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autoCompressPictures="0">
  <p:sldMasterIdLst>
    <p:sldMasterId id="2147483682" r:id="rId1"/>
  </p:sldMasterIdLst>
  <p:notesMasterIdLst>
    <p:notesMasterId r:id="rId17"/>
  </p:notesMasterIdLst>
  <p:sldIdLst>
    <p:sldId id="304" r:id="rId2"/>
    <p:sldId id="256" r:id="rId3"/>
    <p:sldId id="257" r:id="rId4"/>
    <p:sldId id="260" r:id="rId5"/>
    <p:sldId id="259" r:id="rId6"/>
    <p:sldId id="297" r:id="rId7"/>
    <p:sldId id="298" r:id="rId8"/>
    <p:sldId id="305" r:id="rId9"/>
    <p:sldId id="300" r:id="rId10"/>
    <p:sldId id="299" r:id="rId11"/>
    <p:sldId id="261" r:id="rId12"/>
    <p:sldId id="301" r:id="rId13"/>
    <p:sldId id="302" r:id="rId14"/>
    <p:sldId id="303" r:id="rId15"/>
    <p:sldId id="266" r:id="rId16"/>
  </p:sldIdLst>
  <p:sldSz cx="9144000" cy="5143500" type="screen16x9"/>
  <p:notesSz cx="6858000" cy="9144000"/>
  <p:embeddedFontLst>
    <p:embeddedFont>
      <p:font typeface="#9Slide07 Baloo Tamma" panose="03080902040302020200" pitchFamily="66" charset="0"/>
      <p:regular r:id="rId18"/>
    </p:embeddedFont>
    <p:embeddedFont>
      <p:font typeface="#9Slide07 Cadena" panose="02000503000000020004" pitchFamily="2" charset="0"/>
      <p:bold r:id="rId19"/>
    </p:embeddedFont>
    <p:embeddedFont>
      <p:font typeface="#9Slide07 Dorayaki" pitchFamily="2" charset="0"/>
      <p:regular r:id="rId20"/>
    </p:embeddedFont>
    <p:embeddedFont>
      <p:font typeface="#9Slide07 Itim" panose="00000500000000000000" pitchFamily="2" charset="-34"/>
      <p:regular r:id="rId21"/>
    </p:embeddedFont>
    <p:embeddedFont>
      <p:font typeface="#9Slide07 SVNUT Triumph Press" panose="00000500000000000000" pitchFamily="2" charset="0"/>
      <p:boldItalic r:id="rId22"/>
    </p:embeddedFont>
    <p:embeddedFont>
      <p:font typeface="Architects Daughter" panose="020B0604020202020204" charset="0"/>
      <p:regular r:id="rId23"/>
    </p:embeddedFont>
    <p:embeddedFont>
      <p:font typeface="Baloo 2" panose="020B0604020202020204" charset="0"/>
      <p:regular r:id="rId24"/>
      <p:bold r:id="rId25"/>
    </p:embeddedFont>
    <p:embeddedFont>
      <p:font typeface="Bebas Neue" panose="020B0604020202020204" charset="0"/>
      <p:regular r:id="rId26"/>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596" userDrawn="1">
          <p15:clr>
            <a:srgbClr val="9AA0A6"/>
          </p15:clr>
        </p15:guide>
        <p15:guide id="2" pos="2880">
          <p15:clr>
            <a:srgbClr val="9AA0A6"/>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05A93"/>
    <a:srgbClr val="FC4A46"/>
    <a:srgbClr val="56C64A"/>
    <a:srgbClr val="FF6600"/>
    <a:srgbClr val="769BE6"/>
    <a:srgbClr val="FD7570"/>
    <a:srgbClr val="7FD476"/>
    <a:srgbClr val="B3E5AD"/>
    <a:srgbClr val="99B4E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E197416A-50E6-4541-9577-810DB99B631C}">
  <a:tblStyle styleId="{E197416A-50E6-4541-9577-810DB99B631C}" styleName="Table_0">
    <a:wholeTbl>
      <a:tcTxStyle>
        <a:font>
          <a:latin typeface="Arial"/>
          <a:ea typeface="Arial"/>
          <a:cs typeface="Arial"/>
        </a:font>
        <a:srgbClr val="000000"/>
      </a:tcTxStyle>
      <a:tcStyle>
        <a:tcBdr>
          <a:left>
            <a:ln w="9525" cap="flat" cmpd="sng">
              <a:solidFill>
                <a:srgbClr val="000000"/>
              </a:solidFill>
              <a:prstDash val="solid"/>
              <a:round/>
              <a:headEnd type="none" w="sm" len="sm"/>
              <a:tailEnd type="none" w="sm" len="sm"/>
            </a:ln>
          </a:left>
          <a:right>
            <a:ln w="9525" cap="flat" cmpd="sng">
              <a:solidFill>
                <a:srgbClr val="000000"/>
              </a:solidFill>
              <a:prstDash val="solid"/>
              <a:round/>
              <a:headEnd type="none" w="sm" len="sm"/>
              <a:tailEnd type="none" w="sm" len="sm"/>
            </a:ln>
          </a:right>
          <a:top>
            <a:ln w="9525" cap="flat" cmpd="sng">
              <a:solidFill>
                <a:srgbClr val="000000"/>
              </a:solidFill>
              <a:prstDash val="solid"/>
              <a:round/>
              <a:headEnd type="none" w="sm" len="sm"/>
              <a:tailEnd type="none" w="sm" len="sm"/>
            </a:ln>
          </a:top>
          <a:bottom>
            <a:ln w="9525" cap="flat" cmpd="sng">
              <a:solidFill>
                <a:srgbClr val="000000"/>
              </a:solidFill>
              <a:prstDash val="solid"/>
              <a:round/>
              <a:headEnd type="none" w="sm" len="sm"/>
              <a:tailEnd type="none" w="sm" len="sm"/>
            </a:ln>
          </a:bottom>
          <a:insideH>
            <a:ln w="9525" cap="flat" cmpd="sng">
              <a:solidFill>
                <a:srgbClr val="000000"/>
              </a:solidFill>
              <a:prstDash val="solid"/>
              <a:round/>
              <a:headEnd type="none" w="sm" len="sm"/>
              <a:tailEnd type="none" w="sm" len="sm"/>
            </a:ln>
          </a:insideH>
          <a:insideV>
            <a:ln w="9525" cap="flat" cmpd="sng">
              <a:solidFill>
                <a:srgbClr val="000000"/>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 styleId="{BB635E0E-81E5-4C21-A871-06DAA78D40C3}" styleName="Table_1">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3897" autoAdjust="0"/>
    <p:restoredTop sz="94660"/>
  </p:normalViewPr>
  <p:slideViewPr>
    <p:cSldViewPr snapToGrid="0">
      <p:cViewPr varScale="1">
        <p:scale>
          <a:sx n="98" d="100"/>
          <a:sy n="98" d="100"/>
        </p:scale>
        <p:origin x="72" y="366"/>
      </p:cViewPr>
      <p:guideLst>
        <p:guide orient="horz" pos="1596"/>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font" Target="fonts/font1.fntdata"/><Relationship Id="rId26" Type="http://schemas.openxmlformats.org/officeDocument/2006/relationships/font" Target="fonts/font9.fntdata"/><Relationship Id="rId3" Type="http://schemas.openxmlformats.org/officeDocument/2006/relationships/slide" Target="slides/slide2.xml"/><Relationship Id="rId21" Type="http://schemas.openxmlformats.org/officeDocument/2006/relationships/font" Target="fonts/font4.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5" Type="http://schemas.openxmlformats.org/officeDocument/2006/relationships/font" Target="fonts/font8.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font" Target="fonts/font3.fntdata"/><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7.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6.fntdata"/><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font" Target="fonts/font2.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5.fntdata"/><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97"/>
        <p:cNvGrpSpPr/>
        <p:nvPr/>
      </p:nvGrpSpPr>
      <p:grpSpPr>
        <a:xfrm>
          <a:off x="0" y="0"/>
          <a:ext cx="0" cy="0"/>
          <a:chOff x="0" y="0"/>
          <a:chExt cx="0" cy="0"/>
        </a:xfrm>
      </p:grpSpPr>
      <p:sp>
        <p:nvSpPr>
          <p:cNvPr id="1798" name="Google Shape;1798;g4dfce81f19_0_4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99" name="Google Shape;1799;g4dfce81f19_0_4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06"/>
        <p:cNvGrpSpPr/>
        <p:nvPr/>
      </p:nvGrpSpPr>
      <p:grpSpPr>
        <a:xfrm>
          <a:off x="0" y="0"/>
          <a:ext cx="0" cy="0"/>
          <a:chOff x="0" y="0"/>
          <a:chExt cx="0" cy="0"/>
        </a:xfrm>
      </p:grpSpPr>
      <p:sp>
        <p:nvSpPr>
          <p:cNvPr id="2307" name="Google Shape;2307;g10235a20ce4_0_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08" name="Google Shape;2308;g10235a20ce4_0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Click </a:t>
            </a:r>
            <a:r>
              <a:rPr lang="en-US" dirty="0" err="1"/>
              <a:t>vào</a:t>
            </a:r>
            <a:r>
              <a:rPr lang="en-US" dirty="0"/>
              <a:t> 1800 : 2,5 </a:t>
            </a:r>
            <a:r>
              <a:rPr lang="en-US" dirty="0" err="1"/>
              <a:t>để</a:t>
            </a:r>
            <a:r>
              <a:rPr lang="en-US" dirty="0"/>
              <a:t> </a:t>
            </a:r>
            <a:r>
              <a:rPr lang="en-US" dirty="0" err="1"/>
              <a:t>hiện</a:t>
            </a:r>
            <a:r>
              <a:rPr lang="en-US" dirty="0"/>
              <a:t> </a:t>
            </a:r>
            <a:r>
              <a:rPr lang="en-US" dirty="0" err="1"/>
              <a:t>phép</a:t>
            </a:r>
            <a:r>
              <a:rPr lang="en-US" dirty="0"/>
              <a:t> </a:t>
            </a:r>
            <a:r>
              <a:rPr lang="en-US" dirty="0" err="1"/>
              <a:t>tính</a:t>
            </a:r>
            <a:r>
              <a:rPr lang="en-US" dirty="0"/>
              <a:t> </a:t>
            </a:r>
            <a:r>
              <a:rPr lang="en-US" dirty="0" err="1"/>
              <a:t>nháp</a:t>
            </a:r>
            <a:endParaRPr dirty="0"/>
          </a:p>
        </p:txBody>
      </p:sp>
    </p:spTree>
    <p:extLst>
      <p:ext uri="{BB962C8B-B14F-4D97-AF65-F5344CB8AC3E}">
        <p14:creationId xmlns:p14="http://schemas.microsoft.com/office/powerpoint/2010/main" val="1329725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06"/>
        <p:cNvGrpSpPr/>
        <p:nvPr/>
      </p:nvGrpSpPr>
      <p:grpSpPr>
        <a:xfrm>
          <a:off x="0" y="0"/>
          <a:ext cx="0" cy="0"/>
          <a:chOff x="0" y="0"/>
          <a:chExt cx="0" cy="0"/>
        </a:xfrm>
      </p:grpSpPr>
      <p:sp>
        <p:nvSpPr>
          <p:cNvPr id="2307" name="Google Shape;2307;g10235a20ce4_0_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08" name="Google Shape;2308;g10235a20ce4_0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0320462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13"/>
        <p:cNvGrpSpPr/>
        <p:nvPr/>
      </p:nvGrpSpPr>
      <p:grpSpPr>
        <a:xfrm>
          <a:off x="0" y="0"/>
          <a:ext cx="0" cy="0"/>
          <a:chOff x="0" y="0"/>
          <a:chExt cx="0" cy="0"/>
        </a:xfrm>
      </p:grpSpPr>
      <p:sp>
        <p:nvSpPr>
          <p:cNvPr id="1914" name="Google Shape;1914;gd431007ba2_0_20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15" name="Google Shape;1915;gd431007ba2_0_20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81084740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62"/>
        <p:cNvGrpSpPr/>
        <p:nvPr/>
      </p:nvGrpSpPr>
      <p:grpSpPr>
        <a:xfrm>
          <a:off x="0" y="0"/>
          <a:ext cx="0" cy="0"/>
          <a:chOff x="0" y="0"/>
          <a:chExt cx="0" cy="0"/>
        </a:xfrm>
      </p:grpSpPr>
      <p:sp>
        <p:nvSpPr>
          <p:cNvPr id="3063" name="Google Shape;3063;g10235a20ce4_0_4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064" name="Google Shape;3064;g10235a20ce4_0_4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13"/>
        <p:cNvGrpSpPr/>
        <p:nvPr/>
      </p:nvGrpSpPr>
      <p:grpSpPr>
        <a:xfrm>
          <a:off x="0" y="0"/>
          <a:ext cx="0" cy="0"/>
          <a:chOff x="0" y="0"/>
          <a:chExt cx="0" cy="0"/>
        </a:xfrm>
      </p:grpSpPr>
      <p:sp>
        <p:nvSpPr>
          <p:cNvPr id="1914" name="Google Shape;1914;gd431007ba2_0_20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15" name="Google Shape;1915;gd431007ba2_0_20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87"/>
        <p:cNvGrpSpPr/>
        <p:nvPr/>
      </p:nvGrpSpPr>
      <p:grpSpPr>
        <a:xfrm>
          <a:off x="0" y="0"/>
          <a:ext cx="0" cy="0"/>
          <a:chOff x="0" y="0"/>
          <a:chExt cx="0" cy="0"/>
        </a:xfrm>
      </p:grpSpPr>
      <p:sp>
        <p:nvSpPr>
          <p:cNvPr id="2188" name="Google Shape;2188;gfb74c86f7f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89" name="Google Shape;2189;gfb74c86f7f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63"/>
        <p:cNvGrpSpPr/>
        <p:nvPr/>
      </p:nvGrpSpPr>
      <p:grpSpPr>
        <a:xfrm>
          <a:off x="0" y="0"/>
          <a:ext cx="0" cy="0"/>
          <a:chOff x="0" y="0"/>
          <a:chExt cx="0" cy="0"/>
        </a:xfrm>
      </p:grpSpPr>
      <p:sp>
        <p:nvSpPr>
          <p:cNvPr id="2064" name="Google Shape;2064;g10235a20ce4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65" name="Google Shape;2065;g10235a20ce4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63"/>
        <p:cNvGrpSpPr/>
        <p:nvPr/>
      </p:nvGrpSpPr>
      <p:grpSpPr>
        <a:xfrm>
          <a:off x="0" y="0"/>
          <a:ext cx="0" cy="0"/>
          <a:chOff x="0" y="0"/>
          <a:chExt cx="0" cy="0"/>
        </a:xfrm>
      </p:grpSpPr>
      <p:sp>
        <p:nvSpPr>
          <p:cNvPr id="2064" name="Google Shape;2064;g10235a20ce4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65" name="Google Shape;2065;g10235a20ce4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11650218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63"/>
        <p:cNvGrpSpPr/>
        <p:nvPr/>
      </p:nvGrpSpPr>
      <p:grpSpPr>
        <a:xfrm>
          <a:off x="0" y="0"/>
          <a:ext cx="0" cy="0"/>
          <a:chOff x="0" y="0"/>
          <a:chExt cx="0" cy="0"/>
        </a:xfrm>
      </p:grpSpPr>
      <p:sp>
        <p:nvSpPr>
          <p:cNvPr id="2064" name="Google Shape;2064;g10235a20ce4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65" name="Google Shape;2065;g10235a20ce4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38102728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20948081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87"/>
        <p:cNvGrpSpPr/>
        <p:nvPr/>
      </p:nvGrpSpPr>
      <p:grpSpPr>
        <a:xfrm>
          <a:off x="0" y="0"/>
          <a:ext cx="0" cy="0"/>
          <a:chOff x="0" y="0"/>
          <a:chExt cx="0" cy="0"/>
        </a:xfrm>
      </p:grpSpPr>
      <p:sp>
        <p:nvSpPr>
          <p:cNvPr id="2188" name="Google Shape;2188;gfb74c86f7f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89" name="Google Shape;2189;gfb74c86f7f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04824360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06"/>
        <p:cNvGrpSpPr/>
        <p:nvPr/>
      </p:nvGrpSpPr>
      <p:grpSpPr>
        <a:xfrm>
          <a:off x="0" y="0"/>
          <a:ext cx="0" cy="0"/>
          <a:chOff x="0" y="0"/>
          <a:chExt cx="0" cy="0"/>
        </a:xfrm>
      </p:grpSpPr>
      <p:sp>
        <p:nvSpPr>
          <p:cNvPr id="2307" name="Google Shape;2307;g10235a20ce4_0_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08" name="Google Shape;2308;g10235a20ce4_0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8"/>
        <p:cNvGrpSpPr/>
        <p:nvPr/>
      </p:nvGrpSpPr>
      <p:grpSpPr>
        <a:xfrm>
          <a:off x="0" y="0"/>
          <a:ext cx="0" cy="0"/>
          <a:chOff x="0" y="0"/>
          <a:chExt cx="0" cy="0"/>
        </a:xfrm>
      </p:grpSpPr>
      <p:grpSp>
        <p:nvGrpSpPr>
          <p:cNvPr id="9" name="Google Shape;9;p2"/>
          <p:cNvGrpSpPr/>
          <p:nvPr/>
        </p:nvGrpSpPr>
        <p:grpSpPr>
          <a:xfrm>
            <a:off x="-16459" y="0"/>
            <a:ext cx="9168857" cy="5176402"/>
            <a:chOff x="-16459" y="0"/>
            <a:chExt cx="9168857" cy="5176402"/>
          </a:xfrm>
        </p:grpSpPr>
        <p:sp>
          <p:nvSpPr>
            <p:cNvPr id="10" name="Google Shape;10;p2"/>
            <p:cNvSpPr/>
            <p:nvPr/>
          </p:nvSpPr>
          <p:spPr>
            <a:xfrm>
              <a:off x="4994775" y="0"/>
              <a:ext cx="4051519" cy="1828189"/>
            </a:xfrm>
            <a:custGeom>
              <a:avLst/>
              <a:gdLst/>
              <a:ahLst/>
              <a:cxnLst/>
              <a:rect l="l" t="t" r="r" b="b"/>
              <a:pathLst>
                <a:path w="39219" h="17697" extrusionOk="0">
                  <a:moveTo>
                    <a:pt x="395" y="0"/>
                  </a:moveTo>
                  <a:lnTo>
                    <a:pt x="282" y="394"/>
                  </a:lnTo>
                  <a:lnTo>
                    <a:pt x="188" y="806"/>
                  </a:lnTo>
                  <a:lnTo>
                    <a:pt x="113" y="1237"/>
                  </a:lnTo>
                  <a:lnTo>
                    <a:pt x="57" y="1669"/>
                  </a:lnTo>
                  <a:lnTo>
                    <a:pt x="20" y="2156"/>
                  </a:lnTo>
                  <a:lnTo>
                    <a:pt x="1" y="2625"/>
                  </a:lnTo>
                  <a:lnTo>
                    <a:pt x="1" y="3093"/>
                  </a:lnTo>
                  <a:lnTo>
                    <a:pt x="38" y="3562"/>
                  </a:lnTo>
                  <a:lnTo>
                    <a:pt x="95" y="4031"/>
                  </a:lnTo>
                  <a:lnTo>
                    <a:pt x="188" y="4499"/>
                  </a:lnTo>
                  <a:lnTo>
                    <a:pt x="282" y="4949"/>
                  </a:lnTo>
                  <a:lnTo>
                    <a:pt x="395" y="5399"/>
                  </a:lnTo>
                  <a:lnTo>
                    <a:pt x="545" y="5849"/>
                  </a:lnTo>
                  <a:lnTo>
                    <a:pt x="713" y="6280"/>
                  </a:lnTo>
                  <a:lnTo>
                    <a:pt x="882" y="6711"/>
                  </a:lnTo>
                  <a:lnTo>
                    <a:pt x="1088" y="7143"/>
                  </a:lnTo>
                  <a:lnTo>
                    <a:pt x="1294" y="7555"/>
                  </a:lnTo>
                  <a:lnTo>
                    <a:pt x="1519" y="7949"/>
                  </a:lnTo>
                  <a:lnTo>
                    <a:pt x="1763" y="8342"/>
                  </a:lnTo>
                  <a:lnTo>
                    <a:pt x="2026" y="8736"/>
                  </a:lnTo>
                  <a:lnTo>
                    <a:pt x="2307" y="9111"/>
                  </a:lnTo>
                  <a:lnTo>
                    <a:pt x="2588" y="9467"/>
                  </a:lnTo>
                  <a:lnTo>
                    <a:pt x="2888" y="9823"/>
                  </a:lnTo>
                  <a:lnTo>
                    <a:pt x="3188" y="10161"/>
                  </a:lnTo>
                  <a:lnTo>
                    <a:pt x="3507" y="10479"/>
                  </a:lnTo>
                  <a:lnTo>
                    <a:pt x="3844" y="10798"/>
                  </a:lnTo>
                  <a:lnTo>
                    <a:pt x="4181" y="11098"/>
                  </a:lnTo>
                  <a:lnTo>
                    <a:pt x="4519" y="11379"/>
                  </a:lnTo>
                  <a:lnTo>
                    <a:pt x="4875" y="11642"/>
                  </a:lnTo>
                  <a:lnTo>
                    <a:pt x="5231" y="11904"/>
                  </a:lnTo>
                  <a:lnTo>
                    <a:pt x="5587" y="12148"/>
                  </a:lnTo>
                  <a:lnTo>
                    <a:pt x="5962" y="12354"/>
                  </a:lnTo>
                  <a:lnTo>
                    <a:pt x="6337" y="12560"/>
                  </a:lnTo>
                  <a:lnTo>
                    <a:pt x="6693" y="12748"/>
                  </a:lnTo>
                  <a:lnTo>
                    <a:pt x="7068" y="12917"/>
                  </a:lnTo>
                  <a:lnTo>
                    <a:pt x="7462" y="13067"/>
                  </a:lnTo>
                  <a:lnTo>
                    <a:pt x="7837" y="13216"/>
                  </a:lnTo>
                  <a:lnTo>
                    <a:pt x="8212" y="13329"/>
                  </a:lnTo>
                  <a:lnTo>
                    <a:pt x="8587" y="13404"/>
                  </a:lnTo>
                  <a:lnTo>
                    <a:pt x="8962" y="13479"/>
                  </a:lnTo>
                  <a:lnTo>
                    <a:pt x="9318" y="13535"/>
                  </a:lnTo>
                  <a:lnTo>
                    <a:pt x="9674" y="13573"/>
                  </a:lnTo>
                  <a:lnTo>
                    <a:pt x="10030" y="13591"/>
                  </a:lnTo>
                  <a:lnTo>
                    <a:pt x="10368" y="13610"/>
                  </a:lnTo>
                  <a:lnTo>
                    <a:pt x="10799" y="13591"/>
                  </a:lnTo>
                  <a:lnTo>
                    <a:pt x="11193" y="13573"/>
                  </a:lnTo>
                  <a:lnTo>
                    <a:pt x="11605" y="13535"/>
                  </a:lnTo>
                  <a:lnTo>
                    <a:pt x="11999" y="13479"/>
                  </a:lnTo>
                  <a:lnTo>
                    <a:pt x="12805" y="13348"/>
                  </a:lnTo>
                  <a:lnTo>
                    <a:pt x="13592" y="13198"/>
                  </a:lnTo>
                  <a:lnTo>
                    <a:pt x="14361" y="13048"/>
                  </a:lnTo>
                  <a:lnTo>
                    <a:pt x="15167" y="12917"/>
                  </a:lnTo>
                  <a:lnTo>
                    <a:pt x="15561" y="12860"/>
                  </a:lnTo>
                  <a:lnTo>
                    <a:pt x="15954" y="12823"/>
                  </a:lnTo>
                  <a:lnTo>
                    <a:pt x="16367" y="12785"/>
                  </a:lnTo>
                  <a:lnTo>
                    <a:pt x="16779" y="12785"/>
                  </a:lnTo>
                  <a:lnTo>
                    <a:pt x="17210" y="12804"/>
                  </a:lnTo>
                  <a:lnTo>
                    <a:pt x="17660" y="12823"/>
                  </a:lnTo>
                  <a:lnTo>
                    <a:pt x="18110" y="12898"/>
                  </a:lnTo>
                  <a:lnTo>
                    <a:pt x="18560" y="12973"/>
                  </a:lnTo>
                  <a:lnTo>
                    <a:pt x="19029" y="13104"/>
                  </a:lnTo>
                  <a:lnTo>
                    <a:pt x="19516" y="13254"/>
                  </a:lnTo>
                  <a:lnTo>
                    <a:pt x="20004" y="13460"/>
                  </a:lnTo>
                  <a:lnTo>
                    <a:pt x="20510" y="13685"/>
                  </a:lnTo>
                  <a:lnTo>
                    <a:pt x="21035" y="13966"/>
                  </a:lnTo>
                  <a:lnTo>
                    <a:pt x="21485" y="14266"/>
                  </a:lnTo>
                  <a:lnTo>
                    <a:pt x="21916" y="14566"/>
                  </a:lnTo>
                  <a:lnTo>
                    <a:pt x="22291" y="14866"/>
                  </a:lnTo>
                  <a:lnTo>
                    <a:pt x="22628" y="15166"/>
                  </a:lnTo>
                  <a:lnTo>
                    <a:pt x="22928" y="15447"/>
                  </a:lnTo>
                  <a:lnTo>
                    <a:pt x="23509" y="16028"/>
                  </a:lnTo>
                  <a:lnTo>
                    <a:pt x="23790" y="16291"/>
                  </a:lnTo>
                  <a:lnTo>
                    <a:pt x="24090" y="16535"/>
                  </a:lnTo>
                  <a:lnTo>
                    <a:pt x="24390" y="16778"/>
                  </a:lnTo>
                  <a:lnTo>
                    <a:pt x="24709" y="16985"/>
                  </a:lnTo>
                  <a:lnTo>
                    <a:pt x="25065" y="17191"/>
                  </a:lnTo>
                  <a:lnTo>
                    <a:pt x="25440" y="17341"/>
                  </a:lnTo>
                  <a:lnTo>
                    <a:pt x="25871" y="17491"/>
                  </a:lnTo>
                  <a:lnTo>
                    <a:pt x="26359" y="17603"/>
                  </a:lnTo>
                  <a:lnTo>
                    <a:pt x="26621" y="17641"/>
                  </a:lnTo>
                  <a:lnTo>
                    <a:pt x="26921" y="17659"/>
                  </a:lnTo>
                  <a:lnTo>
                    <a:pt x="27202" y="17678"/>
                  </a:lnTo>
                  <a:lnTo>
                    <a:pt x="27502" y="17697"/>
                  </a:lnTo>
                  <a:lnTo>
                    <a:pt x="27840" y="17678"/>
                  </a:lnTo>
                  <a:lnTo>
                    <a:pt x="28177" y="17659"/>
                  </a:lnTo>
                  <a:lnTo>
                    <a:pt x="28514" y="17622"/>
                  </a:lnTo>
                  <a:lnTo>
                    <a:pt x="28852" y="17584"/>
                  </a:lnTo>
                  <a:lnTo>
                    <a:pt x="29189" y="17509"/>
                  </a:lnTo>
                  <a:lnTo>
                    <a:pt x="29527" y="17434"/>
                  </a:lnTo>
                  <a:lnTo>
                    <a:pt x="29845" y="17341"/>
                  </a:lnTo>
                  <a:lnTo>
                    <a:pt x="30183" y="17228"/>
                  </a:lnTo>
                  <a:lnTo>
                    <a:pt x="30483" y="17116"/>
                  </a:lnTo>
                  <a:lnTo>
                    <a:pt x="30783" y="16985"/>
                  </a:lnTo>
                  <a:lnTo>
                    <a:pt x="31083" y="16816"/>
                  </a:lnTo>
                  <a:lnTo>
                    <a:pt x="31345" y="16647"/>
                  </a:lnTo>
                  <a:lnTo>
                    <a:pt x="31608" y="16478"/>
                  </a:lnTo>
                  <a:lnTo>
                    <a:pt x="31833" y="16272"/>
                  </a:lnTo>
                  <a:lnTo>
                    <a:pt x="32058" y="16047"/>
                  </a:lnTo>
                  <a:lnTo>
                    <a:pt x="32245" y="15822"/>
                  </a:lnTo>
                  <a:lnTo>
                    <a:pt x="32526" y="15410"/>
                  </a:lnTo>
                  <a:lnTo>
                    <a:pt x="32789" y="14979"/>
                  </a:lnTo>
                  <a:lnTo>
                    <a:pt x="33051" y="14547"/>
                  </a:lnTo>
                  <a:lnTo>
                    <a:pt x="33295" y="14116"/>
                  </a:lnTo>
                  <a:lnTo>
                    <a:pt x="33520" y="13666"/>
                  </a:lnTo>
                  <a:lnTo>
                    <a:pt x="33726" y="13216"/>
                  </a:lnTo>
                  <a:lnTo>
                    <a:pt x="34138" y="12298"/>
                  </a:lnTo>
                  <a:lnTo>
                    <a:pt x="34551" y="11361"/>
                  </a:lnTo>
                  <a:lnTo>
                    <a:pt x="34945" y="10442"/>
                  </a:lnTo>
                  <a:lnTo>
                    <a:pt x="35394" y="9542"/>
                  </a:lnTo>
                  <a:lnTo>
                    <a:pt x="35619" y="9092"/>
                  </a:lnTo>
                  <a:lnTo>
                    <a:pt x="35863" y="8661"/>
                  </a:lnTo>
                  <a:lnTo>
                    <a:pt x="36463" y="7649"/>
                  </a:lnTo>
                  <a:lnTo>
                    <a:pt x="37063" y="6636"/>
                  </a:lnTo>
                  <a:lnTo>
                    <a:pt x="37644" y="5624"/>
                  </a:lnTo>
                  <a:lnTo>
                    <a:pt x="37906" y="5118"/>
                  </a:lnTo>
                  <a:lnTo>
                    <a:pt x="38169" y="4593"/>
                  </a:lnTo>
                  <a:lnTo>
                    <a:pt x="38394" y="4068"/>
                  </a:lnTo>
                  <a:lnTo>
                    <a:pt x="38619" y="3543"/>
                  </a:lnTo>
                  <a:lnTo>
                    <a:pt x="38788" y="3000"/>
                  </a:lnTo>
                  <a:lnTo>
                    <a:pt x="38956" y="2456"/>
                  </a:lnTo>
                  <a:lnTo>
                    <a:pt x="39069" y="1875"/>
                  </a:lnTo>
                  <a:lnTo>
                    <a:pt x="39163" y="1312"/>
                  </a:lnTo>
                  <a:lnTo>
                    <a:pt x="39219" y="712"/>
                  </a:lnTo>
                  <a:lnTo>
                    <a:pt x="39219" y="94"/>
                  </a:lnTo>
                  <a:lnTo>
                    <a:pt x="39219"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11;p2"/>
            <p:cNvSpPr/>
            <p:nvPr/>
          </p:nvSpPr>
          <p:spPr>
            <a:xfrm>
              <a:off x="4745425" y="2936893"/>
              <a:ext cx="4406973" cy="2239508"/>
            </a:xfrm>
            <a:custGeom>
              <a:avLst/>
              <a:gdLst/>
              <a:ahLst/>
              <a:cxnLst/>
              <a:rect l="l" t="t" r="r" b="b"/>
              <a:pathLst>
                <a:path w="40250" h="20454" extrusionOk="0">
                  <a:moveTo>
                    <a:pt x="21241" y="1"/>
                  </a:moveTo>
                  <a:lnTo>
                    <a:pt x="21091" y="20"/>
                  </a:lnTo>
                  <a:lnTo>
                    <a:pt x="20941" y="57"/>
                  </a:lnTo>
                  <a:lnTo>
                    <a:pt x="20810" y="113"/>
                  </a:lnTo>
                  <a:lnTo>
                    <a:pt x="20660" y="170"/>
                  </a:lnTo>
                  <a:lnTo>
                    <a:pt x="20528" y="245"/>
                  </a:lnTo>
                  <a:lnTo>
                    <a:pt x="20285" y="413"/>
                  </a:lnTo>
                  <a:lnTo>
                    <a:pt x="20022" y="638"/>
                  </a:lnTo>
                  <a:lnTo>
                    <a:pt x="19779" y="901"/>
                  </a:lnTo>
                  <a:lnTo>
                    <a:pt x="19535" y="1182"/>
                  </a:lnTo>
                  <a:lnTo>
                    <a:pt x="19272" y="1501"/>
                  </a:lnTo>
                  <a:lnTo>
                    <a:pt x="18691" y="2176"/>
                  </a:lnTo>
                  <a:lnTo>
                    <a:pt x="18373" y="2532"/>
                  </a:lnTo>
                  <a:lnTo>
                    <a:pt x="18035" y="2888"/>
                  </a:lnTo>
                  <a:lnTo>
                    <a:pt x="17641" y="3263"/>
                  </a:lnTo>
                  <a:lnTo>
                    <a:pt x="17229" y="3619"/>
                  </a:lnTo>
                  <a:lnTo>
                    <a:pt x="16742" y="3975"/>
                  </a:lnTo>
                  <a:lnTo>
                    <a:pt x="16235" y="4313"/>
                  </a:lnTo>
                  <a:lnTo>
                    <a:pt x="15936" y="4481"/>
                  </a:lnTo>
                  <a:lnTo>
                    <a:pt x="15673" y="4631"/>
                  </a:lnTo>
                  <a:lnTo>
                    <a:pt x="15392" y="4763"/>
                  </a:lnTo>
                  <a:lnTo>
                    <a:pt x="15111" y="4894"/>
                  </a:lnTo>
                  <a:lnTo>
                    <a:pt x="14567" y="5081"/>
                  </a:lnTo>
                  <a:lnTo>
                    <a:pt x="14042" y="5250"/>
                  </a:lnTo>
                  <a:lnTo>
                    <a:pt x="13517" y="5362"/>
                  </a:lnTo>
                  <a:lnTo>
                    <a:pt x="12992" y="5419"/>
                  </a:lnTo>
                  <a:lnTo>
                    <a:pt x="12486" y="5475"/>
                  </a:lnTo>
                  <a:lnTo>
                    <a:pt x="11399" y="5475"/>
                  </a:lnTo>
                  <a:lnTo>
                    <a:pt x="10818" y="5419"/>
                  </a:lnTo>
                  <a:lnTo>
                    <a:pt x="10255" y="5362"/>
                  </a:lnTo>
                  <a:lnTo>
                    <a:pt x="9693" y="5306"/>
                  </a:lnTo>
                  <a:lnTo>
                    <a:pt x="8568" y="5194"/>
                  </a:lnTo>
                  <a:lnTo>
                    <a:pt x="8006" y="5156"/>
                  </a:lnTo>
                  <a:lnTo>
                    <a:pt x="7462" y="5137"/>
                  </a:lnTo>
                  <a:lnTo>
                    <a:pt x="7012" y="5137"/>
                  </a:lnTo>
                  <a:lnTo>
                    <a:pt x="6581" y="5175"/>
                  </a:lnTo>
                  <a:lnTo>
                    <a:pt x="6131" y="5250"/>
                  </a:lnTo>
                  <a:lnTo>
                    <a:pt x="5681" y="5344"/>
                  </a:lnTo>
                  <a:lnTo>
                    <a:pt x="5250" y="5494"/>
                  </a:lnTo>
                  <a:lnTo>
                    <a:pt x="4800" y="5662"/>
                  </a:lnTo>
                  <a:lnTo>
                    <a:pt x="4350" y="5887"/>
                  </a:lnTo>
                  <a:lnTo>
                    <a:pt x="3900" y="6169"/>
                  </a:lnTo>
                  <a:lnTo>
                    <a:pt x="3619" y="6375"/>
                  </a:lnTo>
                  <a:lnTo>
                    <a:pt x="3338" y="6581"/>
                  </a:lnTo>
                  <a:lnTo>
                    <a:pt x="3075" y="6825"/>
                  </a:lnTo>
                  <a:lnTo>
                    <a:pt x="2813" y="7050"/>
                  </a:lnTo>
                  <a:lnTo>
                    <a:pt x="2588" y="7312"/>
                  </a:lnTo>
                  <a:lnTo>
                    <a:pt x="2344" y="7575"/>
                  </a:lnTo>
                  <a:lnTo>
                    <a:pt x="2138" y="7837"/>
                  </a:lnTo>
                  <a:lnTo>
                    <a:pt x="1932" y="8118"/>
                  </a:lnTo>
                  <a:lnTo>
                    <a:pt x="1726" y="8418"/>
                  </a:lnTo>
                  <a:lnTo>
                    <a:pt x="1538" y="8718"/>
                  </a:lnTo>
                  <a:lnTo>
                    <a:pt x="1369" y="9018"/>
                  </a:lnTo>
                  <a:lnTo>
                    <a:pt x="1220" y="9337"/>
                  </a:lnTo>
                  <a:lnTo>
                    <a:pt x="1051" y="9655"/>
                  </a:lnTo>
                  <a:lnTo>
                    <a:pt x="920" y="9974"/>
                  </a:lnTo>
                  <a:lnTo>
                    <a:pt x="788" y="10312"/>
                  </a:lnTo>
                  <a:lnTo>
                    <a:pt x="657" y="10649"/>
                  </a:lnTo>
                  <a:lnTo>
                    <a:pt x="451" y="11324"/>
                  </a:lnTo>
                  <a:lnTo>
                    <a:pt x="282" y="12018"/>
                  </a:lnTo>
                  <a:lnTo>
                    <a:pt x="151" y="12711"/>
                  </a:lnTo>
                  <a:lnTo>
                    <a:pt x="76" y="13386"/>
                  </a:lnTo>
                  <a:lnTo>
                    <a:pt x="20" y="14080"/>
                  </a:lnTo>
                  <a:lnTo>
                    <a:pt x="1" y="14755"/>
                  </a:lnTo>
                  <a:lnTo>
                    <a:pt x="38" y="15392"/>
                  </a:lnTo>
                  <a:lnTo>
                    <a:pt x="95" y="16029"/>
                  </a:lnTo>
                  <a:lnTo>
                    <a:pt x="132" y="16367"/>
                  </a:lnTo>
                  <a:lnTo>
                    <a:pt x="207" y="16779"/>
                  </a:lnTo>
                  <a:lnTo>
                    <a:pt x="320" y="17285"/>
                  </a:lnTo>
                  <a:lnTo>
                    <a:pt x="488" y="17848"/>
                  </a:lnTo>
                  <a:lnTo>
                    <a:pt x="582" y="18148"/>
                  </a:lnTo>
                  <a:lnTo>
                    <a:pt x="695" y="18448"/>
                  </a:lnTo>
                  <a:lnTo>
                    <a:pt x="826" y="18785"/>
                  </a:lnTo>
                  <a:lnTo>
                    <a:pt x="995" y="19104"/>
                  </a:lnTo>
                  <a:lnTo>
                    <a:pt x="1163" y="19441"/>
                  </a:lnTo>
                  <a:lnTo>
                    <a:pt x="1351" y="19779"/>
                  </a:lnTo>
                  <a:lnTo>
                    <a:pt x="1576" y="20116"/>
                  </a:lnTo>
                  <a:lnTo>
                    <a:pt x="1801" y="20454"/>
                  </a:lnTo>
                  <a:lnTo>
                    <a:pt x="40250" y="20454"/>
                  </a:lnTo>
                  <a:lnTo>
                    <a:pt x="40137" y="19929"/>
                  </a:lnTo>
                  <a:lnTo>
                    <a:pt x="40006" y="19422"/>
                  </a:lnTo>
                  <a:lnTo>
                    <a:pt x="39819" y="18916"/>
                  </a:lnTo>
                  <a:lnTo>
                    <a:pt x="39594" y="18429"/>
                  </a:lnTo>
                  <a:lnTo>
                    <a:pt x="39387" y="18054"/>
                  </a:lnTo>
                  <a:lnTo>
                    <a:pt x="39181" y="17698"/>
                  </a:lnTo>
                  <a:lnTo>
                    <a:pt x="38975" y="17342"/>
                  </a:lnTo>
                  <a:lnTo>
                    <a:pt x="38731" y="17004"/>
                  </a:lnTo>
                  <a:lnTo>
                    <a:pt x="38488" y="16667"/>
                  </a:lnTo>
                  <a:lnTo>
                    <a:pt x="38244" y="16348"/>
                  </a:lnTo>
                  <a:lnTo>
                    <a:pt x="37982" y="16048"/>
                  </a:lnTo>
                  <a:lnTo>
                    <a:pt x="37719" y="15748"/>
                  </a:lnTo>
                  <a:lnTo>
                    <a:pt x="37438" y="15448"/>
                  </a:lnTo>
                  <a:lnTo>
                    <a:pt x="37138" y="15167"/>
                  </a:lnTo>
                  <a:lnTo>
                    <a:pt x="36557" y="14623"/>
                  </a:lnTo>
                  <a:lnTo>
                    <a:pt x="35938" y="14117"/>
                  </a:lnTo>
                  <a:lnTo>
                    <a:pt x="35282" y="13630"/>
                  </a:lnTo>
                  <a:lnTo>
                    <a:pt x="34682" y="13180"/>
                  </a:lnTo>
                  <a:lnTo>
                    <a:pt x="34063" y="12749"/>
                  </a:lnTo>
                  <a:lnTo>
                    <a:pt x="32789" y="11924"/>
                  </a:lnTo>
                  <a:lnTo>
                    <a:pt x="31514" y="11080"/>
                  </a:lnTo>
                  <a:lnTo>
                    <a:pt x="30877" y="10668"/>
                  </a:lnTo>
                  <a:lnTo>
                    <a:pt x="30258" y="10237"/>
                  </a:lnTo>
                  <a:lnTo>
                    <a:pt x="29639" y="9787"/>
                  </a:lnTo>
                  <a:lnTo>
                    <a:pt x="29039" y="9337"/>
                  </a:lnTo>
                  <a:lnTo>
                    <a:pt x="28458" y="8849"/>
                  </a:lnTo>
                  <a:lnTo>
                    <a:pt x="27896" y="8362"/>
                  </a:lnTo>
                  <a:lnTo>
                    <a:pt x="27352" y="7837"/>
                  </a:lnTo>
                  <a:lnTo>
                    <a:pt x="26827" y="7275"/>
                  </a:lnTo>
                  <a:lnTo>
                    <a:pt x="26584" y="6993"/>
                  </a:lnTo>
                  <a:lnTo>
                    <a:pt x="26340" y="6693"/>
                  </a:lnTo>
                  <a:lnTo>
                    <a:pt x="26115" y="6375"/>
                  </a:lnTo>
                  <a:lnTo>
                    <a:pt x="25890" y="6056"/>
                  </a:lnTo>
                  <a:lnTo>
                    <a:pt x="25496" y="5456"/>
                  </a:lnTo>
                  <a:lnTo>
                    <a:pt x="25140" y="4875"/>
                  </a:lnTo>
                  <a:lnTo>
                    <a:pt x="24821" y="4313"/>
                  </a:lnTo>
                  <a:lnTo>
                    <a:pt x="24540" y="3769"/>
                  </a:lnTo>
                  <a:lnTo>
                    <a:pt x="24034" y="2775"/>
                  </a:lnTo>
                  <a:lnTo>
                    <a:pt x="23584" y="1876"/>
                  </a:lnTo>
                  <a:lnTo>
                    <a:pt x="23378" y="1501"/>
                  </a:lnTo>
                  <a:lnTo>
                    <a:pt x="23172" y="1144"/>
                  </a:lnTo>
                  <a:lnTo>
                    <a:pt x="22947" y="826"/>
                  </a:lnTo>
                  <a:lnTo>
                    <a:pt x="22703" y="563"/>
                  </a:lnTo>
                  <a:lnTo>
                    <a:pt x="22591" y="451"/>
                  </a:lnTo>
                  <a:lnTo>
                    <a:pt x="22459" y="357"/>
                  </a:lnTo>
                  <a:lnTo>
                    <a:pt x="22328" y="263"/>
                  </a:lnTo>
                  <a:lnTo>
                    <a:pt x="22197" y="188"/>
                  </a:lnTo>
                  <a:lnTo>
                    <a:pt x="22047" y="113"/>
                  </a:lnTo>
                  <a:lnTo>
                    <a:pt x="21897" y="57"/>
                  </a:lnTo>
                  <a:lnTo>
                    <a:pt x="21747" y="20"/>
                  </a:lnTo>
                  <a:lnTo>
                    <a:pt x="21578"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12;p2"/>
            <p:cNvSpPr/>
            <p:nvPr/>
          </p:nvSpPr>
          <p:spPr>
            <a:xfrm>
              <a:off x="-16459" y="291867"/>
              <a:ext cx="2198181" cy="4559766"/>
            </a:xfrm>
            <a:custGeom>
              <a:avLst/>
              <a:gdLst/>
              <a:ahLst/>
              <a:cxnLst/>
              <a:rect l="l" t="t" r="r" b="b"/>
              <a:pathLst>
                <a:path w="25721" h="53354" extrusionOk="0">
                  <a:moveTo>
                    <a:pt x="4349" y="1"/>
                  </a:moveTo>
                  <a:lnTo>
                    <a:pt x="3956" y="20"/>
                  </a:lnTo>
                  <a:lnTo>
                    <a:pt x="3562" y="38"/>
                  </a:lnTo>
                  <a:lnTo>
                    <a:pt x="3168" y="95"/>
                  </a:lnTo>
                  <a:lnTo>
                    <a:pt x="2793" y="151"/>
                  </a:lnTo>
                  <a:lnTo>
                    <a:pt x="2418" y="244"/>
                  </a:lnTo>
                  <a:lnTo>
                    <a:pt x="2044" y="338"/>
                  </a:lnTo>
                  <a:lnTo>
                    <a:pt x="1687" y="451"/>
                  </a:lnTo>
                  <a:lnTo>
                    <a:pt x="1331" y="601"/>
                  </a:lnTo>
                  <a:lnTo>
                    <a:pt x="994" y="769"/>
                  </a:lnTo>
                  <a:lnTo>
                    <a:pt x="656" y="957"/>
                  </a:lnTo>
                  <a:lnTo>
                    <a:pt x="319" y="1163"/>
                  </a:lnTo>
                  <a:lnTo>
                    <a:pt x="0" y="1388"/>
                  </a:lnTo>
                  <a:lnTo>
                    <a:pt x="0" y="51891"/>
                  </a:lnTo>
                  <a:lnTo>
                    <a:pt x="188" y="52060"/>
                  </a:lnTo>
                  <a:lnTo>
                    <a:pt x="375" y="52229"/>
                  </a:lnTo>
                  <a:lnTo>
                    <a:pt x="581" y="52379"/>
                  </a:lnTo>
                  <a:lnTo>
                    <a:pt x="788" y="52529"/>
                  </a:lnTo>
                  <a:lnTo>
                    <a:pt x="1012" y="52660"/>
                  </a:lnTo>
                  <a:lnTo>
                    <a:pt x="1237" y="52791"/>
                  </a:lnTo>
                  <a:lnTo>
                    <a:pt x="1462" y="52904"/>
                  </a:lnTo>
                  <a:lnTo>
                    <a:pt x="1706" y="52998"/>
                  </a:lnTo>
                  <a:lnTo>
                    <a:pt x="2006" y="53110"/>
                  </a:lnTo>
                  <a:lnTo>
                    <a:pt x="2287" y="53185"/>
                  </a:lnTo>
                  <a:lnTo>
                    <a:pt x="2587" y="53260"/>
                  </a:lnTo>
                  <a:lnTo>
                    <a:pt x="2887" y="53297"/>
                  </a:lnTo>
                  <a:lnTo>
                    <a:pt x="3187" y="53335"/>
                  </a:lnTo>
                  <a:lnTo>
                    <a:pt x="3468" y="53354"/>
                  </a:lnTo>
                  <a:lnTo>
                    <a:pt x="3768" y="53354"/>
                  </a:lnTo>
                  <a:lnTo>
                    <a:pt x="4068" y="53335"/>
                  </a:lnTo>
                  <a:lnTo>
                    <a:pt x="4368" y="53316"/>
                  </a:lnTo>
                  <a:lnTo>
                    <a:pt x="4668" y="53260"/>
                  </a:lnTo>
                  <a:lnTo>
                    <a:pt x="4968" y="53204"/>
                  </a:lnTo>
                  <a:lnTo>
                    <a:pt x="5268" y="53148"/>
                  </a:lnTo>
                  <a:lnTo>
                    <a:pt x="5568" y="53054"/>
                  </a:lnTo>
                  <a:lnTo>
                    <a:pt x="5849" y="52960"/>
                  </a:lnTo>
                  <a:lnTo>
                    <a:pt x="6130" y="52866"/>
                  </a:lnTo>
                  <a:lnTo>
                    <a:pt x="6411" y="52735"/>
                  </a:lnTo>
                  <a:lnTo>
                    <a:pt x="6693" y="52604"/>
                  </a:lnTo>
                  <a:lnTo>
                    <a:pt x="6974" y="52473"/>
                  </a:lnTo>
                  <a:lnTo>
                    <a:pt x="7518" y="52173"/>
                  </a:lnTo>
                  <a:lnTo>
                    <a:pt x="8024" y="51817"/>
                  </a:lnTo>
                  <a:lnTo>
                    <a:pt x="8511" y="51442"/>
                  </a:lnTo>
                  <a:lnTo>
                    <a:pt x="8961" y="51029"/>
                  </a:lnTo>
                  <a:lnTo>
                    <a:pt x="9373" y="50598"/>
                  </a:lnTo>
                  <a:lnTo>
                    <a:pt x="9767" y="50148"/>
                  </a:lnTo>
                  <a:lnTo>
                    <a:pt x="9936" y="49904"/>
                  </a:lnTo>
                  <a:lnTo>
                    <a:pt x="10105" y="49661"/>
                  </a:lnTo>
                  <a:lnTo>
                    <a:pt x="10236" y="49436"/>
                  </a:lnTo>
                  <a:lnTo>
                    <a:pt x="10367" y="49211"/>
                  </a:lnTo>
                  <a:lnTo>
                    <a:pt x="10592" y="48742"/>
                  </a:lnTo>
                  <a:lnTo>
                    <a:pt x="10779" y="48292"/>
                  </a:lnTo>
                  <a:lnTo>
                    <a:pt x="10911" y="47823"/>
                  </a:lnTo>
                  <a:lnTo>
                    <a:pt x="11004" y="47336"/>
                  </a:lnTo>
                  <a:lnTo>
                    <a:pt x="11079" y="46867"/>
                  </a:lnTo>
                  <a:lnTo>
                    <a:pt x="11098" y="46380"/>
                  </a:lnTo>
                  <a:lnTo>
                    <a:pt x="11117" y="45911"/>
                  </a:lnTo>
                  <a:lnTo>
                    <a:pt x="11079" y="45424"/>
                  </a:lnTo>
                  <a:lnTo>
                    <a:pt x="11042" y="44936"/>
                  </a:lnTo>
                  <a:lnTo>
                    <a:pt x="10986" y="44449"/>
                  </a:lnTo>
                  <a:lnTo>
                    <a:pt x="10911" y="43962"/>
                  </a:lnTo>
                  <a:lnTo>
                    <a:pt x="10704" y="42968"/>
                  </a:lnTo>
                  <a:lnTo>
                    <a:pt x="10479" y="41975"/>
                  </a:lnTo>
                  <a:lnTo>
                    <a:pt x="10273" y="41000"/>
                  </a:lnTo>
                  <a:lnTo>
                    <a:pt x="10067" y="40006"/>
                  </a:lnTo>
                  <a:lnTo>
                    <a:pt x="9992" y="39519"/>
                  </a:lnTo>
                  <a:lnTo>
                    <a:pt x="9917" y="39031"/>
                  </a:lnTo>
                  <a:lnTo>
                    <a:pt x="9880" y="38544"/>
                  </a:lnTo>
                  <a:lnTo>
                    <a:pt x="9861" y="38056"/>
                  </a:lnTo>
                  <a:lnTo>
                    <a:pt x="9861" y="37569"/>
                  </a:lnTo>
                  <a:lnTo>
                    <a:pt x="9880" y="37082"/>
                  </a:lnTo>
                  <a:lnTo>
                    <a:pt x="9936" y="36613"/>
                  </a:lnTo>
                  <a:lnTo>
                    <a:pt x="10048" y="36144"/>
                  </a:lnTo>
                  <a:lnTo>
                    <a:pt x="10180" y="35676"/>
                  </a:lnTo>
                  <a:lnTo>
                    <a:pt x="10348" y="35207"/>
                  </a:lnTo>
                  <a:lnTo>
                    <a:pt x="10573" y="34738"/>
                  </a:lnTo>
                  <a:lnTo>
                    <a:pt x="10686" y="34513"/>
                  </a:lnTo>
                  <a:lnTo>
                    <a:pt x="10836" y="34288"/>
                  </a:lnTo>
                  <a:lnTo>
                    <a:pt x="11042" y="33970"/>
                  </a:lnTo>
                  <a:lnTo>
                    <a:pt x="11267" y="33688"/>
                  </a:lnTo>
                  <a:lnTo>
                    <a:pt x="11492" y="33426"/>
                  </a:lnTo>
                  <a:lnTo>
                    <a:pt x="11735" y="33182"/>
                  </a:lnTo>
                  <a:lnTo>
                    <a:pt x="11979" y="32976"/>
                  </a:lnTo>
                  <a:lnTo>
                    <a:pt x="12242" y="32789"/>
                  </a:lnTo>
                  <a:lnTo>
                    <a:pt x="12504" y="32620"/>
                  </a:lnTo>
                  <a:lnTo>
                    <a:pt x="12767" y="32470"/>
                  </a:lnTo>
                  <a:lnTo>
                    <a:pt x="13048" y="32339"/>
                  </a:lnTo>
                  <a:lnTo>
                    <a:pt x="13329" y="32208"/>
                  </a:lnTo>
                  <a:lnTo>
                    <a:pt x="13910" y="31983"/>
                  </a:lnTo>
                  <a:lnTo>
                    <a:pt x="14510" y="31795"/>
                  </a:lnTo>
                  <a:lnTo>
                    <a:pt x="15147" y="31626"/>
                  </a:lnTo>
                  <a:lnTo>
                    <a:pt x="15804" y="31420"/>
                  </a:lnTo>
                  <a:lnTo>
                    <a:pt x="16478" y="31214"/>
                  </a:lnTo>
                  <a:lnTo>
                    <a:pt x="17191" y="30970"/>
                  </a:lnTo>
                  <a:lnTo>
                    <a:pt x="17547" y="30820"/>
                  </a:lnTo>
                  <a:lnTo>
                    <a:pt x="17903" y="30670"/>
                  </a:lnTo>
                  <a:lnTo>
                    <a:pt x="18259" y="30483"/>
                  </a:lnTo>
                  <a:lnTo>
                    <a:pt x="18634" y="30295"/>
                  </a:lnTo>
                  <a:lnTo>
                    <a:pt x="19009" y="30070"/>
                  </a:lnTo>
                  <a:lnTo>
                    <a:pt x="19384" y="29827"/>
                  </a:lnTo>
                  <a:lnTo>
                    <a:pt x="19778" y="29564"/>
                  </a:lnTo>
                  <a:lnTo>
                    <a:pt x="20153" y="29264"/>
                  </a:lnTo>
                  <a:lnTo>
                    <a:pt x="20546" y="28927"/>
                  </a:lnTo>
                  <a:lnTo>
                    <a:pt x="20940" y="28571"/>
                  </a:lnTo>
                  <a:lnTo>
                    <a:pt x="21259" y="28252"/>
                  </a:lnTo>
                  <a:lnTo>
                    <a:pt x="21559" y="27933"/>
                  </a:lnTo>
                  <a:lnTo>
                    <a:pt x="21859" y="27596"/>
                  </a:lnTo>
                  <a:lnTo>
                    <a:pt x="22140" y="27258"/>
                  </a:lnTo>
                  <a:lnTo>
                    <a:pt x="22421" y="26902"/>
                  </a:lnTo>
                  <a:lnTo>
                    <a:pt x="22702" y="26527"/>
                  </a:lnTo>
                  <a:lnTo>
                    <a:pt x="22965" y="26152"/>
                  </a:lnTo>
                  <a:lnTo>
                    <a:pt x="23208" y="25759"/>
                  </a:lnTo>
                  <a:lnTo>
                    <a:pt x="23452" y="25365"/>
                  </a:lnTo>
                  <a:lnTo>
                    <a:pt x="23696" y="24953"/>
                  </a:lnTo>
                  <a:lnTo>
                    <a:pt x="23902" y="24540"/>
                  </a:lnTo>
                  <a:lnTo>
                    <a:pt x="24127" y="24109"/>
                  </a:lnTo>
                  <a:lnTo>
                    <a:pt x="24314" y="23678"/>
                  </a:lnTo>
                  <a:lnTo>
                    <a:pt x="24502" y="23247"/>
                  </a:lnTo>
                  <a:lnTo>
                    <a:pt x="24689" y="22797"/>
                  </a:lnTo>
                  <a:lnTo>
                    <a:pt x="24839" y="22347"/>
                  </a:lnTo>
                  <a:lnTo>
                    <a:pt x="24989" y="21897"/>
                  </a:lnTo>
                  <a:lnTo>
                    <a:pt x="25139" y="21428"/>
                  </a:lnTo>
                  <a:lnTo>
                    <a:pt x="25252" y="20960"/>
                  </a:lnTo>
                  <a:lnTo>
                    <a:pt x="25364" y="20491"/>
                  </a:lnTo>
                  <a:lnTo>
                    <a:pt x="25458" y="20022"/>
                  </a:lnTo>
                  <a:lnTo>
                    <a:pt x="25552" y="19535"/>
                  </a:lnTo>
                  <a:lnTo>
                    <a:pt x="25608" y="19047"/>
                  </a:lnTo>
                  <a:lnTo>
                    <a:pt x="25664" y="18560"/>
                  </a:lnTo>
                  <a:lnTo>
                    <a:pt x="25702" y="18073"/>
                  </a:lnTo>
                  <a:lnTo>
                    <a:pt x="25720" y="17585"/>
                  </a:lnTo>
                  <a:lnTo>
                    <a:pt x="25720" y="17098"/>
                  </a:lnTo>
                  <a:lnTo>
                    <a:pt x="25702" y="16610"/>
                  </a:lnTo>
                  <a:lnTo>
                    <a:pt x="25683" y="16123"/>
                  </a:lnTo>
                  <a:lnTo>
                    <a:pt x="25627" y="15635"/>
                  </a:lnTo>
                  <a:lnTo>
                    <a:pt x="25570" y="15129"/>
                  </a:lnTo>
                  <a:lnTo>
                    <a:pt x="25477" y="14642"/>
                  </a:lnTo>
                  <a:lnTo>
                    <a:pt x="25402" y="14248"/>
                  </a:lnTo>
                  <a:lnTo>
                    <a:pt x="25308" y="13855"/>
                  </a:lnTo>
                  <a:lnTo>
                    <a:pt x="25196" y="13480"/>
                  </a:lnTo>
                  <a:lnTo>
                    <a:pt x="25083" y="13105"/>
                  </a:lnTo>
                  <a:lnTo>
                    <a:pt x="24971" y="12730"/>
                  </a:lnTo>
                  <a:lnTo>
                    <a:pt x="24839" y="12374"/>
                  </a:lnTo>
                  <a:lnTo>
                    <a:pt x="24539" y="11661"/>
                  </a:lnTo>
                  <a:lnTo>
                    <a:pt x="24221" y="10986"/>
                  </a:lnTo>
                  <a:lnTo>
                    <a:pt x="23846" y="10349"/>
                  </a:lnTo>
                  <a:lnTo>
                    <a:pt x="23471" y="9730"/>
                  </a:lnTo>
                  <a:lnTo>
                    <a:pt x="23040" y="9130"/>
                  </a:lnTo>
                  <a:lnTo>
                    <a:pt x="22609" y="8568"/>
                  </a:lnTo>
                  <a:lnTo>
                    <a:pt x="22140" y="8024"/>
                  </a:lnTo>
                  <a:lnTo>
                    <a:pt x="21671" y="7518"/>
                  </a:lnTo>
                  <a:lnTo>
                    <a:pt x="21165" y="7031"/>
                  </a:lnTo>
                  <a:lnTo>
                    <a:pt x="20659" y="6562"/>
                  </a:lnTo>
                  <a:lnTo>
                    <a:pt x="20153" y="6131"/>
                  </a:lnTo>
                  <a:lnTo>
                    <a:pt x="19628" y="5700"/>
                  </a:lnTo>
                  <a:lnTo>
                    <a:pt x="19103" y="5306"/>
                  </a:lnTo>
                  <a:lnTo>
                    <a:pt x="18559" y="4931"/>
                  </a:lnTo>
                  <a:lnTo>
                    <a:pt x="18034" y="4594"/>
                  </a:lnTo>
                  <a:lnTo>
                    <a:pt x="17509" y="4256"/>
                  </a:lnTo>
                  <a:lnTo>
                    <a:pt x="16985" y="3956"/>
                  </a:lnTo>
                  <a:lnTo>
                    <a:pt x="16460" y="3675"/>
                  </a:lnTo>
                  <a:lnTo>
                    <a:pt x="15972" y="3413"/>
                  </a:lnTo>
                  <a:lnTo>
                    <a:pt x="14997" y="2925"/>
                  </a:lnTo>
                  <a:lnTo>
                    <a:pt x="14116" y="2532"/>
                  </a:lnTo>
                  <a:lnTo>
                    <a:pt x="13329" y="2213"/>
                  </a:lnTo>
                  <a:lnTo>
                    <a:pt x="12673" y="1950"/>
                  </a:lnTo>
                  <a:lnTo>
                    <a:pt x="12148" y="1763"/>
                  </a:lnTo>
                  <a:lnTo>
                    <a:pt x="11436" y="1501"/>
                  </a:lnTo>
                  <a:lnTo>
                    <a:pt x="10704" y="1238"/>
                  </a:lnTo>
                  <a:lnTo>
                    <a:pt x="9936" y="994"/>
                  </a:lnTo>
                  <a:lnTo>
                    <a:pt x="9167" y="751"/>
                  </a:lnTo>
                  <a:lnTo>
                    <a:pt x="8380" y="544"/>
                  </a:lnTo>
                  <a:lnTo>
                    <a:pt x="7574" y="357"/>
                  </a:lnTo>
                  <a:lnTo>
                    <a:pt x="6768" y="207"/>
                  </a:lnTo>
                  <a:lnTo>
                    <a:pt x="5943" y="95"/>
                  </a:lnTo>
                  <a:lnTo>
                    <a:pt x="5549" y="38"/>
                  </a:lnTo>
                  <a:lnTo>
                    <a:pt x="5137" y="20"/>
                  </a:lnTo>
                  <a:lnTo>
                    <a:pt x="4743"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a:t> </a:t>
              </a:r>
              <a:endParaRPr/>
            </a:p>
          </p:txBody>
        </p:sp>
      </p:grpSp>
      <p:sp>
        <p:nvSpPr>
          <p:cNvPr id="13" name="Google Shape;13;p2"/>
          <p:cNvSpPr/>
          <p:nvPr userDrawn="1"/>
        </p:nvSpPr>
        <p:spPr>
          <a:xfrm>
            <a:off x="409712" y="176777"/>
            <a:ext cx="8324576" cy="4789946"/>
          </a:xfrm>
          <a:custGeom>
            <a:avLst/>
            <a:gdLst/>
            <a:ahLst/>
            <a:cxnLst/>
            <a:rect l="l" t="t" r="r" b="b"/>
            <a:pathLst>
              <a:path w="80686" h="51779" extrusionOk="0">
                <a:moveTo>
                  <a:pt x="48272" y="0"/>
                </a:moveTo>
                <a:lnTo>
                  <a:pt x="45573" y="37"/>
                </a:lnTo>
                <a:lnTo>
                  <a:pt x="42873" y="94"/>
                </a:lnTo>
                <a:lnTo>
                  <a:pt x="40174" y="169"/>
                </a:lnTo>
                <a:lnTo>
                  <a:pt x="36537" y="281"/>
                </a:lnTo>
                <a:lnTo>
                  <a:pt x="32919" y="356"/>
                </a:lnTo>
                <a:lnTo>
                  <a:pt x="25664" y="506"/>
                </a:lnTo>
                <a:lnTo>
                  <a:pt x="11173" y="712"/>
                </a:lnTo>
                <a:lnTo>
                  <a:pt x="10611" y="731"/>
                </a:lnTo>
                <a:lnTo>
                  <a:pt x="10048" y="769"/>
                </a:lnTo>
                <a:lnTo>
                  <a:pt x="9467" y="825"/>
                </a:lnTo>
                <a:lnTo>
                  <a:pt x="8905" y="900"/>
                </a:lnTo>
                <a:lnTo>
                  <a:pt x="8361" y="994"/>
                </a:lnTo>
                <a:lnTo>
                  <a:pt x="7799" y="1106"/>
                </a:lnTo>
                <a:lnTo>
                  <a:pt x="7255" y="1256"/>
                </a:lnTo>
                <a:lnTo>
                  <a:pt x="6711" y="1406"/>
                </a:lnTo>
                <a:lnTo>
                  <a:pt x="6186" y="1593"/>
                </a:lnTo>
                <a:lnTo>
                  <a:pt x="5680" y="1818"/>
                </a:lnTo>
                <a:lnTo>
                  <a:pt x="5193" y="2062"/>
                </a:lnTo>
                <a:lnTo>
                  <a:pt x="4705" y="2343"/>
                </a:lnTo>
                <a:lnTo>
                  <a:pt x="4255" y="2643"/>
                </a:lnTo>
                <a:lnTo>
                  <a:pt x="3824" y="2981"/>
                </a:lnTo>
                <a:lnTo>
                  <a:pt x="3431" y="3356"/>
                </a:lnTo>
                <a:lnTo>
                  <a:pt x="3224" y="3562"/>
                </a:lnTo>
                <a:lnTo>
                  <a:pt x="3037" y="3768"/>
                </a:lnTo>
                <a:lnTo>
                  <a:pt x="2831" y="4031"/>
                </a:lnTo>
                <a:lnTo>
                  <a:pt x="2625" y="4312"/>
                </a:lnTo>
                <a:lnTo>
                  <a:pt x="2437" y="4593"/>
                </a:lnTo>
                <a:lnTo>
                  <a:pt x="2250" y="4893"/>
                </a:lnTo>
                <a:lnTo>
                  <a:pt x="2100" y="5193"/>
                </a:lnTo>
                <a:lnTo>
                  <a:pt x="1950" y="5493"/>
                </a:lnTo>
                <a:lnTo>
                  <a:pt x="1800" y="5811"/>
                </a:lnTo>
                <a:lnTo>
                  <a:pt x="1668" y="6130"/>
                </a:lnTo>
                <a:lnTo>
                  <a:pt x="1425" y="6786"/>
                </a:lnTo>
                <a:lnTo>
                  <a:pt x="1237" y="7461"/>
                </a:lnTo>
                <a:lnTo>
                  <a:pt x="1069" y="8136"/>
                </a:lnTo>
                <a:lnTo>
                  <a:pt x="919" y="8811"/>
                </a:lnTo>
                <a:lnTo>
                  <a:pt x="844" y="9167"/>
                </a:lnTo>
                <a:lnTo>
                  <a:pt x="619" y="10423"/>
                </a:lnTo>
                <a:lnTo>
                  <a:pt x="450" y="11698"/>
                </a:lnTo>
                <a:lnTo>
                  <a:pt x="300" y="12973"/>
                </a:lnTo>
                <a:lnTo>
                  <a:pt x="187" y="14247"/>
                </a:lnTo>
                <a:lnTo>
                  <a:pt x="112" y="15522"/>
                </a:lnTo>
                <a:lnTo>
                  <a:pt x="56" y="16816"/>
                </a:lnTo>
                <a:lnTo>
                  <a:pt x="19" y="18091"/>
                </a:lnTo>
                <a:lnTo>
                  <a:pt x="0" y="19384"/>
                </a:lnTo>
                <a:lnTo>
                  <a:pt x="0" y="20678"/>
                </a:lnTo>
                <a:lnTo>
                  <a:pt x="19" y="21971"/>
                </a:lnTo>
                <a:lnTo>
                  <a:pt x="56" y="24558"/>
                </a:lnTo>
                <a:lnTo>
                  <a:pt x="75" y="27126"/>
                </a:lnTo>
                <a:lnTo>
                  <a:pt x="94" y="28420"/>
                </a:lnTo>
                <a:lnTo>
                  <a:pt x="75" y="29713"/>
                </a:lnTo>
                <a:lnTo>
                  <a:pt x="37" y="31907"/>
                </a:lnTo>
                <a:lnTo>
                  <a:pt x="19" y="33032"/>
                </a:lnTo>
                <a:lnTo>
                  <a:pt x="19" y="34156"/>
                </a:lnTo>
                <a:lnTo>
                  <a:pt x="19" y="35300"/>
                </a:lnTo>
                <a:lnTo>
                  <a:pt x="56" y="36443"/>
                </a:lnTo>
                <a:lnTo>
                  <a:pt x="112" y="37568"/>
                </a:lnTo>
                <a:lnTo>
                  <a:pt x="206" y="38712"/>
                </a:lnTo>
                <a:lnTo>
                  <a:pt x="281" y="39274"/>
                </a:lnTo>
                <a:lnTo>
                  <a:pt x="356" y="39837"/>
                </a:lnTo>
                <a:lnTo>
                  <a:pt x="450" y="40399"/>
                </a:lnTo>
                <a:lnTo>
                  <a:pt x="544" y="40943"/>
                </a:lnTo>
                <a:lnTo>
                  <a:pt x="656" y="41486"/>
                </a:lnTo>
                <a:lnTo>
                  <a:pt x="787" y="42030"/>
                </a:lnTo>
                <a:lnTo>
                  <a:pt x="937" y="42574"/>
                </a:lnTo>
                <a:lnTo>
                  <a:pt x="1106" y="43099"/>
                </a:lnTo>
                <a:lnTo>
                  <a:pt x="1275" y="43623"/>
                </a:lnTo>
                <a:lnTo>
                  <a:pt x="1481" y="44148"/>
                </a:lnTo>
                <a:lnTo>
                  <a:pt x="1706" y="44655"/>
                </a:lnTo>
                <a:lnTo>
                  <a:pt x="1931" y="45161"/>
                </a:lnTo>
                <a:lnTo>
                  <a:pt x="2193" y="45648"/>
                </a:lnTo>
                <a:lnTo>
                  <a:pt x="2475" y="46135"/>
                </a:lnTo>
                <a:lnTo>
                  <a:pt x="2774" y="46604"/>
                </a:lnTo>
                <a:lnTo>
                  <a:pt x="3112" y="47073"/>
                </a:lnTo>
                <a:lnTo>
                  <a:pt x="3524" y="47598"/>
                </a:lnTo>
                <a:lnTo>
                  <a:pt x="3974" y="48104"/>
                </a:lnTo>
                <a:lnTo>
                  <a:pt x="4424" y="48554"/>
                </a:lnTo>
                <a:lnTo>
                  <a:pt x="4912" y="48966"/>
                </a:lnTo>
                <a:lnTo>
                  <a:pt x="5399" y="49360"/>
                </a:lnTo>
                <a:lnTo>
                  <a:pt x="5905" y="49697"/>
                </a:lnTo>
                <a:lnTo>
                  <a:pt x="6430" y="50016"/>
                </a:lnTo>
                <a:lnTo>
                  <a:pt x="6974" y="50297"/>
                </a:lnTo>
                <a:lnTo>
                  <a:pt x="7536" y="50560"/>
                </a:lnTo>
                <a:lnTo>
                  <a:pt x="8099" y="50785"/>
                </a:lnTo>
                <a:lnTo>
                  <a:pt x="8680" y="50991"/>
                </a:lnTo>
                <a:lnTo>
                  <a:pt x="9261" y="51160"/>
                </a:lnTo>
                <a:lnTo>
                  <a:pt x="9861" y="51310"/>
                </a:lnTo>
                <a:lnTo>
                  <a:pt x="10479" y="51422"/>
                </a:lnTo>
                <a:lnTo>
                  <a:pt x="11098" y="51535"/>
                </a:lnTo>
                <a:lnTo>
                  <a:pt x="11717" y="51610"/>
                </a:lnTo>
                <a:lnTo>
                  <a:pt x="12335" y="51685"/>
                </a:lnTo>
                <a:lnTo>
                  <a:pt x="12973" y="51722"/>
                </a:lnTo>
                <a:lnTo>
                  <a:pt x="13610" y="51759"/>
                </a:lnTo>
                <a:lnTo>
                  <a:pt x="14266" y="51778"/>
                </a:lnTo>
                <a:lnTo>
                  <a:pt x="15541" y="51778"/>
                </a:lnTo>
                <a:lnTo>
                  <a:pt x="16834" y="51722"/>
                </a:lnTo>
                <a:lnTo>
                  <a:pt x="18128" y="51647"/>
                </a:lnTo>
                <a:lnTo>
                  <a:pt x="19403" y="51553"/>
                </a:lnTo>
                <a:lnTo>
                  <a:pt x="21896" y="51366"/>
                </a:lnTo>
                <a:lnTo>
                  <a:pt x="23414" y="51253"/>
                </a:lnTo>
                <a:lnTo>
                  <a:pt x="24952" y="51160"/>
                </a:lnTo>
                <a:lnTo>
                  <a:pt x="26489" y="51103"/>
                </a:lnTo>
                <a:lnTo>
                  <a:pt x="28026" y="51047"/>
                </a:lnTo>
                <a:lnTo>
                  <a:pt x="29563" y="51028"/>
                </a:lnTo>
                <a:lnTo>
                  <a:pt x="31101" y="51010"/>
                </a:lnTo>
                <a:lnTo>
                  <a:pt x="32638" y="51010"/>
                </a:lnTo>
                <a:lnTo>
                  <a:pt x="34175" y="51028"/>
                </a:lnTo>
                <a:lnTo>
                  <a:pt x="37249" y="51085"/>
                </a:lnTo>
                <a:lnTo>
                  <a:pt x="40343" y="51178"/>
                </a:lnTo>
                <a:lnTo>
                  <a:pt x="43417" y="51310"/>
                </a:lnTo>
                <a:lnTo>
                  <a:pt x="46491" y="51460"/>
                </a:lnTo>
                <a:lnTo>
                  <a:pt x="49191" y="51572"/>
                </a:lnTo>
                <a:lnTo>
                  <a:pt x="51909" y="51685"/>
                </a:lnTo>
                <a:lnTo>
                  <a:pt x="53278" y="51722"/>
                </a:lnTo>
                <a:lnTo>
                  <a:pt x="54646" y="51741"/>
                </a:lnTo>
                <a:lnTo>
                  <a:pt x="55996" y="51722"/>
                </a:lnTo>
                <a:lnTo>
                  <a:pt x="57346" y="51703"/>
                </a:lnTo>
                <a:lnTo>
                  <a:pt x="58714" y="51666"/>
                </a:lnTo>
                <a:lnTo>
                  <a:pt x="60064" y="51572"/>
                </a:lnTo>
                <a:lnTo>
                  <a:pt x="61414" y="51478"/>
                </a:lnTo>
                <a:lnTo>
                  <a:pt x="62745" y="51328"/>
                </a:lnTo>
                <a:lnTo>
                  <a:pt x="64076" y="51141"/>
                </a:lnTo>
                <a:lnTo>
                  <a:pt x="65407" y="50916"/>
                </a:lnTo>
                <a:lnTo>
                  <a:pt x="66082" y="50785"/>
                </a:lnTo>
                <a:lnTo>
                  <a:pt x="66738" y="50653"/>
                </a:lnTo>
                <a:lnTo>
                  <a:pt x="67394" y="50485"/>
                </a:lnTo>
                <a:lnTo>
                  <a:pt x="68050" y="50316"/>
                </a:lnTo>
                <a:lnTo>
                  <a:pt x="68669" y="50147"/>
                </a:lnTo>
                <a:lnTo>
                  <a:pt x="69287" y="49979"/>
                </a:lnTo>
                <a:lnTo>
                  <a:pt x="69906" y="49772"/>
                </a:lnTo>
                <a:lnTo>
                  <a:pt x="70506" y="49547"/>
                </a:lnTo>
                <a:lnTo>
                  <a:pt x="71106" y="49322"/>
                </a:lnTo>
                <a:lnTo>
                  <a:pt x="71706" y="49060"/>
                </a:lnTo>
                <a:lnTo>
                  <a:pt x="72287" y="48798"/>
                </a:lnTo>
                <a:lnTo>
                  <a:pt x="72868" y="48498"/>
                </a:lnTo>
                <a:lnTo>
                  <a:pt x="73412" y="48179"/>
                </a:lnTo>
                <a:lnTo>
                  <a:pt x="73955" y="47841"/>
                </a:lnTo>
                <a:lnTo>
                  <a:pt x="74480" y="47485"/>
                </a:lnTo>
                <a:lnTo>
                  <a:pt x="74986" y="47092"/>
                </a:lnTo>
                <a:lnTo>
                  <a:pt x="75455" y="46698"/>
                </a:lnTo>
                <a:lnTo>
                  <a:pt x="75924" y="46248"/>
                </a:lnTo>
                <a:lnTo>
                  <a:pt x="76355" y="45798"/>
                </a:lnTo>
                <a:lnTo>
                  <a:pt x="76767" y="45292"/>
                </a:lnTo>
                <a:lnTo>
                  <a:pt x="77067" y="44898"/>
                </a:lnTo>
                <a:lnTo>
                  <a:pt x="77330" y="44486"/>
                </a:lnTo>
                <a:lnTo>
                  <a:pt x="77592" y="44073"/>
                </a:lnTo>
                <a:lnTo>
                  <a:pt x="77836" y="43642"/>
                </a:lnTo>
                <a:lnTo>
                  <a:pt x="78042" y="43192"/>
                </a:lnTo>
                <a:lnTo>
                  <a:pt x="78248" y="42742"/>
                </a:lnTo>
                <a:lnTo>
                  <a:pt x="78454" y="42292"/>
                </a:lnTo>
                <a:lnTo>
                  <a:pt x="78623" y="41824"/>
                </a:lnTo>
                <a:lnTo>
                  <a:pt x="78792" y="41355"/>
                </a:lnTo>
                <a:lnTo>
                  <a:pt x="78942" y="40868"/>
                </a:lnTo>
                <a:lnTo>
                  <a:pt x="79073" y="40399"/>
                </a:lnTo>
                <a:lnTo>
                  <a:pt x="79204" y="39912"/>
                </a:lnTo>
                <a:lnTo>
                  <a:pt x="79429" y="38937"/>
                </a:lnTo>
                <a:lnTo>
                  <a:pt x="79635" y="37962"/>
                </a:lnTo>
                <a:lnTo>
                  <a:pt x="79785" y="37118"/>
                </a:lnTo>
                <a:lnTo>
                  <a:pt x="79935" y="36294"/>
                </a:lnTo>
                <a:lnTo>
                  <a:pt x="80048" y="35450"/>
                </a:lnTo>
                <a:lnTo>
                  <a:pt x="80160" y="34606"/>
                </a:lnTo>
                <a:lnTo>
                  <a:pt x="80273" y="33781"/>
                </a:lnTo>
                <a:lnTo>
                  <a:pt x="80367" y="32938"/>
                </a:lnTo>
                <a:lnTo>
                  <a:pt x="80441" y="32094"/>
                </a:lnTo>
                <a:lnTo>
                  <a:pt x="80498" y="31251"/>
                </a:lnTo>
                <a:lnTo>
                  <a:pt x="80591" y="29563"/>
                </a:lnTo>
                <a:lnTo>
                  <a:pt x="80666" y="27858"/>
                </a:lnTo>
                <a:lnTo>
                  <a:pt x="80685" y="26170"/>
                </a:lnTo>
                <a:lnTo>
                  <a:pt x="80685" y="24464"/>
                </a:lnTo>
                <a:lnTo>
                  <a:pt x="80648" y="22777"/>
                </a:lnTo>
                <a:lnTo>
                  <a:pt x="80591" y="21071"/>
                </a:lnTo>
                <a:lnTo>
                  <a:pt x="80498" y="19365"/>
                </a:lnTo>
                <a:lnTo>
                  <a:pt x="80404" y="17659"/>
                </a:lnTo>
                <a:lnTo>
                  <a:pt x="80292" y="15972"/>
                </a:lnTo>
                <a:lnTo>
                  <a:pt x="80160" y="14266"/>
                </a:lnTo>
                <a:lnTo>
                  <a:pt x="79898" y="10873"/>
                </a:lnTo>
                <a:lnTo>
                  <a:pt x="79823" y="10086"/>
                </a:lnTo>
                <a:lnTo>
                  <a:pt x="79748" y="9298"/>
                </a:lnTo>
                <a:lnTo>
                  <a:pt x="79635" y="8511"/>
                </a:lnTo>
                <a:lnTo>
                  <a:pt x="79579" y="8136"/>
                </a:lnTo>
                <a:lnTo>
                  <a:pt x="79504" y="7742"/>
                </a:lnTo>
                <a:lnTo>
                  <a:pt x="79410" y="7367"/>
                </a:lnTo>
                <a:lnTo>
                  <a:pt x="79298" y="6992"/>
                </a:lnTo>
                <a:lnTo>
                  <a:pt x="79185" y="6618"/>
                </a:lnTo>
                <a:lnTo>
                  <a:pt x="79054" y="6261"/>
                </a:lnTo>
                <a:lnTo>
                  <a:pt x="78886" y="5905"/>
                </a:lnTo>
                <a:lnTo>
                  <a:pt x="78717" y="5549"/>
                </a:lnTo>
                <a:lnTo>
                  <a:pt x="78529" y="5212"/>
                </a:lnTo>
                <a:lnTo>
                  <a:pt x="78304" y="4893"/>
                </a:lnTo>
                <a:lnTo>
                  <a:pt x="78004" y="4499"/>
                </a:lnTo>
                <a:lnTo>
                  <a:pt x="77667" y="4124"/>
                </a:lnTo>
                <a:lnTo>
                  <a:pt x="77292" y="3768"/>
                </a:lnTo>
                <a:lnTo>
                  <a:pt x="76898" y="3449"/>
                </a:lnTo>
                <a:lnTo>
                  <a:pt x="76486" y="3149"/>
                </a:lnTo>
                <a:lnTo>
                  <a:pt x="76036" y="2868"/>
                </a:lnTo>
                <a:lnTo>
                  <a:pt x="75567" y="2606"/>
                </a:lnTo>
                <a:lnTo>
                  <a:pt x="75080" y="2381"/>
                </a:lnTo>
                <a:lnTo>
                  <a:pt x="74574" y="2156"/>
                </a:lnTo>
                <a:lnTo>
                  <a:pt x="74049" y="1968"/>
                </a:lnTo>
                <a:lnTo>
                  <a:pt x="73505" y="1781"/>
                </a:lnTo>
                <a:lnTo>
                  <a:pt x="72962" y="1631"/>
                </a:lnTo>
                <a:lnTo>
                  <a:pt x="72380" y="1481"/>
                </a:lnTo>
                <a:lnTo>
                  <a:pt x="71818" y="1350"/>
                </a:lnTo>
                <a:lnTo>
                  <a:pt x="71237" y="1219"/>
                </a:lnTo>
                <a:lnTo>
                  <a:pt x="70637" y="1125"/>
                </a:lnTo>
                <a:lnTo>
                  <a:pt x="70056" y="1031"/>
                </a:lnTo>
                <a:lnTo>
                  <a:pt x="69456" y="937"/>
                </a:lnTo>
                <a:lnTo>
                  <a:pt x="68256" y="806"/>
                </a:lnTo>
                <a:lnTo>
                  <a:pt x="67075" y="712"/>
                </a:lnTo>
                <a:lnTo>
                  <a:pt x="65913" y="619"/>
                </a:lnTo>
                <a:lnTo>
                  <a:pt x="63701" y="506"/>
                </a:lnTo>
                <a:lnTo>
                  <a:pt x="62689" y="450"/>
                </a:lnTo>
                <a:lnTo>
                  <a:pt x="61751" y="394"/>
                </a:lnTo>
                <a:lnTo>
                  <a:pt x="60401" y="300"/>
                </a:lnTo>
                <a:lnTo>
                  <a:pt x="59052" y="225"/>
                </a:lnTo>
                <a:lnTo>
                  <a:pt x="57702" y="150"/>
                </a:lnTo>
                <a:lnTo>
                  <a:pt x="56371" y="112"/>
                </a:lnTo>
                <a:lnTo>
                  <a:pt x="53671" y="37"/>
                </a:lnTo>
                <a:lnTo>
                  <a:pt x="50972"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 name="Google Shape;14;p2"/>
          <p:cNvSpPr txBox="1">
            <a:spLocks noGrp="1"/>
          </p:cNvSpPr>
          <p:nvPr>
            <p:ph type="ctrTitle"/>
          </p:nvPr>
        </p:nvSpPr>
        <p:spPr>
          <a:xfrm>
            <a:off x="1026750" y="1343498"/>
            <a:ext cx="7090500" cy="1804200"/>
          </a:xfrm>
          <a:prstGeom prst="rect">
            <a:avLst/>
          </a:prstGeom>
        </p:spPr>
        <p:txBody>
          <a:bodyPr spcFirstLastPara="1" wrap="square" lIns="91425" tIns="91425" rIns="91425" bIns="91425" anchor="ctr" anchorCtr="0">
            <a:noAutofit/>
          </a:bodyPr>
          <a:lstStyle>
            <a:lvl1pPr lvl="0" algn="ctr">
              <a:lnSpc>
                <a:spcPct val="80000"/>
              </a:lnSpc>
              <a:spcBef>
                <a:spcPts val="0"/>
              </a:spcBef>
              <a:spcAft>
                <a:spcPts val="0"/>
              </a:spcAft>
              <a:buSzPts val="5200"/>
              <a:buNone/>
              <a:defRPr sz="9600"/>
            </a:lvl1pPr>
            <a:lvl2pPr lvl="1" algn="ctr">
              <a:spcBef>
                <a:spcPts val="0"/>
              </a:spcBef>
              <a:spcAft>
                <a:spcPts val="0"/>
              </a:spcAft>
              <a:buClr>
                <a:srgbClr val="191919"/>
              </a:buClr>
              <a:buSzPts val="5200"/>
              <a:buNone/>
              <a:defRPr sz="5200">
                <a:solidFill>
                  <a:srgbClr val="191919"/>
                </a:solidFill>
              </a:defRPr>
            </a:lvl2pPr>
            <a:lvl3pPr lvl="2" algn="ctr">
              <a:spcBef>
                <a:spcPts val="0"/>
              </a:spcBef>
              <a:spcAft>
                <a:spcPts val="0"/>
              </a:spcAft>
              <a:buClr>
                <a:srgbClr val="191919"/>
              </a:buClr>
              <a:buSzPts val="5200"/>
              <a:buNone/>
              <a:defRPr sz="5200">
                <a:solidFill>
                  <a:srgbClr val="191919"/>
                </a:solidFill>
              </a:defRPr>
            </a:lvl3pPr>
            <a:lvl4pPr lvl="3" algn="ctr">
              <a:spcBef>
                <a:spcPts val="0"/>
              </a:spcBef>
              <a:spcAft>
                <a:spcPts val="0"/>
              </a:spcAft>
              <a:buClr>
                <a:srgbClr val="191919"/>
              </a:buClr>
              <a:buSzPts val="5200"/>
              <a:buNone/>
              <a:defRPr sz="5200">
                <a:solidFill>
                  <a:srgbClr val="191919"/>
                </a:solidFill>
              </a:defRPr>
            </a:lvl4pPr>
            <a:lvl5pPr lvl="4" algn="ctr">
              <a:spcBef>
                <a:spcPts val="0"/>
              </a:spcBef>
              <a:spcAft>
                <a:spcPts val="0"/>
              </a:spcAft>
              <a:buClr>
                <a:srgbClr val="191919"/>
              </a:buClr>
              <a:buSzPts val="5200"/>
              <a:buNone/>
              <a:defRPr sz="5200">
                <a:solidFill>
                  <a:srgbClr val="191919"/>
                </a:solidFill>
              </a:defRPr>
            </a:lvl5pPr>
            <a:lvl6pPr lvl="5" algn="ctr">
              <a:spcBef>
                <a:spcPts val="0"/>
              </a:spcBef>
              <a:spcAft>
                <a:spcPts val="0"/>
              </a:spcAft>
              <a:buClr>
                <a:srgbClr val="191919"/>
              </a:buClr>
              <a:buSzPts val="5200"/>
              <a:buNone/>
              <a:defRPr sz="5200">
                <a:solidFill>
                  <a:srgbClr val="191919"/>
                </a:solidFill>
              </a:defRPr>
            </a:lvl6pPr>
            <a:lvl7pPr lvl="6" algn="ctr">
              <a:spcBef>
                <a:spcPts val="0"/>
              </a:spcBef>
              <a:spcAft>
                <a:spcPts val="0"/>
              </a:spcAft>
              <a:buClr>
                <a:srgbClr val="191919"/>
              </a:buClr>
              <a:buSzPts val="5200"/>
              <a:buNone/>
              <a:defRPr sz="5200">
                <a:solidFill>
                  <a:srgbClr val="191919"/>
                </a:solidFill>
              </a:defRPr>
            </a:lvl7pPr>
            <a:lvl8pPr lvl="7" algn="ctr">
              <a:spcBef>
                <a:spcPts val="0"/>
              </a:spcBef>
              <a:spcAft>
                <a:spcPts val="0"/>
              </a:spcAft>
              <a:buClr>
                <a:srgbClr val="191919"/>
              </a:buClr>
              <a:buSzPts val="5200"/>
              <a:buNone/>
              <a:defRPr sz="5200">
                <a:solidFill>
                  <a:srgbClr val="191919"/>
                </a:solidFill>
              </a:defRPr>
            </a:lvl8pPr>
            <a:lvl9pPr lvl="8" algn="ctr">
              <a:spcBef>
                <a:spcPts val="0"/>
              </a:spcBef>
              <a:spcAft>
                <a:spcPts val="0"/>
              </a:spcAft>
              <a:buClr>
                <a:srgbClr val="191919"/>
              </a:buClr>
              <a:buSzPts val="5200"/>
              <a:buNone/>
              <a:defRPr sz="5200">
                <a:solidFill>
                  <a:srgbClr val="191919"/>
                </a:solidFill>
              </a:defRPr>
            </a:lvl9pPr>
          </a:lstStyle>
          <a:p>
            <a:endParaRPr dirty="0"/>
          </a:p>
        </p:txBody>
      </p:sp>
      <p:sp>
        <p:nvSpPr>
          <p:cNvPr id="15" name="Google Shape;15;p2"/>
          <p:cNvSpPr txBox="1">
            <a:spLocks noGrp="1"/>
          </p:cNvSpPr>
          <p:nvPr>
            <p:ph type="subTitle" idx="1"/>
          </p:nvPr>
        </p:nvSpPr>
        <p:spPr>
          <a:xfrm>
            <a:off x="2541000" y="3344926"/>
            <a:ext cx="4062000" cy="365700"/>
          </a:xfrm>
          <a:prstGeom prst="rect">
            <a:avLst/>
          </a:prstGeom>
        </p:spPr>
        <p:txBody>
          <a:bodyPr spcFirstLastPara="1" wrap="square" lIns="91425" tIns="91425" rIns="91425" bIns="91425" anchor="ctr" anchorCtr="0">
            <a:noAutofit/>
          </a:bodyPr>
          <a:lstStyle>
            <a:lvl1pPr lvl="0" algn="ctr">
              <a:lnSpc>
                <a:spcPct val="100000"/>
              </a:lnSpc>
              <a:spcBef>
                <a:spcPts val="0"/>
              </a:spcBef>
              <a:spcAft>
                <a:spcPts val="0"/>
              </a:spcAft>
              <a:buSzPts val="1600"/>
              <a:buNone/>
              <a:defRPr>
                <a:solidFill>
                  <a:schemeClr val="accent4"/>
                </a:solidFill>
              </a:defRPr>
            </a:lvl1pPr>
            <a:lvl2pPr lvl="1" algn="ctr">
              <a:lnSpc>
                <a:spcPct val="100000"/>
              </a:lnSpc>
              <a:spcBef>
                <a:spcPts val="0"/>
              </a:spcBef>
              <a:spcAft>
                <a:spcPts val="0"/>
              </a:spcAft>
              <a:buSzPts val="1800"/>
              <a:buNone/>
              <a:defRPr sz="1800"/>
            </a:lvl2pPr>
            <a:lvl3pPr lvl="2" algn="ctr">
              <a:lnSpc>
                <a:spcPct val="100000"/>
              </a:lnSpc>
              <a:spcBef>
                <a:spcPts val="0"/>
              </a:spcBef>
              <a:spcAft>
                <a:spcPts val="0"/>
              </a:spcAft>
              <a:buSzPts val="1800"/>
              <a:buNone/>
              <a:defRPr sz="1800"/>
            </a:lvl3pPr>
            <a:lvl4pPr lvl="3" algn="ctr">
              <a:lnSpc>
                <a:spcPct val="100000"/>
              </a:lnSpc>
              <a:spcBef>
                <a:spcPts val="0"/>
              </a:spcBef>
              <a:spcAft>
                <a:spcPts val="0"/>
              </a:spcAft>
              <a:buSzPts val="1800"/>
              <a:buNone/>
              <a:defRPr sz="1800"/>
            </a:lvl4pPr>
            <a:lvl5pPr lvl="4" algn="ctr">
              <a:lnSpc>
                <a:spcPct val="100000"/>
              </a:lnSpc>
              <a:spcBef>
                <a:spcPts val="0"/>
              </a:spcBef>
              <a:spcAft>
                <a:spcPts val="0"/>
              </a:spcAft>
              <a:buSzPts val="1800"/>
              <a:buNone/>
              <a:defRPr sz="1800"/>
            </a:lvl5pPr>
            <a:lvl6pPr lvl="5" algn="ctr">
              <a:lnSpc>
                <a:spcPct val="100000"/>
              </a:lnSpc>
              <a:spcBef>
                <a:spcPts val="0"/>
              </a:spcBef>
              <a:spcAft>
                <a:spcPts val="0"/>
              </a:spcAft>
              <a:buSzPts val="1800"/>
              <a:buNone/>
              <a:defRPr sz="1800"/>
            </a:lvl6pPr>
            <a:lvl7pPr lvl="6" algn="ctr">
              <a:lnSpc>
                <a:spcPct val="100000"/>
              </a:lnSpc>
              <a:spcBef>
                <a:spcPts val="0"/>
              </a:spcBef>
              <a:spcAft>
                <a:spcPts val="0"/>
              </a:spcAft>
              <a:buSzPts val="1800"/>
              <a:buNone/>
              <a:defRPr sz="1800"/>
            </a:lvl7pPr>
            <a:lvl8pPr lvl="7" algn="ctr">
              <a:lnSpc>
                <a:spcPct val="100000"/>
              </a:lnSpc>
              <a:spcBef>
                <a:spcPts val="0"/>
              </a:spcBef>
              <a:spcAft>
                <a:spcPts val="0"/>
              </a:spcAft>
              <a:buSzPts val="1800"/>
              <a:buNone/>
              <a:defRPr sz="1800"/>
            </a:lvl8pPr>
            <a:lvl9pPr lvl="8" algn="ctr">
              <a:lnSpc>
                <a:spcPct val="100000"/>
              </a:lnSpc>
              <a:spcBef>
                <a:spcPts val="0"/>
              </a:spcBef>
              <a:spcAft>
                <a:spcPts val="0"/>
              </a:spcAft>
              <a:buSzPts val="1800"/>
              <a:buNone/>
              <a:defRPr sz="1800"/>
            </a:lvl9pPr>
          </a:lstStyle>
          <a:p>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two columns 1">
  <p:cSld name="TITLE_AND_TWO_COLUMNS_1">
    <p:spTree>
      <p:nvGrpSpPr>
        <p:cNvPr id="1" name="Shape 882"/>
        <p:cNvGrpSpPr/>
        <p:nvPr/>
      </p:nvGrpSpPr>
      <p:grpSpPr>
        <a:xfrm>
          <a:off x="0" y="0"/>
          <a:ext cx="0" cy="0"/>
          <a:chOff x="0" y="0"/>
          <a:chExt cx="0" cy="0"/>
        </a:xfrm>
      </p:grpSpPr>
      <p:grpSp>
        <p:nvGrpSpPr>
          <p:cNvPr id="883" name="Google Shape;883;p21"/>
          <p:cNvGrpSpPr/>
          <p:nvPr/>
        </p:nvGrpSpPr>
        <p:grpSpPr>
          <a:xfrm rot="10800000">
            <a:off x="0" y="0"/>
            <a:ext cx="9152398" cy="5168172"/>
            <a:chOff x="0" y="-24689"/>
            <a:chExt cx="9152398" cy="5168172"/>
          </a:xfrm>
        </p:grpSpPr>
        <p:sp>
          <p:nvSpPr>
            <p:cNvPr id="884" name="Google Shape;884;p21"/>
            <p:cNvSpPr/>
            <p:nvPr/>
          </p:nvSpPr>
          <p:spPr>
            <a:xfrm>
              <a:off x="4994775" y="-24689"/>
              <a:ext cx="4051519" cy="1828189"/>
            </a:xfrm>
            <a:custGeom>
              <a:avLst/>
              <a:gdLst/>
              <a:ahLst/>
              <a:cxnLst/>
              <a:rect l="l" t="t" r="r" b="b"/>
              <a:pathLst>
                <a:path w="39219" h="17697" extrusionOk="0">
                  <a:moveTo>
                    <a:pt x="395" y="0"/>
                  </a:moveTo>
                  <a:lnTo>
                    <a:pt x="282" y="394"/>
                  </a:lnTo>
                  <a:lnTo>
                    <a:pt x="188" y="806"/>
                  </a:lnTo>
                  <a:lnTo>
                    <a:pt x="113" y="1237"/>
                  </a:lnTo>
                  <a:lnTo>
                    <a:pt x="57" y="1669"/>
                  </a:lnTo>
                  <a:lnTo>
                    <a:pt x="20" y="2156"/>
                  </a:lnTo>
                  <a:lnTo>
                    <a:pt x="1" y="2625"/>
                  </a:lnTo>
                  <a:lnTo>
                    <a:pt x="1" y="3093"/>
                  </a:lnTo>
                  <a:lnTo>
                    <a:pt x="38" y="3562"/>
                  </a:lnTo>
                  <a:lnTo>
                    <a:pt x="95" y="4031"/>
                  </a:lnTo>
                  <a:lnTo>
                    <a:pt x="188" y="4499"/>
                  </a:lnTo>
                  <a:lnTo>
                    <a:pt x="282" y="4949"/>
                  </a:lnTo>
                  <a:lnTo>
                    <a:pt x="395" y="5399"/>
                  </a:lnTo>
                  <a:lnTo>
                    <a:pt x="545" y="5849"/>
                  </a:lnTo>
                  <a:lnTo>
                    <a:pt x="713" y="6280"/>
                  </a:lnTo>
                  <a:lnTo>
                    <a:pt x="882" y="6711"/>
                  </a:lnTo>
                  <a:lnTo>
                    <a:pt x="1088" y="7143"/>
                  </a:lnTo>
                  <a:lnTo>
                    <a:pt x="1294" y="7555"/>
                  </a:lnTo>
                  <a:lnTo>
                    <a:pt x="1519" y="7949"/>
                  </a:lnTo>
                  <a:lnTo>
                    <a:pt x="1763" y="8342"/>
                  </a:lnTo>
                  <a:lnTo>
                    <a:pt x="2026" y="8736"/>
                  </a:lnTo>
                  <a:lnTo>
                    <a:pt x="2307" y="9111"/>
                  </a:lnTo>
                  <a:lnTo>
                    <a:pt x="2588" y="9467"/>
                  </a:lnTo>
                  <a:lnTo>
                    <a:pt x="2888" y="9823"/>
                  </a:lnTo>
                  <a:lnTo>
                    <a:pt x="3188" y="10161"/>
                  </a:lnTo>
                  <a:lnTo>
                    <a:pt x="3507" y="10479"/>
                  </a:lnTo>
                  <a:lnTo>
                    <a:pt x="3844" y="10798"/>
                  </a:lnTo>
                  <a:lnTo>
                    <a:pt x="4181" y="11098"/>
                  </a:lnTo>
                  <a:lnTo>
                    <a:pt x="4519" y="11379"/>
                  </a:lnTo>
                  <a:lnTo>
                    <a:pt x="4875" y="11642"/>
                  </a:lnTo>
                  <a:lnTo>
                    <a:pt x="5231" y="11904"/>
                  </a:lnTo>
                  <a:lnTo>
                    <a:pt x="5587" y="12148"/>
                  </a:lnTo>
                  <a:lnTo>
                    <a:pt x="5962" y="12354"/>
                  </a:lnTo>
                  <a:lnTo>
                    <a:pt x="6337" y="12560"/>
                  </a:lnTo>
                  <a:lnTo>
                    <a:pt x="6693" y="12748"/>
                  </a:lnTo>
                  <a:lnTo>
                    <a:pt x="7068" y="12917"/>
                  </a:lnTo>
                  <a:lnTo>
                    <a:pt x="7462" y="13067"/>
                  </a:lnTo>
                  <a:lnTo>
                    <a:pt x="7837" y="13216"/>
                  </a:lnTo>
                  <a:lnTo>
                    <a:pt x="8212" y="13329"/>
                  </a:lnTo>
                  <a:lnTo>
                    <a:pt x="8587" y="13404"/>
                  </a:lnTo>
                  <a:lnTo>
                    <a:pt x="8962" y="13479"/>
                  </a:lnTo>
                  <a:lnTo>
                    <a:pt x="9318" y="13535"/>
                  </a:lnTo>
                  <a:lnTo>
                    <a:pt x="9674" y="13573"/>
                  </a:lnTo>
                  <a:lnTo>
                    <a:pt x="10030" y="13591"/>
                  </a:lnTo>
                  <a:lnTo>
                    <a:pt x="10368" y="13610"/>
                  </a:lnTo>
                  <a:lnTo>
                    <a:pt x="10799" y="13591"/>
                  </a:lnTo>
                  <a:lnTo>
                    <a:pt x="11193" y="13573"/>
                  </a:lnTo>
                  <a:lnTo>
                    <a:pt x="11605" y="13535"/>
                  </a:lnTo>
                  <a:lnTo>
                    <a:pt x="11999" y="13479"/>
                  </a:lnTo>
                  <a:lnTo>
                    <a:pt x="12805" y="13348"/>
                  </a:lnTo>
                  <a:lnTo>
                    <a:pt x="13592" y="13198"/>
                  </a:lnTo>
                  <a:lnTo>
                    <a:pt x="14361" y="13048"/>
                  </a:lnTo>
                  <a:lnTo>
                    <a:pt x="15167" y="12917"/>
                  </a:lnTo>
                  <a:lnTo>
                    <a:pt x="15561" y="12860"/>
                  </a:lnTo>
                  <a:lnTo>
                    <a:pt x="15954" y="12823"/>
                  </a:lnTo>
                  <a:lnTo>
                    <a:pt x="16367" y="12785"/>
                  </a:lnTo>
                  <a:lnTo>
                    <a:pt x="16779" y="12785"/>
                  </a:lnTo>
                  <a:lnTo>
                    <a:pt x="17210" y="12804"/>
                  </a:lnTo>
                  <a:lnTo>
                    <a:pt x="17660" y="12823"/>
                  </a:lnTo>
                  <a:lnTo>
                    <a:pt x="18110" y="12898"/>
                  </a:lnTo>
                  <a:lnTo>
                    <a:pt x="18560" y="12973"/>
                  </a:lnTo>
                  <a:lnTo>
                    <a:pt x="19029" y="13104"/>
                  </a:lnTo>
                  <a:lnTo>
                    <a:pt x="19516" y="13254"/>
                  </a:lnTo>
                  <a:lnTo>
                    <a:pt x="20004" y="13460"/>
                  </a:lnTo>
                  <a:lnTo>
                    <a:pt x="20510" y="13685"/>
                  </a:lnTo>
                  <a:lnTo>
                    <a:pt x="21035" y="13966"/>
                  </a:lnTo>
                  <a:lnTo>
                    <a:pt x="21485" y="14266"/>
                  </a:lnTo>
                  <a:lnTo>
                    <a:pt x="21916" y="14566"/>
                  </a:lnTo>
                  <a:lnTo>
                    <a:pt x="22291" y="14866"/>
                  </a:lnTo>
                  <a:lnTo>
                    <a:pt x="22628" y="15166"/>
                  </a:lnTo>
                  <a:lnTo>
                    <a:pt x="22928" y="15447"/>
                  </a:lnTo>
                  <a:lnTo>
                    <a:pt x="23509" y="16028"/>
                  </a:lnTo>
                  <a:lnTo>
                    <a:pt x="23790" y="16291"/>
                  </a:lnTo>
                  <a:lnTo>
                    <a:pt x="24090" y="16535"/>
                  </a:lnTo>
                  <a:lnTo>
                    <a:pt x="24390" y="16778"/>
                  </a:lnTo>
                  <a:lnTo>
                    <a:pt x="24709" y="16985"/>
                  </a:lnTo>
                  <a:lnTo>
                    <a:pt x="25065" y="17191"/>
                  </a:lnTo>
                  <a:lnTo>
                    <a:pt x="25440" y="17341"/>
                  </a:lnTo>
                  <a:lnTo>
                    <a:pt x="25871" y="17491"/>
                  </a:lnTo>
                  <a:lnTo>
                    <a:pt x="26359" y="17603"/>
                  </a:lnTo>
                  <a:lnTo>
                    <a:pt x="26621" y="17641"/>
                  </a:lnTo>
                  <a:lnTo>
                    <a:pt x="26921" y="17659"/>
                  </a:lnTo>
                  <a:lnTo>
                    <a:pt x="27202" y="17678"/>
                  </a:lnTo>
                  <a:lnTo>
                    <a:pt x="27502" y="17697"/>
                  </a:lnTo>
                  <a:lnTo>
                    <a:pt x="27840" y="17678"/>
                  </a:lnTo>
                  <a:lnTo>
                    <a:pt x="28177" y="17659"/>
                  </a:lnTo>
                  <a:lnTo>
                    <a:pt x="28514" y="17622"/>
                  </a:lnTo>
                  <a:lnTo>
                    <a:pt x="28852" y="17584"/>
                  </a:lnTo>
                  <a:lnTo>
                    <a:pt x="29189" y="17509"/>
                  </a:lnTo>
                  <a:lnTo>
                    <a:pt x="29527" y="17434"/>
                  </a:lnTo>
                  <a:lnTo>
                    <a:pt x="29845" y="17341"/>
                  </a:lnTo>
                  <a:lnTo>
                    <a:pt x="30183" y="17228"/>
                  </a:lnTo>
                  <a:lnTo>
                    <a:pt x="30483" y="17116"/>
                  </a:lnTo>
                  <a:lnTo>
                    <a:pt x="30783" y="16985"/>
                  </a:lnTo>
                  <a:lnTo>
                    <a:pt x="31083" y="16816"/>
                  </a:lnTo>
                  <a:lnTo>
                    <a:pt x="31345" y="16647"/>
                  </a:lnTo>
                  <a:lnTo>
                    <a:pt x="31608" y="16478"/>
                  </a:lnTo>
                  <a:lnTo>
                    <a:pt x="31833" y="16272"/>
                  </a:lnTo>
                  <a:lnTo>
                    <a:pt x="32058" y="16047"/>
                  </a:lnTo>
                  <a:lnTo>
                    <a:pt x="32245" y="15822"/>
                  </a:lnTo>
                  <a:lnTo>
                    <a:pt x="32526" y="15410"/>
                  </a:lnTo>
                  <a:lnTo>
                    <a:pt x="32789" y="14979"/>
                  </a:lnTo>
                  <a:lnTo>
                    <a:pt x="33051" y="14547"/>
                  </a:lnTo>
                  <a:lnTo>
                    <a:pt x="33295" y="14116"/>
                  </a:lnTo>
                  <a:lnTo>
                    <a:pt x="33520" y="13666"/>
                  </a:lnTo>
                  <a:lnTo>
                    <a:pt x="33726" y="13216"/>
                  </a:lnTo>
                  <a:lnTo>
                    <a:pt x="34138" y="12298"/>
                  </a:lnTo>
                  <a:lnTo>
                    <a:pt x="34551" y="11361"/>
                  </a:lnTo>
                  <a:lnTo>
                    <a:pt x="34945" y="10442"/>
                  </a:lnTo>
                  <a:lnTo>
                    <a:pt x="35394" y="9542"/>
                  </a:lnTo>
                  <a:lnTo>
                    <a:pt x="35619" y="9092"/>
                  </a:lnTo>
                  <a:lnTo>
                    <a:pt x="35863" y="8661"/>
                  </a:lnTo>
                  <a:lnTo>
                    <a:pt x="36463" y="7649"/>
                  </a:lnTo>
                  <a:lnTo>
                    <a:pt x="37063" y="6636"/>
                  </a:lnTo>
                  <a:lnTo>
                    <a:pt x="37644" y="5624"/>
                  </a:lnTo>
                  <a:lnTo>
                    <a:pt x="37906" y="5118"/>
                  </a:lnTo>
                  <a:lnTo>
                    <a:pt x="38169" y="4593"/>
                  </a:lnTo>
                  <a:lnTo>
                    <a:pt x="38394" y="4068"/>
                  </a:lnTo>
                  <a:lnTo>
                    <a:pt x="38619" y="3543"/>
                  </a:lnTo>
                  <a:lnTo>
                    <a:pt x="38788" y="3000"/>
                  </a:lnTo>
                  <a:lnTo>
                    <a:pt x="38956" y="2456"/>
                  </a:lnTo>
                  <a:lnTo>
                    <a:pt x="39069" y="1875"/>
                  </a:lnTo>
                  <a:lnTo>
                    <a:pt x="39163" y="1312"/>
                  </a:lnTo>
                  <a:lnTo>
                    <a:pt x="39219" y="712"/>
                  </a:lnTo>
                  <a:lnTo>
                    <a:pt x="39219" y="94"/>
                  </a:lnTo>
                  <a:lnTo>
                    <a:pt x="39219"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5" name="Google Shape;885;p21"/>
            <p:cNvSpPr/>
            <p:nvPr/>
          </p:nvSpPr>
          <p:spPr>
            <a:xfrm>
              <a:off x="4745425" y="2903975"/>
              <a:ext cx="4406973" cy="2239508"/>
            </a:xfrm>
            <a:custGeom>
              <a:avLst/>
              <a:gdLst/>
              <a:ahLst/>
              <a:cxnLst/>
              <a:rect l="l" t="t" r="r" b="b"/>
              <a:pathLst>
                <a:path w="40250" h="20454" extrusionOk="0">
                  <a:moveTo>
                    <a:pt x="21241" y="1"/>
                  </a:moveTo>
                  <a:lnTo>
                    <a:pt x="21091" y="20"/>
                  </a:lnTo>
                  <a:lnTo>
                    <a:pt x="20941" y="57"/>
                  </a:lnTo>
                  <a:lnTo>
                    <a:pt x="20810" y="113"/>
                  </a:lnTo>
                  <a:lnTo>
                    <a:pt x="20660" y="170"/>
                  </a:lnTo>
                  <a:lnTo>
                    <a:pt x="20528" y="245"/>
                  </a:lnTo>
                  <a:lnTo>
                    <a:pt x="20285" y="413"/>
                  </a:lnTo>
                  <a:lnTo>
                    <a:pt x="20022" y="638"/>
                  </a:lnTo>
                  <a:lnTo>
                    <a:pt x="19779" y="901"/>
                  </a:lnTo>
                  <a:lnTo>
                    <a:pt x="19535" y="1182"/>
                  </a:lnTo>
                  <a:lnTo>
                    <a:pt x="19272" y="1501"/>
                  </a:lnTo>
                  <a:lnTo>
                    <a:pt x="18691" y="2176"/>
                  </a:lnTo>
                  <a:lnTo>
                    <a:pt x="18373" y="2532"/>
                  </a:lnTo>
                  <a:lnTo>
                    <a:pt x="18035" y="2888"/>
                  </a:lnTo>
                  <a:lnTo>
                    <a:pt x="17641" y="3263"/>
                  </a:lnTo>
                  <a:lnTo>
                    <a:pt x="17229" y="3619"/>
                  </a:lnTo>
                  <a:lnTo>
                    <a:pt x="16742" y="3975"/>
                  </a:lnTo>
                  <a:lnTo>
                    <a:pt x="16235" y="4313"/>
                  </a:lnTo>
                  <a:lnTo>
                    <a:pt x="15936" y="4481"/>
                  </a:lnTo>
                  <a:lnTo>
                    <a:pt x="15673" y="4631"/>
                  </a:lnTo>
                  <a:lnTo>
                    <a:pt x="15392" y="4763"/>
                  </a:lnTo>
                  <a:lnTo>
                    <a:pt x="15111" y="4894"/>
                  </a:lnTo>
                  <a:lnTo>
                    <a:pt x="14567" y="5081"/>
                  </a:lnTo>
                  <a:lnTo>
                    <a:pt x="14042" y="5250"/>
                  </a:lnTo>
                  <a:lnTo>
                    <a:pt x="13517" y="5362"/>
                  </a:lnTo>
                  <a:lnTo>
                    <a:pt x="12992" y="5419"/>
                  </a:lnTo>
                  <a:lnTo>
                    <a:pt x="12486" y="5475"/>
                  </a:lnTo>
                  <a:lnTo>
                    <a:pt x="11399" y="5475"/>
                  </a:lnTo>
                  <a:lnTo>
                    <a:pt x="10818" y="5419"/>
                  </a:lnTo>
                  <a:lnTo>
                    <a:pt x="10255" y="5362"/>
                  </a:lnTo>
                  <a:lnTo>
                    <a:pt x="9693" y="5306"/>
                  </a:lnTo>
                  <a:lnTo>
                    <a:pt x="8568" y="5194"/>
                  </a:lnTo>
                  <a:lnTo>
                    <a:pt x="8006" y="5156"/>
                  </a:lnTo>
                  <a:lnTo>
                    <a:pt x="7462" y="5137"/>
                  </a:lnTo>
                  <a:lnTo>
                    <a:pt x="7012" y="5137"/>
                  </a:lnTo>
                  <a:lnTo>
                    <a:pt x="6581" y="5175"/>
                  </a:lnTo>
                  <a:lnTo>
                    <a:pt x="6131" y="5250"/>
                  </a:lnTo>
                  <a:lnTo>
                    <a:pt x="5681" y="5344"/>
                  </a:lnTo>
                  <a:lnTo>
                    <a:pt x="5250" y="5494"/>
                  </a:lnTo>
                  <a:lnTo>
                    <a:pt x="4800" y="5662"/>
                  </a:lnTo>
                  <a:lnTo>
                    <a:pt x="4350" y="5887"/>
                  </a:lnTo>
                  <a:lnTo>
                    <a:pt x="3900" y="6169"/>
                  </a:lnTo>
                  <a:lnTo>
                    <a:pt x="3619" y="6375"/>
                  </a:lnTo>
                  <a:lnTo>
                    <a:pt x="3338" y="6581"/>
                  </a:lnTo>
                  <a:lnTo>
                    <a:pt x="3075" y="6825"/>
                  </a:lnTo>
                  <a:lnTo>
                    <a:pt x="2813" y="7050"/>
                  </a:lnTo>
                  <a:lnTo>
                    <a:pt x="2588" y="7312"/>
                  </a:lnTo>
                  <a:lnTo>
                    <a:pt x="2344" y="7575"/>
                  </a:lnTo>
                  <a:lnTo>
                    <a:pt x="2138" y="7837"/>
                  </a:lnTo>
                  <a:lnTo>
                    <a:pt x="1932" y="8118"/>
                  </a:lnTo>
                  <a:lnTo>
                    <a:pt x="1726" y="8418"/>
                  </a:lnTo>
                  <a:lnTo>
                    <a:pt x="1538" y="8718"/>
                  </a:lnTo>
                  <a:lnTo>
                    <a:pt x="1369" y="9018"/>
                  </a:lnTo>
                  <a:lnTo>
                    <a:pt x="1220" y="9337"/>
                  </a:lnTo>
                  <a:lnTo>
                    <a:pt x="1051" y="9655"/>
                  </a:lnTo>
                  <a:lnTo>
                    <a:pt x="920" y="9974"/>
                  </a:lnTo>
                  <a:lnTo>
                    <a:pt x="788" y="10312"/>
                  </a:lnTo>
                  <a:lnTo>
                    <a:pt x="657" y="10649"/>
                  </a:lnTo>
                  <a:lnTo>
                    <a:pt x="451" y="11324"/>
                  </a:lnTo>
                  <a:lnTo>
                    <a:pt x="282" y="12018"/>
                  </a:lnTo>
                  <a:lnTo>
                    <a:pt x="151" y="12711"/>
                  </a:lnTo>
                  <a:lnTo>
                    <a:pt x="76" y="13386"/>
                  </a:lnTo>
                  <a:lnTo>
                    <a:pt x="20" y="14080"/>
                  </a:lnTo>
                  <a:lnTo>
                    <a:pt x="1" y="14755"/>
                  </a:lnTo>
                  <a:lnTo>
                    <a:pt x="38" y="15392"/>
                  </a:lnTo>
                  <a:lnTo>
                    <a:pt x="95" y="16029"/>
                  </a:lnTo>
                  <a:lnTo>
                    <a:pt x="132" y="16367"/>
                  </a:lnTo>
                  <a:lnTo>
                    <a:pt x="207" y="16779"/>
                  </a:lnTo>
                  <a:lnTo>
                    <a:pt x="320" y="17285"/>
                  </a:lnTo>
                  <a:lnTo>
                    <a:pt x="488" y="17848"/>
                  </a:lnTo>
                  <a:lnTo>
                    <a:pt x="582" y="18148"/>
                  </a:lnTo>
                  <a:lnTo>
                    <a:pt x="695" y="18448"/>
                  </a:lnTo>
                  <a:lnTo>
                    <a:pt x="826" y="18785"/>
                  </a:lnTo>
                  <a:lnTo>
                    <a:pt x="995" y="19104"/>
                  </a:lnTo>
                  <a:lnTo>
                    <a:pt x="1163" y="19441"/>
                  </a:lnTo>
                  <a:lnTo>
                    <a:pt x="1351" y="19779"/>
                  </a:lnTo>
                  <a:lnTo>
                    <a:pt x="1576" y="20116"/>
                  </a:lnTo>
                  <a:lnTo>
                    <a:pt x="1801" y="20454"/>
                  </a:lnTo>
                  <a:lnTo>
                    <a:pt x="40250" y="20454"/>
                  </a:lnTo>
                  <a:lnTo>
                    <a:pt x="40137" y="19929"/>
                  </a:lnTo>
                  <a:lnTo>
                    <a:pt x="40006" y="19422"/>
                  </a:lnTo>
                  <a:lnTo>
                    <a:pt x="39819" y="18916"/>
                  </a:lnTo>
                  <a:lnTo>
                    <a:pt x="39594" y="18429"/>
                  </a:lnTo>
                  <a:lnTo>
                    <a:pt x="39387" y="18054"/>
                  </a:lnTo>
                  <a:lnTo>
                    <a:pt x="39181" y="17698"/>
                  </a:lnTo>
                  <a:lnTo>
                    <a:pt x="38975" y="17342"/>
                  </a:lnTo>
                  <a:lnTo>
                    <a:pt x="38731" y="17004"/>
                  </a:lnTo>
                  <a:lnTo>
                    <a:pt x="38488" y="16667"/>
                  </a:lnTo>
                  <a:lnTo>
                    <a:pt x="38244" y="16348"/>
                  </a:lnTo>
                  <a:lnTo>
                    <a:pt x="37982" y="16048"/>
                  </a:lnTo>
                  <a:lnTo>
                    <a:pt x="37719" y="15748"/>
                  </a:lnTo>
                  <a:lnTo>
                    <a:pt x="37438" y="15448"/>
                  </a:lnTo>
                  <a:lnTo>
                    <a:pt x="37138" y="15167"/>
                  </a:lnTo>
                  <a:lnTo>
                    <a:pt x="36557" y="14623"/>
                  </a:lnTo>
                  <a:lnTo>
                    <a:pt x="35938" y="14117"/>
                  </a:lnTo>
                  <a:lnTo>
                    <a:pt x="35282" y="13630"/>
                  </a:lnTo>
                  <a:lnTo>
                    <a:pt x="34682" y="13180"/>
                  </a:lnTo>
                  <a:lnTo>
                    <a:pt x="34063" y="12749"/>
                  </a:lnTo>
                  <a:lnTo>
                    <a:pt x="32789" y="11924"/>
                  </a:lnTo>
                  <a:lnTo>
                    <a:pt x="31514" y="11080"/>
                  </a:lnTo>
                  <a:lnTo>
                    <a:pt x="30877" y="10668"/>
                  </a:lnTo>
                  <a:lnTo>
                    <a:pt x="30258" y="10237"/>
                  </a:lnTo>
                  <a:lnTo>
                    <a:pt x="29639" y="9787"/>
                  </a:lnTo>
                  <a:lnTo>
                    <a:pt x="29039" y="9337"/>
                  </a:lnTo>
                  <a:lnTo>
                    <a:pt x="28458" y="8849"/>
                  </a:lnTo>
                  <a:lnTo>
                    <a:pt x="27896" y="8362"/>
                  </a:lnTo>
                  <a:lnTo>
                    <a:pt x="27352" y="7837"/>
                  </a:lnTo>
                  <a:lnTo>
                    <a:pt x="26827" y="7275"/>
                  </a:lnTo>
                  <a:lnTo>
                    <a:pt x="26584" y="6993"/>
                  </a:lnTo>
                  <a:lnTo>
                    <a:pt x="26340" y="6693"/>
                  </a:lnTo>
                  <a:lnTo>
                    <a:pt x="26115" y="6375"/>
                  </a:lnTo>
                  <a:lnTo>
                    <a:pt x="25890" y="6056"/>
                  </a:lnTo>
                  <a:lnTo>
                    <a:pt x="25496" y="5456"/>
                  </a:lnTo>
                  <a:lnTo>
                    <a:pt x="25140" y="4875"/>
                  </a:lnTo>
                  <a:lnTo>
                    <a:pt x="24821" y="4313"/>
                  </a:lnTo>
                  <a:lnTo>
                    <a:pt x="24540" y="3769"/>
                  </a:lnTo>
                  <a:lnTo>
                    <a:pt x="24034" y="2775"/>
                  </a:lnTo>
                  <a:lnTo>
                    <a:pt x="23584" y="1876"/>
                  </a:lnTo>
                  <a:lnTo>
                    <a:pt x="23378" y="1501"/>
                  </a:lnTo>
                  <a:lnTo>
                    <a:pt x="23172" y="1144"/>
                  </a:lnTo>
                  <a:lnTo>
                    <a:pt x="22947" y="826"/>
                  </a:lnTo>
                  <a:lnTo>
                    <a:pt x="22703" y="563"/>
                  </a:lnTo>
                  <a:lnTo>
                    <a:pt x="22591" y="451"/>
                  </a:lnTo>
                  <a:lnTo>
                    <a:pt x="22459" y="357"/>
                  </a:lnTo>
                  <a:lnTo>
                    <a:pt x="22328" y="263"/>
                  </a:lnTo>
                  <a:lnTo>
                    <a:pt x="22197" y="188"/>
                  </a:lnTo>
                  <a:lnTo>
                    <a:pt x="22047" y="113"/>
                  </a:lnTo>
                  <a:lnTo>
                    <a:pt x="21897" y="57"/>
                  </a:lnTo>
                  <a:lnTo>
                    <a:pt x="21747" y="20"/>
                  </a:lnTo>
                  <a:lnTo>
                    <a:pt x="21578"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6" name="Google Shape;886;p21"/>
            <p:cNvSpPr/>
            <p:nvPr/>
          </p:nvSpPr>
          <p:spPr>
            <a:xfrm>
              <a:off x="0" y="291867"/>
              <a:ext cx="2198181" cy="4559766"/>
            </a:xfrm>
            <a:custGeom>
              <a:avLst/>
              <a:gdLst/>
              <a:ahLst/>
              <a:cxnLst/>
              <a:rect l="l" t="t" r="r" b="b"/>
              <a:pathLst>
                <a:path w="25721" h="53354" extrusionOk="0">
                  <a:moveTo>
                    <a:pt x="4349" y="1"/>
                  </a:moveTo>
                  <a:lnTo>
                    <a:pt x="3956" y="20"/>
                  </a:lnTo>
                  <a:lnTo>
                    <a:pt x="3562" y="38"/>
                  </a:lnTo>
                  <a:lnTo>
                    <a:pt x="3168" y="95"/>
                  </a:lnTo>
                  <a:lnTo>
                    <a:pt x="2793" y="151"/>
                  </a:lnTo>
                  <a:lnTo>
                    <a:pt x="2418" y="244"/>
                  </a:lnTo>
                  <a:lnTo>
                    <a:pt x="2044" y="338"/>
                  </a:lnTo>
                  <a:lnTo>
                    <a:pt x="1687" y="451"/>
                  </a:lnTo>
                  <a:lnTo>
                    <a:pt x="1331" y="601"/>
                  </a:lnTo>
                  <a:lnTo>
                    <a:pt x="994" y="769"/>
                  </a:lnTo>
                  <a:lnTo>
                    <a:pt x="656" y="957"/>
                  </a:lnTo>
                  <a:lnTo>
                    <a:pt x="319" y="1163"/>
                  </a:lnTo>
                  <a:lnTo>
                    <a:pt x="0" y="1388"/>
                  </a:lnTo>
                  <a:lnTo>
                    <a:pt x="0" y="51891"/>
                  </a:lnTo>
                  <a:lnTo>
                    <a:pt x="188" y="52060"/>
                  </a:lnTo>
                  <a:lnTo>
                    <a:pt x="375" y="52229"/>
                  </a:lnTo>
                  <a:lnTo>
                    <a:pt x="581" y="52379"/>
                  </a:lnTo>
                  <a:lnTo>
                    <a:pt x="788" y="52529"/>
                  </a:lnTo>
                  <a:lnTo>
                    <a:pt x="1012" y="52660"/>
                  </a:lnTo>
                  <a:lnTo>
                    <a:pt x="1237" y="52791"/>
                  </a:lnTo>
                  <a:lnTo>
                    <a:pt x="1462" y="52904"/>
                  </a:lnTo>
                  <a:lnTo>
                    <a:pt x="1706" y="52998"/>
                  </a:lnTo>
                  <a:lnTo>
                    <a:pt x="2006" y="53110"/>
                  </a:lnTo>
                  <a:lnTo>
                    <a:pt x="2287" y="53185"/>
                  </a:lnTo>
                  <a:lnTo>
                    <a:pt x="2587" y="53260"/>
                  </a:lnTo>
                  <a:lnTo>
                    <a:pt x="2887" y="53297"/>
                  </a:lnTo>
                  <a:lnTo>
                    <a:pt x="3187" y="53335"/>
                  </a:lnTo>
                  <a:lnTo>
                    <a:pt x="3468" y="53354"/>
                  </a:lnTo>
                  <a:lnTo>
                    <a:pt x="3768" y="53354"/>
                  </a:lnTo>
                  <a:lnTo>
                    <a:pt x="4068" y="53335"/>
                  </a:lnTo>
                  <a:lnTo>
                    <a:pt x="4368" y="53316"/>
                  </a:lnTo>
                  <a:lnTo>
                    <a:pt x="4668" y="53260"/>
                  </a:lnTo>
                  <a:lnTo>
                    <a:pt x="4968" y="53204"/>
                  </a:lnTo>
                  <a:lnTo>
                    <a:pt x="5268" y="53148"/>
                  </a:lnTo>
                  <a:lnTo>
                    <a:pt x="5568" y="53054"/>
                  </a:lnTo>
                  <a:lnTo>
                    <a:pt x="5849" y="52960"/>
                  </a:lnTo>
                  <a:lnTo>
                    <a:pt x="6130" y="52866"/>
                  </a:lnTo>
                  <a:lnTo>
                    <a:pt x="6411" y="52735"/>
                  </a:lnTo>
                  <a:lnTo>
                    <a:pt x="6693" y="52604"/>
                  </a:lnTo>
                  <a:lnTo>
                    <a:pt x="6974" y="52473"/>
                  </a:lnTo>
                  <a:lnTo>
                    <a:pt x="7518" y="52173"/>
                  </a:lnTo>
                  <a:lnTo>
                    <a:pt x="8024" y="51817"/>
                  </a:lnTo>
                  <a:lnTo>
                    <a:pt x="8511" y="51442"/>
                  </a:lnTo>
                  <a:lnTo>
                    <a:pt x="8961" y="51029"/>
                  </a:lnTo>
                  <a:lnTo>
                    <a:pt x="9373" y="50598"/>
                  </a:lnTo>
                  <a:lnTo>
                    <a:pt x="9767" y="50148"/>
                  </a:lnTo>
                  <a:lnTo>
                    <a:pt x="9936" y="49904"/>
                  </a:lnTo>
                  <a:lnTo>
                    <a:pt x="10105" y="49661"/>
                  </a:lnTo>
                  <a:lnTo>
                    <a:pt x="10236" y="49436"/>
                  </a:lnTo>
                  <a:lnTo>
                    <a:pt x="10367" y="49211"/>
                  </a:lnTo>
                  <a:lnTo>
                    <a:pt x="10592" y="48742"/>
                  </a:lnTo>
                  <a:lnTo>
                    <a:pt x="10779" y="48292"/>
                  </a:lnTo>
                  <a:lnTo>
                    <a:pt x="10911" y="47823"/>
                  </a:lnTo>
                  <a:lnTo>
                    <a:pt x="11004" y="47336"/>
                  </a:lnTo>
                  <a:lnTo>
                    <a:pt x="11079" y="46867"/>
                  </a:lnTo>
                  <a:lnTo>
                    <a:pt x="11098" y="46380"/>
                  </a:lnTo>
                  <a:lnTo>
                    <a:pt x="11117" y="45911"/>
                  </a:lnTo>
                  <a:lnTo>
                    <a:pt x="11079" y="45424"/>
                  </a:lnTo>
                  <a:lnTo>
                    <a:pt x="11042" y="44936"/>
                  </a:lnTo>
                  <a:lnTo>
                    <a:pt x="10986" y="44449"/>
                  </a:lnTo>
                  <a:lnTo>
                    <a:pt x="10911" y="43962"/>
                  </a:lnTo>
                  <a:lnTo>
                    <a:pt x="10704" y="42968"/>
                  </a:lnTo>
                  <a:lnTo>
                    <a:pt x="10479" y="41975"/>
                  </a:lnTo>
                  <a:lnTo>
                    <a:pt x="10273" y="41000"/>
                  </a:lnTo>
                  <a:lnTo>
                    <a:pt x="10067" y="40006"/>
                  </a:lnTo>
                  <a:lnTo>
                    <a:pt x="9992" y="39519"/>
                  </a:lnTo>
                  <a:lnTo>
                    <a:pt x="9917" y="39031"/>
                  </a:lnTo>
                  <a:lnTo>
                    <a:pt x="9880" y="38544"/>
                  </a:lnTo>
                  <a:lnTo>
                    <a:pt x="9861" y="38056"/>
                  </a:lnTo>
                  <a:lnTo>
                    <a:pt x="9861" y="37569"/>
                  </a:lnTo>
                  <a:lnTo>
                    <a:pt x="9880" y="37082"/>
                  </a:lnTo>
                  <a:lnTo>
                    <a:pt x="9936" y="36613"/>
                  </a:lnTo>
                  <a:lnTo>
                    <a:pt x="10048" y="36144"/>
                  </a:lnTo>
                  <a:lnTo>
                    <a:pt x="10180" y="35676"/>
                  </a:lnTo>
                  <a:lnTo>
                    <a:pt x="10348" y="35207"/>
                  </a:lnTo>
                  <a:lnTo>
                    <a:pt x="10573" y="34738"/>
                  </a:lnTo>
                  <a:lnTo>
                    <a:pt x="10686" y="34513"/>
                  </a:lnTo>
                  <a:lnTo>
                    <a:pt x="10836" y="34288"/>
                  </a:lnTo>
                  <a:lnTo>
                    <a:pt x="11042" y="33970"/>
                  </a:lnTo>
                  <a:lnTo>
                    <a:pt x="11267" y="33688"/>
                  </a:lnTo>
                  <a:lnTo>
                    <a:pt x="11492" y="33426"/>
                  </a:lnTo>
                  <a:lnTo>
                    <a:pt x="11735" y="33182"/>
                  </a:lnTo>
                  <a:lnTo>
                    <a:pt x="11979" y="32976"/>
                  </a:lnTo>
                  <a:lnTo>
                    <a:pt x="12242" y="32789"/>
                  </a:lnTo>
                  <a:lnTo>
                    <a:pt x="12504" y="32620"/>
                  </a:lnTo>
                  <a:lnTo>
                    <a:pt x="12767" y="32470"/>
                  </a:lnTo>
                  <a:lnTo>
                    <a:pt x="13048" y="32339"/>
                  </a:lnTo>
                  <a:lnTo>
                    <a:pt x="13329" y="32208"/>
                  </a:lnTo>
                  <a:lnTo>
                    <a:pt x="13910" y="31983"/>
                  </a:lnTo>
                  <a:lnTo>
                    <a:pt x="14510" y="31795"/>
                  </a:lnTo>
                  <a:lnTo>
                    <a:pt x="15147" y="31626"/>
                  </a:lnTo>
                  <a:lnTo>
                    <a:pt x="15804" y="31420"/>
                  </a:lnTo>
                  <a:lnTo>
                    <a:pt x="16478" y="31214"/>
                  </a:lnTo>
                  <a:lnTo>
                    <a:pt x="17191" y="30970"/>
                  </a:lnTo>
                  <a:lnTo>
                    <a:pt x="17547" y="30820"/>
                  </a:lnTo>
                  <a:lnTo>
                    <a:pt x="17903" y="30670"/>
                  </a:lnTo>
                  <a:lnTo>
                    <a:pt x="18259" y="30483"/>
                  </a:lnTo>
                  <a:lnTo>
                    <a:pt x="18634" y="30295"/>
                  </a:lnTo>
                  <a:lnTo>
                    <a:pt x="19009" y="30070"/>
                  </a:lnTo>
                  <a:lnTo>
                    <a:pt x="19384" y="29827"/>
                  </a:lnTo>
                  <a:lnTo>
                    <a:pt x="19778" y="29564"/>
                  </a:lnTo>
                  <a:lnTo>
                    <a:pt x="20153" y="29264"/>
                  </a:lnTo>
                  <a:lnTo>
                    <a:pt x="20546" y="28927"/>
                  </a:lnTo>
                  <a:lnTo>
                    <a:pt x="20940" y="28571"/>
                  </a:lnTo>
                  <a:lnTo>
                    <a:pt x="21259" y="28252"/>
                  </a:lnTo>
                  <a:lnTo>
                    <a:pt x="21559" y="27933"/>
                  </a:lnTo>
                  <a:lnTo>
                    <a:pt x="21859" y="27596"/>
                  </a:lnTo>
                  <a:lnTo>
                    <a:pt x="22140" y="27258"/>
                  </a:lnTo>
                  <a:lnTo>
                    <a:pt x="22421" y="26902"/>
                  </a:lnTo>
                  <a:lnTo>
                    <a:pt x="22702" y="26527"/>
                  </a:lnTo>
                  <a:lnTo>
                    <a:pt x="22965" y="26152"/>
                  </a:lnTo>
                  <a:lnTo>
                    <a:pt x="23208" y="25759"/>
                  </a:lnTo>
                  <a:lnTo>
                    <a:pt x="23452" y="25365"/>
                  </a:lnTo>
                  <a:lnTo>
                    <a:pt x="23696" y="24953"/>
                  </a:lnTo>
                  <a:lnTo>
                    <a:pt x="23902" y="24540"/>
                  </a:lnTo>
                  <a:lnTo>
                    <a:pt x="24127" y="24109"/>
                  </a:lnTo>
                  <a:lnTo>
                    <a:pt x="24314" y="23678"/>
                  </a:lnTo>
                  <a:lnTo>
                    <a:pt x="24502" y="23247"/>
                  </a:lnTo>
                  <a:lnTo>
                    <a:pt x="24689" y="22797"/>
                  </a:lnTo>
                  <a:lnTo>
                    <a:pt x="24839" y="22347"/>
                  </a:lnTo>
                  <a:lnTo>
                    <a:pt x="24989" y="21897"/>
                  </a:lnTo>
                  <a:lnTo>
                    <a:pt x="25139" y="21428"/>
                  </a:lnTo>
                  <a:lnTo>
                    <a:pt x="25252" y="20960"/>
                  </a:lnTo>
                  <a:lnTo>
                    <a:pt x="25364" y="20491"/>
                  </a:lnTo>
                  <a:lnTo>
                    <a:pt x="25458" y="20022"/>
                  </a:lnTo>
                  <a:lnTo>
                    <a:pt x="25552" y="19535"/>
                  </a:lnTo>
                  <a:lnTo>
                    <a:pt x="25608" y="19047"/>
                  </a:lnTo>
                  <a:lnTo>
                    <a:pt x="25664" y="18560"/>
                  </a:lnTo>
                  <a:lnTo>
                    <a:pt x="25702" y="18073"/>
                  </a:lnTo>
                  <a:lnTo>
                    <a:pt x="25720" y="17585"/>
                  </a:lnTo>
                  <a:lnTo>
                    <a:pt x="25720" y="17098"/>
                  </a:lnTo>
                  <a:lnTo>
                    <a:pt x="25702" y="16610"/>
                  </a:lnTo>
                  <a:lnTo>
                    <a:pt x="25683" y="16123"/>
                  </a:lnTo>
                  <a:lnTo>
                    <a:pt x="25627" y="15635"/>
                  </a:lnTo>
                  <a:lnTo>
                    <a:pt x="25570" y="15129"/>
                  </a:lnTo>
                  <a:lnTo>
                    <a:pt x="25477" y="14642"/>
                  </a:lnTo>
                  <a:lnTo>
                    <a:pt x="25402" y="14248"/>
                  </a:lnTo>
                  <a:lnTo>
                    <a:pt x="25308" y="13855"/>
                  </a:lnTo>
                  <a:lnTo>
                    <a:pt x="25196" y="13480"/>
                  </a:lnTo>
                  <a:lnTo>
                    <a:pt x="25083" y="13105"/>
                  </a:lnTo>
                  <a:lnTo>
                    <a:pt x="24971" y="12730"/>
                  </a:lnTo>
                  <a:lnTo>
                    <a:pt x="24839" y="12374"/>
                  </a:lnTo>
                  <a:lnTo>
                    <a:pt x="24539" y="11661"/>
                  </a:lnTo>
                  <a:lnTo>
                    <a:pt x="24221" y="10986"/>
                  </a:lnTo>
                  <a:lnTo>
                    <a:pt x="23846" y="10349"/>
                  </a:lnTo>
                  <a:lnTo>
                    <a:pt x="23471" y="9730"/>
                  </a:lnTo>
                  <a:lnTo>
                    <a:pt x="23040" y="9130"/>
                  </a:lnTo>
                  <a:lnTo>
                    <a:pt x="22609" y="8568"/>
                  </a:lnTo>
                  <a:lnTo>
                    <a:pt x="22140" y="8024"/>
                  </a:lnTo>
                  <a:lnTo>
                    <a:pt x="21671" y="7518"/>
                  </a:lnTo>
                  <a:lnTo>
                    <a:pt x="21165" y="7031"/>
                  </a:lnTo>
                  <a:lnTo>
                    <a:pt x="20659" y="6562"/>
                  </a:lnTo>
                  <a:lnTo>
                    <a:pt x="20153" y="6131"/>
                  </a:lnTo>
                  <a:lnTo>
                    <a:pt x="19628" y="5700"/>
                  </a:lnTo>
                  <a:lnTo>
                    <a:pt x="19103" y="5306"/>
                  </a:lnTo>
                  <a:lnTo>
                    <a:pt x="18559" y="4931"/>
                  </a:lnTo>
                  <a:lnTo>
                    <a:pt x="18034" y="4594"/>
                  </a:lnTo>
                  <a:lnTo>
                    <a:pt x="17509" y="4256"/>
                  </a:lnTo>
                  <a:lnTo>
                    <a:pt x="16985" y="3956"/>
                  </a:lnTo>
                  <a:lnTo>
                    <a:pt x="16460" y="3675"/>
                  </a:lnTo>
                  <a:lnTo>
                    <a:pt x="15972" y="3413"/>
                  </a:lnTo>
                  <a:lnTo>
                    <a:pt x="14997" y="2925"/>
                  </a:lnTo>
                  <a:lnTo>
                    <a:pt x="14116" y="2532"/>
                  </a:lnTo>
                  <a:lnTo>
                    <a:pt x="13329" y="2213"/>
                  </a:lnTo>
                  <a:lnTo>
                    <a:pt x="12673" y="1950"/>
                  </a:lnTo>
                  <a:lnTo>
                    <a:pt x="12148" y="1763"/>
                  </a:lnTo>
                  <a:lnTo>
                    <a:pt x="11436" y="1501"/>
                  </a:lnTo>
                  <a:lnTo>
                    <a:pt x="10704" y="1238"/>
                  </a:lnTo>
                  <a:lnTo>
                    <a:pt x="9936" y="994"/>
                  </a:lnTo>
                  <a:lnTo>
                    <a:pt x="9167" y="751"/>
                  </a:lnTo>
                  <a:lnTo>
                    <a:pt x="8380" y="544"/>
                  </a:lnTo>
                  <a:lnTo>
                    <a:pt x="7574" y="357"/>
                  </a:lnTo>
                  <a:lnTo>
                    <a:pt x="6768" y="207"/>
                  </a:lnTo>
                  <a:lnTo>
                    <a:pt x="5943" y="95"/>
                  </a:lnTo>
                  <a:lnTo>
                    <a:pt x="5549" y="38"/>
                  </a:lnTo>
                  <a:lnTo>
                    <a:pt x="5137" y="20"/>
                  </a:lnTo>
                  <a:lnTo>
                    <a:pt x="4743"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a:t> </a:t>
              </a:r>
              <a:endParaRPr/>
            </a:p>
          </p:txBody>
        </p:sp>
      </p:grpSp>
      <p:sp>
        <p:nvSpPr>
          <p:cNvPr id="887" name="Google Shape;887;p21"/>
          <p:cNvSpPr/>
          <p:nvPr/>
        </p:nvSpPr>
        <p:spPr>
          <a:xfrm rot="10800000">
            <a:off x="409712" y="176777"/>
            <a:ext cx="8324576" cy="4789946"/>
          </a:xfrm>
          <a:custGeom>
            <a:avLst/>
            <a:gdLst/>
            <a:ahLst/>
            <a:cxnLst/>
            <a:rect l="l" t="t" r="r" b="b"/>
            <a:pathLst>
              <a:path w="80686" h="51779" extrusionOk="0">
                <a:moveTo>
                  <a:pt x="48272" y="0"/>
                </a:moveTo>
                <a:lnTo>
                  <a:pt x="45573" y="37"/>
                </a:lnTo>
                <a:lnTo>
                  <a:pt x="42873" y="94"/>
                </a:lnTo>
                <a:lnTo>
                  <a:pt x="40174" y="169"/>
                </a:lnTo>
                <a:lnTo>
                  <a:pt x="36537" y="281"/>
                </a:lnTo>
                <a:lnTo>
                  <a:pt x="32919" y="356"/>
                </a:lnTo>
                <a:lnTo>
                  <a:pt x="25664" y="506"/>
                </a:lnTo>
                <a:lnTo>
                  <a:pt x="11173" y="712"/>
                </a:lnTo>
                <a:lnTo>
                  <a:pt x="10611" y="731"/>
                </a:lnTo>
                <a:lnTo>
                  <a:pt x="10048" y="769"/>
                </a:lnTo>
                <a:lnTo>
                  <a:pt x="9467" y="825"/>
                </a:lnTo>
                <a:lnTo>
                  <a:pt x="8905" y="900"/>
                </a:lnTo>
                <a:lnTo>
                  <a:pt x="8361" y="994"/>
                </a:lnTo>
                <a:lnTo>
                  <a:pt x="7799" y="1106"/>
                </a:lnTo>
                <a:lnTo>
                  <a:pt x="7255" y="1256"/>
                </a:lnTo>
                <a:lnTo>
                  <a:pt x="6711" y="1406"/>
                </a:lnTo>
                <a:lnTo>
                  <a:pt x="6186" y="1593"/>
                </a:lnTo>
                <a:lnTo>
                  <a:pt x="5680" y="1818"/>
                </a:lnTo>
                <a:lnTo>
                  <a:pt x="5193" y="2062"/>
                </a:lnTo>
                <a:lnTo>
                  <a:pt x="4705" y="2343"/>
                </a:lnTo>
                <a:lnTo>
                  <a:pt x="4255" y="2643"/>
                </a:lnTo>
                <a:lnTo>
                  <a:pt x="3824" y="2981"/>
                </a:lnTo>
                <a:lnTo>
                  <a:pt x="3431" y="3356"/>
                </a:lnTo>
                <a:lnTo>
                  <a:pt x="3224" y="3562"/>
                </a:lnTo>
                <a:lnTo>
                  <a:pt x="3037" y="3768"/>
                </a:lnTo>
                <a:lnTo>
                  <a:pt x="2831" y="4031"/>
                </a:lnTo>
                <a:lnTo>
                  <a:pt x="2625" y="4312"/>
                </a:lnTo>
                <a:lnTo>
                  <a:pt x="2437" y="4593"/>
                </a:lnTo>
                <a:lnTo>
                  <a:pt x="2250" y="4893"/>
                </a:lnTo>
                <a:lnTo>
                  <a:pt x="2100" y="5193"/>
                </a:lnTo>
                <a:lnTo>
                  <a:pt x="1950" y="5493"/>
                </a:lnTo>
                <a:lnTo>
                  <a:pt x="1800" y="5811"/>
                </a:lnTo>
                <a:lnTo>
                  <a:pt x="1668" y="6130"/>
                </a:lnTo>
                <a:lnTo>
                  <a:pt x="1425" y="6786"/>
                </a:lnTo>
                <a:lnTo>
                  <a:pt x="1237" y="7461"/>
                </a:lnTo>
                <a:lnTo>
                  <a:pt x="1069" y="8136"/>
                </a:lnTo>
                <a:lnTo>
                  <a:pt x="919" y="8811"/>
                </a:lnTo>
                <a:lnTo>
                  <a:pt x="844" y="9167"/>
                </a:lnTo>
                <a:lnTo>
                  <a:pt x="619" y="10423"/>
                </a:lnTo>
                <a:lnTo>
                  <a:pt x="450" y="11698"/>
                </a:lnTo>
                <a:lnTo>
                  <a:pt x="300" y="12973"/>
                </a:lnTo>
                <a:lnTo>
                  <a:pt x="187" y="14247"/>
                </a:lnTo>
                <a:lnTo>
                  <a:pt x="112" y="15522"/>
                </a:lnTo>
                <a:lnTo>
                  <a:pt x="56" y="16816"/>
                </a:lnTo>
                <a:lnTo>
                  <a:pt x="19" y="18091"/>
                </a:lnTo>
                <a:lnTo>
                  <a:pt x="0" y="19384"/>
                </a:lnTo>
                <a:lnTo>
                  <a:pt x="0" y="20678"/>
                </a:lnTo>
                <a:lnTo>
                  <a:pt x="19" y="21971"/>
                </a:lnTo>
                <a:lnTo>
                  <a:pt x="56" y="24558"/>
                </a:lnTo>
                <a:lnTo>
                  <a:pt x="75" y="27126"/>
                </a:lnTo>
                <a:lnTo>
                  <a:pt x="94" y="28420"/>
                </a:lnTo>
                <a:lnTo>
                  <a:pt x="75" y="29713"/>
                </a:lnTo>
                <a:lnTo>
                  <a:pt x="37" y="31907"/>
                </a:lnTo>
                <a:lnTo>
                  <a:pt x="19" y="33032"/>
                </a:lnTo>
                <a:lnTo>
                  <a:pt x="19" y="34156"/>
                </a:lnTo>
                <a:lnTo>
                  <a:pt x="19" y="35300"/>
                </a:lnTo>
                <a:lnTo>
                  <a:pt x="56" y="36443"/>
                </a:lnTo>
                <a:lnTo>
                  <a:pt x="112" y="37568"/>
                </a:lnTo>
                <a:lnTo>
                  <a:pt x="206" y="38712"/>
                </a:lnTo>
                <a:lnTo>
                  <a:pt x="281" y="39274"/>
                </a:lnTo>
                <a:lnTo>
                  <a:pt x="356" y="39837"/>
                </a:lnTo>
                <a:lnTo>
                  <a:pt x="450" y="40399"/>
                </a:lnTo>
                <a:lnTo>
                  <a:pt x="544" y="40943"/>
                </a:lnTo>
                <a:lnTo>
                  <a:pt x="656" y="41486"/>
                </a:lnTo>
                <a:lnTo>
                  <a:pt x="787" y="42030"/>
                </a:lnTo>
                <a:lnTo>
                  <a:pt x="937" y="42574"/>
                </a:lnTo>
                <a:lnTo>
                  <a:pt x="1106" y="43099"/>
                </a:lnTo>
                <a:lnTo>
                  <a:pt x="1275" y="43623"/>
                </a:lnTo>
                <a:lnTo>
                  <a:pt x="1481" y="44148"/>
                </a:lnTo>
                <a:lnTo>
                  <a:pt x="1706" y="44655"/>
                </a:lnTo>
                <a:lnTo>
                  <a:pt x="1931" y="45161"/>
                </a:lnTo>
                <a:lnTo>
                  <a:pt x="2193" y="45648"/>
                </a:lnTo>
                <a:lnTo>
                  <a:pt x="2475" y="46135"/>
                </a:lnTo>
                <a:lnTo>
                  <a:pt x="2774" y="46604"/>
                </a:lnTo>
                <a:lnTo>
                  <a:pt x="3112" y="47073"/>
                </a:lnTo>
                <a:lnTo>
                  <a:pt x="3524" y="47598"/>
                </a:lnTo>
                <a:lnTo>
                  <a:pt x="3974" y="48104"/>
                </a:lnTo>
                <a:lnTo>
                  <a:pt x="4424" y="48554"/>
                </a:lnTo>
                <a:lnTo>
                  <a:pt x="4912" y="48966"/>
                </a:lnTo>
                <a:lnTo>
                  <a:pt x="5399" y="49360"/>
                </a:lnTo>
                <a:lnTo>
                  <a:pt x="5905" y="49697"/>
                </a:lnTo>
                <a:lnTo>
                  <a:pt x="6430" y="50016"/>
                </a:lnTo>
                <a:lnTo>
                  <a:pt x="6974" y="50297"/>
                </a:lnTo>
                <a:lnTo>
                  <a:pt x="7536" y="50560"/>
                </a:lnTo>
                <a:lnTo>
                  <a:pt x="8099" y="50785"/>
                </a:lnTo>
                <a:lnTo>
                  <a:pt x="8680" y="50991"/>
                </a:lnTo>
                <a:lnTo>
                  <a:pt x="9261" y="51160"/>
                </a:lnTo>
                <a:lnTo>
                  <a:pt x="9861" y="51310"/>
                </a:lnTo>
                <a:lnTo>
                  <a:pt x="10479" y="51422"/>
                </a:lnTo>
                <a:lnTo>
                  <a:pt x="11098" y="51535"/>
                </a:lnTo>
                <a:lnTo>
                  <a:pt x="11717" y="51610"/>
                </a:lnTo>
                <a:lnTo>
                  <a:pt x="12335" y="51685"/>
                </a:lnTo>
                <a:lnTo>
                  <a:pt x="12973" y="51722"/>
                </a:lnTo>
                <a:lnTo>
                  <a:pt x="13610" y="51759"/>
                </a:lnTo>
                <a:lnTo>
                  <a:pt x="14266" y="51778"/>
                </a:lnTo>
                <a:lnTo>
                  <a:pt x="15541" y="51778"/>
                </a:lnTo>
                <a:lnTo>
                  <a:pt x="16834" y="51722"/>
                </a:lnTo>
                <a:lnTo>
                  <a:pt x="18128" y="51647"/>
                </a:lnTo>
                <a:lnTo>
                  <a:pt x="19403" y="51553"/>
                </a:lnTo>
                <a:lnTo>
                  <a:pt x="21896" y="51366"/>
                </a:lnTo>
                <a:lnTo>
                  <a:pt x="23414" y="51253"/>
                </a:lnTo>
                <a:lnTo>
                  <a:pt x="24952" y="51160"/>
                </a:lnTo>
                <a:lnTo>
                  <a:pt x="26489" y="51103"/>
                </a:lnTo>
                <a:lnTo>
                  <a:pt x="28026" y="51047"/>
                </a:lnTo>
                <a:lnTo>
                  <a:pt x="29563" y="51028"/>
                </a:lnTo>
                <a:lnTo>
                  <a:pt x="31101" y="51010"/>
                </a:lnTo>
                <a:lnTo>
                  <a:pt x="32638" y="51010"/>
                </a:lnTo>
                <a:lnTo>
                  <a:pt x="34175" y="51028"/>
                </a:lnTo>
                <a:lnTo>
                  <a:pt x="37249" y="51085"/>
                </a:lnTo>
                <a:lnTo>
                  <a:pt x="40343" y="51178"/>
                </a:lnTo>
                <a:lnTo>
                  <a:pt x="43417" y="51310"/>
                </a:lnTo>
                <a:lnTo>
                  <a:pt x="46491" y="51460"/>
                </a:lnTo>
                <a:lnTo>
                  <a:pt x="49191" y="51572"/>
                </a:lnTo>
                <a:lnTo>
                  <a:pt x="51909" y="51685"/>
                </a:lnTo>
                <a:lnTo>
                  <a:pt x="53278" y="51722"/>
                </a:lnTo>
                <a:lnTo>
                  <a:pt x="54646" y="51741"/>
                </a:lnTo>
                <a:lnTo>
                  <a:pt x="55996" y="51722"/>
                </a:lnTo>
                <a:lnTo>
                  <a:pt x="57346" y="51703"/>
                </a:lnTo>
                <a:lnTo>
                  <a:pt x="58714" y="51666"/>
                </a:lnTo>
                <a:lnTo>
                  <a:pt x="60064" y="51572"/>
                </a:lnTo>
                <a:lnTo>
                  <a:pt x="61414" y="51478"/>
                </a:lnTo>
                <a:lnTo>
                  <a:pt x="62745" y="51328"/>
                </a:lnTo>
                <a:lnTo>
                  <a:pt x="64076" y="51141"/>
                </a:lnTo>
                <a:lnTo>
                  <a:pt x="65407" y="50916"/>
                </a:lnTo>
                <a:lnTo>
                  <a:pt x="66082" y="50785"/>
                </a:lnTo>
                <a:lnTo>
                  <a:pt x="66738" y="50653"/>
                </a:lnTo>
                <a:lnTo>
                  <a:pt x="67394" y="50485"/>
                </a:lnTo>
                <a:lnTo>
                  <a:pt x="68050" y="50316"/>
                </a:lnTo>
                <a:lnTo>
                  <a:pt x="68669" y="50147"/>
                </a:lnTo>
                <a:lnTo>
                  <a:pt x="69287" y="49979"/>
                </a:lnTo>
                <a:lnTo>
                  <a:pt x="69906" y="49772"/>
                </a:lnTo>
                <a:lnTo>
                  <a:pt x="70506" y="49547"/>
                </a:lnTo>
                <a:lnTo>
                  <a:pt x="71106" y="49322"/>
                </a:lnTo>
                <a:lnTo>
                  <a:pt x="71706" y="49060"/>
                </a:lnTo>
                <a:lnTo>
                  <a:pt x="72287" y="48798"/>
                </a:lnTo>
                <a:lnTo>
                  <a:pt x="72868" y="48498"/>
                </a:lnTo>
                <a:lnTo>
                  <a:pt x="73412" y="48179"/>
                </a:lnTo>
                <a:lnTo>
                  <a:pt x="73955" y="47841"/>
                </a:lnTo>
                <a:lnTo>
                  <a:pt x="74480" y="47485"/>
                </a:lnTo>
                <a:lnTo>
                  <a:pt x="74986" y="47092"/>
                </a:lnTo>
                <a:lnTo>
                  <a:pt x="75455" y="46698"/>
                </a:lnTo>
                <a:lnTo>
                  <a:pt x="75924" y="46248"/>
                </a:lnTo>
                <a:lnTo>
                  <a:pt x="76355" y="45798"/>
                </a:lnTo>
                <a:lnTo>
                  <a:pt x="76767" y="45292"/>
                </a:lnTo>
                <a:lnTo>
                  <a:pt x="77067" y="44898"/>
                </a:lnTo>
                <a:lnTo>
                  <a:pt x="77330" y="44486"/>
                </a:lnTo>
                <a:lnTo>
                  <a:pt x="77592" y="44073"/>
                </a:lnTo>
                <a:lnTo>
                  <a:pt x="77836" y="43642"/>
                </a:lnTo>
                <a:lnTo>
                  <a:pt x="78042" y="43192"/>
                </a:lnTo>
                <a:lnTo>
                  <a:pt x="78248" y="42742"/>
                </a:lnTo>
                <a:lnTo>
                  <a:pt x="78454" y="42292"/>
                </a:lnTo>
                <a:lnTo>
                  <a:pt x="78623" y="41824"/>
                </a:lnTo>
                <a:lnTo>
                  <a:pt x="78792" y="41355"/>
                </a:lnTo>
                <a:lnTo>
                  <a:pt x="78942" y="40868"/>
                </a:lnTo>
                <a:lnTo>
                  <a:pt x="79073" y="40399"/>
                </a:lnTo>
                <a:lnTo>
                  <a:pt x="79204" y="39912"/>
                </a:lnTo>
                <a:lnTo>
                  <a:pt x="79429" y="38937"/>
                </a:lnTo>
                <a:lnTo>
                  <a:pt x="79635" y="37962"/>
                </a:lnTo>
                <a:lnTo>
                  <a:pt x="79785" y="37118"/>
                </a:lnTo>
                <a:lnTo>
                  <a:pt x="79935" y="36294"/>
                </a:lnTo>
                <a:lnTo>
                  <a:pt x="80048" y="35450"/>
                </a:lnTo>
                <a:lnTo>
                  <a:pt x="80160" y="34606"/>
                </a:lnTo>
                <a:lnTo>
                  <a:pt x="80273" y="33781"/>
                </a:lnTo>
                <a:lnTo>
                  <a:pt x="80367" y="32938"/>
                </a:lnTo>
                <a:lnTo>
                  <a:pt x="80441" y="32094"/>
                </a:lnTo>
                <a:lnTo>
                  <a:pt x="80498" y="31251"/>
                </a:lnTo>
                <a:lnTo>
                  <a:pt x="80591" y="29563"/>
                </a:lnTo>
                <a:lnTo>
                  <a:pt x="80666" y="27858"/>
                </a:lnTo>
                <a:lnTo>
                  <a:pt x="80685" y="26170"/>
                </a:lnTo>
                <a:lnTo>
                  <a:pt x="80685" y="24464"/>
                </a:lnTo>
                <a:lnTo>
                  <a:pt x="80648" y="22777"/>
                </a:lnTo>
                <a:lnTo>
                  <a:pt x="80591" y="21071"/>
                </a:lnTo>
                <a:lnTo>
                  <a:pt x="80498" y="19365"/>
                </a:lnTo>
                <a:lnTo>
                  <a:pt x="80404" y="17659"/>
                </a:lnTo>
                <a:lnTo>
                  <a:pt x="80292" y="15972"/>
                </a:lnTo>
                <a:lnTo>
                  <a:pt x="80160" y="14266"/>
                </a:lnTo>
                <a:lnTo>
                  <a:pt x="79898" y="10873"/>
                </a:lnTo>
                <a:lnTo>
                  <a:pt x="79823" y="10086"/>
                </a:lnTo>
                <a:lnTo>
                  <a:pt x="79748" y="9298"/>
                </a:lnTo>
                <a:lnTo>
                  <a:pt x="79635" y="8511"/>
                </a:lnTo>
                <a:lnTo>
                  <a:pt x="79579" y="8136"/>
                </a:lnTo>
                <a:lnTo>
                  <a:pt x="79504" y="7742"/>
                </a:lnTo>
                <a:lnTo>
                  <a:pt x="79410" y="7367"/>
                </a:lnTo>
                <a:lnTo>
                  <a:pt x="79298" y="6992"/>
                </a:lnTo>
                <a:lnTo>
                  <a:pt x="79185" y="6618"/>
                </a:lnTo>
                <a:lnTo>
                  <a:pt x="79054" y="6261"/>
                </a:lnTo>
                <a:lnTo>
                  <a:pt x="78886" y="5905"/>
                </a:lnTo>
                <a:lnTo>
                  <a:pt x="78717" y="5549"/>
                </a:lnTo>
                <a:lnTo>
                  <a:pt x="78529" y="5212"/>
                </a:lnTo>
                <a:lnTo>
                  <a:pt x="78304" y="4893"/>
                </a:lnTo>
                <a:lnTo>
                  <a:pt x="78004" y="4499"/>
                </a:lnTo>
                <a:lnTo>
                  <a:pt x="77667" y="4124"/>
                </a:lnTo>
                <a:lnTo>
                  <a:pt x="77292" y="3768"/>
                </a:lnTo>
                <a:lnTo>
                  <a:pt x="76898" y="3449"/>
                </a:lnTo>
                <a:lnTo>
                  <a:pt x="76486" y="3149"/>
                </a:lnTo>
                <a:lnTo>
                  <a:pt x="76036" y="2868"/>
                </a:lnTo>
                <a:lnTo>
                  <a:pt x="75567" y="2606"/>
                </a:lnTo>
                <a:lnTo>
                  <a:pt x="75080" y="2381"/>
                </a:lnTo>
                <a:lnTo>
                  <a:pt x="74574" y="2156"/>
                </a:lnTo>
                <a:lnTo>
                  <a:pt x="74049" y="1968"/>
                </a:lnTo>
                <a:lnTo>
                  <a:pt x="73505" y="1781"/>
                </a:lnTo>
                <a:lnTo>
                  <a:pt x="72962" y="1631"/>
                </a:lnTo>
                <a:lnTo>
                  <a:pt x="72380" y="1481"/>
                </a:lnTo>
                <a:lnTo>
                  <a:pt x="71818" y="1350"/>
                </a:lnTo>
                <a:lnTo>
                  <a:pt x="71237" y="1219"/>
                </a:lnTo>
                <a:lnTo>
                  <a:pt x="70637" y="1125"/>
                </a:lnTo>
                <a:lnTo>
                  <a:pt x="70056" y="1031"/>
                </a:lnTo>
                <a:lnTo>
                  <a:pt x="69456" y="937"/>
                </a:lnTo>
                <a:lnTo>
                  <a:pt x="68256" y="806"/>
                </a:lnTo>
                <a:lnTo>
                  <a:pt x="67075" y="712"/>
                </a:lnTo>
                <a:lnTo>
                  <a:pt x="65913" y="619"/>
                </a:lnTo>
                <a:lnTo>
                  <a:pt x="63701" y="506"/>
                </a:lnTo>
                <a:lnTo>
                  <a:pt x="62689" y="450"/>
                </a:lnTo>
                <a:lnTo>
                  <a:pt x="61751" y="394"/>
                </a:lnTo>
                <a:lnTo>
                  <a:pt x="60401" y="300"/>
                </a:lnTo>
                <a:lnTo>
                  <a:pt x="59052" y="225"/>
                </a:lnTo>
                <a:lnTo>
                  <a:pt x="57702" y="150"/>
                </a:lnTo>
                <a:lnTo>
                  <a:pt x="56371" y="112"/>
                </a:lnTo>
                <a:lnTo>
                  <a:pt x="53671" y="37"/>
                </a:lnTo>
                <a:lnTo>
                  <a:pt x="50972"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8" name="Google Shape;888;p21"/>
          <p:cNvSpPr txBox="1">
            <a:spLocks noGrp="1"/>
          </p:cNvSpPr>
          <p:nvPr>
            <p:ph type="title"/>
          </p:nvPr>
        </p:nvSpPr>
        <p:spPr>
          <a:xfrm>
            <a:off x="1297850" y="2683697"/>
            <a:ext cx="2742600" cy="3657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800"/>
              <a:buNone/>
              <a:defRPr sz="2000"/>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889" name="Google Shape;889;p21"/>
          <p:cNvSpPr txBox="1">
            <a:spLocks noGrp="1"/>
          </p:cNvSpPr>
          <p:nvPr>
            <p:ph type="title" idx="2"/>
          </p:nvPr>
        </p:nvSpPr>
        <p:spPr>
          <a:xfrm>
            <a:off x="5103250" y="2683697"/>
            <a:ext cx="2742600" cy="3657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800"/>
              <a:buNone/>
              <a:defRPr sz="2000"/>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890" name="Google Shape;890;p21"/>
          <p:cNvSpPr txBox="1">
            <a:spLocks noGrp="1"/>
          </p:cNvSpPr>
          <p:nvPr>
            <p:ph type="subTitle" idx="1"/>
          </p:nvPr>
        </p:nvSpPr>
        <p:spPr>
          <a:xfrm>
            <a:off x="5102950" y="2960996"/>
            <a:ext cx="2743200" cy="9144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2800"/>
              <a:buNone/>
              <a:defRPr b="0">
                <a:solidFill>
                  <a:schemeClr val="accent4"/>
                </a:solidFill>
              </a:defRPr>
            </a:lvl1pPr>
            <a:lvl2pPr lvl="1" algn="ctr" rtl="0">
              <a:lnSpc>
                <a:spcPct val="100000"/>
              </a:lnSpc>
              <a:spcBef>
                <a:spcPts val="0"/>
              </a:spcBef>
              <a:spcAft>
                <a:spcPts val="0"/>
              </a:spcAft>
              <a:buSzPts val="2800"/>
              <a:buNone/>
              <a:defRPr sz="2800"/>
            </a:lvl2pPr>
            <a:lvl3pPr lvl="2" algn="ctr" rtl="0">
              <a:lnSpc>
                <a:spcPct val="100000"/>
              </a:lnSpc>
              <a:spcBef>
                <a:spcPts val="0"/>
              </a:spcBef>
              <a:spcAft>
                <a:spcPts val="0"/>
              </a:spcAft>
              <a:buSzPts val="2800"/>
              <a:buNone/>
              <a:defRPr sz="2800"/>
            </a:lvl3pPr>
            <a:lvl4pPr lvl="3" algn="ctr" rtl="0">
              <a:lnSpc>
                <a:spcPct val="100000"/>
              </a:lnSpc>
              <a:spcBef>
                <a:spcPts val="0"/>
              </a:spcBef>
              <a:spcAft>
                <a:spcPts val="0"/>
              </a:spcAft>
              <a:buSzPts val="2800"/>
              <a:buNone/>
              <a:defRPr sz="2800"/>
            </a:lvl4pPr>
            <a:lvl5pPr lvl="4" algn="ctr" rtl="0">
              <a:lnSpc>
                <a:spcPct val="100000"/>
              </a:lnSpc>
              <a:spcBef>
                <a:spcPts val="0"/>
              </a:spcBef>
              <a:spcAft>
                <a:spcPts val="0"/>
              </a:spcAft>
              <a:buSzPts val="2800"/>
              <a:buNone/>
              <a:defRPr sz="2800"/>
            </a:lvl5pPr>
            <a:lvl6pPr lvl="5" algn="ctr" rtl="0">
              <a:lnSpc>
                <a:spcPct val="100000"/>
              </a:lnSpc>
              <a:spcBef>
                <a:spcPts val="0"/>
              </a:spcBef>
              <a:spcAft>
                <a:spcPts val="0"/>
              </a:spcAft>
              <a:buSzPts val="2800"/>
              <a:buNone/>
              <a:defRPr sz="2800"/>
            </a:lvl6pPr>
            <a:lvl7pPr lvl="6" algn="ctr" rtl="0">
              <a:lnSpc>
                <a:spcPct val="100000"/>
              </a:lnSpc>
              <a:spcBef>
                <a:spcPts val="0"/>
              </a:spcBef>
              <a:spcAft>
                <a:spcPts val="0"/>
              </a:spcAft>
              <a:buSzPts val="2800"/>
              <a:buNone/>
              <a:defRPr sz="2800"/>
            </a:lvl7pPr>
            <a:lvl8pPr lvl="7" algn="ctr" rtl="0">
              <a:lnSpc>
                <a:spcPct val="100000"/>
              </a:lnSpc>
              <a:spcBef>
                <a:spcPts val="0"/>
              </a:spcBef>
              <a:spcAft>
                <a:spcPts val="0"/>
              </a:spcAft>
              <a:buSzPts val="2800"/>
              <a:buNone/>
              <a:defRPr sz="2800"/>
            </a:lvl8pPr>
            <a:lvl9pPr lvl="8" algn="ctr" rtl="0">
              <a:lnSpc>
                <a:spcPct val="100000"/>
              </a:lnSpc>
              <a:spcBef>
                <a:spcPts val="0"/>
              </a:spcBef>
              <a:spcAft>
                <a:spcPts val="0"/>
              </a:spcAft>
              <a:buSzPts val="2800"/>
              <a:buNone/>
              <a:defRPr sz="2800"/>
            </a:lvl9pPr>
          </a:lstStyle>
          <a:p>
            <a:endParaRPr/>
          </a:p>
        </p:txBody>
      </p:sp>
      <p:sp>
        <p:nvSpPr>
          <p:cNvPr id="891" name="Google Shape;891;p21"/>
          <p:cNvSpPr txBox="1">
            <a:spLocks noGrp="1"/>
          </p:cNvSpPr>
          <p:nvPr>
            <p:ph type="subTitle" idx="3"/>
          </p:nvPr>
        </p:nvSpPr>
        <p:spPr>
          <a:xfrm>
            <a:off x="1297850" y="2960988"/>
            <a:ext cx="2742600" cy="9144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2800"/>
              <a:buNone/>
              <a:defRPr b="0">
                <a:solidFill>
                  <a:schemeClr val="accent4"/>
                </a:solidFill>
              </a:defRPr>
            </a:lvl1pPr>
            <a:lvl2pPr lvl="1" algn="ctr" rtl="0">
              <a:lnSpc>
                <a:spcPct val="100000"/>
              </a:lnSpc>
              <a:spcBef>
                <a:spcPts val="0"/>
              </a:spcBef>
              <a:spcAft>
                <a:spcPts val="0"/>
              </a:spcAft>
              <a:buSzPts val="2800"/>
              <a:buNone/>
              <a:defRPr sz="2800"/>
            </a:lvl2pPr>
            <a:lvl3pPr lvl="2" algn="ctr" rtl="0">
              <a:lnSpc>
                <a:spcPct val="100000"/>
              </a:lnSpc>
              <a:spcBef>
                <a:spcPts val="0"/>
              </a:spcBef>
              <a:spcAft>
                <a:spcPts val="0"/>
              </a:spcAft>
              <a:buSzPts val="2800"/>
              <a:buNone/>
              <a:defRPr sz="2800"/>
            </a:lvl3pPr>
            <a:lvl4pPr lvl="3" algn="ctr" rtl="0">
              <a:lnSpc>
                <a:spcPct val="100000"/>
              </a:lnSpc>
              <a:spcBef>
                <a:spcPts val="0"/>
              </a:spcBef>
              <a:spcAft>
                <a:spcPts val="0"/>
              </a:spcAft>
              <a:buSzPts val="2800"/>
              <a:buNone/>
              <a:defRPr sz="2800"/>
            </a:lvl4pPr>
            <a:lvl5pPr lvl="4" algn="ctr" rtl="0">
              <a:lnSpc>
                <a:spcPct val="100000"/>
              </a:lnSpc>
              <a:spcBef>
                <a:spcPts val="0"/>
              </a:spcBef>
              <a:spcAft>
                <a:spcPts val="0"/>
              </a:spcAft>
              <a:buSzPts val="2800"/>
              <a:buNone/>
              <a:defRPr sz="2800"/>
            </a:lvl5pPr>
            <a:lvl6pPr lvl="5" algn="ctr" rtl="0">
              <a:lnSpc>
                <a:spcPct val="100000"/>
              </a:lnSpc>
              <a:spcBef>
                <a:spcPts val="0"/>
              </a:spcBef>
              <a:spcAft>
                <a:spcPts val="0"/>
              </a:spcAft>
              <a:buSzPts val="2800"/>
              <a:buNone/>
              <a:defRPr sz="2800"/>
            </a:lvl6pPr>
            <a:lvl7pPr lvl="6" algn="ctr" rtl="0">
              <a:lnSpc>
                <a:spcPct val="100000"/>
              </a:lnSpc>
              <a:spcBef>
                <a:spcPts val="0"/>
              </a:spcBef>
              <a:spcAft>
                <a:spcPts val="0"/>
              </a:spcAft>
              <a:buSzPts val="2800"/>
              <a:buNone/>
              <a:defRPr sz="2800"/>
            </a:lvl7pPr>
            <a:lvl8pPr lvl="7" algn="ctr" rtl="0">
              <a:lnSpc>
                <a:spcPct val="100000"/>
              </a:lnSpc>
              <a:spcBef>
                <a:spcPts val="0"/>
              </a:spcBef>
              <a:spcAft>
                <a:spcPts val="0"/>
              </a:spcAft>
              <a:buSzPts val="2800"/>
              <a:buNone/>
              <a:defRPr sz="2800"/>
            </a:lvl8pPr>
            <a:lvl9pPr lvl="8" algn="ctr" rtl="0">
              <a:lnSpc>
                <a:spcPct val="100000"/>
              </a:lnSpc>
              <a:spcBef>
                <a:spcPts val="0"/>
              </a:spcBef>
              <a:spcAft>
                <a:spcPts val="0"/>
              </a:spcAft>
              <a:buSzPts val="2800"/>
              <a:buNone/>
              <a:defRPr sz="2800"/>
            </a:lvl9pPr>
          </a:lstStyle>
          <a:p>
            <a:endParaRPr/>
          </a:p>
        </p:txBody>
      </p:sp>
      <p:sp>
        <p:nvSpPr>
          <p:cNvPr id="892" name="Google Shape;892;p21"/>
          <p:cNvSpPr txBox="1">
            <a:spLocks noGrp="1"/>
          </p:cNvSpPr>
          <p:nvPr>
            <p:ph type="title" idx="4"/>
          </p:nvPr>
        </p:nvSpPr>
        <p:spPr>
          <a:xfrm>
            <a:off x="720000" y="539500"/>
            <a:ext cx="7704000" cy="4572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800"/>
              <a:buNone/>
              <a:defRPr sz="2800"/>
            </a:lvl1pPr>
            <a:lvl2pPr lvl="1" algn="ctr" rtl="0">
              <a:spcBef>
                <a:spcPts val="0"/>
              </a:spcBef>
              <a:spcAft>
                <a:spcPts val="0"/>
              </a:spcAft>
              <a:buSzPts val="3500"/>
              <a:buNone/>
              <a:defRPr/>
            </a:lvl2pPr>
            <a:lvl3pPr lvl="2" algn="ctr" rtl="0">
              <a:spcBef>
                <a:spcPts val="0"/>
              </a:spcBef>
              <a:spcAft>
                <a:spcPts val="0"/>
              </a:spcAft>
              <a:buSzPts val="3500"/>
              <a:buNone/>
              <a:defRPr/>
            </a:lvl3pPr>
            <a:lvl4pPr lvl="3" algn="ctr" rtl="0">
              <a:spcBef>
                <a:spcPts val="0"/>
              </a:spcBef>
              <a:spcAft>
                <a:spcPts val="0"/>
              </a:spcAft>
              <a:buSzPts val="3500"/>
              <a:buNone/>
              <a:defRPr/>
            </a:lvl4pPr>
            <a:lvl5pPr lvl="4" algn="ctr" rtl="0">
              <a:spcBef>
                <a:spcPts val="0"/>
              </a:spcBef>
              <a:spcAft>
                <a:spcPts val="0"/>
              </a:spcAft>
              <a:buSzPts val="3500"/>
              <a:buNone/>
              <a:defRPr/>
            </a:lvl5pPr>
            <a:lvl6pPr lvl="5" algn="ctr" rtl="0">
              <a:spcBef>
                <a:spcPts val="0"/>
              </a:spcBef>
              <a:spcAft>
                <a:spcPts val="0"/>
              </a:spcAft>
              <a:buSzPts val="3500"/>
              <a:buNone/>
              <a:defRPr/>
            </a:lvl6pPr>
            <a:lvl7pPr lvl="6" algn="ctr" rtl="0">
              <a:spcBef>
                <a:spcPts val="0"/>
              </a:spcBef>
              <a:spcAft>
                <a:spcPts val="0"/>
              </a:spcAft>
              <a:buSzPts val="3500"/>
              <a:buNone/>
              <a:defRPr/>
            </a:lvl7pPr>
            <a:lvl8pPr lvl="7" algn="ctr" rtl="0">
              <a:spcBef>
                <a:spcPts val="0"/>
              </a:spcBef>
              <a:spcAft>
                <a:spcPts val="0"/>
              </a:spcAft>
              <a:buSzPts val="3500"/>
              <a:buNone/>
              <a:defRPr/>
            </a:lvl8pPr>
            <a:lvl9pPr lvl="8" algn="ctr" rtl="0">
              <a:spcBef>
                <a:spcPts val="0"/>
              </a:spcBef>
              <a:spcAft>
                <a:spcPts val="0"/>
              </a:spcAft>
              <a:buSzPts val="3500"/>
              <a:buNone/>
              <a:defRPr/>
            </a:lvl9pPr>
          </a:lstStyle>
          <a:p>
            <a:endParaRPr/>
          </a:p>
        </p:txBody>
      </p:sp>
      <p:grpSp>
        <p:nvGrpSpPr>
          <p:cNvPr id="926" name="Google Shape;926;p21"/>
          <p:cNvGrpSpPr/>
          <p:nvPr/>
        </p:nvGrpSpPr>
        <p:grpSpPr>
          <a:xfrm>
            <a:off x="984673" y="4052261"/>
            <a:ext cx="641392" cy="647057"/>
            <a:chOff x="1342025" y="4397675"/>
            <a:chExt cx="894550" cy="902450"/>
          </a:xfrm>
        </p:grpSpPr>
        <p:sp>
          <p:nvSpPr>
            <p:cNvPr id="927" name="Google Shape;927;p21"/>
            <p:cNvSpPr/>
            <p:nvPr/>
          </p:nvSpPr>
          <p:spPr>
            <a:xfrm>
              <a:off x="1395975" y="4450700"/>
              <a:ext cx="803375" cy="825225"/>
            </a:xfrm>
            <a:custGeom>
              <a:avLst/>
              <a:gdLst/>
              <a:ahLst/>
              <a:cxnLst/>
              <a:rect l="l" t="t" r="r" b="b"/>
              <a:pathLst>
                <a:path w="32135" h="33009" extrusionOk="0">
                  <a:moveTo>
                    <a:pt x="31763" y="0"/>
                  </a:moveTo>
                  <a:lnTo>
                    <a:pt x="31688" y="19"/>
                  </a:lnTo>
                  <a:lnTo>
                    <a:pt x="31633" y="38"/>
                  </a:lnTo>
                  <a:lnTo>
                    <a:pt x="31558" y="75"/>
                  </a:lnTo>
                  <a:lnTo>
                    <a:pt x="31521" y="112"/>
                  </a:lnTo>
                  <a:lnTo>
                    <a:pt x="31465" y="168"/>
                  </a:lnTo>
                  <a:lnTo>
                    <a:pt x="31428" y="224"/>
                  </a:lnTo>
                  <a:lnTo>
                    <a:pt x="31409" y="298"/>
                  </a:lnTo>
                  <a:lnTo>
                    <a:pt x="31409" y="373"/>
                  </a:lnTo>
                  <a:lnTo>
                    <a:pt x="31409" y="32265"/>
                  </a:lnTo>
                  <a:lnTo>
                    <a:pt x="373" y="31241"/>
                  </a:lnTo>
                  <a:lnTo>
                    <a:pt x="299" y="31241"/>
                  </a:lnTo>
                  <a:lnTo>
                    <a:pt x="243" y="31260"/>
                  </a:lnTo>
                  <a:lnTo>
                    <a:pt x="168" y="31278"/>
                  </a:lnTo>
                  <a:lnTo>
                    <a:pt x="113" y="31334"/>
                  </a:lnTo>
                  <a:lnTo>
                    <a:pt x="75" y="31390"/>
                  </a:lnTo>
                  <a:lnTo>
                    <a:pt x="38" y="31446"/>
                  </a:lnTo>
                  <a:lnTo>
                    <a:pt x="20" y="31520"/>
                  </a:lnTo>
                  <a:lnTo>
                    <a:pt x="1" y="31576"/>
                  </a:lnTo>
                  <a:lnTo>
                    <a:pt x="1" y="31651"/>
                  </a:lnTo>
                  <a:lnTo>
                    <a:pt x="20" y="31725"/>
                  </a:lnTo>
                  <a:lnTo>
                    <a:pt x="57" y="31781"/>
                  </a:lnTo>
                  <a:lnTo>
                    <a:pt x="94" y="31837"/>
                  </a:lnTo>
                  <a:lnTo>
                    <a:pt x="150" y="31892"/>
                  </a:lnTo>
                  <a:lnTo>
                    <a:pt x="206" y="31930"/>
                  </a:lnTo>
                  <a:lnTo>
                    <a:pt x="280" y="31948"/>
                  </a:lnTo>
                  <a:lnTo>
                    <a:pt x="355" y="31948"/>
                  </a:lnTo>
                  <a:lnTo>
                    <a:pt x="32135" y="33009"/>
                  </a:lnTo>
                  <a:lnTo>
                    <a:pt x="32135" y="373"/>
                  </a:lnTo>
                  <a:lnTo>
                    <a:pt x="32116" y="298"/>
                  </a:lnTo>
                  <a:lnTo>
                    <a:pt x="32098" y="224"/>
                  </a:lnTo>
                  <a:lnTo>
                    <a:pt x="32061" y="168"/>
                  </a:lnTo>
                  <a:lnTo>
                    <a:pt x="32023" y="112"/>
                  </a:lnTo>
                  <a:lnTo>
                    <a:pt x="31967" y="75"/>
                  </a:lnTo>
                  <a:lnTo>
                    <a:pt x="31912" y="38"/>
                  </a:lnTo>
                  <a:lnTo>
                    <a:pt x="31837" y="19"/>
                  </a:lnTo>
                  <a:lnTo>
                    <a:pt x="31763"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8" name="Google Shape;928;p21"/>
            <p:cNvSpPr/>
            <p:nvPr/>
          </p:nvSpPr>
          <p:spPr>
            <a:xfrm>
              <a:off x="2154675" y="4397675"/>
              <a:ext cx="81900" cy="70725"/>
            </a:xfrm>
            <a:custGeom>
              <a:avLst/>
              <a:gdLst/>
              <a:ahLst/>
              <a:cxnLst/>
              <a:rect l="l" t="t" r="r" b="b"/>
              <a:pathLst>
                <a:path w="3276" h="2829" extrusionOk="0">
                  <a:moveTo>
                    <a:pt x="1564" y="0"/>
                  </a:moveTo>
                  <a:lnTo>
                    <a:pt x="1471" y="37"/>
                  </a:lnTo>
                  <a:lnTo>
                    <a:pt x="1396" y="93"/>
                  </a:lnTo>
                  <a:lnTo>
                    <a:pt x="1322" y="168"/>
                  </a:lnTo>
                  <a:lnTo>
                    <a:pt x="1266" y="242"/>
                  </a:lnTo>
                  <a:lnTo>
                    <a:pt x="1154" y="503"/>
                  </a:lnTo>
                  <a:lnTo>
                    <a:pt x="1024" y="763"/>
                  </a:lnTo>
                  <a:lnTo>
                    <a:pt x="875" y="1005"/>
                  </a:lnTo>
                  <a:lnTo>
                    <a:pt x="726" y="1247"/>
                  </a:lnTo>
                  <a:lnTo>
                    <a:pt x="410" y="1693"/>
                  </a:lnTo>
                  <a:lnTo>
                    <a:pt x="38" y="2140"/>
                  </a:lnTo>
                  <a:lnTo>
                    <a:pt x="1" y="2196"/>
                  </a:lnTo>
                  <a:lnTo>
                    <a:pt x="1" y="2252"/>
                  </a:lnTo>
                  <a:lnTo>
                    <a:pt x="1" y="2326"/>
                  </a:lnTo>
                  <a:lnTo>
                    <a:pt x="38" y="2382"/>
                  </a:lnTo>
                  <a:lnTo>
                    <a:pt x="75" y="2419"/>
                  </a:lnTo>
                  <a:lnTo>
                    <a:pt x="131" y="2438"/>
                  </a:lnTo>
                  <a:lnTo>
                    <a:pt x="187" y="2438"/>
                  </a:lnTo>
                  <a:lnTo>
                    <a:pt x="261" y="2419"/>
                  </a:lnTo>
                  <a:lnTo>
                    <a:pt x="447" y="2270"/>
                  </a:lnTo>
                  <a:lnTo>
                    <a:pt x="615" y="2121"/>
                  </a:lnTo>
                  <a:lnTo>
                    <a:pt x="968" y="1805"/>
                  </a:lnTo>
                  <a:lnTo>
                    <a:pt x="1266" y="1452"/>
                  </a:lnTo>
                  <a:lnTo>
                    <a:pt x="1545" y="1079"/>
                  </a:lnTo>
                  <a:lnTo>
                    <a:pt x="1787" y="1563"/>
                  </a:lnTo>
                  <a:lnTo>
                    <a:pt x="1917" y="1824"/>
                  </a:lnTo>
                  <a:lnTo>
                    <a:pt x="2066" y="2047"/>
                  </a:lnTo>
                  <a:lnTo>
                    <a:pt x="2215" y="2270"/>
                  </a:lnTo>
                  <a:lnTo>
                    <a:pt x="2401" y="2475"/>
                  </a:lnTo>
                  <a:lnTo>
                    <a:pt x="2587" y="2642"/>
                  </a:lnTo>
                  <a:lnTo>
                    <a:pt x="2773" y="2791"/>
                  </a:lnTo>
                  <a:lnTo>
                    <a:pt x="2866" y="2828"/>
                  </a:lnTo>
                  <a:lnTo>
                    <a:pt x="2959" y="2828"/>
                  </a:lnTo>
                  <a:lnTo>
                    <a:pt x="3052" y="2810"/>
                  </a:lnTo>
                  <a:lnTo>
                    <a:pt x="3145" y="2754"/>
                  </a:lnTo>
                  <a:lnTo>
                    <a:pt x="3201" y="2698"/>
                  </a:lnTo>
                  <a:lnTo>
                    <a:pt x="3257" y="2624"/>
                  </a:lnTo>
                  <a:lnTo>
                    <a:pt x="3275" y="2531"/>
                  </a:lnTo>
                  <a:lnTo>
                    <a:pt x="3257" y="2419"/>
                  </a:lnTo>
                  <a:lnTo>
                    <a:pt x="3182" y="2289"/>
                  </a:lnTo>
                  <a:lnTo>
                    <a:pt x="3108" y="2140"/>
                  </a:lnTo>
                  <a:lnTo>
                    <a:pt x="2922" y="1879"/>
                  </a:lnTo>
                  <a:lnTo>
                    <a:pt x="2736" y="1619"/>
                  </a:lnTo>
                  <a:lnTo>
                    <a:pt x="2550" y="1377"/>
                  </a:lnTo>
                  <a:lnTo>
                    <a:pt x="2364" y="1079"/>
                  </a:lnTo>
                  <a:lnTo>
                    <a:pt x="2196" y="782"/>
                  </a:lnTo>
                  <a:lnTo>
                    <a:pt x="2029" y="465"/>
                  </a:lnTo>
                  <a:lnTo>
                    <a:pt x="1880" y="168"/>
                  </a:lnTo>
                  <a:lnTo>
                    <a:pt x="1824" y="75"/>
                  </a:lnTo>
                  <a:lnTo>
                    <a:pt x="1750" y="19"/>
                  </a:lnTo>
                  <a:lnTo>
                    <a:pt x="1657"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9" name="Google Shape;929;p21"/>
            <p:cNvSpPr/>
            <p:nvPr/>
          </p:nvSpPr>
          <p:spPr>
            <a:xfrm>
              <a:off x="1442500" y="4701900"/>
              <a:ext cx="194925" cy="511700"/>
            </a:xfrm>
            <a:custGeom>
              <a:avLst/>
              <a:gdLst/>
              <a:ahLst/>
              <a:cxnLst/>
              <a:rect l="l" t="t" r="r" b="b"/>
              <a:pathLst>
                <a:path w="7797" h="20468" extrusionOk="0">
                  <a:moveTo>
                    <a:pt x="7071" y="707"/>
                  </a:moveTo>
                  <a:lnTo>
                    <a:pt x="6867" y="19426"/>
                  </a:lnTo>
                  <a:lnTo>
                    <a:pt x="1936" y="19742"/>
                  </a:lnTo>
                  <a:lnTo>
                    <a:pt x="708" y="1135"/>
                  </a:lnTo>
                  <a:lnTo>
                    <a:pt x="7071" y="707"/>
                  </a:lnTo>
                  <a:close/>
                  <a:moveTo>
                    <a:pt x="7034" y="0"/>
                  </a:moveTo>
                  <a:lnTo>
                    <a:pt x="671" y="409"/>
                  </a:lnTo>
                  <a:lnTo>
                    <a:pt x="522" y="447"/>
                  </a:lnTo>
                  <a:lnTo>
                    <a:pt x="391" y="484"/>
                  </a:lnTo>
                  <a:lnTo>
                    <a:pt x="261" y="558"/>
                  </a:lnTo>
                  <a:lnTo>
                    <a:pt x="168" y="651"/>
                  </a:lnTo>
                  <a:lnTo>
                    <a:pt x="94" y="763"/>
                  </a:lnTo>
                  <a:lnTo>
                    <a:pt x="38" y="875"/>
                  </a:lnTo>
                  <a:lnTo>
                    <a:pt x="1" y="1005"/>
                  </a:lnTo>
                  <a:lnTo>
                    <a:pt x="1" y="1135"/>
                  </a:lnTo>
                  <a:lnTo>
                    <a:pt x="1229" y="19835"/>
                  </a:lnTo>
                  <a:lnTo>
                    <a:pt x="1247" y="19965"/>
                  </a:lnTo>
                  <a:lnTo>
                    <a:pt x="1285" y="20077"/>
                  </a:lnTo>
                  <a:lnTo>
                    <a:pt x="1359" y="20188"/>
                  </a:lnTo>
                  <a:lnTo>
                    <a:pt x="1452" y="20281"/>
                  </a:lnTo>
                  <a:lnTo>
                    <a:pt x="1564" y="20356"/>
                  </a:lnTo>
                  <a:lnTo>
                    <a:pt x="1675" y="20412"/>
                  </a:lnTo>
                  <a:lnTo>
                    <a:pt x="1806" y="20449"/>
                  </a:lnTo>
                  <a:lnTo>
                    <a:pt x="1936" y="20468"/>
                  </a:lnTo>
                  <a:lnTo>
                    <a:pt x="1992" y="20468"/>
                  </a:lnTo>
                  <a:lnTo>
                    <a:pt x="6922" y="20133"/>
                  </a:lnTo>
                  <a:lnTo>
                    <a:pt x="7053" y="20114"/>
                  </a:lnTo>
                  <a:lnTo>
                    <a:pt x="7183" y="20077"/>
                  </a:lnTo>
                  <a:lnTo>
                    <a:pt x="7295" y="20002"/>
                  </a:lnTo>
                  <a:lnTo>
                    <a:pt x="7388" y="19928"/>
                  </a:lnTo>
                  <a:lnTo>
                    <a:pt x="7462" y="19816"/>
                  </a:lnTo>
                  <a:lnTo>
                    <a:pt x="7536" y="19705"/>
                  </a:lnTo>
                  <a:lnTo>
                    <a:pt x="7574" y="19593"/>
                  </a:lnTo>
                  <a:lnTo>
                    <a:pt x="7592" y="19463"/>
                  </a:lnTo>
                  <a:lnTo>
                    <a:pt x="7797" y="670"/>
                  </a:lnTo>
                  <a:lnTo>
                    <a:pt x="7778" y="540"/>
                  </a:lnTo>
                  <a:lnTo>
                    <a:pt x="7741" y="409"/>
                  </a:lnTo>
                  <a:lnTo>
                    <a:pt x="7667" y="298"/>
                  </a:lnTo>
                  <a:lnTo>
                    <a:pt x="7574" y="186"/>
                  </a:lnTo>
                  <a:lnTo>
                    <a:pt x="7462" y="93"/>
                  </a:lnTo>
                  <a:lnTo>
                    <a:pt x="7332" y="37"/>
                  </a:lnTo>
                  <a:lnTo>
                    <a:pt x="7183"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0" name="Google Shape;930;p21"/>
            <p:cNvSpPr/>
            <p:nvPr/>
          </p:nvSpPr>
          <p:spPr>
            <a:xfrm>
              <a:off x="1477400" y="5139150"/>
              <a:ext cx="147000" cy="39100"/>
            </a:xfrm>
            <a:custGeom>
              <a:avLst/>
              <a:gdLst/>
              <a:ahLst/>
              <a:cxnLst/>
              <a:rect l="l" t="t" r="r" b="b"/>
              <a:pathLst>
                <a:path w="5880" h="1564" extrusionOk="0">
                  <a:moveTo>
                    <a:pt x="112" y="0"/>
                  </a:moveTo>
                  <a:lnTo>
                    <a:pt x="0" y="726"/>
                  </a:lnTo>
                  <a:lnTo>
                    <a:pt x="5787" y="1563"/>
                  </a:lnTo>
                  <a:lnTo>
                    <a:pt x="5880" y="856"/>
                  </a:lnTo>
                  <a:lnTo>
                    <a:pt x="112"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1" name="Google Shape;931;p21"/>
            <p:cNvSpPr/>
            <p:nvPr/>
          </p:nvSpPr>
          <p:spPr>
            <a:xfrm>
              <a:off x="1474600" y="5100075"/>
              <a:ext cx="148425" cy="47475"/>
            </a:xfrm>
            <a:custGeom>
              <a:avLst/>
              <a:gdLst/>
              <a:ahLst/>
              <a:cxnLst/>
              <a:rect l="l" t="t" r="r" b="b"/>
              <a:pathLst>
                <a:path w="5937" h="1899" extrusionOk="0">
                  <a:moveTo>
                    <a:pt x="131" y="0"/>
                  </a:moveTo>
                  <a:lnTo>
                    <a:pt x="1" y="708"/>
                  </a:lnTo>
                  <a:lnTo>
                    <a:pt x="5787" y="1898"/>
                  </a:lnTo>
                  <a:lnTo>
                    <a:pt x="5936" y="1191"/>
                  </a:lnTo>
                  <a:lnTo>
                    <a:pt x="131"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2" name="Google Shape;932;p21"/>
            <p:cNvSpPr/>
            <p:nvPr/>
          </p:nvSpPr>
          <p:spPr>
            <a:xfrm>
              <a:off x="1471800" y="5060075"/>
              <a:ext cx="154000" cy="47925"/>
            </a:xfrm>
            <a:custGeom>
              <a:avLst/>
              <a:gdLst/>
              <a:ahLst/>
              <a:cxnLst/>
              <a:rect l="l" t="t" r="r" b="b"/>
              <a:pathLst>
                <a:path w="6160" h="1917" extrusionOk="0">
                  <a:moveTo>
                    <a:pt x="150" y="0"/>
                  </a:moveTo>
                  <a:lnTo>
                    <a:pt x="1" y="707"/>
                  </a:lnTo>
                  <a:lnTo>
                    <a:pt x="6011" y="1917"/>
                  </a:lnTo>
                  <a:lnTo>
                    <a:pt x="6160" y="1210"/>
                  </a:lnTo>
                  <a:lnTo>
                    <a:pt x="150"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3" name="Google Shape;933;p21"/>
            <p:cNvSpPr/>
            <p:nvPr/>
          </p:nvSpPr>
          <p:spPr>
            <a:xfrm>
              <a:off x="1468100" y="5011700"/>
              <a:ext cx="156300" cy="61875"/>
            </a:xfrm>
            <a:custGeom>
              <a:avLst/>
              <a:gdLst/>
              <a:ahLst/>
              <a:cxnLst/>
              <a:rect l="l" t="t" r="r" b="b"/>
              <a:pathLst>
                <a:path w="6252" h="2475" extrusionOk="0">
                  <a:moveTo>
                    <a:pt x="186" y="0"/>
                  </a:moveTo>
                  <a:lnTo>
                    <a:pt x="0" y="689"/>
                  </a:lnTo>
                  <a:lnTo>
                    <a:pt x="6047" y="2475"/>
                  </a:lnTo>
                  <a:lnTo>
                    <a:pt x="6252" y="1786"/>
                  </a:lnTo>
                  <a:lnTo>
                    <a:pt x="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4" name="Google Shape;934;p21"/>
            <p:cNvSpPr/>
            <p:nvPr/>
          </p:nvSpPr>
          <p:spPr>
            <a:xfrm>
              <a:off x="1464375" y="4963775"/>
              <a:ext cx="163300" cy="73050"/>
            </a:xfrm>
            <a:custGeom>
              <a:avLst/>
              <a:gdLst/>
              <a:ahLst/>
              <a:cxnLst/>
              <a:rect l="l" t="t" r="r" b="b"/>
              <a:pathLst>
                <a:path w="6532" h="2922" extrusionOk="0">
                  <a:moveTo>
                    <a:pt x="242" y="1"/>
                  </a:moveTo>
                  <a:lnTo>
                    <a:pt x="0" y="671"/>
                  </a:lnTo>
                  <a:lnTo>
                    <a:pt x="6289" y="2922"/>
                  </a:lnTo>
                  <a:lnTo>
                    <a:pt x="6531" y="2252"/>
                  </a:lnTo>
                  <a:lnTo>
                    <a:pt x="242"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5" name="Google Shape;935;p21"/>
            <p:cNvSpPr/>
            <p:nvPr/>
          </p:nvSpPr>
          <p:spPr>
            <a:xfrm>
              <a:off x="1461575" y="4926100"/>
              <a:ext cx="164225" cy="77700"/>
            </a:xfrm>
            <a:custGeom>
              <a:avLst/>
              <a:gdLst/>
              <a:ahLst/>
              <a:cxnLst/>
              <a:rect l="l" t="t" r="r" b="b"/>
              <a:pathLst>
                <a:path w="6569" h="3108" extrusionOk="0">
                  <a:moveTo>
                    <a:pt x="261" y="1"/>
                  </a:moveTo>
                  <a:lnTo>
                    <a:pt x="1" y="670"/>
                  </a:lnTo>
                  <a:lnTo>
                    <a:pt x="6308" y="3108"/>
                  </a:lnTo>
                  <a:lnTo>
                    <a:pt x="6569" y="2419"/>
                  </a:lnTo>
                  <a:lnTo>
                    <a:pt x="261"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6" name="Google Shape;936;p21"/>
            <p:cNvSpPr/>
            <p:nvPr/>
          </p:nvSpPr>
          <p:spPr>
            <a:xfrm>
              <a:off x="1460175" y="4898200"/>
              <a:ext cx="167950" cy="67000"/>
            </a:xfrm>
            <a:custGeom>
              <a:avLst/>
              <a:gdLst/>
              <a:ahLst/>
              <a:cxnLst/>
              <a:rect l="l" t="t" r="r" b="b"/>
              <a:pathLst>
                <a:path w="6718" h="2680" extrusionOk="0">
                  <a:moveTo>
                    <a:pt x="224" y="0"/>
                  </a:moveTo>
                  <a:lnTo>
                    <a:pt x="1" y="689"/>
                  </a:lnTo>
                  <a:lnTo>
                    <a:pt x="6513" y="2680"/>
                  </a:lnTo>
                  <a:lnTo>
                    <a:pt x="6718" y="1991"/>
                  </a:lnTo>
                  <a:lnTo>
                    <a:pt x="224"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7" name="Google Shape;937;p21"/>
            <p:cNvSpPr/>
            <p:nvPr/>
          </p:nvSpPr>
          <p:spPr>
            <a:xfrm>
              <a:off x="1456450" y="4848875"/>
              <a:ext cx="172625" cy="76775"/>
            </a:xfrm>
            <a:custGeom>
              <a:avLst/>
              <a:gdLst/>
              <a:ahLst/>
              <a:cxnLst/>
              <a:rect l="l" t="t" r="r" b="b"/>
              <a:pathLst>
                <a:path w="6905" h="3071" extrusionOk="0">
                  <a:moveTo>
                    <a:pt x="243" y="1"/>
                  </a:moveTo>
                  <a:lnTo>
                    <a:pt x="1" y="671"/>
                  </a:lnTo>
                  <a:lnTo>
                    <a:pt x="6662" y="3071"/>
                  </a:lnTo>
                  <a:lnTo>
                    <a:pt x="6904" y="2401"/>
                  </a:lnTo>
                  <a:lnTo>
                    <a:pt x="243"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8" name="Google Shape;938;p21"/>
            <p:cNvSpPr/>
            <p:nvPr/>
          </p:nvSpPr>
          <p:spPr>
            <a:xfrm>
              <a:off x="1455525" y="4817725"/>
              <a:ext cx="173075" cy="54900"/>
            </a:xfrm>
            <a:custGeom>
              <a:avLst/>
              <a:gdLst/>
              <a:ahLst/>
              <a:cxnLst/>
              <a:rect l="l" t="t" r="r" b="b"/>
              <a:pathLst>
                <a:path w="6923" h="2196" extrusionOk="0">
                  <a:moveTo>
                    <a:pt x="168" y="0"/>
                  </a:moveTo>
                  <a:lnTo>
                    <a:pt x="1" y="707"/>
                  </a:lnTo>
                  <a:lnTo>
                    <a:pt x="6774" y="2196"/>
                  </a:lnTo>
                  <a:lnTo>
                    <a:pt x="6922" y="1489"/>
                  </a:lnTo>
                  <a:lnTo>
                    <a:pt x="168"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9" name="Google Shape;939;p21"/>
            <p:cNvSpPr/>
            <p:nvPr/>
          </p:nvSpPr>
          <p:spPr>
            <a:xfrm>
              <a:off x="1452275" y="4772600"/>
              <a:ext cx="176800" cy="46075"/>
            </a:xfrm>
            <a:custGeom>
              <a:avLst/>
              <a:gdLst/>
              <a:ahLst/>
              <a:cxnLst/>
              <a:rect l="l" t="t" r="r" b="b"/>
              <a:pathLst>
                <a:path w="7072" h="1843" extrusionOk="0">
                  <a:moveTo>
                    <a:pt x="0" y="0"/>
                  </a:moveTo>
                  <a:lnTo>
                    <a:pt x="131" y="503"/>
                  </a:lnTo>
                  <a:lnTo>
                    <a:pt x="149" y="707"/>
                  </a:lnTo>
                  <a:lnTo>
                    <a:pt x="447" y="745"/>
                  </a:lnTo>
                  <a:lnTo>
                    <a:pt x="1024" y="819"/>
                  </a:lnTo>
                  <a:lnTo>
                    <a:pt x="2773" y="1098"/>
                  </a:lnTo>
                  <a:lnTo>
                    <a:pt x="4913" y="1470"/>
                  </a:lnTo>
                  <a:lnTo>
                    <a:pt x="6941" y="1842"/>
                  </a:lnTo>
                  <a:lnTo>
                    <a:pt x="7071" y="1135"/>
                  </a:lnTo>
                  <a:lnTo>
                    <a:pt x="4131" y="596"/>
                  </a:lnTo>
                  <a:lnTo>
                    <a:pt x="1973" y="242"/>
                  </a:lnTo>
                  <a:lnTo>
                    <a:pt x="1191" y="112"/>
                  </a:lnTo>
                  <a:lnTo>
                    <a:pt x="596" y="37"/>
                  </a:lnTo>
                  <a:lnTo>
                    <a:pt x="205"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0" name="Google Shape;940;p21"/>
            <p:cNvSpPr/>
            <p:nvPr/>
          </p:nvSpPr>
          <p:spPr>
            <a:xfrm>
              <a:off x="1451800" y="4739100"/>
              <a:ext cx="179600" cy="27925"/>
            </a:xfrm>
            <a:custGeom>
              <a:avLst/>
              <a:gdLst/>
              <a:ahLst/>
              <a:cxnLst/>
              <a:rect l="l" t="t" r="r" b="b"/>
              <a:pathLst>
                <a:path w="7184" h="1117" extrusionOk="0">
                  <a:moveTo>
                    <a:pt x="57" y="1"/>
                  </a:moveTo>
                  <a:lnTo>
                    <a:pt x="1" y="708"/>
                  </a:lnTo>
                  <a:lnTo>
                    <a:pt x="7146" y="1117"/>
                  </a:lnTo>
                  <a:lnTo>
                    <a:pt x="7183" y="410"/>
                  </a:lnTo>
                  <a:lnTo>
                    <a:pt x="57"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1" name="Google Shape;941;p21"/>
            <p:cNvSpPr/>
            <p:nvPr/>
          </p:nvSpPr>
          <p:spPr>
            <a:xfrm>
              <a:off x="1699750" y="4594425"/>
              <a:ext cx="195400" cy="612675"/>
            </a:xfrm>
            <a:custGeom>
              <a:avLst/>
              <a:gdLst/>
              <a:ahLst/>
              <a:cxnLst/>
              <a:rect l="l" t="t" r="r" b="b"/>
              <a:pathLst>
                <a:path w="7816" h="24507" extrusionOk="0">
                  <a:moveTo>
                    <a:pt x="7089" y="727"/>
                  </a:moveTo>
                  <a:lnTo>
                    <a:pt x="7108" y="764"/>
                  </a:lnTo>
                  <a:lnTo>
                    <a:pt x="5657" y="23780"/>
                  </a:lnTo>
                  <a:lnTo>
                    <a:pt x="726" y="23780"/>
                  </a:lnTo>
                  <a:lnTo>
                    <a:pt x="726" y="23743"/>
                  </a:lnTo>
                  <a:lnTo>
                    <a:pt x="726" y="764"/>
                  </a:lnTo>
                  <a:lnTo>
                    <a:pt x="726" y="727"/>
                  </a:lnTo>
                  <a:close/>
                  <a:moveTo>
                    <a:pt x="726" y="1"/>
                  </a:moveTo>
                  <a:lnTo>
                    <a:pt x="577" y="19"/>
                  </a:lnTo>
                  <a:lnTo>
                    <a:pt x="447" y="57"/>
                  </a:lnTo>
                  <a:lnTo>
                    <a:pt x="317" y="131"/>
                  </a:lnTo>
                  <a:lnTo>
                    <a:pt x="224" y="224"/>
                  </a:lnTo>
                  <a:lnTo>
                    <a:pt x="130" y="336"/>
                  </a:lnTo>
                  <a:lnTo>
                    <a:pt x="56" y="466"/>
                  </a:lnTo>
                  <a:lnTo>
                    <a:pt x="19" y="615"/>
                  </a:lnTo>
                  <a:lnTo>
                    <a:pt x="0" y="764"/>
                  </a:lnTo>
                  <a:lnTo>
                    <a:pt x="0" y="23743"/>
                  </a:lnTo>
                  <a:lnTo>
                    <a:pt x="19" y="23892"/>
                  </a:lnTo>
                  <a:lnTo>
                    <a:pt x="56" y="24041"/>
                  </a:lnTo>
                  <a:lnTo>
                    <a:pt x="130" y="24171"/>
                  </a:lnTo>
                  <a:lnTo>
                    <a:pt x="224" y="24283"/>
                  </a:lnTo>
                  <a:lnTo>
                    <a:pt x="317" y="24376"/>
                  </a:lnTo>
                  <a:lnTo>
                    <a:pt x="447" y="24432"/>
                  </a:lnTo>
                  <a:lnTo>
                    <a:pt x="577" y="24487"/>
                  </a:lnTo>
                  <a:lnTo>
                    <a:pt x="726" y="24506"/>
                  </a:lnTo>
                  <a:lnTo>
                    <a:pt x="5657" y="24506"/>
                  </a:lnTo>
                  <a:lnTo>
                    <a:pt x="5806" y="24487"/>
                  </a:lnTo>
                  <a:lnTo>
                    <a:pt x="5936" y="24450"/>
                  </a:lnTo>
                  <a:lnTo>
                    <a:pt x="6047" y="24376"/>
                  </a:lnTo>
                  <a:lnTo>
                    <a:pt x="6159" y="24301"/>
                  </a:lnTo>
                  <a:lnTo>
                    <a:pt x="6234" y="24190"/>
                  </a:lnTo>
                  <a:lnTo>
                    <a:pt x="6308" y="24078"/>
                  </a:lnTo>
                  <a:lnTo>
                    <a:pt x="6364" y="23929"/>
                  </a:lnTo>
                  <a:lnTo>
                    <a:pt x="6382" y="23799"/>
                  </a:lnTo>
                  <a:lnTo>
                    <a:pt x="7815" y="801"/>
                  </a:lnTo>
                  <a:lnTo>
                    <a:pt x="7815" y="652"/>
                  </a:lnTo>
                  <a:lnTo>
                    <a:pt x="7778" y="503"/>
                  </a:lnTo>
                  <a:lnTo>
                    <a:pt x="7703" y="354"/>
                  </a:lnTo>
                  <a:lnTo>
                    <a:pt x="7610" y="224"/>
                  </a:lnTo>
                  <a:lnTo>
                    <a:pt x="7499" y="131"/>
                  </a:lnTo>
                  <a:lnTo>
                    <a:pt x="7387" y="57"/>
                  </a:lnTo>
                  <a:lnTo>
                    <a:pt x="7238" y="19"/>
                  </a:lnTo>
                  <a:lnTo>
                    <a:pt x="7108"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2" name="Google Shape;942;p21"/>
            <p:cNvSpPr/>
            <p:nvPr/>
          </p:nvSpPr>
          <p:spPr>
            <a:xfrm>
              <a:off x="1706725" y="5119150"/>
              <a:ext cx="147475" cy="54900"/>
            </a:xfrm>
            <a:custGeom>
              <a:avLst/>
              <a:gdLst/>
              <a:ahLst/>
              <a:cxnLst/>
              <a:rect l="l" t="t" r="r" b="b"/>
              <a:pathLst>
                <a:path w="5899" h="2196" extrusionOk="0">
                  <a:moveTo>
                    <a:pt x="186" y="0"/>
                  </a:moveTo>
                  <a:lnTo>
                    <a:pt x="0" y="707"/>
                  </a:lnTo>
                  <a:lnTo>
                    <a:pt x="5713" y="2196"/>
                  </a:lnTo>
                  <a:lnTo>
                    <a:pt x="5899" y="1508"/>
                  </a:lnTo>
                  <a:lnTo>
                    <a:pt x="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3" name="Google Shape;943;p21"/>
            <p:cNvSpPr/>
            <p:nvPr/>
          </p:nvSpPr>
          <p:spPr>
            <a:xfrm>
              <a:off x="1706250" y="5071225"/>
              <a:ext cx="148425" cy="65150"/>
            </a:xfrm>
            <a:custGeom>
              <a:avLst/>
              <a:gdLst/>
              <a:ahLst/>
              <a:cxnLst/>
              <a:rect l="l" t="t" r="r" b="b"/>
              <a:pathLst>
                <a:path w="5937" h="2606" extrusionOk="0">
                  <a:moveTo>
                    <a:pt x="224" y="1"/>
                  </a:moveTo>
                  <a:lnTo>
                    <a:pt x="1" y="689"/>
                  </a:lnTo>
                  <a:lnTo>
                    <a:pt x="5694" y="2606"/>
                  </a:lnTo>
                  <a:lnTo>
                    <a:pt x="5936" y="1936"/>
                  </a:lnTo>
                  <a:lnTo>
                    <a:pt x="224"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4" name="Google Shape;944;p21"/>
            <p:cNvSpPr/>
            <p:nvPr/>
          </p:nvSpPr>
          <p:spPr>
            <a:xfrm>
              <a:off x="1706250" y="5021925"/>
              <a:ext cx="153525" cy="66550"/>
            </a:xfrm>
            <a:custGeom>
              <a:avLst/>
              <a:gdLst/>
              <a:ahLst/>
              <a:cxnLst/>
              <a:rect l="l" t="t" r="r" b="b"/>
              <a:pathLst>
                <a:path w="6141" h="2662" extrusionOk="0">
                  <a:moveTo>
                    <a:pt x="224" y="1"/>
                  </a:moveTo>
                  <a:lnTo>
                    <a:pt x="1" y="689"/>
                  </a:lnTo>
                  <a:lnTo>
                    <a:pt x="5918" y="2661"/>
                  </a:lnTo>
                  <a:lnTo>
                    <a:pt x="6141" y="1973"/>
                  </a:lnTo>
                  <a:lnTo>
                    <a:pt x="224"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5" name="Google Shape;945;p21"/>
            <p:cNvSpPr/>
            <p:nvPr/>
          </p:nvSpPr>
          <p:spPr>
            <a:xfrm>
              <a:off x="1705325" y="4962375"/>
              <a:ext cx="155400" cy="83300"/>
            </a:xfrm>
            <a:custGeom>
              <a:avLst/>
              <a:gdLst/>
              <a:ahLst/>
              <a:cxnLst/>
              <a:rect l="l" t="t" r="r" b="b"/>
              <a:pathLst>
                <a:path w="6216" h="3332" extrusionOk="0">
                  <a:moveTo>
                    <a:pt x="298" y="1"/>
                  </a:moveTo>
                  <a:lnTo>
                    <a:pt x="1" y="652"/>
                  </a:lnTo>
                  <a:lnTo>
                    <a:pt x="5917" y="3331"/>
                  </a:lnTo>
                  <a:lnTo>
                    <a:pt x="6215" y="2680"/>
                  </a:lnTo>
                  <a:lnTo>
                    <a:pt x="298"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6" name="Google Shape;946;p21"/>
            <p:cNvSpPr/>
            <p:nvPr/>
          </p:nvSpPr>
          <p:spPr>
            <a:xfrm>
              <a:off x="1704850" y="4903300"/>
              <a:ext cx="161925" cy="97725"/>
            </a:xfrm>
            <a:custGeom>
              <a:avLst/>
              <a:gdLst/>
              <a:ahLst/>
              <a:cxnLst/>
              <a:rect l="l" t="t" r="r" b="b"/>
              <a:pathLst>
                <a:path w="6477" h="3909" extrusionOk="0">
                  <a:moveTo>
                    <a:pt x="336" y="1"/>
                  </a:moveTo>
                  <a:lnTo>
                    <a:pt x="1" y="652"/>
                  </a:lnTo>
                  <a:lnTo>
                    <a:pt x="6141" y="3908"/>
                  </a:lnTo>
                  <a:lnTo>
                    <a:pt x="6476" y="3276"/>
                  </a:lnTo>
                  <a:lnTo>
                    <a:pt x="336"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7" name="Google Shape;947;p21"/>
            <p:cNvSpPr/>
            <p:nvPr/>
          </p:nvSpPr>
          <p:spPr>
            <a:xfrm>
              <a:off x="1704400" y="4857250"/>
              <a:ext cx="162375" cy="102825"/>
            </a:xfrm>
            <a:custGeom>
              <a:avLst/>
              <a:gdLst/>
              <a:ahLst/>
              <a:cxnLst/>
              <a:rect l="l" t="t" r="r" b="b"/>
              <a:pathLst>
                <a:path w="6495" h="4113" extrusionOk="0">
                  <a:moveTo>
                    <a:pt x="354" y="1"/>
                  </a:moveTo>
                  <a:lnTo>
                    <a:pt x="0" y="615"/>
                  </a:lnTo>
                  <a:lnTo>
                    <a:pt x="6141" y="4113"/>
                  </a:lnTo>
                  <a:lnTo>
                    <a:pt x="6494" y="3480"/>
                  </a:lnTo>
                  <a:lnTo>
                    <a:pt x="354"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8" name="Google Shape;948;p21"/>
            <p:cNvSpPr/>
            <p:nvPr/>
          </p:nvSpPr>
          <p:spPr>
            <a:xfrm>
              <a:off x="1705325" y="4822825"/>
              <a:ext cx="166550" cy="90750"/>
            </a:xfrm>
            <a:custGeom>
              <a:avLst/>
              <a:gdLst/>
              <a:ahLst/>
              <a:cxnLst/>
              <a:rect l="l" t="t" r="r" b="b"/>
              <a:pathLst>
                <a:path w="6662" h="3630" extrusionOk="0">
                  <a:moveTo>
                    <a:pt x="298" y="1"/>
                  </a:moveTo>
                  <a:lnTo>
                    <a:pt x="1" y="652"/>
                  </a:lnTo>
                  <a:lnTo>
                    <a:pt x="6345" y="3629"/>
                  </a:lnTo>
                  <a:lnTo>
                    <a:pt x="6662" y="2978"/>
                  </a:lnTo>
                  <a:lnTo>
                    <a:pt x="298"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9" name="Google Shape;949;p21"/>
            <p:cNvSpPr/>
            <p:nvPr/>
          </p:nvSpPr>
          <p:spPr>
            <a:xfrm>
              <a:off x="1704850" y="4761900"/>
              <a:ext cx="170300" cy="102825"/>
            </a:xfrm>
            <a:custGeom>
              <a:avLst/>
              <a:gdLst/>
              <a:ahLst/>
              <a:cxnLst/>
              <a:rect l="l" t="t" r="r" b="b"/>
              <a:pathLst>
                <a:path w="6812" h="4113" extrusionOk="0">
                  <a:moveTo>
                    <a:pt x="336" y="0"/>
                  </a:moveTo>
                  <a:lnTo>
                    <a:pt x="1" y="652"/>
                  </a:lnTo>
                  <a:lnTo>
                    <a:pt x="6476" y="4112"/>
                  </a:lnTo>
                  <a:lnTo>
                    <a:pt x="6811" y="3480"/>
                  </a:lnTo>
                  <a:lnTo>
                    <a:pt x="33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0" name="Google Shape;950;p21"/>
            <p:cNvSpPr/>
            <p:nvPr/>
          </p:nvSpPr>
          <p:spPr>
            <a:xfrm>
              <a:off x="1705800" y="4723750"/>
              <a:ext cx="172125" cy="76325"/>
            </a:xfrm>
            <a:custGeom>
              <a:avLst/>
              <a:gdLst/>
              <a:ahLst/>
              <a:cxnLst/>
              <a:rect l="l" t="t" r="r" b="b"/>
              <a:pathLst>
                <a:path w="6885" h="3053" extrusionOk="0">
                  <a:moveTo>
                    <a:pt x="242" y="1"/>
                  </a:moveTo>
                  <a:lnTo>
                    <a:pt x="0" y="689"/>
                  </a:lnTo>
                  <a:lnTo>
                    <a:pt x="6643" y="3052"/>
                  </a:lnTo>
                  <a:lnTo>
                    <a:pt x="6885" y="2364"/>
                  </a:lnTo>
                  <a:lnTo>
                    <a:pt x="242"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1" name="Google Shape;951;p21"/>
            <p:cNvSpPr/>
            <p:nvPr/>
          </p:nvSpPr>
          <p:spPr>
            <a:xfrm>
              <a:off x="1707175" y="4667925"/>
              <a:ext cx="174950" cy="66075"/>
            </a:xfrm>
            <a:custGeom>
              <a:avLst/>
              <a:gdLst/>
              <a:ahLst/>
              <a:cxnLst/>
              <a:rect l="l" t="t" r="r" b="b"/>
              <a:pathLst>
                <a:path w="6998" h="2643" extrusionOk="0">
                  <a:moveTo>
                    <a:pt x="57" y="1"/>
                  </a:moveTo>
                  <a:lnTo>
                    <a:pt x="1" y="19"/>
                  </a:lnTo>
                  <a:lnTo>
                    <a:pt x="94" y="503"/>
                  </a:lnTo>
                  <a:lnTo>
                    <a:pt x="94" y="726"/>
                  </a:lnTo>
                  <a:lnTo>
                    <a:pt x="392" y="782"/>
                  </a:lnTo>
                  <a:lnTo>
                    <a:pt x="969" y="931"/>
                  </a:lnTo>
                  <a:lnTo>
                    <a:pt x="2699" y="1415"/>
                  </a:lnTo>
                  <a:lnTo>
                    <a:pt x="4802" y="2029"/>
                  </a:lnTo>
                  <a:lnTo>
                    <a:pt x="6774" y="2643"/>
                  </a:lnTo>
                  <a:lnTo>
                    <a:pt x="6997" y="1954"/>
                  </a:lnTo>
                  <a:lnTo>
                    <a:pt x="4802" y="1285"/>
                  </a:lnTo>
                  <a:lnTo>
                    <a:pt x="3146" y="782"/>
                  </a:lnTo>
                  <a:lnTo>
                    <a:pt x="1917" y="429"/>
                  </a:lnTo>
                  <a:lnTo>
                    <a:pt x="1062" y="205"/>
                  </a:lnTo>
                  <a:lnTo>
                    <a:pt x="522" y="75"/>
                  </a:lnTo>
                  <a:lnTo>
                    <a:pt x="206" y="19"/>
                  </a:lnTo>
                  <a:lnTo>
                    <a:pt x="57"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2" name="Google Shape;952;p21"/>
            <p:cNvSpPr/>
            <p:nvPr/>
          </p:nvSpPr>
          <p:spPr>
            <a:xfrm>
              <a:off x="1707650" y="4627000"/>
              <a:ext cx="180050" cy="44200"/>
            </a:xfrm>
            <a:custGeom>
              <a:avLst/>
              <a:gdLst/>
              <a:ahLst/>
              <a:cxnLst/>
              <a:rect l="l" t="t" r="r" b="b"/>
              <a:pathLst>
                <a:path w="7202" h="1768" extrusionOk="0">
                  <a:moveTo>
                    <a:pt x="112" y="0"/>
                  </a:moveTo>
                  <a:lnTo>
                    <a:pt x="1" y="707"/>
                  </a:lnTo>
                  <a:lnTo>
                    <a:pt x="7090" y="1768"/>
                  </a:lnTo>
                  <a:lnTo>
                    <a:pt x="7201" y="1061"/>
                  </a:lnTo>
                  <a:lnTo>
                    <a:pt x="112"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3" name="Google Shape;953;p21"/>
            <p:cNvSpPr/>
            <p:nvPr/>
          </p:nvSpPr>
          <p:spPr>
            <a:xfrm>
              <a:off x="1919300" y="4511175"/>
              <a:ext cx="220975" cy="708000"/>
            </a:xfrm>
            <a:custGeom>
              <a:avLst/>
              <a:gdLst/>
              <a:ahLst/>
              <a:cxnLst/>
              <a:rect l="l" t="t" r="r" b="b"/>
              <a:pathLst>
                <a:path w="8839" h="28320" extrusionOk="0">
                  <a:moveTo>
                    <a:pt x="1768" y="727"/>
                  </a:moveTo>
                  <a:lnTo>
                    <a:pt x="8095" y="968"/>
                  </a:lnTo>
                  <a:lnTo>
                    <a:pt x="8113" y="1005"/>
                  </a:lnTo>
                  <a:lnTo>
                    <a:pt x="8113" y="1079"/>
                  </a:lnTo>
                  <a:lnTo>
                    <a:pt x="5657" y="27520"/>
                  </a:lnTo>
                  <a:lnTo>
                    <a:pt x="5639" y="27576"/>
                  </a:lnTo>
                  <a:lnTo>
                    <a:pt x="5639" y="27594"/>
                  </a:lnTo>
                  <a:lnTo>
                    <a:pt x="764" y="27427"/>
                  </a:lnTo>
                  <a:lnTo>
                    <a:pt x="745" y="27389"/>
                  </a:lnTo>
                  <a:lnTo>
                    <a:pt x="726" y="27315"/>
                  </a:lnTo>
                  <a:lnTo>
                    <a:pt x="1750" y="819"/>
                  </a:lnTo>
                  <a:lnTo>
                    <a:pt x="1768" y="745"/>
                  </a:lnTo>
                  <a:lnTo>
                    <a:pt x="1768" y="727"/>
                  </a:lnTo>
                  <a:close/>
                  <a:moveTo>
                    <a:pt x="1787" y="0"/>
                  </a:moveTo>
                  <a:lnTo>
                    <a:pt x="1638" y="19"/>
                  </a:lnTo>
                  <a:lnTo>
                    <a:pt x="1489" y="75"/>
                  </a:lnTo>
                  <a:lnTo>
                    <a:pt x="1359" y="149"/>
                  </a:lnTo>
                  <a:lnTo>
                    <a:pt x="1229" y="261"/>
                  </a:lnTo>
                  <a:lnTo>
                    <a:pt x="1154" y="372"/>
                  </a:lnTo>
                  <a:lnTo>
                    <a:pt x="1098" y="503"/>
                  </a:lnTo>
                  <a:lnTo>
                    <a:pt x="1061" y="651"/>
                  </a:lnTo>
                  <a:lnTo>
                    <a:pt x="1043" y="800"/>
                  </a:lnTo>
                  <a:lnTo>
                    <a:pt x="1" y="27278"/>
                  </a:lnTo>
                  <a:lnTo>
                    <a:pt x="19" y="27445"/>
                  </a:lnTo>
                  <a:lnTo>
                    <a:pt x="56" y="27613"/>
                  </a:lnTo>
                  <a:lnTo>
                    <a:pt x="112" y="27743"/>
                  </a:lnTo>
                  <a:lnTo>
                    <a:pt x="205" y="27873"/>
                  </a:lnTo>
                  <a:lnTo>
                    <a:pt x="298" y="27966"/>
                  </a:lnTo>
                  <a:lnTo>
                    <a:pt x="410" y="28059"/>
                  </a:lnTo>
                  <a:lnTo>
                    <a:pt x="559" y="28097"/>
                  </a:lnTo>
                  <a:lnTo>
                    <a:pt x="689" y="28134"/>
                  </a:lnTo>
                  <a:lnTo>
                    <a:pt x="5639" y="28320"/>
                  </a:lnTo>
                  <a:lnTo>
                    <a:pt x="5657" y="28320"/>
                  </a:lnTo>
                  <a:lnTo>
                    <a:pt x="5787" y="28301"/>
                  </a:lnTo>
                  <a:lnTo>
                    <a:pt x="5918" y="28264"/>
                  </a:lnTo>
                  <a:lnTo>
                    <a:pt x="6029" y="28190"/>
                  </a:lnTo>
                  <a:lnTo>
                    <a:pt x="6141" y="28115"/>
                  </a:lnTo>
                  <a:lnTo>
                    <a:pt x="6234" y="28004"/>
                  </a:lnTo>
                  <a:lnTo>
                    <a:pt x="6290" y="27873"/>
                  </a:lnTo>
                  <a:lnTo>
                    <a:pt x="6346" y="27743"/>
                  </a:lnTo>
                  <a:lnTo>
                    <a:pt x="6383" y="27576"/>
                  </a:lnTo>
                  <a:lnTo>
                    <a:pt x="8839" y="1154"/>
                  </a:lnTo>
                  <a:lnTo>
                    <a:pt x="8839" y="968"/>
                  </a:lnTo>
                  <a:lnTo>
                    <a:pt x="8802" y="782"/>
                  </a:lnTo>
                  <a:lnTo>
                    <a:pt x="8727" y="633"/>
                  </a:lnTo>
                  <a:lnTo>
                    <a:pt x="8634" y="484"/>
                  </a:lnTo>
                  <a:lnTo>
                    <a:pt x="8541" y="391"/>
                  </a:lnTo>
                  <a:lnTo>
                    <a:pt x="8411" y="317"/>
                  </a:lnTo>
                  <a:lnTo>
                    <a:pt x="8299" y="279"/>
                  </a:lnTo>
                  <a:lnTo>
                    <a:pt x="8150" y="261"/>
                  </a:lnTo>
                  <a:lnTo>
                    <a:pt x="1787"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4" name="Google Shape;954;p21"/>
            <p:cNvSpPr/>
            <p:nvPr/>
          </p:nvSpPr>
          <p:spPr>
            <a:xfrm>
              <a:off x="1928150" y="5115900"/>
              <a:ext cx="147000" cy="66075"/>
            </a:xfrm>
            <a:custGeom>
              <a:avLst/>
              <a:gdLst/>
              <a:ahLst/>
              <a:cxnLst/>
              <a:rect l="l" t="t" r="r" b="b"/>
              <a:pathLst>
                <a:path w="5880" h="2643" extrusionOk="0">
                  <a:moveTo>
                    <a:pt x="242" y="0"/>
                  </a:moveTo>
                  <a:lnTo>
                    <a:pt x="0" y="689"/>
                  </a:lnTo>
                  <a:lnTo>
                    <a:pt x="5638" y="2642"/>
                  </a:lnTo>
                  <a:lnTo>
                    <a:pt x="5880" y="1954"/>
                  </a:lnTo>
                  <a:lnTo>
                    <a:pt x="242"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5" name="Google Shape;955;p21"/>
            <p:cNvSpPr/>
            <p:nvPr/>
          </p:nvSpPr>
          <p:spPr>
            <a:xfrm>
              <a:off x="1929550" y="5060525"/>
              <a:ext cx="147925" cy="77725"/>
            </a:xfrm>
            <a:custGeom>
              <a:avLst/>
              <a:gdLst/>
              <a:ahLst/>
              <a:cxnLst/>
              <a:rect l="l" t="t" r="r" b="b"/>
              <a:pathLst>
                <a:path w="5917" h="3109" extrusionOk="0">
                  <a:moveTo>
                    <a:pt x="298" y="1"/>
                  </a:moveTo>
                  <a:lnTo>
                    <a:pt x="0" y="671"/>
                  </a:lnTo>
                  <a:lnTo>
                    <a:pt x="5638" y="3108"/>
                  </a:lnTo>
                  <a:lnTo>
                    <a:pt x="5917" y="2457"/>
                  </a:lnTo>
                  <a:lnTo>
                    <a:pt x="298"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6" name="Google Shape;956;p21"/>
            <p:cNvSpPr/>
            <p:nvPr/>
          </p:nvSpPr>
          <p:spPr>
            <a:xfrm>
              <a:off x="1931875" y="5003775"/>
              <a:ext cx="153050" cy="79125"/>
            </a:xfrm>
            <a:custGeom>
              <a:avLst/>
              <a:gdLst/>
              <a:ahLst/>
              <a:cxnLst/>
              <a:rect l="l" t="t" r="r" b="b"/>
              <a:pathLst>
                <a:path w="6122" h="3165" extrusionOk="0">
                  <a:moveTo>
                    <a:pt x="298" y="1"/>
                  </a:moveTo>
                  <a:lnTo>
                    <a:pt x="0" y="671"/>
                  </a:lnTo>
                  <a:lnTo>
                    <a:pt x="5843" y="3164"/>
                  </a:lnTo>
                  <a:lnTo>
                    <a:pt x="6122" y="2494"/>
                  </a:lnTo>
                  <a:lnTo>
                    <a:pt x="298"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7" name="Google Shape;957;p21"/>
            <p:cNvSpPr/>
            <p:nvPr/>
          </p:nvSpPr>
          <p:spPr>
            <a:xfrm>
              <a:off x="1933725" y="4934950"/>
              <a:ext cx="154000" cy="98625"/>
            </a:xfrm>
            <a:custGeom>
              <a:avLst/>
              <a:gdLst/>
              <a:ahLst/>
              <a:cxnLst/>
              <a:rect l="l" t="t" r="r" b="b"/>
              <a:pathLst>
                <a:path w="6160" h="3945" extrusionOk="0">
                  <a:moveTo>
                    <a:pt x="354" y="0"/>
                  </a:moveTo>
                  <a:lnTo>
                    <a:pt x="0" y="633"/>
                  </a:lnTo>
                  <a:lnTo>
                    <a:pt x="5806" y="3945"/>
                  </a:lnTo>
                  <a:lnTo>
                    <a:pt x="6159" y="3312"/>
                  </a:lnTo>
                  <a:lnTo>
                    <a:pt x="354"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8" name="Google Shape;958;p21"/>
            <p:cNvSpPr/>
            <p:nvPr/>
          </p:nvSpPr>
          <p:spPr>
            <a:xfrm>
              <a:off x="1936050" y="4867500"/>
              <a:ext cx="159575" cy="114900"/>
            </a:xfrm>
            <a:custGeom>
              <a:avLst/>
              <a:gdLst/>
              <a:ahLst/>
              <a:cxnLst/>
              <a:rect l="l" t="t" r="r" b="b"/>
              <a:pathLst>
                <a:path w="6383" h="4596" extrusionOk="0">
                  <a:moveTo>
                    <a:pt x="391" y="0"/>
                  </a:moveTo>
                  <a:lnTo>
                    <a:pt x="0" y="595"/>
                  </a:lnTo>
                  <a:lnTo>
                    <a:pt x="5992" y="4596"/>
                  </a:lnTo>
                  <a:lnTo>
                    <a:pt x="6383" y="4001"/>
                  </a:lnTo>
                  <a:lnTo>
                    <a:pt x="391"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9" name="Google Shape;959;p21"/>
            <p:cNvSpPr/>
            <p:nvPr/>
          </p:nvSpPr>
          <p:spPr>
            <a:xfrm>
              <a:off x="1937900" y="4814000"/>
              <a:ext cx="160050" cy="120975"/>
            </a:xfrm>
            <a:custGeom>
              <a:avLst/>
              <a:gdLst/>
              <a:ahLst/>
              <a:cxnLst/>
              <a:rect l="l" t="t" r="r" b="b"/>
              <a:pathLst>
                <a:path w="6402" h="4839" extrusionOk="0">
                  <a:moveTo>
                    <a:pt x="410" y="0"/>
                  </a:moveTo>
                  <a:lnTo>
                    <a:pt x="1" y="596"/>
                  </a:lnTo>
                  <a:lnTo>
                    <a:pt x="5974" y="4838"/>
                  </a:lnTo>
                  <a:lnTo>
                    <a:pt x="6402" y="4261"/>
                  </a:lnTo>
                  <a:lnTo>
                    <a:pt x="410"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0" name="Google Shape;960;p21"/>
            <p:cNvSpPr/>
            <p:nvPr/>
          </p:nvSpPr>
          <p:spPr>
            <a:xfrm>
              <a:off x="1939775" y="4774450"/>
              <a:ext cx="164700" cy="107475"/>
            </a:xfrm>
            <a:custGeom>
              <a:avLst/>
              <a:gdLst/>
              <a:ahLst/>
              <a:cxnLst/>
              <a:rect l="l" t="t" r="r" b="b"/>
              <a:pathLst>
                <a:path w="6588" h="4299" extrusionOk="0">
                  <a:moveTo>
                    <a:pt x="372" y="1"/>
                  </a:moveTo>
                  <a:lnTo>
                    <a:pt x="0" y="615"/>
                  </a:lnTo>
                  <a:lnTo>
                    <a:pt x="6234" y="4299"/>
                  </a:lnTo>
                  <a:lnTo>
                    <a:pt x="6587" y="3666"/>
                  </a:lnTo>
                  <a:lnTo>
                    <a:pt x="372"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1" name="Google Shape;961;p21"/>
            <p:cNvSpPr/>
            <p:nvPr/>
          </p:nvSpPr>
          <p:spPr>
            <a:xfrm>
              <a:off x="1942100" y="4704225"/>
              <a:ext cx="168425" cy="121425"/>
            </a:xfrm>
            <a:custGeom>
              <a:avLst/>
              <a:gdLst/>
              <a:ahLst/>
              <a:cxnLst/>
              <a:rect l="l" t="t" r="r" b="b"/>
              <a:pathLst>
                <a:path w="6737" h="4857" extrusionOk="0">
                  <a:moveTo>
                    <a:pt x="410" y="0"/>
                  </a:moveTo>
                  <a:lnTo>
                    <a:pt x="0" y="614"/>
                  </a:lnTo>
                  <a:lnTo>
                    <a:pt x="6327" y="4856"/>
                  </a:lnTo>
                  <a:lnTo>
                    <a:pt x="6736" y="4261"/>
                  </a:lnTo>
                  <a:lnTo>
                    <a:pt x="410"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2" name="Google Shape;962;p21"/>
            <p:cNvSpPr/>
            <p:nvPr/>
          </p:nvSpPr>
          <p:spPr>
            <a:xfrm>
              <a:off x="1945350" y="4660500"/>
              <a:ext cx="170750" cy="90725"/>
            </a:xfrm>
            <a:custGeom>
              <a:avLst/>
              <a:gdLst/>
              <a:ahLst/>
              <a:cxnLst/>
              <a:rect l="l" t="t" r="r" b="b"/>
              <a:pathLst>
                <a:path w="6830" h="3629" extrusionOk="0">
                  <a:moveTo>
                    <a:pt x="298" y="0"/>
                  </a:moveTo>
                  <a:lnTo>
                    <a:pt x="1" y="651"/>
                  </a:lnTo>
                  <a:lnTo>
                    <a:pt x="6532" y="3628"/>
                  </a:lnTo>
                  <a:lnTo>
                    <a:pt x="6829" y="2977"/>
                  </a:lnTo>
                  <a:lnTo>
                    <a:pt x="298"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3" name="Google Shape;963;p21"/>
            <p:cNvSpPr/>
            <p:nvPr/>
          </p:nvSpPr>
          <p:spPr>
            <a:xfrm>
              <a:off x="1949550" y="4595825"/>
              <a:ext cx="173050" cy="79575"/>
            </a:xfrm>
            <a:custGeom>
              <a:avLst/>
              <a:gdLst/>
              <a:ahLst/>
              <a:cxnLst/>
              <a:rect l="l" t="t" r="r" b="b"/>
              <a:pathLst>
                <a:path w="6922" h="3183" extrusionOk="0">
                  <a:moveTo>
                    <a:pt x="0" y="1"/>
                  </a:moveTo>
                  <a:lnTo>
                    <a:pt x="149" y="708"/>
                  </a:lnTo>
                  <a:lnTo>
                    <a:pt x="75" y="708"/>
                  </a:lnTo>
                  <a:lnTo>
                    <a:pt x="354" y="782"/>
                  </a:lnTo>
                  <a:lnTo>
                    <a:pt x="856" y="950"/>
                  </a:lnTo>
                  <a:lnTo>
                    <a:pt x="2419" y="1526"/>
                  </a:lnTo>
                  <a:lnTo>
                    <a:pt x="4466" y="2308"/>
                  </a:lnTo>
                  <a:lnTo>
                    <a:pt x="6661" y="3182"/>
                  </a:lnTo>
                  <a:lnTo>
                    <a:pt x="6922" y="2513"/>
                  </a:lnTo>
                  <a:lnTo>
                    <a:pt x="4763" y="1657"/>
                  </a:lnTo>
                  <a:lnTo>
                    <a:pt x="3126" y="1024"/>
                  </a:lnTo>
                  <a:lnTo>
                    <a:pt x="1917" y="559"/>
                  </a:lnTo>
                  <a:lnTo>
                    <a:pt x="1079" y="261"/>
                  </a:lnTo>
                  <a:lnTo>
                    <a:pt x="540" y="94"/>
                  </a:lnTo>
                  <a:lnTo>
                    <a:pt x="223" y="19"/>
                  </a:lnTo>
                  <a:lnTo>
                    <a:pt x="56"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4" name="Google Shape;964;p21"/>
            <p:cNvSpPr/>
            <p:nvPr/>
          </p:nvSpPr>
          <p:spPr>
            <a:xfrm>
              <a:off x="1951400" y="4548375"/>
              <a:ext cx="179575" cy="55375"/>
            </a:xfrm>
            <a:custGeom>
              <a:avLst/>
              <a:gdLst/>
              <a:ahLst/>
              <a:cxnLst/>
              <a:rect l="l" t="t" r="r" b="b"/>
              <a:pathLst>
                <a:path w="7183" h="2215" extrusionOk="0">
                  <a:moveTo>
                    <a:pt x="149" y="1"/>
                  </a:moveTo>
                  <a:lnTo>
                    <a:pt x="1" y="708"/>
                  </a:lnTo>
                  <a:lnTo>
                    <a:pt x="7034" y="2215"/>
                  </a:lnTo>
                  <a:lnTo>
                    <a:pt x="7183" y="1508"/>
                  </a:lnTo>
                  <a:lnTo>
                    <a:pt x="149"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5" name="Google Shape;965;p21"/>
            <p:cNvSpPr/>
            <p:nvPr/>
          </p:nvSpPr>
          <p:spPr>
            <a:xfrm>
              <a:off x="1342025" y="5197300"/>
              <a:ext cx="90725" cy="102825"/>
            </a:xfrm>
            <a:custGeom>
              <a:avLst/>
              <a:gdLst/>
              <a:ahLst/>
              <a:cxnLst/>
              <a:rect l="l" t="t" r="r" b="b"/>
              <a:pathLst>
                <a:path w="3629" h="4113" extrusionOk="0">
                  <a:moveTo>
                    <a:pt x="2866" y="0"/>
                  </a:moveTo>
                  <a:lnTo>
                    <a:pt x="2624" y="19"/>
                  </a:lnTo>
                  <a:lnTo>
                    <a:pt x="2401" y="38"/>
                  </a:lnTo>
                  <a:lnTo>
                    <a:pt x="2178" y="93"/>
                  </a:lnTo>
                  <a:lnTo>
                    <a:pt x="1954" y="149"/>
                  </a:lnTo>
                  <a:lnTo>
                    <a:pt x="1731" y="205"/>
                  </a:lnTo>
                  <a:lnTo>
                    <a:pt x="1526" y="298"/>
                  </a:lnTo>
                  <a:lnTo>
                    <a:pt x="1303" y="391"/>
                  </a:lnTo>
                  <a:lnTo>
                    <a:pt x="1098" y="503"/>
                  </a:lnTo>
                  <a:lnTo>
                    <a:pt x="782" y="707"/>
                  </a:lnTo>
                  <a:lnTo>
                    <a:pt x="596" y="838"/>
                  </a:lnTo>
                  <a:lnTo>
                    <a:pt x="429" y="968"/>
                  </a:lnTo>
                  <a:lnTo>
                    <a:pt x="261" y="1135"/>
                  </a:lnTo>
                  <a:lnTo>
                    <a:pt x="131" y="1303"/>
                  </a:lnTo>
                  <a:lnTo>
                    <a:pt x="75" y="1377"/>
                  </a:lnTo>
                  <a:lnTo>
                    <a:pt x="38" y="1470"/>
                  </a:lnTo>
                  <a:lnTo>
                    <a:pt x="1" y="1563"/>
                  </a:lnTo>
                  <a:lnTo>
                    <a:pt x="1" y="1656"/>
                  </a:lnTo>
                  <a:lnTo>
                    <a:pt x="1" y="1731"/>
                  </a:lnTo>
                  <a:lnTo>
                    <a:pt x="1" y="1824"/>
                  </a:lnTo>
                  <a:lnTo>
                    <a:pt x="75" y="1954"/>
                  </a:lnTo>
                  <a:lnTo>
                    <a:pt x="149" y="2084"/>
                  </a:lnTo>
                  <a:lnTo>
                    <a:pt x="280" y="2196"/>
                  </a:lnTo>
                  <a:lnTo>
                    <a:pt x="410" y="2308"/>
                  </a:lnTo>
                  <a:lnTo>
                    <a:pt x="559" y="2401"/>
                  </a:lnTo>
                  <a:lnTo>
                    <a:pt x="819" y="2568"/>
                  </a:lnTo>
                  <a:lnTo>
                    <a:pt x="1973" y="3350"/>
                  </a:lnTo>
                  <a:lnTo>
                    <a:pt x="2568" y="3740"/>
                  </a:lnTo>
                  <a:lnTo>
                    <a:pt x="2866" y="3908"/>
                  </a:lnTo>
                  <a:lnTo>
                    <a:pt x="3164" y="4075"/>
                  </a:lnTo>
                  <a:lnTo>
                    <a:pt x="3220" y="4094"/>
                  </a:lnTo>
                  <a:lnTo>
                    <a:pt x="3275" y="4112"/>
                  </a:lnTo>
                  <a:lnTo>
                    <a:pt x="3368" y="4094"/>
                  </a:lnTo>
                  <a:lnTo>
                    <a:pt x="3480" y="4057"/>
                  </a:lnTo>
                  <a:lnTo>
                    <a:pt x="3555" y="3982"/>
                  </a:lnTo>
                  <a:lnTo>
                    <a:pt x="3610" y="3889"/>
                  </a:lnTo>
                  <a:lnTo>
                    <a:pt x="3629" y="3796"/>
                  </a:lnTo>
                  <a:lnTo>
                    <a:pt x="3610" y="3759"/>
                  </a:lnTo>
                  <a:lnTo>
                    <a:pt x="3592" y="3703"/>
                  </a:lnTo>
                  <a:lnTo>
                    <a:pt x="3573" y="3666"/>
                  </a:lnTo>
                  <a:lnTo>
                    <a:pt x="3517" y="3610"/>
                  </a:lnTo>
                  <a:lnTo>
                    <a:pt x="3220" y="3387"/>
                  </a:lnTo>
                  <a:lnTo>
                    <a:pt x="2922" y="3163"/>
                  </a:lnTo>
                  <a:lnTo>
                    <a:pt x="2289" y="2754"/>
                  </a:lnTo>
                  <a:lnTo>
                    <a:pt x="1024" y="1954"/>
                  </a:lnTo>
                  <a:lnTo>
                    <a:pt x="838" y="1842"/>
                  </a:lnTo>
                  <a:lnTo>
                    <a:pt x="782" y="1805"/>
                  </a:lnTo>
                  <a:lnTo>
                    <a:pt x="726" y="1749"/>
                  </a:lnTo>
                  <a:lnTo>
                    <a:pt x="708" y="1694"/>
                  </a:lnTo>
                  <a:lnTo>
                    <a:pt x="708" y="1638"/>
                  </a:lnTo>
                  <a:lnTo>
                    <a:pt x="745" y="1545"/>
                  </a:lnTo>
                  <a:lnTo>
                    <a:pt x="819" y="1452"/>
                  </a:lnTo>
                  <a:lnTo>
                    <a:pt x="968" y="1303"/>
                  </a:lnTo>
                  <a:lnTo>
                    <a:pt x="1136" y="1173"/>
                  </a:lnTo>
                  <a:lnTo>
                    <a:pt x="1489" y="949"/>
                  </a:lnTo>
                  <a:lnTo>
                    <a:pt x="1824" y="745"/>
                  </a:lnTo>
                  <a:lnTo>
                    <a:pt x="2178" y="577"/>
                  </a:lnTo>
                  <a:lnTo>
                    <a:pt x="2531" y="447"/>
                  </a:lnTo>
                  <a:lnTo>
                    <a:pt x="2903" y="317"/>
                  </a:lnTo>
                  <a:lnTo>
                    <a:pt x="2959" y="298"/>
                  </a:lnTo>
                  <a:lnTo>
                    <a:pt x="2996" y="242"/>
                  </a:lnTo>
                  <a:lnTo>
                    <a:pt x="3015" y="186"/>
                  </a:lnTo>
                  <a:lnTo>
                    <a:pt x="3015" y="131"/>
                  </a:lnTo>
                  <a:lnTo>
                    <a:pt x="2996" y="75"/>
                  </a:lnTo>
                  <a:lnTo>
                    <a:pt x="2978" y="38"/>
                  </a:lnTo>
                  <a:lnTo>
                    <a:pt x="2922"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ackground">
  <p:cSld name="CUSTOM_9">
    <p:spTree>
      <p:nvGrpSpPr>
        <p:cNvPr id="1" name="Shape 1467"/>
        <p:cNvGrpSpPr/>
        <p:nvPr/>
      </p:nvGrpSpPr>
      <p:grpSpPr>
        <a:xfrm>
          <a:off x="0" y="0"/>
          <a:ext cx="0" cy="0"/>
          <a:chOff x="0" y="0"/>
          <a:chExt cx="0" cy="0"/>
        </a:xfrm>
      </p:grpSpPr>
      <p:grpSp>
        <p:nvGrpSpPr>
          <p:cNvPr id="1468" name="Google Shape;1468;p32"/>
          <p:cNvGrpSpPr/>
          <p:nvPr/>
        </p:nvGrpSpPr>
        <p:grpSpPr>
          <a:xfrm rot="10800000">
            <a:off x="-11" y="-7"/>
            <a:ext cx="9144015" cy="5159969"/>
            <a:chOff x="-11" y="-7"/>
            <a:chExt cx="9144015" cy="5159969"/>
          </a:xfrm>
        </p:grpSpPr>
        <p:sp>
          <p:nvSpPr>
            <p:cNvPr id="1469" name="Google Shape;1469;p32"/>
            <p:cNvSpPr/>
            <p:nvPr/>
          </p:nvSpPr>
          <p:spPr>
            <a:xfrm>
              <a:off x="7" y="0"/>
              <a:ext cx="4051519" cy="1828189"/>
            </a:xfrm>
            <a:custGeom>
              <a:avLst/>
              <a:gdLst/>
              <a:ahLst/>
              <a:cxnLst/>
              <a:rect l="l" t="t" r="r" b="b"/>
              <a:pathLst>
                <a:path w="39219" h="17697" extrusionOk="0">
                  <a:moveTo>
                    <a:pt x="395" y="0"/>
                  </a:moveTo>
                  <a:lnTo>
                    <a:pt x="282" y="394"/>
                  </a:lnTo>
                  <a:lnTo>
                    <a:pt x="188" y="806"/>
                  </a:lnTo>
                  <a:lnTo>
                    <a:pt x="113" y="1237"/>
                  </a:lnTo>
                  <a:lnTo>
                    <a:pt x="57" y="1669"/>
                  </a:lnTo>
                  <a:lnTo>
                    <a:pt x="20" y="2156"/>
                  </a:lnTo>
                  <a:lnTo>
                    <a:pt x="1" y="2625"/>
                  </a:lnTo>
                  <a:lnTo>
                    <a:pt x="1" y="3093"/>
                  </a:lnTo>
                  <a:lnTo>
                    <a:pt x="38" y="3562"/>
                  </a:lnTo>
                  <a:lnTo>
                    <a:pt x="95" y="4031"/>
                  </a:lnTo>
                  <a:lnTo>
                    <a:pt x="188" y="4499"/>
                  </a:lnTo>
                  <a:lnTo>
                    <a:pt x="282" y="4949"/>
                  </a:lnTo>
                  <a:lnTo>
                    <a:pt x="395" y="5399"/>
                  </a:lnTo>
                  <a:lnTo>
                    <a:pt x="545" y="5849"/>
                  </a:lnTo>
                  <a:lnTo>
                    <a:pt x="713" y="6280"/>
                  </a:lnTo>
                  <a:lnTo>
                    <a:pt x="882" y="6711"/>
                  </a:lnTo>
                  <a:lnTo>
                    <a:pt x="1088" y="7143"/>
                  </a:lnTo>
                  <a:lnTo>
                    <a:pt x="1294" y="7555"/>
                  </a:lnTo>
                  <a:lnTo>
                    <a:pt x="1519" y="7949"/>
                  </a:lnTo>
                  <a:lnTo>
                    <a:pt x="1763" y="8342"/>
                  </a:lnTo>
                  <a:lnTo>
                    <a:pt x="2026" y="8736"/>
                  </a:lnTo>
                  <a:lnTo>
                    <a:pt x="2307" y="9111"/>
                  </a:lnTo>
                  <a:lnTo>
                    <a:pt x="2588" y="9467"/>
                  </a:lnTo>
                  <a:lnTo>
                    <a:pt x="2888" y="9823"/>
                  </a:lnTo>
                  <a:lnTo>
                    <a:pt x="3188" y="10161"/>
                  </a:lnTo>
                  <a:lnTo>
                    <a:pt x="3507" y="10479"/>
                  </a:lnTo>
                  <a:lnTo>
                    <a:pt x="3844" y="10798"/>
                  </a:lnTo>
                  <a:lnTo>
                    <a:pt x="4181" y="11098"/>
                  </a:lnTo>
                  <a:lnTo>
                    <a:pt x="4519" y="11379"/>
                  </a:lnTo>
                  <a:lnTo>
                    <a:pt x="4875" y="11642"/>
                  </a:lnTo>
                  <a:lnTo>
                    <a:pt x="5231" y="11904"/>
                  </a:lnTo>
                  <a:lnTo>
                    <a:pt x="5587" y="12148"/>
                  </a:lnTo>
                  <a:lnTo>
                    <a:pt x="5962" y="12354"/>
                  </a:lnTo>
                  <a:lnTo>
                    <a:pt x="6337" y="12560"/>
                  </a:lnTo>
                  <a:lnTo>
                    <a:pt x="6693" y="12748"/>
                  </a:lnTo>
                  <a:lnTo>
                    <a:pt x="7068" y="12917"/>
                  </a:lnTo>
                  <a:lnTo>
                    <a:pt x="7462" y="13067"/>
                  </a:lnTo>
                  <a:lnTo>
                    <a:pt x="7837" y="13216"/>
                  </a:lnTo>
                  <a:lnTo>
                    <a:pt x="8212" y="13329"/>
                  </a:lnTo>
                  <a:lnTo>
                    <a:pt x="8587" y="13404"/>
                  </a:lnTo>
                  <a:lnTo>
                    <a:pt x="8962" y="13479"/>
                  </a:lnTo>
                  <a:lnTo>
                    <a:pt x="9318" y="13535"/>
                  </a:lnTo>
                  <a:lnTo>
                    <a:pt x="9674" y="13573"/>
                  </a:lnTo>
                  <a:lnTo>
                    <a:pt x="10030" y="13591"/>
                  </a:lnTo>
                  <a:lnTo>
                    <a:pt x="10368" y="13610"/>
                  </a:lnTo>
                  <a:lnTo>
                    <a:pt x="10799" y="13591"/>
                  </a:lnTo>
                  <a:lnTo>
                    <a:pt x="11193" y="13573"/>
                  </a:lnTo>
                  <a:lnTo>
                    <a:pt x="11605" y="13535"/>
                  </a:lnTo>
                  <a:lnTo>
                    <a:pt x="11999" y="13479"/>
                  </a:lnTo>
                  <a:lnTo>
                    <a:pt x="12805" y="13348"/>
                  </a:lnTo>
                  <a:lnTo>
                    <a:pt x="13592" y="13198"/>
                  </a:lnTo>
                  <a:lnTo>
                    <a:pt x="14361" y="13048"/>
                  </a:lnTo>
                  <a:lnTo>
                    <a:pt x="15167" y="12917"/>
                  </a:lnTo>
                  <a:lnTo>
                    <a:pt x="15561" y="12860"/>
                  </a:lnTo>
                  <a:lnTo>
                    <a:pt x="15954" y="12823"/>
                  </a:lnTo>
                  <a:lnTo>
                    <a:pt x="16367" y="12785"/>
                  </a:lnTo>
                  <a:lnTo>
                    <a:pt x="16779" y="12785"/>
                  </a:lnTo>
                  <a:lnTo>
                    <a:pt x="17210" y="12804"/>
                  </a:lnTo>
                  <a:lnTo>
                    <a:pt x="17660" y="12823"/>
                  </a:lnTo>
                  <a:lnTo>
                    <a:pt x="18110" y="12898"/>
                  </a:lnTo>
                  <a:lnTo>
                    <a:pt x="18560" y="12973"/>
                  </a:lnTo>
                  <a:lnTo>
                    <a:pt x="19029" y="13104"/>
                  </a:lnTo>
                  <a:lnTo>
                    <a:pt x="19516" y="13254"/>
                  </a:lnTo>
                  <a:lnTo>
                    <a:pt x="20004" y="13460"/>
                  </a:lnTo>
                  <a:lnTo>
                    <a:pt x="20510" y="13685"/>
                  </a:lnTo>
                  <a:lnTo>
                    <a:pt x="21035" y="13966"/>
                  </a:lnTo>
                  <a:lnTo>
                    <a:pt x="21485" y="14266"/>
                  </a:lnTo>
                  <a:lnTo>
                    <a:pt x="21916" y="14566"/>
                  </a:lnTo>
                  <a:lnTo>
                    <a:pt x="22291" y="14866"/>
                  </a:lnTo>
                  <a:lnTo>
                    <a:pt x="22628" y="15166"/>
                  </a:lnTo>
                  <a:lnTo>
                    <a:pt x="22928" y="15447"/>
                  </a:lnTo>
                  <a:lnTo>
                    <a:pt x="23509" y="16028"/>
                  </a:lnTo>
                  <a:lnTo>
                    <a:pt x="23790" y="16291"/>
                  </a:lnTo>
                  <a:lnTo>
                    <a:pt x="24090" y="16535"/>
                  </a:lnTo>
                  <a:lnTo>
                    <a:pt x="24390" y="16778"/>
                  </a:lnTo>
                  <a:lnTo>
                    <a:pt x="24709" y="16985"/>
                  </a:lnTo>
                  <a:lnTo>
                    <a:pt x="25065" y="17191"/>
                  </a:lnTo>
                  <a:lnTo>
                    <a:pt x="25440" y="17341"/>
                  </a:lnTo>
                  <a:lnTo>
                    <a:pt x="25871" y="17491"/>
                  </a:lnTo>
                  <a:lnTo>
                    <a:pt x="26359" y="17603"/>
                  </a:lnTo>
                  <a:lnTo>
                    <a:pt x="26621" y="17641"/>
                  </a:lnTo>
                  <a:lnTo>
                    <a:pt x="26921" y="17659"/>
                  </a:lnTo>
                  <a:lnTo>
                    <a:pt x="27202" y="17678"/>
                  </a:lnTo>
                  <a:lnTo>
                    <a:pt x="27502" y="17697"/>
                  </a:lnTo>
                  <a:lnTo>
                    <a:pt x="27840" y="17678"/>
                  </a:lnTo>
                  <a:lnTo>
                    <a:pt x="28177" y="17659"/>
                  </a:lnTo>
                  <a:lnTo>
                    <a:pt x="28514" y="17622"/>
                  </a:lnTo>
                  <a:lnTo>
                    <a:pt x="28852" y="17584"/>
                  </a:lnTo>
                  <a:lnTo>
                    <a:pt x="29189" y="17509"/>
                  </a:lnTo>
                  <a:lnTo>
                    <a:pt x="29527" y="17434"/>
                  </a:lnTo>
                  <a:lnTo>
                    <a:pt x="29845" y="17341"/>
                  </a:lnTo>
                  <a:lnTo>
                    <a:pt x="30183" y="17228"/>
                  </a:lnTo>
                  <a:lnTo>
                    <a:pt x="30483" y="17116"/>
                  </a:lnTo>
                  <a:lnTo>
                    <a:pt x="30783" y="16985"/>
                  </a:lnTo>
                  <a:lnTo>
                    <a:pt x="31083" y="16816"/>
                  </a:lnTo>
                  <a:lnTo>
                    <a:pt x="31345" y="16647"/>
                  </a:lnTo>
                  <a:lnTo>
                    <a:pt x="31608" y="16478"/>
                  </a:lnTo>
                  <a:lnTo>
                    <a:pt x="31833" y="16272"/>
                  </a:lnTo>
                  <a:lnTo>
                    <a:pt x="32058" y="16047"/>
                  </a:lnTo>
                  <a:lnTo>
                    <a:pt x="32245" y="15822"/>
                  </a:lnTo>
                  <a:lnTo>
                    <a:pt x="32526" y="15410"/>
                  </a:lnTo>
                  <a:lnTo>
                    <a:pt x="32789" y="14979"/>
                  </a:lnTo>
                  <a:lnTo>
                    <a:pt x="33051" y="14547"/>
                  </a:lnTo>
                  <a:lnTo>
                    <a:pt x="33295" y="14116"/>
                  </a:lnTo>
                  <a:lnTo>
                    <a:pt x="33520" y="13666"/>
                  </a:lnTo>
                  <a:lnTo>
                    <a:pt x="33726" y="13216"/>
                  </a:lnTo>
                  <a:lnTo>
                    <a:pt x="34138" y="12298"/>
                  </a:lnTo>
                  <a:lnTo>
                    <a:pt x="34551" y="11361"/>
                  </a:lnTo>
                  <a:lnTo>
                    <a:pt x="34945" y="10442"/>
                  </a:lnTo>
                  <a:lnTo>
                    <a:pt x="35394" y="9542"/>
                  </a:lnTo>
                  <a:lnTo>
                    <a:pt x="35619" y="9092"/>
                  </a:lnTo>
                  <a:lnTo>
                    <a:pt x="35863" y="8661"/>
                  </a:lnTo>
                  <a:lnTo>
                    <a:pt x="36463" y="7649"/>
                  </a:lnTo>
                  <a:lnTo>
                    <a:pt x="37063" y="6636"/>
                  </a:lnTo>
                  <a:lnTo>
                    <a:pt x="37644" y="5624"/>
                  </a:lnTo>
                  <a:lnTo>
                    <a:pt x="37906" y="5118"/>
                  </a:lnTo>
                  <a:lnTo>
                    <a:pt x="38169" y="4593"/>
                  </a:lnTo>
                  <a:lnTo>
                    <a:pt x="38394" y="4068"/>
                  </a:lnTo>
                  <a:lnTo>
                    <a:pt x="38619" y="3543"/>
                  </a:lnTo>
                  <a:lnTo>
                    <a:pt x="38788" y="3000"/>
                  </a:lnTo>
                  <a:lnTo>
                    <a:pt x="38956" y="2456"/>
                  </a:lnTo>
                  <a:lnTo>
                    <a:pt x="39069" y="1875"/>
                  </a:lnTo>
                  <a:lnTo>
                    <a:pt x="39163" y="1312"/>
                  </a:lnTo>
                  <a:lnTo>
                    <a:pt x="39219" y="712"/>
                  </a:lnTo>
                  <a:lnTo>
                    <a:pt x="39219" y="94"/>
                  </a:lnTo>
                  <a:lnTo>
                    <a:pt x="39219"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0" name="Google Shape;1470;p32"/>
            <p:cNvSpPr/>
            <p:nvPr/>
          </p:nvSpPr>
          <p:spPr>
            <a:xfrm rot="-5400000" flipH="1">
              <a:off x="5820763" y="1083725"/>
              <a:ext cx="4406973" cy="2239508"/>
            </a:xfrm>
            <a:custGeom>
              <a:avLst/>
              <a:gdLst/>
              <a:ahLst/>
              <a:cxnLst/>
              <a:rect l="l" t="t" r="r" b="b"/>
              <a:pathLst>
                <a:path w="40250" h="20454" extrusionOk="0">
                  <a:moveTo>
                    <a:pt x="21241" y="1"/>
                  </a:moveTo>
                  <a:lnTo>
                    <a:pt x="21091" y="20"/>
                  </a:lnTo>
                  <a:lnTo>
                    <a:pt x="20941" y="57"/>
                  </a:lnTo>
                  <a:lnTo>
                    <a:pt x="20810" y="113"/>
                  </a:lnTo>
                  <a:lnTo>
                    <a:pt x="20660" y="170"/>
                  </a:lnTo>
                  <a:lnTo>
                    <a:pt x="20528" y="245"/>
                  </a:lnTo>
                  <a:lnTo>
                    <a:pt x="20285" y="413"/>
                  </a:lnTo>
                  <a:lnTo>
                    <a:pt x="20022" y="638"/>
                  </a:lnTo>
                  <a:lnTo>
                    <a:pt x="19779" y="901"/>
                  </a:lnTo>
                  <a:lnTo>
                    <a:pt x="19535" y="1182"/>
                  </a:lnTo>
                  <a:lnTo>
                    <a:pt x="19272" y="1501"/>
                  </a:lnTo>
                  <a:lnTo>
                    <a:pt x="18691" y="2176"/>
                  </a:lnTo>
                  <a:lnTo>
                    <a:pt x="18373" y="2532"/>
                  </a:lnTo>
                  <a:lnTo>
                    <a:pt x="18035" y="2888"/>
                  </a:lnTo>
                  <a:lnTo>
                    <a:pt x="17641" y="3263"/>
                  </a:lnTo>
                  <a:lnTo>
                    <a:pt x="17229" y="3619"/>
                  </a:lnTo>
                  <a:lnTo>
                    <a:pt x="16742" y="3975"/>
                  </a:lnTo>
                  <a:lnTo>
                    <a:pt x="16235" y="4313"/>
                  </a:lnTo>
                  <a:lnTo>
                    <a:pt x="15936" y="4481"/>
                  </a:lnTo>
                  <a:lnTo>
                    <a:pt x="15673" y="4631"/>
                  </a:lnTo>
                  <a:lnTo>
                    <a:pt x="15392" y="4763"/>
                  </a:lnTo>
                  <a:lnTo>
                    <a:pt x="15111" y="4894"/>
                  </a:lnTo>
                  <a:lnTo>
                    <a:pt x="14567" y="5081"/>
                  </a:lnTo>
                  <a:lnTo>
                    <a:pt x="14042" y="5250"/>
                  </a:lnTo>
                  <a:lnTo>
                    <a:pt x="13517" y="5362"/>
                  </a:lnTo>
                  <a:lnTo>
                    <a:pt x="12992" y="5419"/>
                  </a:lnTo>
                  <a:lnTo>
                    <a:pt x="12486" y="5475"/>
                  </a:lnTo>
                  <a:lnTo>
                    <a:pt x="11399" y="5475"/>
                  </a:lnTo>
                  <a:lnTo>
                    <a:pt x="10818" y="5419"/>
                  </a:lnTo>
                  <a:lnTo>
                    <a:pt x="10255" y="5362"/>
                  </a:lnTo>
                  <a:lnTo>
                    <a:pt x="9693" y="5306"/>
                  </a:lnTo>
                  <a:lnTo>
                    <a:pt x="8568" y="5194"/>
                  </a:lnTo>
                  <a:lnTo>
                    <a:pt x="8006" y="5156"/>
                  </a:lnTo>
                  <a:lnTo>
                    <a:pt x="7462" y="5137"/>
                  </a:lnTo>
                  <a:lnTo>
                    <a:pt x="7012" y="5137"/>
                  </a:lnTo>
                  <a:lnTo>
                    <a:pt x="6581" y="5175"/>
                  </a:lnTo>
                  <a:lnTo>
                    <a:pt x="6131" y="5250"/>
                  </a:lnTo>
                  <a:lnTo>
                    <a:pt x="5681" y="5344"/>
                  </a:lnTo>
                  <a:lnTo>
                    <a:pt x="5250" y="5494"/>
                  </a:lnTo>
                  <a:lnTo>
                    <a:pt x="4800" y="5662"/>
                  </a:lnTo>
                  <a:lnTo>
                    <a:pt x="4350" y="5887"/>
                  </a:lnTo>
                  <a:lnTo>
                    <a:pt x="3900" y="6169"/>
                  </a:lnTo>
                  <a:lnTo>
                    <a:pt x="3619" y="6375"/>
                  </a:lnTo>
                  <a:lnTo>
                    <a:pt x="3338" y="6581"/>
                  </a:lnTo>
                  <a:lnTo>
                    <a:pt x="3075" y="6825"/>
                  </a:lnTo>
                  <a:lnTo>
                    <a:pt x="2813" y="7050"/>
                  </a:lnTo>
                  <a:lnTo>
                    <a:pt x="2588" y="7312"/>
                  </a:lnTo>
                  <a:lnTo>
                    <a:pt x="2344" y="7575"/>
                  </a:lnTo>
                  <a:lnTo>
                    <a:pt x="2138" y="7837"/>
                  </a:lnTo>
                  <a:lnTo>
                    <a:pt x="1932" y="8118"/>
                  </a:lnTo>
                  <a:lnTo>
                    <a:pt x="1726" y="8418"/>
                  </a:lnTo>
                  <a:lnTo>
                    <a:pt x="1538" y="8718"/>
                  </a:lnTo>
                  <a:lnTo>
                    <a:pt x="1369" y="9018"/>
                  </a:lnTo>
                  <a:lnTo>
                    <a:pt x="1220" y="9337"/>
                  </a:lnTo>
                  <a:lnTo>
                    <a:pt x="1051" y="9655"/>
                  </a:lnTo>
                  <a:lnTo>
                    <a:pt x="920" y="9974"/>
                  </a:lnTo>
                  <a:lnTo>
                    <a:pt x="788" y="10312"/>
                  </a:lnTo>
                  <a:lnTo>
                    <a:pt x="657" y="10649"/>
                  </a:lnTo>
                  <a:lnTo>
                    <a:pt x="451" y="11324"/>
                  </a:lnTo>
                  <a:lnTo>
                    <a:pt x="282" y="12018"/>
                  </a:lnTo>
                  <a:lnTo>
                    <a:pt x="151" y="12711"/>
                  </a:lnTo>
                  <a:lnTo>
                    <a:pt x="76" y="13386"/>
                  </a:lnTo>
                  <a:lnTo>
                    <a:pt x="20" y="14080"/>
                  </a:lnTo>
                  <a:lnTo>
                    <a:pt x="1" y="14755"/>
                  </a:lnTo>
                  <a:lnTo>
                    <a:pt x="38" y="15392"/>
                  </a:lnTo>
                  <a:lnTo>
                    <a:pt x="95" y="16029"/>
                  </a:lnTo>
                  <a:lnTo>
                    <a:pt x="132" y="16367"/>
                  </a:lnTo>
                  <a:lnTo>
                    <a:pt x="207" y="16779"/>
                  </a:lnTo>
                  <a:lnTo>
                    <a:pt x="320" y="17285"/>
                  </a:lnTo>
                  <a:lnTo>
                    <a:pt x="488" y="17848"/>
                  </a:lnTo>
                  <a:lnTo>
                    <a:pt x="582" y="18148"/>
                  </a:lnTo>
                  <a:lnTo>
                    <a:pt x="695" y="18448"/>
                  </a:lnTo>
                  <a:lnTo>
                    <a:pt x="826" y="18785"/>
                  </a:lnTo>
                  <a:lnTo>
                    <a:pt x="995" y="19104"/>
                  </a:lnTo>
                  <a:lnTo>
                    <a:pt x="1163" y="19441"/>
                  </a:lnTo>
                  <a:lnTo>
                    <a:pt x="1351" y="19779"/>
                  </a:lnTo>
                  <a:lnTo>
                    <a:pt x="1576" y="20116"/>
                  </a:lnTo>
                  <a:lnTo>
                    <a:pt x="1801" y="20454"/>
                  </a:lnTo>
                  <a:lnTo>
                    <a:pt x="40250" y="20454"/>
                  </a:lnTo>
                  <a:lnTo>
                    <a:pt x="40137" y="19929"/>
                  </a:lnTo>
                  <a:lnTo>
                    <a:pt x="40006" y="19422"/>
                  </a:lnTo>
                  <a:lnTo>
                    <a:pt x="39819" y="18916"/>
                  </a:lnTo>
                  <a:lnTo>
                    <a:pt x="39594" y="18429"/>
                  </a:lnTo>
                  <a:lnTo>
                    <a:pt x="39387" y="18054"/>
                  </a:lnTo>
                  <a:lnTo>
                    <a:pt x="39181" y="17698"/>
                  </a:lnTo>
                  <a:lnTo>
                    <a:pt x="38975" y="17342"/>
                  </a:lnTo>
                  <a:lnTo>
                    <a:pt x="38731" y="17004"/>
                  </a:lnTo>
                  <a:lnTo>
                    <a:pt x="38488" y="16667"/>
                  </a:lnTo>
                  <a:lnTo>
                    <a:pt x="38244" y="16348"/>
                  </a:lnTo>
                  <a:lnTo>
                    <a:pt x="37982" y="16048"/>
                  </a:lnTo>
                  <a:lnTo>
                    <a:pt x="37719" y="15748"/>
                  </a:lnTo>
                  <a:lnTo>
                    <a:pt x="37438" y="15448"/>
                  </a:lnTo>
                  <a:lnTo>
                    <a:pt x="37138" y="15167"/>
                  </a:lnTo>
                  <a:lnTo>
                    <a:pt x="36557" y="14623"/>
                  </a:lnTo>
                  <a:lnTo>
                    <a:pt x="35938" y="14117"/>
                  </a:lnTo>
                  <a:lnTo>
                    <a:pt x="35282" y="13630"/>
                  </a:lnTo>
                  <a:lnTo>
                    <a:pt x="34682" y="13180"/>
                  </a:lnTo>
                  <a:lnTo>
                    <a:pt x="34063" y="12749"/>
                  </a:lnTo>
                  <a:lnTo>
                    <a:pt x="32789" y="11924"/>
                  </a:lnTo>
                  <a:lnTo>
                    <a:pt x="31514" y="11080"/>
                  </a:lnTo>
                  <a:lnTo>
                    <a:pt x="30877" y="10668"/>
                  </a:lnTo>
                  <a:lnTo>
                    <a:pt x="30258" y="10237"/>
                  </a:lnTo>
                  <a:lnTo>
                    <a:pt x="29639" y="9787"/>
                  </a:lnTo>
                  <a:lnTo>
                    <a:pt x="29039" y="9337"/>
                  </a:lnTo>
                  <a:lnTo>
                    <a:pt x="28458" y="8849"/>
                  </a:lnTo>
                  <a:lnTo>
                    <a:pt x="27896" y="8362"/>
                  </a:lnTo>
                  <a:lnTo>
                    <a:pt x="27352" y="7837"/>
                  </a:lnTo>
                  <a:lnTo>
                    <a:pt x="26827" y="7275"/>
                  </a:lnTo>
                  <a:lnTo>
                    <a:pt x="26584" y="6993"/>
                  </a:lnTo>
                  <a:lnTo>
                    <a:pt x="26340" y="6693"/>
                  </a:lnTo>
                  <a:lnTo>
                    <a:pt x="26115" y="6375"/>
                  </a:lnTo>
                  <a:lnTo>
                    <a:pt x="25890" y="6056"/>
                  </a:lnTo>
                  <a:lnTo>
                    <a:pt x="25496" y="5456"/>
                  </a:lnTo>
                  <a:lnTo>
                    <a:pt x="25140" y="4875"/>
                  </a:lnTo>
                  <a:lnTo>
                    <a:pt x="24821" y="4313"/>
                  </a:lnTo>
                  <a:lnTo>
                    <a:pt x="24540" y="3769"/>
                  </a:lnTo>
                  <a:lnTo>
                    <a:pt x="24034" y="2775"/>
                  </a:lnTo>
                  <a:lnTo>
                    <a:pt x="23584" y="1876"/>
                  </a:lnTo>
                  <a:lnTo>
                    <a:pt x="23378" y="1501"/>
                  </a:lnTo>
                  <a:lnTo>
                    <a:pt x="23172" y="1144"/>
                  </a:lnTo>
                  <a:lnTo>
                    <a:pt x="22947" y="826"/>
                  </a:lnTo>
                  <a:lnTo>
                    <a:pt x="22703" y="563"/>
                  </a:lnTo>
                  <a:lnTo>
                    <a:pt x="22591" y="451"/>
                  </a:lnTo>
                  <a:lnTo>
                    <a:pt x="22459" y="357"/>
                  </a:lnTo>
                  <a:lnTo>
                    <a:pt x="22328" y="263"/>
                  </a:lnTo>
                  <a:lnTo>
                    <a:pt x="22197" y="188"/>
                  </a:lnTo>
                  <a:lnTo>
                    <a:pt x="22047" y="113"/>
                  </a:lnTo>
                  <a:lnTo>
                    <a:pt x="21897" y="57"/>
                  </a:lnTo>
                  <a:lnTo>
                    <a:pt x="21747" y="20"/>
                  </a:lnTo>
                  <a:lnTo>
                    <a:pt x="21578"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1" name="Google Shape;1471;p32"/>
            <p:cNvSpPr/>
            <p:nvPr/>
          </p:nvSpPr>
          <p:spPr>
            <a:xfrm rot="5400000" flipH="1">
              <a:off x="1180782" y="1780989"/>
              <a:ext cx="2198181" cy="4559766"/>
            </a:xfrm>
            <a:custGeom>
              <a:avLst/>
              <a:gdLst/>
              <a:ahLst/>
              <a:cxnLst/>
              <a:rect l="l" t="t" r="r" b="b"/>
              <a:pathLst>
                <a:path w="25721" h="53354" extrusionOk="0">
                  <a:moveTo>
                    <a:pt x="4349" y="1"/>
                  </a:moveTo>
                  <a:lnTo>
                    <a:pt x="3956" y="20"/>
                  </a:lnTo>
                  <a:lnTo>
                    <a:pt x="3562" y="38"/>
                  </a:lnTo>
                  <a:lnTo>
                    <a:pt x="3168" y="95"/>
                  </a:lnTo>
                  <a:lnTo>
                    <a:pt x="2793" y="151"/>
                  </a:lnTo>
                  <a:lnTo>
                    <a:pt x="2418" y="244"/>
                  </a:lnTo>
                  <a:lnTo>
                    <a:pt x="2044" y="338"/>
                  </a:lnTo>
                  <a:lnTo>
                    <a:pt x="1687" y="451"/>
                  </a:lnTo>
                  <a:lnTo>
                    <a:pt x="1331" y="601"/>
                  </a:lnTo>
                  <a:lnTo>
                    <a:pt x="994" y="769"/>
                  </a:lnTo>
                  <a:lnTo>
                    <a:pt x="656" y="957"/>
                  </a:lnTo>
                  <a:lnTo>
                    <a:pt x="319" y="1163"/>
                  </a:lnTo>
                  <a:lnTo>
                    <a:pt x="0" y="1388"/>
                  </a:lnTo>
                  <a:lnTo>
                    <a:pt x="0" y="51891"/>
                  </a:lnTo>
                  <a:lnTo>
                    <a:pt x="188" y="52060"/>
                  </a:lnTo>
                  <a:lnTo>
                    <a:pt x="375" y="52229"/>
                  </a:lnTo>
                  <a:lnTo>
                    <a:pt x="581" y="52379"/>
                  </a:lnTo>
                  <a:lnTo>
                    <a:pt x="788" y="52529"/>
                  </a:lnTo>
                  <a:lnTo>
                    <a:pt x="1012" y="52660"/>
                  </a:lnTo>
                  <a:lnTo>
                    <a:pt x="1237" y="52791"/>
                  </a:lnTo>
                  <a:lnTo>
                    <a:pt x="1462" y="52904"/>
                  </a:lnTo>
                  <a:lnTo>
                    <a:pt x="1706" y="52998"/>
                  </a:lnTo>
                  <a:lnTo>
                    <a:pt x="2006" y="53110"/>
                  </a:lnTo>
                  <a:lnTo>
                    <a:pt x="2287" y="53185"/>
                  </a:lnTo>
                  <a:lnTo>
                    <a:pt x="2587" y="53260"/>
                  </a:lnTo>
                  <a:lnTo>
                    <a:pt x="2887" y="53297"/>
                  </a:lnTo>
                  <a:lnTo>
                    <a:pt x="3187" y="53335"/>
                  </a:lnTo>
                  <a:lnTo>
                    <a:pt x="3468" y="53354"/>
                  </a:lnTo>
                  <a:lnTo>
                    <a:pt x="3768" y="53354"/>
                  </a:lnTo>
                  <a:lnTo>
                    <a:pt x="4068" y="53335"/>
                  </a:lnTo>
                  <a:lnTo>
                    <a:pt x="4368" y="53316"/>
                  </a:lnTo>
                  <a:lnTo>
                    <a:pt x="4668" y="53260"/>
                  </a:lnTo>
                  <a:lnTo>
                    <a:pt x="4968" y="53204"/>
                  </a:lnTo>
                  <a:lnTo>
                    <a:pt x="5268" y="53148"/>
                  </a:lnTo>
                  <a:lnTo>
                    <a:pt x="5568" y="53054"/>
                  </a:lnTo>
                  <a:lnTo>
                    <a:pt x="5849" y="52960"/>
                  </a:lnTo>
                  <a:lnTo>
                    <a:pt x="6130" y="52866"/>
                  </a:lnTo>
                  <a:lnTo>
                    <a:pt x="6411" y="52735"/>
                  </a:lnTo>
                  <a:lnTo>
                    <a:pt x="6693" y="52604"/>
                  </a:lnTo>
                  <a:lnTo>
                    <a:pt x="6974" y="52473"/>
                  </a:lnTo>
                  <a:lnTo>
                    <a:pt x="7518" y="52173"/>
                  </a:lnTo>
                  <a:lnTo>
                    <a:pt x="8024" y="51817"/>
                  </a:lnTo>
                  <a:lnTo>
                    <a:pt x="8511" y="51442"/>
                  </a:lnTo>
                  <a:lnTo>
                    <a:pt x="8961" y="51029"/>
                  </a:lnTo>
                  <a:lnTo>
                    <a:pt x="9373" y="50598"/>
                  </a:lnTo>
                  <a:lnTo>
                    <a:pt x="9767" y="50148"/>
                  </a:lnTo>
                  <a:lnTo>
                    <a:pt x="9936" y="49904"/>
                  </a:lnTo>
                  <a:lnTo>
                    <a:pt x="10105" y="49661"/>
                  </a:lnTo>
                  <a:lnTo>
                    <a:pt x="10236" y="49436"/>
                  </a:lnTo>
                  <a:lnTo>
                    <a:pt x="10367" y="49211"/>
                  </a:lnTo>
                  <a:lnTo>
                    <a:pt x="10592" y="48742"/>
                  </a:lnTo>
                  <a:lnTo>
                    <a:pt x="10779" y="48292"/>
                  </a:lnTo>
                  <a:lnTo>
                    <a:pt x="10911" y="47823"/>
                  </a:lnTo>
                  <a:lnTo>
                    <a:pt x="11004" y="47336"/>
                  </a:lnTo>
                  <a:lnTo>
                    <a:pt x="11079" y="46867"/>
                  </a:lnTo>
                  <a:lnTo>
                    <a:pt x="11098" y="46380"/>
                  </a:lnTo>
                  <a:lnTo>
                    <a:pt x="11117" y="45911"/>
                  </a:lnTo>
                  <a:lnTo>
                    <a:pt x="11079" y="45424"/>
                  </a:lnTo>
                  <a:lnTo>
                    <a:pt x="11042" y="44936"/>
                  </a:lnTo>
                  <a:lnTo>
                    <a:pt x="10986" y="44449"/>
                  </a:lnTo>
                  <a:lnTo>
                    <a:pt x="10911" y="43962"/>
                  </a:lnTo>
                  <a:lnTo>
                    <a:pt x="10704" y="42968"/>
                  </a:lnTo>
                  <a:lnTo>
                    <a:pt x="10479" y="41975"/>
                  </a:lnTo>
                  <a:lnTo>
                    <a:pt x="10273" y="41000"/>
                  </a:lnTo>
                  <a:lnTo>
                    <a:pt x="10067" y="40006"/>
                  </a:lnTo>
                  <a:lnTo>
                    <a:pt x="9992" y="39519"/>
                  </a:lnTo>
                  <a:lnTo>
                    <a:pt x="9917" y="39031"/>
                  </a:lnTo>
                  <a:lnTo>
                    <a:pt x="9880" y="38544"/>
                  </a:lnTo>
                  <a:lnTo>
                    <a:pt x="9861" y="38056"/>
                  </a:lnTo>
                  <a:lnTo>
                    <a:pt x="9861" y="37569"/>
                  </a:lnTo>
                  <a:lnTo>
                    <a:pt x="9880" y="37082"/>
                  </a:lnTo>
                  <a:lnTo>
                    <a:pt x="9936" y="36613"/>
                  </a:lnTo>
                  <a:lnTo>
                    <a:pt x="10048" y="36144"/>
                  </a:lnTo>
                  <a:lnTo>
                    <a:pt x="10180" y="35676"/>
                  </a:lnTo>
                  <a:lnTo>
                    <a:pt x="10348" y="35207"/>
                  </a:lnTo>
                  <a:lnTo>
                    <a:pt x="10573" y="34738"/>
                  </a:lnTo>
                  <a:lnTo>
                    <a:pt x="10686" y="34513"/>
                  </a:lnTo>
                  <a:lnTo>
                    <a:pt x="10836" y="34288"/>
                  </a:lnTo>
                  <a:lnTo>
                    <a:pt x="11042" y="33970"/>
                  </a:lnTo>
                  <a:lnTo>
                    <a:pt x="11267" y="33688"/>
                  </a:lnTo>
                  <a:lnTo>
                    <a:pt x="11492" y="33426"/>
                  </a:lnTo>
                  <a:lnTo>
                    <a:pt x="11735" y="33182"/>
                  </a:lnTo>
                  <a:lnTo>
                    <a:pt x="11979" y="32976"/>
                  </a:lnTo>
                  <a:lnTo>
                    <a:pt x="12242" y="32789"/>
                  </a:lnTo>
                  <a:lnTo>
                    <a:pt x="12504" y="32620"/>
                  </a:lnTo>
                  <a:lnTo>
                    <a:pt x="12767" y="32470"/>
                  </a:lnTo>
                  <a:lnTo>
                    <a:pt x="13048" y="32339"/>
                  </a:lnTo>
                  <a:lnTo>
                    <a:pt x="13329" y="32208"/>
                  </a:lnTo>
                  <a:lnTo>
                    <a:pt x="13910" y="31983"/>
                  </a:lnTo>
                  <a:lnTo>
                    <a:pt x="14510" y="31795"/>
                  </a:lnTo>
                  <a:lnTo>
                    <a:pt x="15147" y="31626"/>
                  </a:lnTo>
                  <a:lnTo>
                    <a:pt x="15804" y="31420"/>
                  </a:lnTo>
                  <a:lnTo>
                    <a:pt x="16478" y="31214"/>
                  </a:lnTo>
                  <a:lnTo>
                    <a:pt x="17191" y="30970"/>
                  </a:lnTo>
                  <a:lnTo>
                    <a:pt x="17547" y="30820"/>
                  </a:lnTo>
                  <a:lnTo>
                    <a:pt x="17903" y="30670"/>
                  </a:lnTo>
                  <a:lnTo>
                    <a:pt x="18259" y="30483"/>
                  </a:lnTo>
                  <a:lnTo>
                    <a:pt x="18634" y="30295"/>
                  </a:lnTo>
                  <a:lnTo>
                    <a:pt x="19009" y="30070"/>
                  </a:lnTo>
                  <a:lnTo>
                    <a:pt x="19384" y="29827"/>
                  </a:lnTo>
                  <a:lnTo>
                    <a:pt x="19778" y="29564"/>
                  </a:lnTo>
                  <a:lnTo>
                    <a:pt x="20153" y="29264"/>
                  </a:lnTo>
                  <a:lnTo>
                    <a:pt x="20546" y="28927"/>
                  </a:lnTo>
                  <a:lnTo>
                    <a:pt x="20940" y="28571"/>
                  </a:lnTo>
                  <a:lnTo>
                    <a:pt x="21259" y="28252"/>
                  </a:lnTo>
                  <a:lnTo>
                    <a:pt x="21559" y="27933"/>
                  </a:lnTo>
                  <a:lnTo>
                    <a:pt x="21859" y="27596"/>
                  </a:lnTo>
                  <a:lnTo>
                    <a:pt x="22140" y="27258"/>
                  </a:lnTo>
                  <a:lnTo>
                    <a:pt x="22421" y="26902"/>
                  </a:lnTo>
                  <a:lnTo>
                    <a:pt x="22702" y="26527"/>
                  </a:lnTo>
                  <a:lnTo>
                    <a:pt x="22965" y="26152"/>
                  </a:lnTo>
                  <a:lnTo>
                    <a:pt x="23208" y="25759"/>
                  </a:lnTo>
                  <a:lnTo>
                    <a:pt x="23452" y="25365"/>
                  </a:lnTo>
                  <a:lnTo>
                    <a:pt x="23696" y="24953"/>
                  </a:lnTo>
                  <a:lnTo>
                    <a:pt x="23902" y="24540"/>
                  </a:lnTo>
                  <a:lnTo>
                    <a:pt x="24127" y="24109"/>
                  </a:lnTo>
                  <a:lnTo>
                    <a:pt x="24314" y="23678"/>
                  </a:lnTo>
                  <a:lnTo>
                    <a:pt x="24502" y="23247"/>
                  </a:lnTo>
                  <a:lnTo>
                    <a:pt x="24689" y="22797"/>
                  </a:lnTo>
                  <a:lnTo>
                    <a:pt x="24839" y="22347"/>
                  </a:lnTo>
                  <a:lnTo>
                    <a:pt x="24989" y="21897"/>
                  </a:lnTo>
                  <a:lnTo>
                    <a:pt x="25139" y="21428"/>
                  </a:lnTo>
                  <a:lnTo>
                    <a:pt x="25252" y="20960"/>
                  </a:lnTo>
                  <a:lnTo>
                    <a:pt x="25364" y="20491"/>
                  </a:lnTo>
                  <a:lnTo>
                    <a:pt x="25458" y="20022"/>
                  </a:lnTo>
                  <a:lnTo>
                    <a:pt x="25552" y="19535"/>
                  </a:lnTo>
                  <a:lnTo>
                    <a:pt x="25608" y="19047"/>
                  </a:lnTo>
                  <a:lnTo>
                    <a:pt x="25664" y="18560"/>
                  </a:lnTo>
                  <a:lnTo>
                    <a:pt x="25702" y="18073"/>
                  </a:lnTo>
                  <a:lnTo>
                    <a:pt x="25720" y="17585"/>
                  </a:lnTo>
                  <a:lnTo>
                    <a:pt x="25720" y="17098"/>
                  </a:lnTo>
                  <a:lnTo>
                    <a:pt x="25702" y="16610"/>
                  </a:lnTo>
                  <a:lnTo>
                    <a:pt x="25683" y="16123"/>
                  </a:lnTo>
                  <a:lnTo>
                    <a:pt x="25627" y="15635"/>
                  </a:lnTo>
                  <a:lnTo>
                    <a:pt x="25570" y="15129"/>
                  </a:lnTo>
                  <a:lnTo>
                    <a:pt x="25477" y="14642"/>
                  </a:lnTo>
                  <a:lnTo>
                    <a:pt x="25402" y="14248"/>
                  </a:lnTo>
                  <a:lnTo>
                    <a:pt x="25308" y="13855"/>
                  </a:lnTo>
                  <a:lnTo>
                    <a:pt x="25196" y="13480"/>
                  </a:lnTo>
                  <a:lnTo>
                    <a:pt x="25083" y="13105"/>
                  </a:lnTo>
                  <a:lnTo>
                    <a:pt x="24971" y="12730"/>
                  </a:lnTo>
                  <a:lnTo>
                    <a:pt x="24839" y="12374"/>
                  </a:lnTo>
                  <a:lnTo>
                    <a:pt x="24539" y="11661"/>
                  </a:lnTo>
                  <a:lnTo>
                    <a:pt x="24221" y="10986"/>
                  </a:lnTo>
                  <a:lnTo>
                    <a:pt x="23846" y="10349"/>
                  </a:lnTo>
                  <a:lnTo>
                    <a:pt x="23471" y="9730"/>
                  </a:lnTo>
                  <a:lnTo>
                    <a:pt x="23040" y="9130"/>
                  </a:lnTo>
                  <a:lnTo>
                    <a:pt x="22609" y="8568"/>
                  </a:lnTo>
                  <a:lnTo>
                    <a:pt x="22140" y="8024"/>
                  </a:lnTo>
                  <a:lnTo>
                    <a:pt x="21671" y="7518"/>
                  </a:lnTo>
                  <a:lnTo>
                    <a:pt x="21165" y="7031"/>
                  </a:lnTo>
                  <a:lnTo>
                    <a:pt x="20659" y="6562"/>
                  </a:lnTo>
                  <a:lnTo>
                    <a:pt x="20153" y="6131"/>
                  </a:lnTo>
                  <a:lnTo>
                    <a:pt x="19628" y="5700"/>
                  </a:lnTo>
                  <a:lnTo>
                    <a:pt x="19103" y="5306"/>
                  </a:lnTo>
                  <a:lnTo>
                    <a:pt x="18559" y="4931"/>
                  </a:lnTo>
                  <a:lnTo>
                    <a:pt x="18034" y="4594"/>
                  </a:lnTo>
                  <a:lnTo>
                    <a:pt x="17509" y="4256"/>
                  </a:lnTo>
                  <a:lnTo>
                    <a:pt x="16985" y="3956"/>
                  </a:lnTo>
                  <a:lnTo>
                    <a:pt x="16460" y="3675"/>
                  </a:lnTo>
                  <a:lnTo>
                    <a:pt x="15972" y="3413"/>
                  </a:lnTo>
                  <a:lnTo>
                    <a:pt x="14997" y="2925"/>
                  </a:lnTo>
                  <a:lnTo>
                    <a:pt x="14116" y="2532"/>
                  </a:lnTo>
                  <a:lnTo>
                    <a:pt x="13329" y="2213"/>
                  </a:lnTo>
                  <a:lnTo>
                    <a:pt x="12673" y="1950"/>
                  </a:lnTo>
                  <a:lnTo>
                    <a:pt x="12148" y="1763"/>
                  </a:lnTo>
                  <a:lnTo>
                    <a:pt x="11436" y="1501"/>
                  </a:lnTo>
                  <a:lnTo>
                    <a:pt x="10704" y="1238"/>
                  </a:lnTo>
                  <a:lnTo>
                    <a:pt x="9936" y="994"/>
                  </a:lnTo>
                  <a:lnTo>
                    <a:pt x="9167" y="751"/>
                  </a:lnTo>
                  <a:lnTo>
                    <a:pt x="8380" y="544"/>
                  </a:lnTo>
                  <a:lnTo>
                    <a:pt x="7574" y="357"/>
                  </a:lnTo>
                  <a:lnTo>
                    <a:pt x="6768" y="207"/>
                  </a:lnTo>
                  <a:lnTo>
                    <a:pt x="5943" y="95"/>
                  </a:lnTo>
                  <a:lnTo>
                    <a:pt x="5549" y="38"/>
                  </a:lnTo>
                  <a:lnTo>
                    <a:pt x="5137" y="20"/>
                  </a:lnTo>
                  <a:lnTo>
                    <a:pt x="4743"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a:t> </a:t>
              </a:r>
              <a:endParaRPr/>
            </a:p>
          </p:txBody>
        </p:sp>
      </p:grpSp>
      <p:sp>
        <p:nvSpPr>
          <p:cNvPr id="1472" name="Google Shape;1472;p32"/>
          <p:cNvSpPr/>
          <p:nvPr/>
        </p:nvSpPr>
        <p:spPr>
          <a:xfrm>
            <a:off x="409712" y="176777"/>
            <a:ext cx="8324576" cy="4789946"/>
          </a:xfrm>
          <a:custGeom>
            <a:avLst/>
            <a:gdLst/>
            <a:ahLst/>
            <a:cxnLst/>
            <a:rect l="l" t="t" r="r" b="b"/>
            <a:pathLst>
              <a:path w="80686" h="51779" extrusionOk="0">
                <a:moveTo>
                  <a:pt x="48272" y="0"/>
                </a:moveTo>
                <a:lnTo>
                  <a:pt x="45573" y="37"/>
                </a:lnTo>
                <a:lnTo>
                  <a:pt x="42873" y="94"/>
                </a:lnTo>
                <a:lnTo>
                  <a:pt x="40174" y="169"/>
                </a:lnTo>
                <a:lnTo>
                  <a:pt x="36537" y="281"/>
                </a:lnTo>
                <a:lnTo>
                  <a:pt x="32919" y="356"/>
                </a:lnTo>
                <a:lnTo>
                  <a:pt x="25664" y="506"/>
                </a:lnTo>
                <a:lnTo>
                  <a:pt x="11173" y="712"/>
                </a:lnTo>
                <a:lnTo>
                  <a:pt x="10611" y="731"/>
                </a:lnTo>
                <a:lnTo>
                  <a:pt x="10048" y="769"/>
                </a:lnTo>
                <a:lnTo>
                  <a:pt x="9467" y="825"/>
                </a:lnTo>
                <a:lnTo>
                  <a:pt x="8905" y="900"/>
                </a:lnTo>
                <a:lnTo>
                  <a:pt x="8361" y="994"/>
                </a:lnTo>
                <a:lnTo>
                  <a:pt x="7799" y="1106"/>
                </a:lnTo>
                <a:lnTo>
                  <a:pt x="7255" y="1256"/>
                </a:lnTo>
                <a:lnTo>
                  <a:pt x="6711" y="1406"/>
                </a:lnTo>
                <a:lnTo>
                  <a:pt x="6186" y="1593"/>
                </a:lnTo>
                <a:lnTo>
                  <a:pt x="5680" y="1818"/>
                </a:lnTo>
                <a:lnTo>
                  <a:pt x="5193" y="2062"/>
                </a:lnTo>
                <a:lnTo>
                  <a:pt x="4705" y="2343"/>
                </a:lnTo>
                <a:lnTo>
                  <a:pt x="4255" y="2643"/>
                </a:lnTo>
                <a:lnTo>
                  <a:pt x="3824" y="2981"/>
                </a:lnTo>
                <a:lnTo>
                  <a:pt x="3431" y="3356"/>
                </a:lnTo>
                <a:lnTo>
                  <a:pt x="3224" y="3562"/>
                </a:lnTo>
                <a:lnTo>
                  <a:pt x="3037" y="3768"/>
                </a:lnTo>
                <a:lnTo>
                  <a:pt x="2831" y="4031"/>
                </a:lnTo>
                <a:lnTo>
                  <a:pt x="2625" y="4312"/>
                </a:lnTo>
                <a:lnTo>
                  <a:pt x="2437" y="4593"/>
                </a:lnTo>
                <a:lnTo>
                  <a:pt x="2250" y="4893"/>
                </a:lnTo>
                <a:lnTo>
                  <a:pt x="2100" y="5193"/>
                </a:lnTo>
                <a:lnTo>
                  <a:pt x="1950" y="5493"/>
                </a:lnTo>
                <a:lnTo>
                  <a:pt x="1800" y="5811"/>
                </a:lnTo>
                <a:lnTo>
                  <a:pt x="1668" y="6130"/>
                </a:lnTo>
                <a:lnTo>
                  <a:pt x="1425" y="6786"/>
                </a:lnTo>
                <a:lnTo>
                  <a:pt x="1237" y="7461"/>
                </a:lnTo>
                <a:lnTo>
                  <a:pt x="1069" y="8136"/>
                </a:lnTo>
                <a:lnTo>
                  <a:pt x="919" y="8811"/>
                </a:lnTo>
                <a:lnTo>
                  <a:pt x="844" y="9167"/>
                </a:lnTo>
                <a:lnTo>
                  <a:pt x="619" y="10423"/>
                </a:lnTo>
                <a:lnTo>
                  <a:pt x="450" y="11698"/>
                </a:lnTo>
                <a:lnTo>
                  <a:pt x="300" y="12973"/>
                </a:lnTo>
                <a:lnTo>
                  <a:pt x="187" y="14247"/>
                </a:lnTo>
                <a:lnTo>
                  <a:pt x="112" y="15522"/>
                </a:lnTo>
                <a:lnTo>
                  <a:pt x="56" y="16816"/>
                </a:lnTo>
                <a:lnTo>
                  <a:pt x="19" y="18091"/>
                </a:lnTo>
                <a:lnTo>
                  <a:pt x="0" y="19384"/>
                </a:lnTo>
                <a:lnTo>
                  <a:pt x="0" y="20678"/>
                </a:lnTo>
                <a:lnTo>
                  <a:pt x="19" y="21971"/>
                </a:lnTo>
                <a:lnTo>
                  <a:pt x="56" y="24558"/>
                </a:lnTo>
                <a:lnTo>
                  <a:pt x="75" y="27126"/>
                </a:lnTo>
                <a:lnTo>
                  <a:pt x="94" y="28420"/>
                </a:lnTo>
                <a:lnTo>
                  <a:pt x="75" y="29713"/>
                </a:lnTo>
                <a:lnTo>
                  <a:pt x="37" y="31907"/>
                </a:lnTo>
                <a:lnTo>
                  <a:pt x="19" y="33032"/>
                </a:lnTo>
                <a:lnTo>
                  <a:pt x="19" y="34156"/>
                </a:lnTo>
                <a:lnTo>
                  <a:pt x="19" y="35300"/>
                </a:lnTo>
                <a:lnTo>
                  <a:pt x="56" y="36443"/>
                </a:lnTo>
                <a:lnTo>
                  <a:pt x="112" y="37568"/>
                </a:lnTo>
                <a:lnTo>
                  <a:pt x="206" y="38712"/>
                </a:lnTo>
                <a:lnTo>
                  <a:pt x="281" y="39274"/>
                </a:lnTo>
                <a:lnTo>
                  <a:pt x="356" y="39837"/>
                </a:lnTo>
                <a:lnTo>
                  <a:pt x="450" y="40399"/>
                </a:lnTo>
                <a:lnTo>
                  <a:pt x="544" y="40943"/>
                </a:lnTo>
                <a:lnTo>
                  <a:pt x="656" y="41486"/>
                </a:lnTo>
                <a:lnTo>
                  <a:pt x="787" y="42030"/>
                </a:lnTo>
                <a:lnTo>
                  <a:pt x="937" y="42574"/>
                </a:lnTo>
                <a:lnTo>
                  <a:pt x="1106" y="43099"/>
                </a:lnTo>
                <a:lnTo>
                  <a:pt x="1275" y="43623"/>
                </a:lnTo>
                <a:lnTo>
                  <a:pt x="1481" y="44148"/>
                </a:lnTo>
                <a:lnTo>
                  <a:pt x="1706" y="44655"/>
                </a:lnTo>
                <a:lnTo>
                  <a:pt x="1931" y="45161"/>
                </a:lnTo>
                <a:lnTo>
                  <a:pt x="2193" y="45648"/>
                </a:lnTo>
                <a:lnTo>
                  <a:pt x="2475" y="46135"/>
                </a:lnTo>
                <a:lnTo>
                  <a:pt x="2774" y="46604"/>
                </a:lnTo>
                <a:lnTo>
                  <a:pt x="3112" y="47073"/>
                </a:lnTo>
                <a:lnTo>
                  <a:pt x="3524" y="47598"/>
                </a:lnTo>
                <a:lnTo>
                  <a:pt x="3974" y="48104"/>
                </a:lnTo>
                <a:lnTo>
                  <a:pt x="4424" y="48554"/>
                </a:lnTo>
                <a:lnTo>
                  <a:pt x="4912" y="48966"/>
                </a:lnTo>
                <a:lnTo>
                  <a:pt x="5399" y="49360"/>
                </a:lnTo>
                <a:lnTo>
                  <a:pt x="5905" y="49697"/>
                </a:lnTo>
                <a:lnTo>
                  <a:pt x="6430" y="50016"/>
                </a:lnTo>
                <a:lnTo>
                  <a:pt x="6974" y="50297"/>
                </a:lnTo>
                <a:lnTo>
                  <a:pt x="7536" y="50560"/>
                </a:lnTo>
                <a:lnTo>
                  <a:pt x="8099" y="50785"/>
                </a:lnTo>
                <a:lnTo>
                  <a:pt x="8680" y="50991"/>
                </a:lnTo>
                <a:lnTo>
                  <a:pt x="9261" y="51160"/>
                </a:lnTo>
                <a:lnTo>
                  <a:pt x="9861" y="51310"/>
                </a:lnTo>
                <a:lnTo>
                  <a:pt x="10479" y="51422"/>
                </a:lnTo>
                <a:lnTo>
                  <a:pt x="11098" y="51535"/>
                </a:lnTo>
                <a:lnTo>
                  <a:pt x="11717" y="51610"/>
                </a:lnTo>
                <a:lnTo>
                  <a:pt x="12335" y="51685"/>
                </a:lnTo>
                <a:lnTo>
                  <a:pt x="12973" y="51722"/>
                </a:lnTo>
                <a:lnTo>
                  <a:pt x="13610" y="51759"/>
                </a:lnTo>
                <a:lnTo>
                  <a:pt x="14266" y="51778"/>
                </a:lnTo>
                <a:lnTo>
                  <a:pt x="15541" y="51778"/>
                </a:lnTo>
                <a:lnTo>
                  <a:pt x="16834" y="51722"/>
                </a:lnTo>
                <a:lnTo>
                  <a:pt x="18128" y="51647"/>
                </a:lnTo>
                <a:lnTo>
                  <a:pt x="19403" y="51553"/>
                </a:lnTo>
                <a:lnTo>
                  <a:pt x="21896" y="51366"/>
                </a:lnTo>
                <a:lnTo>
                  <a:pt x="23414" y="51253"/>
                </a:lnTo>
                <a:lnTo>
                  <a:pt x="24952" y="51160"/>
                </a:lnTo>
                <a:lnTo>
                  <a:pt x="26489" y="51103"/>
                </a:lnTo>
                <a:lnTo>
                  <a:pt x="28026" y="51047"/>
                </a:lnTo>
                <a:lnTo>
                  <a:pt x="29563" y="51028"/>
                </a:lnTo>
                <a:lnTo>
                  <a:pt x="31101" y="51010"/>
                </a:lnTo>
                <a:lnTo>
                  <a:pt x="32638" y="51010"/>
                </a:lnTo>
                <a:lnTo>
                  <a:pt x="34175" y="51028"/>
                </a:lnTo>
                <a:lnTo>
                  <a:pt x="37249" y="51085"/>
                </a:lnTo>
                <a:lnTo>
                  <a:pt x="40343" y="51178"/>
                </a:lnTo>
                <a:lnTo>
                  <a:pt x="43417" y="51310"/>
                </a:lnTo>
                <a:lnTo>
                  <a:pt x="46491" y="51460"/>
                </a:lnTo>
                <a:lnTo>
                  <a:pt x="49191" y="51572"/>
                </a:lnTo>
                <a:lnTo>
                  <a:pt x="51909" y="51685"/>
                </a:lnTo>
                <a:lnTo>
                  <a:pt x="53278" y="51722"/>
                </a:lnTo>
                <a:lnTo>
                  <a:pt x="54646" y="51741"/>
                </a:lnTo>
                <a:lnTo>
                  <a:pt x="55996" y="51722"/>
                </a:lnTo>
                <a:lnTo>
                  <a:pt x="57346" y="51703"/>
                </a:lnTo>
                <a:lnTo>
                  <a:pt x="58714" y="51666"/>
                </a:lnTo>
                <a:lnTo>
                  <a:pt x="60064" y="51572"/>
                </a:lnTo>
                <a:lnTo>
                  <a:pt x="61414" y="51478"/>
                </a:lnTo>
                <a:lnTo>
                  <a:pt x="62745" y="51328"/>
                </a:lnTo>
                <a:lnTo>
                  <a:pt x="64076" y="51141"/>
                </a:lnTo>
                <a:lnTo>
                  <a:pt x="65407" y="50916"/>
                </a:lnTo>
                <a:lnTo>
                  <a:pt x="66082" y="50785"/>
                </a:lnTo>
                <a:lnTo>
                  <a:pt x="66738" y="50653"/>
                </a:lnTo>
                <a:lnTo>
                  <a:pt x="67394" y="50485"/>
                </a:lnTo>
                <a:lnTo>
                  <a:pt x="68050" y="50316"/>
                </a:lnTo>
                <a:lnTo>
                  <a:pt x="68669" y="50147"/>
                </a:lnTo>
                <a:lnTo>
                  <a:pt x="69287" y="49979"/>
                </a:lnTo>
                <a:lnTo>
                  <a:pt x="69906" y="49772"/>
                </a:lnTo>
                <a:lnTo>
                  <a:pt x="70506" y="49547"/>
                </a:lnTo>
                <a:lnTo>
                  <a:pt x="71106" y="49322"/>
                </a:lnTo>
                <a:lnTo>
                  <a:pt x="71706" y="49060"/>
                </a:lnTo>
                <a:lnTo>
                  <a:pt x="72287" y="48798"/>
                </a:lnTo>
                <a:lnTo>
                  <a:pt x="72868" y="48498"/>
                </a:lnTo>
                <a:lnTo>
                  <a:pt x="73412" y="48179"/>
                </a:lnTo>
                <a:lnTo>
                  <a:pt x="73955" y="47841"/>
                </a:lnTo>
                <a:lnTo>
                  <a:pt x="74480" y="47485"/>
                </a:lnTo>
                <a:lnTo>
                  <a:pt x="74986" y="47092"/>
                </a:lnTo>
                <a:lnTo>
                  <a:pt x="75455" y="46698"/>
                </a:lnTo>
                <a:lnTo>
                  <a:pt x="75924" y="46248"/>
                </a:lnTo>
                <a:lnTo>
                  <a:pt x="76355" y="45798"/>
                </a:lnTo>
                <a:lnTo>
                  <a:pt x="76767" y="45292"/>
                </a:lnTo>
                <a:lnTo>
                  <a:pt x="77067" y="44898"/>
                </a:lnTo>
                <a:lnTo>
                  <a:pt x="77330" y="44486"/>
                </a:lnTo>
                <a:lnTo>
                  <a:pt x="77592" y="44073"/>
                </a:lnTo>
                <a:lnTo>
                  <a:pt x="77836" y="43642"/>
                </a:lnTo>
                <a:lnTo>
                  <a:pt x="78042" y="43192"/>
                </a:lnTo>
                <a:lnTo>
                  <a:pt x="78248" y="42742"/>
                </a:lnTo>
                <a:lnTo>
                  <a:pt x="78454" y="42292"/>
                </a:lnTo>
                <a:lnTo>
                  <a:pt x="78623" y="41824"/>
                </a:lnTo>
                <a:lnTo>
                  <a:pt x="78792" y="41355"/>
                </a:lnTo>
                <a:lnTo>
                  <a:pt x="78942" y="40868"/>
                </a:lnTo>
                <a:lnTo>
                  <a:pt x="79073" y="40399"/>
                </a:lnTo>
                <a:lnTo>
                  <a:pt x="79204" y="39912"/>
                </a:lnTo>
                <a:lnTo>
                  <a:pt x="79429" y="38937"/>
                </a:lnTo>
                <a:lnTo>
                  <a:pt x="79635" y="37962"/>
                </a:lnTo>
                <a:lnTo>
                  <a:pt x="79785" y="37118"/>
                </a:lnTo>
                <a:lnTo>
                  <a:pt x="79935" y="36294"/>
                </a:lnTo>
                <a:lnTo>
                  <a:pt x="80048" y="35450"/>
                </a:lnTo>
                <a:lnTo>
                  <a:pt x="80160" y="34606"/>
                </a:lnTo>
                <a:lnTo>
                  <a:pt x="80273" y="33781"/>
                </a:lnTo>
                <a:lnTo>
                  <a:pt x="80367" y="32938"/>
                </a:lnTo>
                <a:lnTo>
                  <a:pt x="80441" y="32094"/>
                </a:lnTo>
                <a:lnTo>
                  <a:pt x="80498" y="31251"/>
                </a:lnTo>
                <a:lnTo>
                  <a:pt x="80591" y="29563"/>
                </a:lnTo>
                <a:lnTo>
                  <a:pt x="80666" y="27858"/>
                </a:lnTo>
                <a:lnTo>
                  <a:pt x="80685" y="26170"/>
                </a:lnTo>
                <a:lnTo>
                  <a:pt x="80685" y="24464"/>
                </a:lnTo>
                <a:lnTo>
                  <a:pt x="80648" y="22777"/>
                </a:lnTo>
                <a:lnTo>
                  <a:pt x="80591" y="21071"/>
                </a:lnTo>
                <a:lnTo>
                  <a:pt x="80498" y="19365"/>
                </a:lnTo>
                <a:lnTo>
                  <a:pt x="80404" y="17659"/>
                </a:lnTo>
                <a:lnTo>
                  <a:pt x="80292" y="15972"/>
                </a:lnTo>
                <a:lnTo>
                  <a:pt x="80160" y="14266"/>
                </a:lnTo>
                <a:lnTo>
                  <a:pt x="79898" y="10873"/>
                </a:lnTo>
                <a:lnTo>
                  <a:pt x="79823" y="10086"/>
                </a:lnTo>
                <a:lnTo>
                  <a:pt x="79748" y="9298"/>
                </a:lnTo>
                <a:lnTo>
                  <a:pt x="79635" y="8511"/>
                </a:lnTo>
                <a:lnTo>
                  <a:pt x="79579" y="8136"/>
                </a:lnTo>
                <a:lnTo>
                  <a:pt x="79504" y="7742"/>
                </a:lnTo>
                <a:lnTo>
                  <a:pt x="79410" y="7367"/>
                </a:lnTo>
                <a:lnTo>
                  <a:pt x="79298" y="6992"/>
                </a:lnTo>
                <a:lnTo>
                  <a:pt x="79185" y="6618"/>
                </a:lnTo>
                <a:lnTo>
                  <a:pt x="79054" y="6261"/>
                </a:lnTo>
                <a:lnTo>
                  <a:pt x="78886" y="5905"/>
                </a:lnTo>
                <a:lnTo>
                  <a:pt x="78717" y="5549"/>
                </a:lnTo>
                <a:lnTo>
                  <a:pt x="78529" y="5212"/>
                </a:lnTo>
                <a:lnTo>
                  <a:pt x="78304" y="4893"/>
                </a:lnTo>
                <a:lnTo>
                  <a:pt x="78004" y="4499"/>
                </a:lnTo>
                <a:lnTo>
                  <a:pt x="77667" y="4124"/>
                </a:lnTo>
                <a:lnTo>
                  <a:pt x="77292" y="3768"/>
                </a:lnTo>
                <a:lnTo>
                  <a:pt x="76898" y="3449"/>
                </a:lnTo>
                <a:lnTo>
                  <a:pt x="76486" y="3149"/>
                </a:lnTo>
                <a:lnTo>
                  <a:pt x="76036" y="2868"/>
                </a:lnTo>
                <a:lnTo>
                  <a:pt x="75567" y="2606"/>
                </a:lnTo>
                <a:lnTo>
                  <a:pt x="75080" y="2381"/>
                </a:lnTo>
                <a:lnTo>
                  <a:pt x="74574" y="2156"/>
                </a:lnTo>
                <a:lnTo>
                  <a:pt x="74049" y="1968"/>
                </a:lnTo>
                <a:lnTo>
                  <a:pt x="73505" y="1781"/>
                </a:lnTo>
                <a:lnTo>
                  <a:pt x="72962" y="1631"/>
                </a:lnTo>
                <a:lnTo>
                  <a:pt x="72380" y="1481"/>
                </a:lnTo>
                <a:lnTo>
                  <a:pt x="71818" y="1350"/>
                </a:lnTo>
                <a:lnTo>
                  <a:pt x="71237" y="1219"/>
                </a:lnTo>
                <a:lnTo>
                  <a:pt x="70637" y="1125"/>
                </a:lnTo>
                <a:lnTo>
                  <a:pt x="70056" y="1031"/>
                </a:lnTo>
                <a:lnTo>
                  <a:pt x="69456" y="937"/>
                </a:lnTo>
                <a:lnTo>
                  <a:pt x="68256" y="806"/>
                </a:lnTo>
                <a:lnTo>
                  <a:pt x="67075" y="712"/>
                </a:lnTo>
                <a:lnTo>
                  <a:pt x="65913" y="619"/>
                </a:lnTo>
                <a:lnTo>
                  <a:pt x="63701" y="506"/>
                </a:lnTo>
                <a:lnTo>
                  <a:pt x="62689" y="450"/>
                </a:lnTo>
                <a:lnTo>
                  <a:pt x="61751" y="394"/>
                </a:lnTo>
                <a:lnTo>
                  <a:pt x="60401" y="300"/>
                </a:lnTo>
                <a:lnTo>
                  <a:pt x="59052" y="225"/>
                </a:lnTo>
                <a:lnTo>
                  <a:pt x="57702" y="150"/>
                </a:lnTo>
                <a:lnTo>
                  <a:pt x="56371" y="112"/>
                </a:lnTo>
                <a:lnTo>
                  <a:pt x="53671" y="37"/>
                </a:lnTo>
                <a:lnTo>
                  <a:pt x="50972"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4" name="Google Shape;1474;p32"/>
          <p:cNvSpPr/>
          <p:nvPr/>
        </p:nvSpPr>
        <p:spPr>
          <a:xfrm>
            <a:off x="7510021" y="3752910"/>
            <a:ext cx="622767" cy="597693"/>
          </a:xfrm>
          <a:custGeom>
            <a:avLst/>
            <a:gdLst/>
            <a:ahLst/>
            <a:cxnLst/>
            <a:rect l="l" t="t" r="r" b="b"/>
            <a:pathLst>
              <a:path w="44731" h="42930" extrusionOk="0">
                <a:moveTo>
                  <a:pt x="41789" y="1978"/>
                </a:moveTo>
                <a:lnTo>
                  <a:pt x="41612" y="2257"/>
                </a:lnTo>
                <a:lnTo>
                  <a:pt x="41536" y="2358"/>
                </a:lnTo>
                <a:lnTo>
                  <a:pt x="41460" y="2460"/>
                </a:lnTo>
                <a:lnTo>
                  <a:pt x="39076" y="4590"/>
                </a:lnTo>
                <a:lnTo>
                  <a:pt x="36642" y="6745"/>
                </a:lnTo>
                <a:lnTo>
                  <a:pt x="36490" y="6872"/>
                </a:lnTo>
                <a:lnTo>
                  <a:pt x="36287" y="6973"/>
                </a:lnTo>
                <a:lnTo>
                  <a:pt x="36084" y="7049"/>
                </a:lnTo>
                <a:lnTo>
                  <a:pt x="35881" y="7075"/>
                </a:lnTo>
                <a:lnTo>
                  <a:pt x="34005" y="7227"/>
                </a:lnTo>
                <a:lnTo>
                  <a:pt x="32128" y="7354"/>
                </a:lnTo>
                <a:lnTo>
                  <a:pt x="31190" y="7379"/>
                </a:lnTo>
                <a:lnTo>
                  <a:pt x="30252" y="7404"/>
                </a:lnTo>
                <a:lnTo>
                  <a:pt x="29313" y="7404"/>
                </a:lnTo>
                <a:lnTo>
                  <a:pt x="28375" y="7354"/>
                </a:lnTo>
                <a:lnTo>
                  <a:pt x="28147" y="7328"/>
                </a:lnTo>
                <a:lnTo>
                  <a:pt x="27843" y="7278"/>
                </a:lnTo>
                <a:lnTo>
                  <a:pt x="28046" y="7049"/>
                </a:lnTo>
                <a:lnTo>
                  <a:pt x="28198" y="6897"/>
                </a:lnTo>
                <a:lnTo>
                  <a:pt x="30099" y="5249"/>
                </a:lnTo>
                <a:lnTo>
                  <a:pt x="32001" y="3601"/>
                </a:lnTo>
                <a:lnTo>
                  <a:pt x="32280" y="3373"/>
                </a:lnTo>
                <a:lnTo>
                  <a:pt x="32534" y="3195"/>
                </a:lnTo>
                <a:lnTo>
                  <a:pt x="32813" y="3043"/>
                </a:lnTo>
                <a:lnTo>
                  <a:pt x="33092" y="2891"/>
                </a:lnTo>
                <a:lnTo>
                  <a:pt x="33396" y="2789"/>
                </a:lnTo>
                <a:lnTo>
                  <a:pt x="33700" y="2713"/>
                </a:lnTo>
                <a:lnTo>
                  <a:pt x="34030" y="2663"/>
                </a:lnTo>
                <a:lnTo>
                  <a:pt x="34385" y="2612"/>
                </a:lnTo>
                <a:lnTo>
                  <a:pt x="36033" y="2510"/>
                </a:lnTo>
                <a:lnTo>
                  <a:pt x="37681" y="2358"/>
                </a:lnTo>
                <a:lnTo>
                  <a:pt x="40978" y="2054"/>
                </a:lnTo>
                <a:lnTo>
                  <a:pt x="41789" y="1978"/>
                </a:lnTo>
                <a:close/>
                <a:moveTo>
                  <a:pt x="42601" y="3778"/>
                </a:moveTo>
                <a:lnTo>
                  <a:pt x="42651" y="3956"/>
                </a:lnTo>
                <a:lnTo>
                  <a:pt x="42702" y="4133"/>
                </a:lnTo>
                <a:lnTo>
                  <a:pt x="42727" y="4311"/>
                </a:lnTo>
                <a:lnTo>
                  <a:pt x="42727" y="4463"/>
                </a:lnTo>
                <a:lnTo>
                  <a:pt x="42727" y="4793"/>
                </a:lnTo>
                <a:lnTo>
                  <a:pt x="42727" y="5122"/>
                </a:lnTo>
                <a:lnTo>
                  <a:pt x="42727" y="5756"/>
                </a:lnTo>
                <a:lnTo>
                  <a:pt x="42727" y="6390"/>
                </a:lnTo>
                <a:lnTo>
                  <a:pt x="37555" y="10371"/>
                </a:lnTo>
                <a:lnTo>
                  <a:pt x="37555" y="9357"/>
                </a:lnTo>
                <a:lnTo>
                  <a:pt x="37555" y="8469"/>
                </a:lnTo>
                <a:lnTo>
                  <a:pt x="37580" y="8368"/>
                </a:lnTo>
                <a:lnTo>
                  <a:pt x="37656" y="8241"/>
                </a:lnTo>
                <a:lnTo>
                  <a:pt x="37732" y="8140"/>
                </a:lnTo>
                <a:lnTo>
                  <a:pt x="37808" y="8038"/>
                </a:lnTo>
                <a:lnTo>
                  <a:pt x="41992" y="4260"/>
                </a:lnTo>
                <a:lnTo>
                  <a:pt x="42271" y="4032"/>
                </a:lnTo>
                <a:lnTo>
                  <a:pt x="42601" y="3778"/>
                </a:lnTo>
                <a:close/>
                <a:moveTo>
                  <a:pt x="42753" y="8343"/>
                </a:moveTo>
                <a:lnTo>
                  <a:pt x="42753" y="10244"/>
                </a:lnTo>
                <a:lnTo>
                  <a:pt x="42727" y="12095"/>
                </a:lnTo>
                <a:lnTo>
                  <a:pt x="42727" y="12222"/>
                </a:lnTo>
                <a:lnTo>
                  <a:pt x="42677" y="12349"/>
                </a:lnTo>
                <a:lnTo>
                  <a:pt x="42601" y="12476"/>
                </a:lnTo>
                <a:lnTo>
                  <a:pt x="42525" y="12552"/>
                </a:lnTo>
                <a:lnTo>
                  <a:pt x="40116" y="14403"/>
                </a:lnTo>
                <a:lnTo>
                  <a:pt x="37580" y="16330"/>
                </a:lnTo>
                <a:lnTo>
                  <a:pt x="37580" y="14251"/>
                </a:lnTo>
                <a:lnTo>
                  <a:pt x="37580" y="12349"/>
                </a:lnTo>
                <a:lnTo>
                  <a:pt x="37605" y="12222"/>
                </a:lnTo>
                <a:lnTo>
                  <a:pt x="37656" y="12095"/>
                </a:lnTo>
                <a:lnTo>
                  <a:pt x="37707" y="11969"/>
                </a:lnTo>
                <a:lnTo>
                  <a:pt x="37808" y="11893"/>
                </a:lnTo>
                <a:lnTo>
                  <a:pt x="40065" y="10194"/>
                </a:lnTo>
                <a:lnTo>
                  <a:pt x="42322" y="8495"/>
                </a:lnTo>
                <a:lnTo>
                  <a:pt x="42372" y="8444"/>
                </a:lnTo>
                <a:lnTo>
                  <a:pt x="42474" y="8419"/>
                </a:lnTo>
                <a:lnTo>
                  <a:pt x="42753" y="8343"/>
                </a:lnTo>
                <a:close/>
                <a:moveTo>
                  <a:pt x="24927" y="13744"/>
                </a:moveTo>
                <a:lnTo>
                  <a:pt x="24977" y="13921"/>
                </a:lnTo>
                <a:lnTo>
                  <a:pt x="25028" y="14099"/>
                </a:lnTo>
                <a:lnTo>
                  <a:pt x="25053" y="14251"/>
                </a:lnTo>
                <a:lnTo>
                  <a:pt x="25028" y="14403"/>
                </a:lnTo>
                <a:lnTo>
                  <a:pt x="25003" y="14530"/>
                </a:lnTo>
                <a:lnTo>
                  <a:pt x="24977" y="14682"/>
                </a:lnTo>
                <a:lnTo>
                  <a:pt x="24901" y="14834"/>
                </a:lnTo>
                <a:lnTo>
                  <a:pt x="24800" y="14961"/>
                </a:lnTo>
                <a:lnTo>
                  <a:pt x="23583" y="16634"/>
                </a:lnTo>
                <a:lnTo>
                  <a:pt x="22340" y="18308"/>
                </a:lnTo>
                <a:lnTo>
                  <a:pt x="22213" y="18409"/>
                </a:lnTo>
                <a:lnTo>
                  <a:pt x="22061" y="18511"/>
                </a:lnTo>
                <a:lnTo>
                  <a:pt x="21909" y="18562"/>
                </a:lnTo>
                <a:lnTo>
                  <a:pt x="21732" y="18587"/>
                </a:lnTo>
                <a:lnTo>
                  <a:pt x="15468" y="18587"/>
                </a:lnTo>
                <a:lnTo>
                  <a:pt x="15240" y="18562"/>
                </a:lnTo>
                <a:lnTo>
                  <a:pt x="14911" y="18485"/>
                </a:lnTo>
                <a:lnTo>
                  <a:pt x="15494" y="17623"/>
                </a:lnTo>
                <a:lnTo>
                  <a:pt x="16026" y="16812"/>
                </a:lnTo>
                <a:lnTo>
                  <a:pt x="16888" y="15645"/>
                </a:lnTo>
                <a:lnTo>
                  <a:pt x="17776" y="14479"/>
                </a:lnTo>
                <a:lnTo>
                  <a:pt x="17877" y="14327"/>
                </a:lnTo>
                <a:lnTo>
                  <a:pt x="18004" y="14175"/>
                </a:lnTo>
                <a:lnTo>
                  <a:pt x="18156" y="14073"/>
                </a:lnTo>
                <a:lnTo>
                  <a:pt x="18308" y="13972"/>
                </a:lnTo>
                <a:lnTo>
                  <a:pt x="18461" y="13921"/>
                </a:lnTo>
                <a:lnTo>
                  <a:pt x="18613" y="13870"/>
                </a:lnTo>
                <a:lnTo>
                  <a:pt x="18816" y="13845"/>
                </a:lnTo>
                <a:lnTo>
                  <a:pt x="20134" y="13845"/>
                </a:lnTo>
                <a:lnTo>
                  <a:pt x="21224" y="13820"/>
                </a:lnTo>
                <a:lnTo>
                  <a:pt x="23431" y="13744"/>
                </a:lnTo>
                <a:close/>
                <a:moveTo>
                  <a:pt x="24876" y="17344"/>
                </a:moveTo>
                <a:lnTo>
                  <a:pt x="24977" y="17699"/>
                </a:lnTo>
                <a:lnTo>
                  <a:pt x="25028" y="18004"/>
                </a:lnTo>
                <a:lnTo>
                  <a:pt x="25053" y="18308"/>
                </a:lnTo>
                <a:lnTo>
                  <a:pt x="25028" y="18587"/>
                </a:lnTo>
                <a:lnTo>
                  <a:pt x="25003" y="18866"/>
                </a:lnTo>
                <a:lnTo>
                  <a:pt x="24952" y="19119"/>
                </a:lnTo>
                <a:lnTo>
                  <a:pt x="24851" y="19373"/>
                </a:lnTo>
                <a:lnTo>
                  <a:pt x="24749" y="19601"/>
                </a:lnTo>
                <a:lnTo>
                  <a:pt x="24622" y="19804"/>
                </a:lnTo>
                <a:lnTo>
                  <a:pt x="24470" y="20007"/>
                </a:lnTo>
                <a:lnTo>
                  <a:pt x="24293" y="20210"/>
                </a:lnTo>
                <a:lnTo>
                  <a:pt x="24115" y="20413"/>
                </a:lnTo>
                <a:lnTo>
                  <a:pt x="23684" y="20768"/>
                </a:lnTo>
                <a:lnTo>
                  <a:pt x="23228" y="21123"/>
                </a:lnTo>
                <a:lnTo>
                  <a:pt x="23152" y="20844"/>
                </a:lnTo>
                <a:lnTo>
                  <a:pt x="23101" y="20565"/>
                </a:lnTo>
                <a:lnTo>
                  <a:pt x="23101" y="20286"/>
                </a:lnTo>
                <a:lnTo>
                  <a:pt x="23101" y="20032"/>
                </a:lnTo>
                <a:lnTo>
                  <a:pt x="23152" y="19753"/>
                </a:lnTo>
                <a:lnTo>
                  <a:pt x="23228" y="19525"/>
                </a:lnTo>
                <a:lnTo>
                  <a:pt x="23354" y="19272"/>
                </a:lnTo>
                <a:lnTo>
                  <a:pt x="23532" y="19043"/>
                </a:lnTo>
                <a:lnTo>
                  <a:pt x="24191" y="18232"/>
                </a:lnTo>
                <a:lnTo>
                  <a:pt x="24876" y="17344"/>
                </a:lnTo>
                <a:close/>
                <a:moveTo>
                  <a:pt x="42727" y="14276"/>
                </a:moveTo>
                <a:lnTo>
                  <a:pt x="42753" y="15722"/>
                </a:lnTo>
                <a:lnTo>
                  <a:pt x="42727" y="17065"/>
                </a:lnTo>
                <a:lnTo>
                  <a:pt x="42702" y="17218"/>
                </a:lnTo>
                <a:lnTo>
                  <a:pt x="42626" y="17395"/>
                </a:lnTo>
                <a:lnTo>
                  <a:pt x="42550" y="17522"/>
                </a:lnTo>
                <a:lnTo>
                  <a:pt x="42423" y="17649"/>
                </a:lnTo>
                <a:lnTo>
                  <a:pt x="40090" y="19677"/>
                </a:lnTo>
                <a:lnTo>
                  <a:pt x="37681" y="21731"/>
                </a:lnTo>
                <a:lnTo>
                  <a:pt x="37605" y="21478"/>
                </a:lnTo>
                <a:lnTo>
                  <a:pt x="37580" y="21376"/>
                </a:lnTo>
                <a:lnTo>
                  <a:pt x="37555" y="21249"/>
                </a:lnTo>
                <a:lnTo>
                  <a:pt x="37555" y="18435"/>
                </a:lnTo>
                <a:lnTo>
                  <a:pt x="37555" y="18207"/>
                </a:lnTo>
                <a:lnTo>
                  <a:pt x="37605" y="18004"/>
                </a:lnTo>
                <a:lnTo>
                  <a:pt x="37631" y="17928"/>
                </a:lnTo>
                <a:lnTo>
                  <a:pt x="37707" y="17826"/>
                </a:lnTo>
                <a:lnTo>
                  <a:pt x="37783" y="17750"/>
                </a:lnTo>
                <a:lnTo>
                  <a:pt x="37884" y="17674"/>
                </a:lnTo>
                <a:lnTo>
                  <a:pt x="40014" y="16153"/>
                </a:lnTo>
                <a:lnTo>
                  <a:pt x="42119" y="14631"/>
                </a:lnTo>
                <a:lnTo>
                  <a:pt x="42372" y="14479"/>
                </a:lnTo>
                <a:lnTo>
                  <a:pt x="42727" y="14276"/>
                </a:lnTo>
                <a:close/>
                <a:moveTo>
                  <a:pt x="12121" y="18511"/>
                </a:moveTo>
                <a:lnTo>
                  <a:pt x="12121" y="19804"/>
                </a:lnTo>
                <a:lnTo>
                  <a:pt x="12121" y="20996"/>
                </a:lnTo>
                <a:lnTo>
                  <a:pt x="12096" y="21275"/>
                </a:lnTo>
                <a:lnTo>
                  <a:pt x="12071" y="21402"/>
                </a:lnTo>
                <a:lnTo>
                  <a:pt x="12045" y="21503"/>
                </a:lnTo>
                <a:lnTo>
                  <a:pt x="11994" y="21630"/>
                </a:lnTo>
                <a:lnTo>
                  <a:pt x="11918" y="21731"/>
                </a:lnTo>
                <a:lnTo>
                  <a:pt x="11817" y="21833"/>
                </a:lnTo>
                <a:lnTo>
                  <a:pt x="11716" y="21909"/>
                </a:lnTo>
                <a:lnTo>
                  <a:pt x="11487" y="22112"/>
                </a:lnTo>
                <a:lnTo>
                  <a:pt x="11259" y="22314"/>
                </a:lnTo>
                <a:lnTo>
                  <a:pt x="11031" y="22543"/>
                </a:lnTo>
                <a:lnTo>
                  <a:pt x="10853" y="22771"/>
                </a:lnTo>
                <a:lnTo>
                  <a:pt x="10676" y="22999"/>
                </a:lnTo>
                <a:lnTo>
                  <a:pt x="10498" y="23151"/>
                </a:lnTo>
                <a:lnTo>
                  <a:pt x="10296" y="23303"/>
                </a:lnTo>
                <a:lnTo>
                  <a:pt x="10093" y="23405"/>
                </a:lnTo>
                <a:lnTo>
                  <a:pt x="9864" y="23481"/>
                </a:lnTo>
                <a:lnTo>
                  <a:pt x="9636" y="23532"/>
                </a:lnTo>
                <a:lnTo>
                  <a:pt x="9383" y="23557"/>
                </a:lnTo>
                <a:lnTo>
                  <a:pt x="7456" y="23557"/>
                </a:lnTo>
                <a:lnTo>
                  <a:pt x="5782" y="23532"/>
                </a:lnTo>
                <a:lnTo>
                  <a:pt x="2384" y="23557"/>
                </a:lnTo>
                <a:lnTo>
                  <a:pt x="2384" y="23557"/>
                </a:lnTo>
                <a:lnTo>
                  <a:pt x="2536" y="23227"/>
                </a:lnTo>
                <a:lnTo>
                  <a:pt x="2587" y="23100"/>
                </a:lnTo>
                <a:lnTo>
                  <a:pt x="2688" y="22999"/>
                </a:lnTo>
                <a:lnTo>
                  <a:pt x="4438" y="20894"/>
                </a:lnTo>
                <a:lnTo>
                  <a:pt x="6238" y="18840"/>
                </a:lnTo>
                <a:lnTo>
                  <a:pt x="6340" y="18714"/>
                </a:lnTo>
                <a:lnTo>
                  <a:pt x="6492" y="18612"/>
                </a:lnTo>
                <a:lnTo>
                  <a:pt x="6644" y="18562"/>
                </a:lnTo>
                <a:lnTo>
                  <a:pt x="6796" y="18536"/>
                </a:lnTo>
                <a:lnTo>
                  <a:pt x="9053" y="18511"/>
                </a:lnTo>
                <a:close/>
                <a:moveTo>
                  <a:pt x="24825" y="21554"/>
                </a:moveTo>
                <a:lnTo>
                  <a:pt x="24901" y="21883"/>
                </a:lnTo>
                <a:lnTo>
                  <a:pt x="24952" y="22213"/>
                </a:lnTo>
                <a:lnTo>
                  <a:pt x="24977" y="22492"/>
                </a:lnTo>
                <a:lnTo>
                  <a:pt x="25003" y="22771"/>
                </a:lnTo>
                <a:lnTo>
                  <a:pt x="24977" y="23024"/>
                </a:lnTo>
                <a:lnTo>
                  <a:pt x="24952" y="23278"/>
                </a:lnTo>
                <a:lnTo>
                  <a:pt x="24901" y="23506"/>
                </a:lnTo>
                <a:lnTo>
                  <a:pt x="24825" y="23734"/>
                </a:lnTo>
                <a:lnTo>
                  <a:pt x="24724" y="23937"/>
                </a:lnTo>
                <a:lnTo>
                  <a:pt x="24597" y="24140"/>
                </a:lnTo>
                <a:lnTo>
                  <a:pt x="24445" y="24343"/>
                </a:lnTo>
                <a:lnTo>
                  <a:pt x="24267" y="24546"/>
                </a:lnTo>
                <a:lnTo>
                  <a:pt x="24090" y="24723"/>
                </a:lnTo>
                <a:lnTo>
                  <a:pt x="23862" y="24901"/>
                </a:lnTo>
                <a:lnTo>
                  <a:pt x="23608" y="25078"/>
                </a:lnTo>
                <a:lnTo>
                  <a:pt x="23329" y="25256"/>
                </a:lnTo>
                <a:lnTo>
                  <a:pt x="23253" y="24952"/>
                </a:lnTo>
                <a:lnTo>
                  <a:pt x="23228" y="24647"/>
                </a:lnTo>
                <a:lnTo>
                  <a:pt x="23202" y="24368"/>
                </a:lnTo>
                <a:lnTo>
                  <a:pt x="23202" y="24089"/>
                </a:lnTo>
                <a:lnTo>
                  <a:pt x="23228" y="23836"/>
                </a:lnTo>
                <a:lnTo>
                  <a:pt x="23253" y="23582"/>
                </a:lnTo>
                <a:lnTo>
                  <a:pt x="23304" y="23329"/>
                </a:lnTo>
                <a:lnTo>
                  <a:pt x="23405" y="23100"/>
                </a:lnTo>
                <a:lnTo>
                  <a:pt x="23507" y="22872"/>
                </a:lnTo>
                <a:lnTo>
                  <a:pt x="23608" y="22644"/>
                </a:lnTo>
                <a:lnTo>
                  <a:pt x="23760" y="22441"/>
                </a:lnTo>
                <a:lnTo>
                  <a:pt x="23938" y="22238"/>
                </a:lnTo>
                <a:lnTo>
                  <a:pt x="24115" y="22061"/>
                </a:lnTo>
                <a:lnTo>
                  <a:pt x="24343" y="21883"/>
                </a:lnTo>
                <a:lnTo>
                  <a:pt x="24572" y="21706"/>
                </a:lnTo>
                <a:lnTo>
                  <a:pt x="24825" y="21554"/>
                </a:lnTo>
                <a:close/>
                <a:moveTo>
                  <a:pt x="12096" y="23810"/>
                </a:moveTo>
                <a:lnTo>
                  <a:pt x="12223" y="24292"/>
                </a:lnTo>
                <a:lnTo>
                  <a:pt x="12273" y="24673"/>
                </a:lnTo>
                <a:lnTo>
                  <a:pt x="12299" y="25002"/>
                </a:lnTo>
                <a:lnTo>
                  <a:pt x="12273" y="25129"/>
                </a:lnTo>
                <a:lnTo>
                  <a:pt x="12248" y="25256"/>
                </a:lnTo>
                <a:lnTo>
                  <a:pt x="12197" y="25383"/>
                </a:lnTo>
                <a:lnTo>
                  <a:pt x="12121" y="25484"/>
                </a:lnTo>
                <a:lnTo>
                  <a:pt x="11944" y="25712"/>
                </a:lnTo>
                <a:lnTo>
                  <a:pt x="11690" y="25940"/>
                </a:lnTo>
                <a:lnTo>
                  <a:pt x="11335" y="26194"/>
                </a:lnTo>
                <a:lnTo>
                  <a:pt x="11259" y="25687"/>
                </a:lnTo>
                <a:lnTo>
                  <a:pt x="11208" y="25256"/>
                </a:lnTo>
                <a:lnTo>
                  <a:pt x="11208" y="24926"/>
                </a:lnTo>
                <a:lnTo>
                  <a:pt x="11208" y="24774"/>
                </a:lnTo>
                <a:lnTo>
                  <a:pt x="11234" y="24647"/>
                </a:lnTo>
                <a:lnTo>
                  <a:pt x="11284" y="24520"/>
                </a:lnTo>
                <a:lnTo>
                  <a:pt x="11335" y="24419"/>
                </a:lnTo>
                <a:lnTo>
                  <a:pt x="11411" y="24292"/>
                </a:lnTo>
                <a:lnTo>
                  <a:pt x="11513" y="24216"/>
                </a:lnTo>
                <a:lnTo>
                  <a:pt x="11766" y="24013"/>
                </a:lnTo>
                <a:lnTo>
                  <a:pt x="12096" y="23810"/>
                </a:lnTo>
                <a:close/>
                <a:moveTo>
                  <a:pt x="42753" y="19424"/>
                </a:moveTo>
                <a:lnTo>
                  <a:pt x="42803" y="21630"/>
                </a:lnTo>
                <a:lnTo>
                  <a:pt x="42829" y="23658"/>
                </a:lnTo>
                <a:lnTo>
                  <a:pt x="42803" y="23810"/>
                </a:lnTo>
                <a:lnTo>
                  <a:pt x="42753" y="23937"/>
                </a:lnTo>
                <a:lnTo>
                  <a:pt x="42677" y="24089"/>
                </a:lnTo>
                <a:lnTo>
                  <a:pt x="42601" y="24191"/>
                </a:lnTo>
                <a:lnTo>
                  <a:pt x="42499" y="24318"/>
                </a:lnTo>
                <a:lnTo>
                  <a:pt x="42372" y="24419"/>
                </a:lnTo>
                <a:lnTo>
                  <a:pt x="42119" y="24597"/>
                </a:lnTo>
                <a:lnTo>
                  <a:pt x="38569" y="27208"/>
                </a:lnTo>
                <a:lnTo>
                  <a:pt x="38087" y="27538"/>
                </a:lnTo>
                <a:lnTo>
                  <a:pt x="37478" y="27944"/>
                </a:lnTo>
                <a:lnTo>
                  <a:pt x="37453" y="27056"/>
                </a:lnTo>
                <a:lnTo>
                  <a:pt x="37453" y="26321"/>
                </a:lnTo>
                <a:lnTo>
                  <a:pt x="37453" y="25662"/>
                </a:lnTo>
                <a:lnTo>
                  <a:pt x="37428" y="25002"/>
                </a:lnTo>
                <a:lnTo>
                  <a:pt x="37428" y="24698"/>
                </a:lnTo>
                <a:lnTo>
                  <a:pt x="37453" y="24368"/>
                </a:lnTo>
                <a:lnTo>
                  <a:pt x="37529" y="24064"/>
                </a:lnTo>
                <a:lnTo>
                  <a:pt x="37631" y="23810"/>
                </a:lnTo>
                <a:lnTo>
                  <a:pt x="37757" y="23532"/>
                </a:lnTo>
                <a:lnTo>
                  <a:pt x="37960" y="23303"/>
                </a:lnTo>
                <a:lnTo>
                  <a:pt x="38163" y="23075"/>
                </a:lnTo>
                <a:lnTo>
                  <a:pt x="38417" y="22872"/>
                </a:lnTo>
                <a:lnTo>
                  <a:pt x="38924" y="22467"/>
                </a:lnTo>
                <a:lnTo>
                  <a:pt x="39431" y="22061"/>
                </a:lnTo>
                <a:lnTo>
                  <a:pt x="40724" y="20970"/>
                </a:lnTo>
                <a:lnTo>
                  <a:pt x="42017" y="19905"/>
                </a:lnTo>
                <a:lnTo>
                  <a:pt x="42296" y="19703"/>
                </a:lnTo>
                <a:lnTo>
                  <a:pt x="42753" y="19424"/>
                </a:lnTo>
                <a:close/>
                <a:moveTo>
                  <a:pt x="25028" y="25662"/>
                </a:moveTo>
                <a:lnTo>
                  <a:pt x="25079" y="27183"/>
                </a:lnTo>
                <a:lnTo>
                  <a:pt x="25129" y="28552"/>
                </a:lnTo>
                <a:lnTo>
                  <a:pt x="25104" y="28679"/>
                </a:lnTo>
                <a:lnTo>
                  <a:pt x="25079" y="28806"/>
                </a:lnTo>
                <a:lnTo>
                  <a:pt x="25028" y="28933"/>
                </a:lnTo>
                <a:lnTo>
                  <a:pt x="24952" y="29034"/>
                </a:lnTo>
                <a:lnTo>
                  <a:pt x="24115" y="29744"/>
                </a:lnTo>
                <a:lnTo>
                  <a:pt x="23304" y="30429"/>
                </a:lnTo>
                <a:lnTo>
                  <a:pt x="23076" y="30327"/>
                </a:lnTo>
                <a:lnTo>
                  <a:pt x="23126" y="29009"/>
                </a:lnTo>
                <a:lnTo>
                  <a:pt x="23202" y="27690"/>
                </a:lnTo>
                <a:lnTo>
                  <a:pt x="23228" y="27563"/>
                </a:lnTo>
                <a:lnTo>
                  <a:pt x="23253" y="27437"/>
                </a:lnTo>
                <a:lnTo>
                  <a:pt x="23304" y="27310"/>
                </a:lnTo>
                <a:lnTo>
                  <a:pt x="23380" y="27208"/>
                </a:lnTo>
                <a:lnTo>
                  <a:pt x="23709" y="26803"/>
                </a:lnTo>
                <a:lnTo>
                  <a:pt x="24090" y="26422"/>
                </a:lnTo>
                <a:lnTo>
                  <a:pt x="24546" y="26067"/>
                </a:lnTo>
                <a:lnTo>
                  <a:pt x="25028" y="25662"/>
                </a:lnTo>
                <a:close/>
                <a:moveTo>
                  <a:pt x="12197" y="27335"/>
                </a:moveTo>
                <a:lnTo>
                  <a:pt x="12400" y="27411"/>
                </a:lnTo>
                <a:lnTo>
                  <a:pt x="12451" y="28654"/>
                </a:lnTo>
                <a:lnTo>
                  <a:pt x="12451" y="29288"/>
                </a:lnTo>
                <a:lnTo>
                  <a:pt x="12451" y="29896"/>
                </a:lnTo>
                <a:lnTo>
                  <a:pt x="12451" y="30023"/>
                </a:lnTo>
                <a:lnTo>
                  <a:pt x="12400" y="30150"/>
                </a:lnTo>
                <a:lnTo>
                  <a:pt x="12324" y="30251"/>
                </a:lnTo>
                <a:lnTo>
                  <a:pt x="12197" y="30353"/>
                </a:lnTo>
                <a:lnTo>
                  <a:pt x="12071" y="30454"/>
                </a:lnTo>
                <a:lnTo>
                  <a:pt x="11868" y="30581"/>
                </a:lnTo>
                <a:lnTo>
                  <a:pt x="11386" y="30809"/>
                </a:lnTo>
                <a:lnTo>
                  <a:pt x="11335" y="29617"/>
                </a:lnTo>
                <a:lnTo>
                  <a:pt x="11335" y="29034"/>
                </a:lnTo>
                <a:lnTo>
                  <a:pt x="11361" y="28451"/>
                </a:lnTo>
                <a:lnTo>
                  <a:pt x="11386" y="28273"/>
                </a:lnTo>
                <a:lnTo>
                  <a:pt x="11462" y="28096"/>
                </a:lnTo>
                <a:lnTo>
                  <a:pt x="11563" y="27969"/>
                </a:lnTo>
                <a:lnTo>
                  <a:pt x="11690" y="27842"/>
                </a:lnTo>
                <a:lnTo>
                  <a:pt x="11944" y="27589"/>
                </a:lnTo>
                <a:lnTo>
                  <a:pt x="12071" y="27462"/>
                </a:lnTo>
                <a:lnTo>
                  <a:pt x="12197" y="27335"/>
                </a:lnTo>
                <a:close/>
                <a:moveTo>
                  <a:pt x="42905" y="25940"/>
                </a:moveTo>
                <a:lnTo>
                  <a:pt x="42905" y="27715"/>
                </a:lnTo>
                <a:lnTo>
                  <a:pt x="42880" y="29338"/>
                </a:lnTo>
                <a:lnTo>
                  <a:pt x="42854" y="29516"/>
                </a:lnTo>
                <a:lnTo>
                  <a:pt x="42778" y="29668"/>
                </a:lnTo>
                <a:lnTo>
                  <a:pt x="42702" y="29820"/>
                </a:lnTo>
                <a:lnTo>
                  <a:pt x="42575" y="29947"/>
                </a:lnTo>
                <a:lnTo>
                  <a:pt x="40242" y="31773"/>
                </a:lnTo>
                <a:lnTo>
                  <a:pt x="37910" y="33598"/>
                </a:lnTo>
                <a:lnTo>
                  <a:pt x="37783" y="33649"/>
                </a:lnTo>
                <a:lnTo>
                  <a:pt x="37605" y="33700"/>
                </a:lnTo>
                <a:lnTo>
                  <a:pt x="37529" y="33421"/>
                </a:lnTo>
                <a:lnTo>
                  <a:pt x="37504" y="33269"/>
                </a:lnTo>
                <a:lnTo>
                  <a:pt x="37478" y="33142"/>
                </a:lnTo>
                <a:lnTo>
                  <a:pt x="37428" y="29947"/>
                </a:lnTo>
                <a:lnTo>
                  <a:pt x="37453" y="29719"/>
                </a:lnTo>
                <a:lnTo>
                  <a:pt x="37504" y="29541"/>
                </a:lnTo>
                <a:lnTo>
                  <a:pt x="37555" y="29440"/>
                </a:lnTo>
                <a:lnTo>
                  <a:pt x="37631" y="29364"/>
                </a:lnTo>
                <a:lnTo>
                  <a:pt x="37808" y="29212"/>
                </a:lnTo>
                <a:lnTo>
                  <a:pt x="39913" y="27817"/>
                </a:lnTo>
                <a:lnTo>
                  <a:pt x="41992" y="26422"/>
                </a:lnTo>
                <a:lnTo>
                  <a:pt x="42170" y="26295"/>
                </a:lnTo>
                <a:lnTo>
                  <a:pt x="42398" y="26194"/>
                </a:lnTo>
                <a:lnTo>
                  <a:pt x="42905" y="25940"/>
                </a:lnTo>
                <a:close/>
                <a:moveTo>
                  <a:pt x="12451" y="31950"/>
                </a:moveTo>
                <a:lnTo>
                  <a:pt x="12578" y="32483"/>
                </a:lnTo>
                <a:lnTo>
                  <a:pt x="12654" y="32914"/>
                </a:lnTo>
                <a:lnTo>
                  <a:pt x="12654" y="33117"/>
                </a:lnTo>
                <a:lnTo>
                  <a:pt x="12654" y="33294"/>
                </a:lnTo>
                <a:lnTo>
                  <a:pt x="12628" y="33446"/>
                </a:lnTo>
                <a:lnTo>
                  <a:pt x="12603" y="33598"/>
                </a:lnTo>
                <a:lnTo>
                  <a:pt x="12527" y="33750"/>
                </a:lnTo>
                <a:lnTo>
                  <a:pt x="12451" y="33877"/>
                </a:lnTo>
                <a:lnTo>
                  <a:pt x="12349" y="34029"/>
                </a:lnTo>
                <a:lnTo>
                  <a:pt x="12223" y="34156"/>
                </a:lnTo>
                <a:lnTo>
                  <a:pt x="11918" y="34435"/>
                </a:lnTo>
                <a:lnTo>
                  <a:pt x="11487" y="34714"/>
                </a:lnTo>
                <a:lnTo>
                  <a:pt x="11411" y="34029"/>
                </a:lnTo>
                <a:lnTo>
                  <a:pt x="11386" y="33497"/>
                </a:lnTo>
                <a:lnTo>
                  <a:pt x="11386" y="33091"/>
                </a:lnTo>
                <a:lnTo>
                  <a:pt x="11411" y="32939"/>
                </a:lnTo>
                <a:lnTo>
                  <a:pt x="11437" y="32787"/>
                </a:lnTo>
                <a:lnTo>
                  <a:pt x="11513" y="32660"/>
                </a:lnTo>
                <a:lnTo>
                  <a:pt x="11563" y="32559"/>
                </a:lnTo>
                <a:lnTo>
                  <a:pt x="11665" y="32457"/>
                </a:lnTo>
                <a:lnTo>
                  <a:pt x="11766" y="32356"/>
                </a:lnTo>
                <a:lnTo>
                  <a:pt x="12071" y="32153"/>
                </a:lnTo>
                <a:lnTo>
                  <a:pt x="12451" y="31950"/>
                </a:lnTo>
                <a:close/>
                <a:moveTo>
                  <a:pt x="24977" y="30758"/>
                </a:moveTo>
                <a:lnTo>
                  <a:pt x="25028" y="31088"/>
                </a:lnTo>
                <a:lnTo>
                  <a:pt x="25053" y="31392"/>
                </a:lnTo>
                <a:lnTo>
                  <a:pt x="25053" y="31697"/>
                </a:lnTo>
                <a:lnTo>
                  <a:pt x="25053" y="32001"/>
                </a:lnTo>
                <a:lnTo>
                  <a:pt x="25028" y="32559"/>
                </a:lnTo>
                <a:lnTo>
                  <a:pt x="25028" y="32838"/>
                </a:lnTo>
                <a:lnTo>
                  <a:pt x="25053" y="33091"/>
                </a:lnTo>
                <a:lnTo>
                  <a:pt x="25079" y="33345"/>
                </a:lnTo>
                <a:lnTo>
                  <a:pt x="25053" y="33598"/>
                </a:lnTo>
                <a:lnTo>
                  <a:pt x="25028" y="33801"/>
                </a:lnTo>
                <a:lnTo>
                  <a:pt x="24977" y="34004"/>
                </a:lnTo>
                <a:lnTo>
                  <a:pt x="24901" y="34207"/>
                </a:lnTo>
                <a:lnTo>
                  <a:pt x="24800" y="34384"/>
                </a:lnTo>
                <a:lnTo>
                  <a:pt x="24698" y="34537"/>
                </a:lnTo>
                <a:lnTo>
                  <a:pt x="24572" y="34689"/>
                </a:lnTo>
                <a:lnTo>
                  <a:pt x="24267" y="34968"/>
                </a:lnTo>
                <a:lnTo>
                  <a:pt x="23963" y="35196"/>
                </a:lnTo>
                <a:lnTo>
                  <a:pt x="23304" y="35678"/>
                </a:lnTo>
                <a:lnTo>
                  <a:pt x="23076" y="35576"/>
                </a:lnTo>
                <a:lnTo>
                  <a:pt x="23076" y="34080"/>
                </a:lnTo>
                <a:lnTo>
                  <a:pt x="23076" y="32584"/>
                </a:lnTo>
                <a:lnTo>
                  <a:pt x="23076" y="32457"/>
                </a:lnTo>
                <a:lnTo>
                  <a:pt x="23126" y="32330"/>
                </a:lnTo>
                <a:lnTo>
                  <a:pt x="23177" y="32229"/>
                </a:lnTo>
                <a:lnTo>
                  <a:pt x="23253" y="32128"/>
                </a:lnTo>
                <a:lnTo>
                  <a:pt x="24064" y="31468"/>
                </a:lnTo>
                <a:lnTo>
                  <a:pt x="24977" y="30758"/>
                </a:lnTo>
                <a:close/>
                <a:moveTo>
                  <a:pt x="12628" y="35627"/>
                </a:moveTo>
                <a:lnTo>
                  <a:pt x="12730" y="37047"/>
                </a:lnTo>
                <a:lnTo>
                  <a:pt x="12806" y="38416"/>
                </a:lnTo>
                <a:lnTo>
                  <a:pt x="12781" y="38543"/>
                </a:lnTo>
                <a:lnTo>
                  <a:pt x="12730" y="38695"/>
                </a:lnTo>
                <a:lnTo>
                  <a:pt x="12654" y="38822"/>
                </a:lnTo>
                <a:lnTo>
                  <a:pt x="12552" y="38949"/>
                </a:lnTo>
                <a:lnTo>
                  <a:pt x="12375" y="39126"/>
                </a:lnTo>
                <a:lnTo>
                  <a:pt x="12147" y="39304"/>
                </a:lnTo>
                <a:lnTo>
                  <a:pt x="11690" y="39684"/>
                </a:lnTo>
                <a:lnTo>
                  <a:pt x="11589" y="39329"/>
                </a:lnTo>
                <a:lnTo>
                  <a:pt x="11563" y="39025"/>
                </a:lnTo>
                <a:lnTo>
                  <a:pt x="11538" y="38670"/>
                </a:lnTo>
                <a:lnTo>
                  <a:pt x="11538" y="38315"/>
                </a:lnTo>
                <a:lnTo>
                  <a:pt x="11538" y="37985"/>
                </a:lnTo>
                <a:lnTo>
                  <a:pt x="11513" y="37630"/>
                </a:lnTo>
                <a:lnTo>
                  <a:pt x="11462" y="37300"/>
                </a:lnTo>
                <a:lnTo>
                  <a:pt x="11487" y="36996"/>
                </a:lnTo>
                <a:lnTo>
                  <a:pt x="11538" y="36717"/>
                </a:lnTo>
                <a:lnTo>
                  <a:pt x="11665" y="36464"/>
                </a:lnTo>
                <a:lnTo>
                  <a:pt x="11817" y="36235"/>
                </a:lnTo>
                <a:lnTo>
                  <a:pt x="12045" y="36007"/>
                </a:lnTo>
                <a:lnTo>
                  <a:pt x="12299" y="35804"/>
                </a:lnTo>
                <a:lnTo>
                  <a:pt x="12628" y="35627"/>
                </a:lnTo>
                <a:close/>
                <a:moveTo>
                  <a:pt x="24774" y="36210"/>
                </a:moveTo>
                <a:lnTo>
                  <a:pt x="24952" y="36337"/>
                </a:lnTo>
                <a:lnTo>
                  <a:pt x="24952" y="38239"/>
                </a:lnTo>
                <a:lnTo>
                  <a:pt x="24927" y="38416"/>
                </a:lnTo>
                <a:lnTo>
                  <a:pt x="24876" y="38492"/>
                </a:lnTo>
                <a:lnTo>
                  <a:pt x="24825" y="38568"/>
                </a:lnTo>
                <a:lnTo>
                  <a:pt x="24470" y="38974"/>
                </a:lnTo>
                <a:lnTo>
                  <a:pt x="24090" y="39380"/>
                </a:lnTo>
                <a:lnTo>
                  <a:pt x="23862" y="39557"/>
                </a:lnTo>
                <a:lnTo>
                  <a:pt x="23633" y="39760"/>
                </a:lnTo>
                <a:lnTo>
                  <a:pt x="23380" y="39938"/>
                </a:lnTo>
                <a:lnTo>
                  <a:pt x="23076" y="40090"/>
                </a:lnTo>
                <a:lnTo>
                  <a:pt x="23076" y="38949"/>
                </a:lnTo>
                <a:lnTo>
                  <a:pt x="23076" y="38442"/>
                </a:lnTo>
                <a:lnTo>
                  <a:pt x="23076" y="37909"/>
                </a:lnTo>
                <a:lnTo>
                  <a:pt x="23101" y="37782"/>
                </a:lnTo>
                <a:lnTo>
                  <a:pt x="23177" y="37630"/>
                </a:lnTo>
                <a:lnTo>
                  <a:pt x="23278" y="37503"/>
                </a:lnTo>
                <a:lnTo>
                  <a:pt x="23380" y="37402"/>
                </a:lnTo>
                <a:lnTo>
                  <a:pt x="24064" y="36793"/>
                </a:lnTo>
                <a:lnTo>
                  <a:pt x="24774" y="36210"/>
                </a:lnTo>
                <a:close/>
                <a:moveTo>
                  <a:pt x="42880" y="31697"/>
                </a:moveTo>
                <a:lnTo>
                  <a:pt x="42905" y="32685"/>
                </a:lnTo>
                <a:lnTo>
                  <a:pt x="42905" y="33142"/>
                </a:lnTo>
                <a:lnTo>
                  <a:pt x="42930" y="33624"/>
                </a:lnTo>
                <a:lnTo>
                  <a:pt x="42956" y="34131"/>
                </a:lnTo>
                <a:lnTo>
                  <a:pt x="42981" y="34384"/>
                </a:lnTo>
                <a:lnTo>
                  <a:pt x="42956" y="34613"/>
                </a:lnTo>
                <a:lnTo>
                  <a:pt x="42905" y="34841"/>
                </a:lnTo>
                <a:lnTo>
                  <a:pt x="42854" y="35044"/>
                </a:lnTo>
                <a:lnTo>
                  <a:pt x="42753" y="35247"/>
                </a:lnTo>
                <a:lnTo>
                  <a:pt x="42626" y="35449"/>
                </a:lnTo>
                <a:lnTo>
                  <a:pt x="42474" y="35627"/>
                </a:lnTo>
                <a:lnTo>
                  <a:pt x="42296" y="35804"/>
                </a:lnTo>
                <a:lnTo>
                  <a:pt x="41916" y="36134"/>
                </a:lnTo>
                <a:lnTo>
                  <a:pt x="41561" y="36489"/>
                </a:lnTo>
                <a:lnTo>
                  <a:pt x="39786" y="38137"/>
                </a:lnTo>
                <a:lnTo>
                  <a:pt x="38011" y="39811"/>
                </a:lnTo>
                <a:lnTo>
                  <a:pt x="37833" y="39938"/>
                </a:lnTo>
                <a:lnTo>
                  <a:pt x="37529" y="40166"/>
                </a:lnTo>
                <a:lnTo>
                  <a:pt x="37529" y="37960"/>
                </a:lnTo>
                <a:lnTo>
                  <a:pt x="37555" y="35906"/>
                </a:lnTo>
                <a:lnTo>
                  <a:pt x="37580" y="35728"/>
                </a:lnTo>
                <a:lnTo>
                  <a:pt x="37631" y="35551"/>
                </a:lnTo>
                <a:lnTo>
                  <a:pt x="37732" y="35373"/>
                </a:lnTo>
                <a:lnTo>
                  <a:pt x="37859" y="35247"/>
                </a:lnTo>
                <a:lnTo>
                  <a:pt x="40318" y="33497"/>
                </a:lnTo>
                <a:lnTo>
                  <a:pt x="42880" y="31697"/>
                </a:lnTo>
                <a:close/>
                <a:moveTo>
                  <a:pt x="5604" y="24977"/>
                </a:moveTo>
                <a:lnTo>
                  <a:pt x="7684" y="25002"/>
                </a:lnTo>
                <a:lnTo>
                  <a:pt x="9738" y="25028"/>
                </a:lnTo>
                <a:lnTo>
                  <a:pt x="9890" y="40901"/>
                </a:lnTo>
                <a:lnTo>
                  <a:pt x="9712" y="40927"/>
                </a:lnTo>
                <a:lnTo>
                  <a:pt x="9408" y="40977"/>
                </a:lnTo>
                <a:lnTo>
                  <a:pt x="8571" y="41028"/>
                </a:lnTo>
                <a:lnTo>
                  <a:pt x="7456" y="41104"/>
                </a:lnTo>
                <a:lnTo>
                  <a:pt x="6238" y="41155"/>
                </a:lnTo>
                <a:lnTo>
                  <a:pt x="4996" y="41180"/>
                </a:lnTo>
                <a:lnTo>
                  <a:pt x="3855" y="41180"/>
                </a:lnTo>
                <a:lnTo>
                  <a:pt x="2967" y="41155"/>
                </a:lnTo>
                <a:lnTo>
                  <a:pt x="2663" y="41129"/>
                </a:lnTo>
                <a:lnTo>
                  <a:pt x="2460" y="41104"/>
                </a:lnTo>
                <a:lnTo>
                  <a:pt x="1522" y="25078"/>
                </a:lnTo>
                <a:lnTo>
                  <a:pt x="2536" y="25028"/>
                </a:lnTo>
                <a:lnTo>
                  <a:pt x="3576" y="25002"/>
                </a:lnTo>
                <a:lnTo>
                  <a:pt x="5604" y="24977"/>
                </a:lnTo>
                <a:close/>
                <a:moveTo>
                  <a:pt x="35906" y="8723"/>
                </a:moveTo>
                <a:lnTo>
                  <a:pt x="35932" y="9154"/>
                </a:lnTo>
                <a:lnTo>
                  <a:pt x="35957" y="9509"/>
                </a:lnTo>
                <a:lnTo>
                  <a:pt x="35881" y="16812"/>
                </a:lnTo>
                <a:lnTo>
                  <a:pt x="35780" y="24115"/>
                </a:lnTo>
                <a:lnTo>
                  <a:pt x="35703" y="28147"/>
                </a:lnTo>
                <a:lnTo>
                  <a:pt x="35653" y="30150"/>
                </a:lnTo>
                <a:lnTo>
                  <a:pt x="35627" y="32153"/>
                </a:lnTo>
                <a:lnTo>
                  <a:pt x="35627" y="33674"/>
                </a:lnTo>
                <a:lnTo>
                  <a:pt x="35627" y="35170"/>
                </a:lnTo>
                <a:lnTo>
                  <a:pt x="35653" y="36667"/>
                </a:lnTo>
                <a:lnTo>
                  <a:pt x="35653" y="38188"/>
                </a:lnTo>
                <a:lnTo>
                  <a:pt x="35627" y="38695"/>
                </a:lnTo>
                <a:lnTo>
                  <a:pt x="35577" y="39228"/>
                </a:lnTo>
                <a:lnTo>
                  <a:pt x="35526" y="39760"/>
                </a:lnTo>
                <a:lnTo>
                  <a:pt x="35475" y="40293"/>
                </a:lnTo>
                <a:lnTo>
                  <a:pt x="35450" y="40445"/>
                </a:lnTo>
                <a:lnTo>
                  <a:pt x="35399" y="40572"/>
                </a:lnTo>
                <a:lnTo>
                  <a:pt x="35348" y="40673"/>
                </a:lnTo>
                <a:lnTo>
                  <a:pt x="35272" y="40774"/>
                </a:lnTo>
                <a:lnTo>
                  <a:pt x="35171" y="40850"/>
                </a:lnTo>
                <a:lnTo>
                  <a:pt x="35044" y="40901"/>
                </a:lnTo>
                <a:lnTo>
                  <a:pt x="34917" y="40927"/>
                </a:lnTo>
                <a:lnTo>
                  <a:pt x="34791" y="40952"/>
                </a:lnTo>
                <a:lnTo>
                  <a:pt x="34005" y="41079"/>
                </a:lnTo>
                <a:lnTo>
                  <a:pt x="33599" y="41129"/>
                </a:lnTo>
                <a:lnTo>
                  <a:pt x="33218" y="41155"/>
                </a:lnTo>
                <a:lnTo>
                  <a:pt x="30328" y="41205"/>
                </a:lnTo>
                <a:lnTo>
                  <a:pt x="27462" y="41231"/>
                </a:lnTo>
                <a:lnTo>
                  <a:pt x="27183" y="41231"/>
                </a:lnTo>
                <a:lnTo>
                  <a:pt x="26879" y="41180"/>
                </a:lnTo>
                <a:lnTo>
                  <a:pt x="26828" y="40774"/>
                </a:lnTo>
                <a:lnTo>
                  <a:pt x="26828" y="40394"/>
                </a:lnTo>
                <a:lnTo>
                  <a:pt x="26879" y="36590"/>
                </a:lnTo>
                <a:lnTo>
                  <a:pt x="26904" y="34689"/>
                </a:lnTo>
                <a:lnTo>
                  <a:pt x="26904" y="32787"/>
                </a:lnTo>
                <a:lnTo>
                  <a:pt x="26879" y="29567"/>
                </a:lnTo>
                <a:lnTo>
                  <a:pt x="26828" y="26321"/>
                </a:lnTo>
                <a:lnTo>
                  <a:pt x="26752" y="19880"/>
                </a:lnTo>
                <a:lnTo>
                  <a:pt x="26752" y="15012"/>
                </a:lnTo>
                <a:lnTo>
                  <a:pt x="26752" y="10143"/>
                </a:lnTo>
                <a:lnTo>
                  <a:pt x="26752" y="9027"/>
                </a:lnTo>
                <a:lnTo>
                  <a:pt x="29060" y="9078"/>
                </a:lnTo>
                <a:lnTo>
                  <a:pt x="30201" y="9103"/>
                </a:lnTo>
                <a:lnTo>
                  <a:pt x="31342" y="9078"/>
                </a:lnTo>
                <a:lnTo>
                  <a:pt x="32483" y="9053"/>
                </a:lnTo>
                <a:lnTo>
                  <a:pt x="33624" y="9002"/>
                </a:lnTo>
                <a:lnTo>
                  <a:pt x="34765" y="8875"/>
                </a:lnTo>
                <a:lnTo>
                  <a:pt x="35323" y="8799"/>
                </a:lnTo>
                <a:lnTo>
                  <a:pt x="35906" y="8723"/>
                </a:lnTo>
                <a:close/>
                <a:moveTo>
                  <a:pt x="21579" y="20184"/>
                </a:moveTo>
                <a:lnTo>
                  <a:pt x="21377" y="40800"/>
                </a:lnTo>
                <a:lnTo>
                  <a:pt x="21199" y="40850"/>
                </a:lnTo>
                <a:lnTo>
                  <a:pt x="20920" y="40901"/>
                </a:lnTo>
                <a:lnTo>
                  <a:pt x="20159" y="41003"/>
                </a:lnTo>
                <a:lnTo>
                  <a:pt x="19171" y="41129"/>
                </a:lnTo>
                <a:lnTo>
                  <a:pt x="18106" y="41205"/>
                </a:lnTo>
                <a:lnTo>
                  <a:pt x="17015" y="41282"/>
                </a:lnTo>
                <a:lnTo>
                  <a:pt x="16001" y="41332"/>
                </a:lnTo>
                <a:lnTo>
                  <a:pt x="14911" y="41332"/>
                </a:lnTo>
                <a:lnTo>
                  <a:pt x="14708" y="41282"/>
                </a:lnTo>
                <a:lnTo>
                  <a:pt x="13744" y="20413"/>
                </a:lnTo>
                <a:lnTo>
                  <a:pt x="21579" y="20184"/>
                </a:lnTo>
                <a:close/>
                <a:moveTo>
                  <a:pt x="43539" y="0"/>
                </a:moveTo>
                <a:lnTo>
                  <a:pt x="43361" y="25"/>
                </a:lnTo>
                <a:lnTo>
                  <a:pt x="40724" y="304"/>
                </a:lnTo>
                <a:lnTo>
                  <a:pt x="37960" y="609"/>
                </a:lnTo>
                <a:lnTo>
                  <a:pt x="35196" y="862"/>
                </a:lnTo>
                <a:lnTo>
                  <a:pt x="34917" y="862"/>
                </a:lnTo>
                <a:lnTo>
                  <a:pt x="34613" y="837"/>
                </a:lnTo>
                <a:lnTo>
                  <a:pt x="34360" y="786"/>
                </a:lnTo>
                <a:lnTo>
                  <a:pt x="34233" y="735"/>
                </a:lnTo>
                <a:lnTo>
                  <a:pt x="34106" y="659"/>
                </a:lnTo>
                <a:lnTo>
                  <a:pt x="33928" y="583"/>
                </a:lnTo>
                <a:lnTo>
                  <a:pt x="33751" y="507"/>
                </a:lnTo>
                <a:lnTo>
                  <a:pt x="33599" y="482"/>
                </a:lnTo>
                <a:lnTo>
                  <a:pt x="33421" y="482"/>
                </a:lnTo>
                <a:lnTo>
                  <a:pt x="33269" y="507"/>
                </a:lnTo>
                <a:lnTo>
                  <a:pt x="33117" y="558"/>
                </a:lnTo>
                <a:lnTo>
                  <a:pt x="32965" y="634"/>
                </a:lnTo>
                <a:lnTo>
                  <a:pt x="32813" y="761"/>
                </a:lnTo>
                <a:lnTo>
                  <a:pt x="32128" y="1243"/>
                </a:lnTo>
                <a:lnTo>
                  <a:pt x="31798" y="1522"/>
                </a:lnTo>
                <a:lnTo>
                  <a:pt x="31494" y="1775"/>
                </a:lnTo>
                <a:lnTo>
                  <a:pt x="28756" y="4184"/>
                </a:lnTo>
                <a:lnTo>
                  <a:pt x="27386" y="5376"/>
                </a:lnTo>
                <a:lnTo>
                  <a:pt x="26017" y="6542"/>
                </a:lnTo>
                <a:lnTo>
                  <a:pt x="25814" y="6720"/>
                </a:lnTo>
                <a:lnTo>
                  <a:pt x="25637" y="6897"/>
                </a:lnTo>
                <a:lnTo>
                  <a:pt x="25510" y="7075"/>
                </a:lnTo>
                <a:lnTo>
                  <a:pt x="25383" y="7278"/>
                </a:lnTo>
                <a:lnTo>
                  <a:pt x="25307" y="7480"/>
                </a:lnTo>
                <a:lnTo>
                  <a:pt x="25256" y="7709"/>
                </a:lnTo>
                <a:lnTo>
                  <a:pt x="25206" y="7937"/>
                </a:lnTo>
                <a:lnTo>
                  <a:pt x="25206" y="8190"/>
                </a:lnTo>
                <a:lnTo>
                  <a:pt x="25206" y="8850"/>
                </a:lnTo>
                <a:lnTo>
                  <a:pt x="25180" y="9509"/>
                </a:lnTo>
                <a:lnTo>
                  <a:pt x="25129" y="10853"/>
                </a:lnTo>
                <a:lnTo>
                  <a:pt x="25104" y="11411"/>
                </a:lnTo>
                <a:lnTo>
                  <a:pt x="25053" y="12019"/>
                </a:lnTo>
                <a:lnTo>
                  <a:pt x="21706" y="12146"/>
                </a:lnTo>
                <a:lnTo>
                  <a:pt x="20058" y="12197"/>
                </a:lnTo>
                <a:lnTo>
                  <a:pt x="18435" y="12197"/>
                </a:lnTo>
                <a:lnTo>
                  <a:pt x="18207" y="12222"/>
                </a:lnTo>
                <a:lnTo>
                  <a:pt x="18004" y="12248"/>
                </a:lnTo>
                <a:lnTo>
                  <a:pt x="17827" y="12273"/>
                </a:lnTo>
                <a:lnTo>
                  <a:pt x="17649" y="12349"/>
                </a:lnTo>
                <a:lnTo>
                  <a:pt x="17497" y="12425"/>
                </a:lnTo>
                <a:lnTo>
                  <a:pt x="17345" y="12527"/>
                </a:lnTo>
                <a:lnTo>
                  <a:pt x="17218" y="12653"/>
                </a:lnTo>
                <a:lnTo>
                  <a:pt x="17091" y="12831"/>
                </a:lnTo>
                <a:lnTo>
                  <a:pt x="15646" y="14631"/>
                </a:lnTo>
                <a:lnTo>
                  <a:pt x="14226" y="16432"/>
                </a:lnTo>
                <a:lnTo>
                  <a:pt x="14074" y="16584"/>
                </a:lnTo>
                <a:lnTo>
                  <a:pt x="13896" y="16710"/>
                </a:lnTo>
                <a:lnTo>
                  <a:pt x="13719" y="16787"/>
                </a:lnTo>
                <a:lnTo>
                  <a:pt x="13491" y="16812"/>
                </a:lnTo>
                <a:lnTo>
                  <a:pt x="11893" y="16863"/>
                </a:lnTo>
                <a:lnTo>
                  <a:pt x="10296" y="16939"/>
                </a:lnTo>
                <a:lnTo>
                  <a:pt x="8723" y="16989"/>
                </a:lnTo>
                <a:lnTo>
                  <a:pt x="7126" y="17015"/>
                </a:lnTo>
                <a:lnTo>
                  <a:pt x="6796" y="17015"/>
                </a:lnTo>
                <a:lnTo>
                  <a:pt x="6517" y="17065"/>
                </a:lnTo>
                <a:lnTo>
                  <a:pt x="6238" y="17142"/>
                </a:lnTo>
                <a:lnTo>
                  <a:pt x="5985" y="17243"/>
                </a:lnTo>
                <a:lnTo>
                  <a:pt x="5731" y="17370"/>
                </a:lnTo>
                <a:lnTo>
                  <a:pt x="5528" y="17547"/>
                </a:lnTo>
                <a:lnTo>
                  <a:pt x="5300" y="17725"/>
                </a:lnTo>
                <a:lnTo>
                  <a:pt x="5097" y="17953"/>
                </a:lnTo>
                <a:lnTo>
                  <a:pt x="4058" y="19119"/>
                </a:lnTo>
                <a:lnTo>
                  <a:pt x="3018" y="20260"/>
                </a:lnTo>
                <a:lnTo>
                  <a:pt x="1978" y="21402"/>
                </a:lnTo>
                <a:lnTo>
                  <a:pt x="913" y="22517"/>
                </a:lnTo>
                <a:lnTo>
                  <a:pt x="685" y="22771"/>
                </a:lnTo>
                <a:lnTo>
                  <a:pt x="482" y="22999"/>
                </a:lnTo>
                <a:lnTo>
                  <a:pt x="330" y="23253"/>
                </a:lnTo>
                <a:lnTo>
                  <a:pt x="178" y="23506"/>
                </a:lnTo>
                <a:lnTo>
                  <a:pt x="77" y="23785"/>
                </a:lnTo>
                <a:lnTo>
                  <a:pt x="26" y="24064"/>
                </a:lnTo>
                <a:lnTo>
                  <a:pt x="1" y="24394"/>
                </a:lnTo>
                <a:lnTo>
                  <a:pt x="1" y="24749"/>
                </a:lnTo>
                <a:lnTo>
                  <a:pt x="77" y="25636"/>
                </a:lnTo>
                <a:lnTo>
                  <a:pt x="153" y="26498"/>
                </a:lnTo>
                <a:lnTo>
                  <a:pt x="229" y="28273"/>
                </a:lnTo>
                <a:lnTo>
                  <a:pt x="381" y="31823"/>
                </a:lnTo>
                <a:lnTo>
                  <a:pt x="736" y="41003"/>
                </a:lnTo>
                <a:lnTo>
                  <a:pt x="736" y="41307"/>
                </a:lnTo>
                <a:lnTo>
                  <a:pt x="711" y="41611"/>
                </a:lnTo>
                <a:lnTo>
                  <a:pt x="685" y="41839"/>
                </a:lnTo>
                <a:lnTo>
                  <a:pt x="711" y="42017"/>
                </a:lnTo>
                <a:lnTo>
                  <a:pt x="736" y="42169"/>
                </a:lnTo>
                <a:lnTo>
                  <a:pt x="787" y="42296"/>
                </a:lnTo>
                <a:lnTo>
                  <a:pt x="888" y="42397"/>
                </a:lnTo>
                <a:lnTo>
                  <a:pt x="1015" y="42499"/>
                </a:lnTo>
                <a:lnTo>
                  <a:pt x="1192" y="42575"/>
                </a:lnTo>
                <a:lnTo>
                  <a:pt x="1395" y="42625"/>
                </a:lnTo>
                <a:lnTo>
                  <a:pt x="1750" y="42676"/>
                </a:lnTo>
                <a:lnTo>
                  <a:pt x="6036" y="42676"/>
                </a:lnTo>
                <a:lnTo>
                  <a:pt x="9966" y="42651"/>
                </a:lnTo>
                <a:lnTo>
                  <a:pt x="10194" y="42651"/>
                </a:lnTo>
                <a:lnTo>
                  <a:pt x="10397" y="42625"/>
                </a:lnTo>
                <a:lnTo>
                  <a:pt x="10625" y="42575"/>
                </a:lnTo>
                <a:lnTo>
                  <a:pt x="10828" y="42499"/>
                </a:lnTo>
                <a:lnTo>
                  <a:pt x="11006" y="42423"/>
                </a:lnTo>
                <a:lnTo>
                  <a:pt x="11208" y="42296"/>
                </a:lnTo>
                <a:lnTo>
                  <a:pt x="11361" y="42169"/>
                </a:lnTo>
                <a:lnTo>
                  <a:pt x="11538" y="41992"/>
                </a:lnTo>
                <a:lnTo>
                  <a:pt x="11842" y="41687"/>
                </a:lnTo>
                <a:lnTo>
                  <a:pt x="12147" y="41383"/>
                </a:lnTo>
                <a:lnTo>
                  <a:pt x="12882" y="40698"/>
                </a:lnTo>
                <a:lnTo>
                  <a:pt x="12958" y="41129"/>
                </a:lnTo>
                <a:lnTo>
                  <a:pt x="12983" y="41459"/>
                </a:lnTo>
                <a:lnTo>
                  <a:pt x="13034" y="41839"/>
                </a:lnTo>
                <a:lnTo>
                  <a:pt x="13110" y="42144"/>
                </a:lnTo>
                <a:lnTo>
                  <a:pt x="13212" y="42423"/>
                </a:lnTo>
                <a:lnTo>
                  <a:pt x="13288" y="42524"/>
                </a:lnTo>
                <a:lnTo>
                  <a:pt x="13364" y="42625"/>
                </a:lnTo>
                <a:lnTo>
                  <a:pt x="13440" y="42702"/>
                </a:lnTo>
                <a:lnTo>
                  <a:pt x="13567" y="42752"/>
                </a:lnTo>
                <a:lnTo>
                  <a:pt x="13668" y="42828"/>
                </a:lnTo>
                <a:lnTo>
                  <a:pt x="13820" y="42854"/>
                </a:lnTo>
                <a:lnTo>
                  <a:pt x="14124" y="42904"/>
                </a:lnTo>
                <a:lnTo>
                  <a:pt x="14505" y="42930"/>
                </a:lnTo>
                <a:lnTo>
                  <a:pt x="16153" y="42854"/>
                </a:lnTo>
                <a:lnTo>
                  <a:pt x="17827" y="42778"/>
                </a:lnTo>
                <a:lnTo>
                  <a:pt x="21123" y="42575"/>
                </a:lnTo>
                <a:lnTo>
                  <a:pt x="21351" y="42549"/>
                </a:lnTo>
                <a:lnTo>
                  <a:pt x="21579" y="42524"/>
                </a:lnTo>
                <a:lnTo>
                  <a:pt x="21909" y="42524"/>
                </a:lnTo>
                <a:lnTo>
                  <a:pt x="21985" y="42549"/>
                </a:lnTo>
                <a:lnTo>
                  <a:pt x="22163" y="42625"/>
                </a:lnTo>
                <a:lnTo>
                  <a:pt x="22467" y="42625"/>
                </a:lnTo>
                <a:lnTo>
                  <a:pt x="22594" y="42575"/>
                </a:lnTo>
                <a:lnTo>
                  <a:pt x="22721" y="42524"/>
                </a:lnTo>
                <a:lnTo>
                  <a:pt x="22847" y="42448"/>
                </a:lnTo>
                <a:lnTo>
                  <a:pt x="23076" y="42245"/>
                </a:lnTo>
                <a:lnTo>
                  <a:pt x="24014" y="41434"/>
                </a:lnTo>
                <a:lnTo>
                  <a:pt x="25028" y="40597"/>
                </a:lnTo>
                <a:lnTo>
                  <a:pt x="25129" y="41205"/>
                </a:lnTo>
                <a:lnTo>
                  <a:pt x="25206" y="41662"/>
                </a:lnTo>
                <a:lnTo>
                  <a:pt x="25282" y="42017"/>
                </a:lnTo>
                <a:lnTo>
                  <a:pt x="25332" y="42169"/>
                </a:lnTo>
                <a:lnTo>
                  <a:pt x="25408" y="42296"/>
                </a:lnTo>
                <a:lnTo>
                  <a:pt x="25484" y="42397"/>
                </a:lnTo>
                <a:lnTo>
                  <a:pt x="25561" y="42473"/>
                </a:lnTo>
                <a:lnTo>
                  <a:pt x="25662" y="42575"/>
                </a:lnTo>
                <a:lnTo>
                  <a:pt x="25763" y="42625"/>
                </a:lnTo>
                <a:lnTo>
                  <a:pt x="25916" y="42676"/>
                </a:lnTo>
                <a:lnTo>
                  <a:pt x="26068" y="42727"/>
                </a:lnTo>
                <a:lnTo>
                  <a:pt x="26423" y="42778"/>
                </a:lnTo>
                <a:lnTo>
                  <a:pt x="26879" y="42803"/>
                </a:lnTo>
                <a:lnTo>
                  <a:pt x="29034" y="42879"/>
                </a:lnTo>
                <a:lnTo>
                  <a:pt x="31215" y="42879"/>
                </a:lnTo>
                <a:lnTo>
                  <a:pt x="32255" y="42828"/>
                </a:lnTo>
                <a:lnTo>
                  <a:pt x="33269" y="42752"/>
                </a:lnTo>
                <a:lnTo>
                  <a:pt x="35348" y="42600"/>
                </a:lnTo>
                <a:lnTo>
                  <a:pt x="35577" y="42549"/>
                </a:lnTo>
                <a:lnTo>
                  <a:pt x="35780" y="42549"/>
                </a:lnTo>
                <a:lnTo>
                  <a:pt x="35982" y="42575"/>
                </a:lnTo>
                <a:lnTo>
                  <a:pt x="36160" y="42600"/>
                </a:lnTo>
                <a:lnTo>
                  <a:pt x="36337" y="42625"/>
                </a:lnTo>
                <a:lnTo>
                  <a:pt x="36515" y="42600"/>
                </a:lnTo>
                <a:lnTo>
                  <a:pt x="36845" y="42549"/>
                </a:lnTo>
                <a:lnTo>
                  <a:pt x="37174" y="42423"/>
                </a:lnTo>
                <a:lnTo>
                  <a:pt x="37478" y="42296"/>
                </a:lnTo>
                <a:lnTo>
                  <a:pt x="37757" y="42093"/>
                </a:lnTo>
                <a:lnTo>
                  <a:pt x="38036" y="41890"/>
                </a:lnTo>
                <a:lnTo>
                  <a:pt x="38315" y="41662"/>
                </a:lnTo>
                <a:lnTo>
                  <a:pt x="40775" y="39430"/>
                </a:lnTo>
                <a:lnTo>
                  <a:pt x="43235" y="37199"/>
                </a:lnTo>
                <a:lnTo>
                  <a:pt x="43590" y="36844"/>
                </a:lnTo>
                <a:lnTo>
                  <a:pt x="43894" y="36489"/>
                </a:lnTo>
                <a:lnTo>
                  <a:pt x="44173" y="36109"/>
                </a:lnTo>
                <a:lnTo>
                  <a:pt x="44376" y="35703"/>
                </a:lnTo>
                <a:lnTo>
                  <a:pt x="44528" y="35272"/>
                </a:lnTo>
                <a:lnTo>
                  <a:pt x="44655" y="34815"/>
                </a:lnTo>
                <a:lnTo>
                  <a:pt x="44705" y="34334"/>
                </a:lnTo>
                <a:lnTo>
                  <a:pt x="44705" y="33852"/>
                </a:lnTo>
                <a:lnTo>
                  <a:pt x="44705" y="33497"/>
                </a:lnTo>
                <a:lnTo>
                  <a:pt x="44705" y="33142"/>
                </a:lnTo>
                <a:lnTo>
                  <a:pt x="44731" y="32432"/>
                </a:lnTo>
                <a:lnTo>
                  <a:pt x="44680" y="24013"/>
                </a:lnTo>
                <a:lnTo>
                  <a:pt x="44655" y="19829"/>
                </a:lnTo>
                <a:lnTo>
                  <a:pt x="44629" y="15620"/>
                </a:lnTo>
                <a:lnTo>
                  <a:pt x="44578" y="12450"/>
                </a:lnTo>
                <a:lnTo>
                  <a:pt x="44502" y="9281"/>
                </a:lnTo>
                <a:lnTo>
                  <a:pt x="44376" y="2967"/>
                </a:lnTo>
                <a:lnTo>
                  <a:pt x="44376" y="2587"/>
                </a:lnTo>
                <a:lnTo>
                  <a:pt x="44401" y="2232"/>
                </a:lnTo>
                <a:lnTo>
                  <a:pt x="44452" y="1851"/>
                </a:lnTo>
                <a:lnTo>
                  <a:pt x="44528" y="1496"/>
                </a:lnTo>
                <a:lnTo>
                  <a:pt x="44604" y="1141"/>
                </a:lnTo>
                <a:lnTo>
                  <a:pt x="44629" y="989"/>
                </a:lnTo>
                <a:lnTo>
                  <a:pt x="44604" y="837"/>
                </a:lnTo>
                <a:lnTo>
                  <a:pt x="44578" y="710"/>
                </a:lnTo>
                <a:lnTo>
                  <a:pt x="44553" y="583"/>
                </a:lnTo>
                <a:lnTo>
                  <a:pt x="44502" y="457"/>
                </a:lnTo>
                <a:lnTo>
                  <a:pt x="44426" y="355"/>
                </a:lnTo>
                <a:lnTo>
                  <a:pt x="44350" y="254"/>
                </a:lnTo>
                <a:lnTo>
                  <a:pt x="44249" y="178"/>
                </a:lnTo>
                <a:lnTo>
                  <a:pt x="44122" y="127"/>
                </a:lnTo>
                <a:lnTo>
                  <a:pt x="43995" y="76"/>
                </a:lnTo>
                <a:lnTo>
                  <a:pt x="43868" y="25"/>
                </a:lnTo>
                <a:lnTo>
                  <a:pt x="43716" y="25"/>
                </a:lnTo>
                <a:lnTo>
                  <a:pt x="43539"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5" name="Google Shape;1475;p32"/>
          <p:cNvSpPr/>
          <p:nvPr/>
        </p:nvSpPr>
        <p:spPr>
          <a:xfrm>
            <a:off x="981075" y="539512"/>
            <a:ext cx="595925" cy="396123"/>
          </a:xfrm>
          <a:custGeom>
            <a:avLst/>
            <a:gdLst/>
            <a:ahLst/>
            <a:cxnLst/>
            <a:rect l="l" t="t" r="r" b="b"/>
            <a:pathLst>
              <a:path w="42803" h="28452" extrusionOk="0">
                <a:moveTo>
                  <a:pt x="913" y="14252"/>
                </a:moveTo>
                <a:lnTo>
                  <a:pt x="3296" y="17954"/>
                </a:lnTo>
                <a:lnTo>
                  <a:pt x="1648" y="19171"/>
                </a:lnTo>
                <a:lnTo>
                  <a:pt x="1420" y="18562"/>
                </a:lnTo>
                <a:lnTo>
                  <a:pt x="1217" y="17979"/>
                </a:lnTo>
                <a:lnTo>
                  <a:pt x="1090" y="17371"/>
                </a:lnTo>
                <a:lnTo>
                  <a:pt x="989" y="16762"/>
                </a:lnTo>
                <a:lnTo>
                  <a:pt x="938" y="16153"/>
                </a:lnTo>
                <a:lnTo>
                  <a:pt x="913" y="15519"/>
                </a:lnTo>
                <a:lnTo>
                  <a:pt x="913" y="14886"/>
                </a:lnTo>
                <a:lnTo>
                  <a:pt x="913" y="14252"/>
                </a:lnTo>
                <a:close/>
                <a:moveTo>
                  <a:pt x="3956" y="18461"/>
                </a:moveTo>
                <a:lnTo>
                  <a:pt x="5401" y="19729"/>
                </a:lnTo>
                <a:lnTo>
                  <a:pt x="3119" y="21478"/>
                </a:lnTo>
                <a:lnTo>
                  <a:pt x="2916" y="21326"/>
                </a:lnTo>
                <a:lnTo>
                  <a:pt x="2739" y="21149"/>
                </a:lnTo>
                <a:lnTo>
                  <a:pt x="2586" y="20971"/>
                </a:lnTo>
                <a:lnTo>
                  <a:pt x="2460" y="20768"/>
                </a:lnTo>
                <a:lnTo>
                  <a:pt x="2206" y="20337"/>
                </a:lnTo>
                <a:lnTo>
                  <a:pt x="1953" y="19856"/>
                </a:lnTo>
                <a:lnTo>
                  <a:pt x="3956" y="18461"/>
                </a:lnTo>
                <a:close/>
                <a:moveTo>
                  <a:pt x="23405" y="838"/>
                </a:moveTo>
                <a:lnTo>
                  <a:pt x="24977" y="863"/>
                </a:lnTo>
                <a:lnTo>
                  <a:pt x="26549" y="939"/>
                </a:lnTo>
                <a:lnTo>
                  <a:pt x="27487" y="990"/>
                </a:lnTo>
                <a:lnTo>
                  <a:pt x="28425" y="1091"/>
                </a:lnTo>
                <a:lnTo>
                  <a:pt x="29364" y="1243"/>
                </a:lnTo>
                <a:lnTo>
                  <a:pt x="30276" y="1396"/>
                </a:lnTo>
                <a:lnTo>
                  <a:pt x="31189" y="1598"/>
                </a:lnTo>
                <a:lnTo>
                  <a:pt x="32102" y="1827"/>
                </a:lnTo>
                <a:lnTo>
                  <a:pt x="33015" y="2080"/>
                </a:lnTo>
                <a:lnTo>
                  <a:pt x="33903" y="2384"/>
                </a:lnTo>
                <a:lnTo>
                  <a:pt x="34739" y="2689"/>
                </a:lnTo>
                <a:lnTo>
                  <a:pt x="35525" y="3069"/>
                </a:lnTo>
                <a:lnTo>
                  <a:pt x="35931" y="3247"/>
                </a:lnTo>
                <a:lnTo>
                  <a:pt x="36311" y="3475"/>
                </a:lnTo>
                <a:lnTo>
                  <a:pt x="36666" y="3703"/>
                </a:lnTo>
                <a:lnTo>
                  <a:pt x="37021" y="3931"/>
                </a:lnTo>
                <a:lnTo>
                  <a:pt x="37376" y="4185"/>
                </a:lnTo>
                <a:lnTo>
                  <a:pt x="37706" y="4464"/>
                </a:lnTo>
                <a:lnTo>
                  <a:pt x="38036" y="4743"/>
                </a:lnTo>
                <a:lnTo>
                  <a:pt x="38340" y="5047"/>
                </a:lnTo>
                <a:lnTo>
                  <a:pt x="38644" y="5377"/>
                </a:lnTo>
                <a:lnTo>
                  <a:pt x="38923" y="5732"/>
                </a:lnTo>
                <a:lnTo>
                  <a:pt x="39202" y="6087"/>
                </a:lnTo>
                <a:lnTo>
                  <a:pt x="39430" y="6467"/>
                </a:lnTo>
                <a:lnTo>
                  <a:pt x="39633" y="6822"/>
                </a:lnTo>
                <a:lnTo>
                  <a:pt x="39836" y="7177"/>
                </a:lnTo>
                <a:lnTo>
                  <a:pt x="40014" y="7532"/>
                </a:lnTo>
                <a:lnTo>
                  <a:pt x="40166" y="7912"/>
                </a:lnTo>
                <a:lnTo>
                  <a:pt x="40445" y="8673"/>
                </a:lnTo>
                <a:lnTo>
                  <a:pt x="40673" y="9434"/>
                </a:lnTo>
                <a:lnTo>
                  <a:pt x="40850" y="10220"/>
                </a:lnTo>
                <a:lnTo>
                  <a:pt x="40977" y="11031"/>
                </a:lnTo>
                <a:lnTo>
                  <a:pt x="41053" y="11843"/>
                </a:lnTo>
                <a:lnTo>
                  <a:pt x="41104" y="12654"/>
                </a:lnTo>
                <a:lnTo>
                  <a:pt x="41104" y="12756"/>
                </a:lnTo>
                <a:lnTo>
                  <a:pt x="41079" y="12857"/>
                </a:lnTo>
                <a:lnTo>
                  <a:pt x="41003" y="13085"/>
                </a:lnTo>
                <a:lnTo>
                  <a:pt x="40673" y="13060"/>
                </a:lnTo>
                <a:lnTo>
                  <a:pt x="40394" y="13034"/>
                </a:lnTo>
                <a:lnTo>
                  <a:pt x="33395" y="11462"/>
                </a:lnTo>
                <a:lnTo>
                  <a:pt x="26422" y="9890"/>
                </a:lnTo>
                <a:lnTo>
                  <a:pt x="25256" y="9662"/>
                </a:lnTo>
                <a:lnTo>
                  <a:pt x="24089" y="9434"/>
                </a:lnTo>
                <a:lnTo>
                  <a:pt x="21756" y="9028"/>
                </a:lnTo>
                <a:lnTo>
                  <a:pt x="21325" y="8952"/>
                </a:lnTo>
                <a:lnTo>
                  <a:pt x="21097" y="8901"/>
                </a:lnTo>
                <a:lnTo>
                  <a:pt x="20869" y="8901"/>
                </a:lnTo>
                <a:lnTo>
                  <a:pt x="20641" y="8927"/>
                </a:lnTo>
                <a:lnTo>
                  <a:pt x="20413" y="8977"/>
                </a:lnTo>
                <a:lnTo>
                  <a:pt x="20184" y="9104"/>
                </a:lnTo>
                <a:lnTo>
                  <a:pt x="20058" y="9206"/>
                </a:lnTo>
                <a:lnTo>
                  <a:pt x="19956" y="9307"/>
                </a:lnTo>
                <a:lnTo>
                  <a:pt x="20134" y="9687"/>
                </a:lnTo>
                <a:lnTo>
                  <a:pt x="20235" y="9890"/>
                </a:lnTo>
                <a:lnTo>
                  <a:pt x="20362" y="10068"/>
                </a:lnTo>
                <a:lnTo>
                  <a:pt x="22796" y="13415"/>
                </a:lnTo>
                <a:lnTo>
                  <a:pt x="23988" y="15088"/>
                </a:lnTo>
                <a:lnTo>
                  <a:pt x="25180" y="16762"/>
                </a:lnTo>
                <a:lnTo>
                  <a:pt x="26143" y="18131"/>
                </a:lnTo>
                <a:lnTo>
                  <a:pt x="27081" y="19526"/>
                </a:lnTo>
                <a:lnTo>
                  <a:pt x="28983" y="22366"/>
                </a:lnTo>
                <a:lnTo>
                  <a:pt x="28704" y="22518"/>
                </a:lnTo>
                <a:lnTo>
                  <a:pt x="28451" y="22619"/>
                </a:lnTo>
                <a:lnTo>
                  <a:pt x="28172" y="22721"/>
                </a:lnTo>
                <a:lnTo>
                  <a:pt x="27918" y="22797"/>
                </a:lnTo>
                <a:lnTo>
                  <a:pt x="27386" y="22898"/>
                </a:lnTo>
                <a:lnTo>
                  <a:pt x="26853" y="22949"/>
                </a:lnTo>
                <a:lnTo>
                  <a:pt x="25408" y="23101"/>
                </a:lnTo>
                <a:lnTo>
                  <a:pt x="23937" y="23203"/>
                </a:lnTo>
                <a:lnTo>
                  <a:pt x="22466" y="23253"/>
                </a:lnTo>
                <a:lnTo>
                  <a:pt x="21021" y="23253"/>
                </a:lnTo>
                <a:lnTo>
                  <a:pt x="20286" y="23228"/>
                </a:lnTo>
                <a:lnTo>
                  <a:pt x="19550" y="23177"/>
                </a:lnTo>
                <a:lnTo>
                  <a:pt x="18815" y="23101"/>
                </a:lnTo>
                <a:lnTo>
                  <a:pt x="18105" y="23025"/>
                </a:lnTo>
                <a:lnTo>
                  <a:pt x="17370" y="22924"/>
                </a:lnTo>
                <a:lnTo>
                  <a:pt x="16634" y="22797"/>
                </a:lnTo>
                <a:lnTo>
                  <a:pt x="15924" y="22645"/>
                </a:lnTo>
                <a:lnTo>
                  <a:pt x="15189" y="22493"/>
                </a:lnTo>
                <a:lnTo>
                  <a:pt x="12881" y="21909"/>
                </a:lnTo>
                <a:lnTo>
                  <a:pt x="11740" y="21631"/>
                </a:lnTo>
                <a:lnTo>
                  <a:pt x="10599" y="21301"/>
                </a:lnTo>
                <a:lnTo>
                  <a:pt x="10041" y="21123"/>
                </a:lnTo>
                <a:lnTo>
                  <a:pt x="9509" y="20946"/>
                </a:lnTo>
                <a:lnTo>
                  <a:pt x="8976" y="20718"/>
                </a:lnTo>
                <a:lnTo>
                  <a:pt x="8469" y="20489"/>
                </a:lnTo>
                <a:lnTo>
                  <a:pt x="7962" y="20236"/>
                </a:lnTo>
                <a:lnTo>
                  <a:pt x="7480" y="19957"/>
                </a:lnTo>
                <a:lnTo>
                  <a:pt x="6999" y="19653"/>
                </a:lnTo>
                <a:lnTo>
                  <a:pt x="6542" y="19348"/>
                </a:lnTo>
                <a:lnTo>
                  <a:pt x="6086" y="19019"/>
                </a:lnTo>
                <a:lnTo>
                  <a:pt x="5655" y="18689"/>
                </a:lnTo>
                <a:lnTo>
                  <a:pt x="5224" y="18309"/>
                </a:lnTo>
                <a:lnTo>
                  <a:pt x="4818" y="17928"/>
                </a:lnTo>
                <a:lnTo>
                  <a:pt x="4412" y="17523"/>
                </a:lnTo>
                <a:lnTo>
                  <a:pt x="4006" y="17117"/>
                </a:lnTo>
                <a:lnTo>
                  <a:pt x="3651" y="16661"/>
                </a:lnTo>
                <a:lnTo>
                  <a:pt x="3271" y="16204"/>
                </a:lnTo>
                <a:lnTo>
                  <a:pt x="2916" y="15697"/>
                </a:lnTo>
                <a:lnTo>
                  <a:pt x="2586" y="15190"/>
                </a:lnTo>
                <a:lnTo>
                  <a:pt x="2308" y="14632"/>
                </a:lnTo>
                <a:lnTo>
                  <a:pt x="2054" y="14074"/>
                </a:lnTo>
                <a:lnTo>
                  <a:pt x="1851" y="13491"/>
                </a:lnTo>
                <a:lnTo>
                  <a:pt x="1648" y="12908"/>
                </a:lnTo>
                <a:lnTo>
                  <a:pt x="1521" y="12324"/>
                </a:lnTo>
                <a:lnTo>
                  <a:pt x="1395" y="11691"/>
                </a:lnTo>
                <a:lnTo>
                  <a:pt x="1344" y="11361"/>
                </a:lnTo>
                <a:lnTo>
                  <a:pt x="1344" y="11057"/>
                </a:lnTo>
                <a:lnTo>
                  <a:pt x="1369" y="10727"/>
                </a:lnTo>
                <a:lnTo>
                  <a:pt x="1395" y="10397"/>
                </a:lnTo>
                <a:lnTo>
                  <a:pt x="1471" y="10093"/>
                </a:lnTo>
                <a:lnTo>
                  <a:pt x="1547" y="9789"/>
                </a:lnTo>
                <a:lnTo>
                  <a:pt x="1648" y="9484"/>
                </a:lnTo>
                <a:lnTo>
                  <a:pt x="1775" y="9180"/>
                </a:lnTo>
                <a:lnTo>
                  <a:pt x="2054" y="8648"/>
                </a:lnTo>
                <a:lnTo>
                  <a:pt x="2358" y="8115"/>
                </a:lnTo>
                <a:lnTo>
                  <a:pt x="2688" y="7608"/>
                </a:lnTo>
                <a:lnTo>
                  <a:pt x="3043" y="7126"/>
                </a:lnTo>
                <a:lnTo>
                  <a:pt x="3449" y="6695"/>
                </a:lnTo>
                <a:lnTo>
                  <a:pt x="3880" y="6264"/>
                </a:lnTo>
                <a:lnTo>
                  <a:pt x="4336" y="5884"/>
                </a:lnTo>
                <a:lnTo>
                  <a:pt x="4843" y="5529"/>
                </a:lnTo>
                <a:lnTo>
                  <a:pt x="5376" y="5199"/>
                </a:lnTo>
                <a:lnTo>
                  <a:pt x="5908" y="4869"/>
                </a:lnTo>
                <a:lnTo>
                  <a:pt x="6466" y="4565"/>
                </a:lnTo>
                <a:lnTo>
                  <a:pt x="7024" y="4286"/>
                </a:lnTo>
                <a:lnTo>
                  <a:pt x="7582" y="4007"/>
                </a:lnTo>
                <a:lnTo>
                  <a:pt x="8140" y="3754"/>
                </a:lnTo>
                <a:lnTo>
                  <a:pt x="9281" y="3272"/>
                </a:lnTo>
                <a:lnTo>
                  <a:pt x="10447" y="2841"/>
                </a:lnTo>
                <a:lnTo>
                  <a:pt x="11614" y="2461"/>
                </a:lnTo>
                <a:lnTo>
                  <a:pt x="12831" y="2131"/>
                </a:lnTo>
                <a:lnTo>
                  <a:pt x="14048" y="1827"/>
                </a:lnTo>
                <a:lnTo>
                  <a:pt x="14834" y="1674"/>
                </a:lnTo>
                <a:lnTo>
                  <a:pt x="15620" y="1522"/>
                </a:lnTo>
                <a:lnTo>
                  <a:pt x="16381" y="1370"/>
                </a:lnTo>
                <a:lnTo>
                  <a:pt x="17167" y="1269"/>
                </a:lnTo>
                <a:lnTo>
                  <a:pt x="18714" y="1066"/>
                </a:lnTo>
                <a:lnTo>
                  <a:pt x="20286" y="939"/>
                </a:lnTo>
                <a:lnTo>
                  <a:pt x="21833" y="863"/>
                </a:lnTo>
                <a:lnTo>
                  <a:pt x="23405" y="838"/>
                </a:lnTo>
                <a:close/>
                <a:moveTo>
                  <a:pt x="6136" y="20261"/>
                </a:moveTo>
                <a:lnTo>
                  <a:pt x="8089" y="21478"/>
                </a:lnTo>
                <a:lnTo>
                  <a:pt x="5401" y="23710"/>
                </a:lnTo>
                <a:lnTo>
                  <a:pt x="3575" y="22112"/>
                </a:lnTo>
                <a:lnTo>
                  <a:pt x="6136" y="20261"/>
                </a:lnTo>
                <a:close/>
                <a:moveTo>
                  <a:pt x="9179" y="21909"/>
                </a:moveTo>
                <a:lnTo>
                  <a:pt x="9306" y="21935"/>
                </a:lnTo>
                <a:lnTo>
                  <a:pt x="10143" y="22214"/>
                </a:lnTo>
                <a:lnTo>
                  <a:pt x="11081" y="22543"/>
                </a:lnTo>
                <a:lnTo>
                  <a:pt x="9940" y="23634"/>
                </a:lnTo>
                <a:lnTo>
                  <a:pt x="8875" y="24623"/>
                </a:lnTo>
                <a:lnTo>
                  <a:pt x="8748" y="24724"/>
                </a:lnTo>
                <a:lnTo>
                  <a:pt x="8571" y="24775"/>
                </a:lnTo>
                <a:lnTo>
                  <a:pt x="8393" y="24800"/>
                </a:lnTo>
                <a:lnTo>
                  <a:pt x="8241" y="24800"/>
                </a:lnTo>
                <a:lnTo>
                  <a:pt x="7759" y="24648"/>
                </a:lnTo>
                <a:lnTo>
                  <a:pt x="7252" y="24471"/>
                </a:lnTo>
                <a:lnTo>
                  <a:pt x="6187" y="24116"/>
                </a:lnTo>
                <a:lnTo>
                  <a:pt x="7556" y="23000"/>
                </a:lnTo>
                <a:lnTo>
                  <a:pt x="8824" y="21960"/>
                </a:lnTo>
                <a:lnTo>
                  <a:pt x="8926" y="21909"/>
                </a:lnTo>
                <a:close/>
                <a:moveTo>
                  <a:pt x="12222" y="22797"/>
                </a:moveTo>
                <a:lnTo>
                  <a:pt x="14809" y="23431"/>
                </a:lnTo>
                <a:lnTo>
                  <a:pt x="13515" y="24648"/>
                </a:lnTo>
                <a:lnTo>
                  <a:pt x="12298" y="25789"/>
                </a:lnTo>
                <a:lnTo>
                  <a:pt x="12146" y="25865"/>
                </a:lnTo>
                <a:lnTo>
                  <a:pt x="11994" y="25916"/>
                </a:lnTo>
                <a:lnTo>
                  <a:pt x="11639" y="25916"/>
                </a:lnTo>
                <a:lnTo>
                  <a:pt x="11157" y="25789"/>
                </a:lnTo>
                <a:lnTo>
                  <a:pt x="10675" y="25637"/>
                </a:lnTo>
                <a:lnTo>
                  <a:pt x="9813" y="25383"/>
                </a:lnTo>
                <a:lnTo>
                  <a:pt x="12222" y="22797"/>
                </a:lnTo>
                <a:close/>
                <a:moveTo>
                  <a:pt x="29288" y="25992"/>
                </a:moveTo>
                <a:lnTo>
                  <a:pt x="29211" y="26271"/>
                </a:lnTo>
                <a:lnTo>
                  <a:pt x="29186" y="26372"/>
                </a:lnTo>
                <a:lnTo>
                  <a:pt x="29135" y="26448"/>
                </a:lnTo>
                <a:lnTo>
                  <a:pt x="29059" y="26499"/>
                </a:lnTo>
                <a:lnTo>
                  <a:pt x="28933" y="26524"/>
                </a:lnTo>
                <a:lnTo>
                  <a:pt x="28501" y="26601"/>
                </a:lnTo>
                <a:lnTo>
                  <a:pt x="28755" y="26296"/>
                </a:lnTo>
                <a:lnTo>
                  <a:pt x="28907" y="26144"/>
                </a:lnTo>
                <a:lnTo>
                  <a:pt x="28958" y="26093"/>
                </a:lnTo>
                <a:lnTo>
                  <a:pt x="29034" y="26068"/>
                </a:lnTo>
                <a:lnTo>
                  <a:pt x="29288" y="25992"/>
                </a:lnTo>
                <a:close/>
                <a:moveTo>
                  <a:pt x="15848" y="23634"/>
                </a:moveTo>
                <a:lnTo>
                  <a:pt x="18384" y="24065"/>
                </a:lnTo>
                <a:lnTo>
                  <a:pt x="17040" y="25434"/>
                </a:lnTo>
                <a:lnTo>
                  <a:pt x="15696" y="26854"/>
                </a:lnTo>
                <a:lnTo>
                  <a:pt x="13363" y="26347"/>
                </a:lnTo>
                <a:lnTo>
                  <a:pt x="15848" y="23634"/>
                </a:lnTo>
                <a:close/>
                <a:moveTo>
                  <a:pt x="21833" y="24166"/>
                </a:moveTo>
                <a:lnTo>
                  <a:pt x="21883" y="24394"/>
                </a:lnTo>
                <a:lnTo>
                  <a:pt x="20691" y="25738"/>
                </a:lnTo>
                <a:lnTo>
                  <a:pt x="19474" y="27032"/>
                </a:lnTo>
                <a:lnTo>
                  <a:pt x="19348" y="27158"/>
                </a:lnTo>
                <a:lnTo>
                  <a:pt x="19195" y="27234"/>
                </a:lnTo>
                <a:lnTo>
                  <a:pt x="19018" y="27285"/>
                </a:lnTo>
                <a:lnTo>
                  <a:pt x="18866" y="27285"/>
                </a:lnTo>
                <a:lnTo>
                  <a:pt x="18359" y="27234"/>
                </a:lnTo>
                <a:lnTo>
                  <a:pt x="17851" y="27184"/>
                </a:lnTo>
                <a:lnTo>
                  <a:pt x="16710" y="27032"/>
                </a:lnTo>
                <a:lnTo>
                  <a:pt x="17015" y="26651"/>
                </a:lnTo>
                <a:lnTo>
                  <a:pt x="17243" y="26372"/>
                </a:lnTo>
                <a:lnTo>
                  <a:pt x="17649" y="25992"/>
                </a:lnTo>
                <a:lnTo>
                  <a:pt x="18054" y="25612"/>
                </a:lnTo>
                <a:lnTo>
                  <a:pt x="18460" y="25206"/>
                </a:lnTo>
                <a:lnTo>
                  <a:pt x="18815" y="24775"/>
                </a:lnTo>
                <a:lnTo>
                  <a:pt x="18967" y="24597"/>
                </a:lnTo>
                <a:lnTo>
                  <a:pt x="19119" y="24471"/>
                </a:lnTo>
                <a:lnTo>
                  <a:pt x="19271" y="24344"/>
                </a:lnTo>
                <a:lnTo>
                  <a:pt x="19424" y="24268"/>
                </a:lnTo>
                <a:lnTo>
                  <a:pt x="19601" y="24217"/>
                </a:lnTo>
                <a:lnTo>
                  <a:pt x="19804" y="24166"/>
                </a:lnTo>
                <a:lnTo>
                  <a:pt x="20210" y="24166"/>
                </a:lnTo>
                <a:lnTo>
                  <a:pt x="20615" y="24192"/>
                </a:lnTo>
                <a:lnTo>
                  <a:pt x="21021" y="24192"/>
                </a:lnTo>
                <a:lnTo>
                  <a:pt x="21833" y="24166"/>
                </a:lnTo>
                <a:close/>
                <a:moveTo>
                  <a:pt x="29237" y="23431"/>
                </a:moveTo>
                <a:lnTo>
                  <a:pt x="29313" y="23684"/>
                </a:lnTo>
                <a:lnTo>
                  <a:pt x="29364" y="23913"/>
                </a:lnTo>
                <a:lnTo>
                  <a:pt x="29364" y="24141"/>
                </a:lnTo>
                <a:lnTo>
                  <a:pt x="29338" y="24369"/>
                </a:lnTo>
                <a:lnTo>
                  <a:pt x="29262" y="24572"/>
                </a:lnTo>
                <a:lnTo>
                  <a:pt x="29161" y="24775"/>
                </a:lnTo>
                <a:lnTo>
                  <a:pt x="28983" y="24952"/>
                </a:lnTo>
                <a:lnTo>
                  <a:pt x="28755" y="25130"/>
                </a:lnTo>
                <a:lnTo>
                  <a:pt x="28628" y="25231"/>
                </a:lnTo>
                <a:lnTo>
                  <a:pt x="28501" y="25358"/>
                </a:lnTo>
                <a:lnTo>
                  <a:pt x="28273" y="25662"/>
                </a:lnTo>
                <a:lnTo>
                  <a:pt x="28096" y="25916"/>
                </a:lnTo>
                <a:lnTo>
                  <a:pt x="27893" y="26144"/>
                </a:lnTo>
                <a:lnTo>
                  <a:pt x="27665" y="26347"/>
                </a:lnTo>
                <a:lnTo>
                  <a:pt x="27462" y="26524"/>
                </a:lnTo>
                <a:lnTo>
                  <a:pt x="27208" y="26702"/>
                </a:lnTo>
                <a:lnTo>
                  <a:pt x="26980" y="26829"/>
                </a:lnTo>
                <a:lnTo>
                  <a:pt x="26726" y="26956"/>
                </a:lnTo>
                <a:lnTo>
                  <a:pt x="26473" y="27057"/>
                </a:lnTo>
                <a:lnTo>
                  <a:pt x="26194" y="27133"/>
                </a:lnTo>
                <a:lnTo>
                  <a:pt x="25915" y="27184"/>
                </a:lnTo>
                <a:lnTo>
                  <a:pt x="25332" y="27285"/>
                </a:lnTo>
                <a:lnTo>
                  <a:pt x="24723" y="27336"/>
                </a:lnTo>
                <a:lnTo>
                  <a:pt x="24089" y="27361"/>
                </a:lnTo>
                <a:lnTo>
                  <a:pt x="25636" y="25637"/>
                </a:lnTo>
                <a:lnTo>
                  <a:pt x="27107" y="24014"/>
                </a:lnTo>
                <a:lnTo>
                  <a:pt x="27259" y="23887"/>
                </a:lnTo>
                <a:lnTo>
                  <a:pt x="27436" y="23786"/>
                </a:lnTo>
                <a:lnTo>
                  <a:pt x="27690" y="23684"/>
                </a:lnTo>
                <a:lnTo>
                  <a:pt x="27969" y="23608"/>
                </a:lnTo>
                <a:lnTo>
                  <a:pt x="28248" y="23532"/>
                </a:lnTo>
                <a:lnTo>
                  <a:pt x="28578" y="23482"/>
                </a:lnTo>
                <a:lnTo>
                  <a:pt x="28907" y="23456"/>
                </a:lnTo>
                <a:lnTo>
                  <a:pt x="29237" y="23431"/>
                </a:lnTo>
                <a:close/>
                <a:moveTo>
                  <a:pt x="25940" y="24014"/>
                </a:moveTo>
                <a:lnTo>
                  <a:pt x="25661" y="24394"/>
                </a:lnTo>
                <a:lnTo>
                  <a:pt x="25459" y="24648"/>
                </a:lnTo>
                <a:lnTo>
                  <a:pt x="24292" y="25891"/>
                </a:lnTo>
                <a:lnTo>
                  <a:pt x="23126" y="27108"/>
                </a:lnTo>
                <a:lnTo>
                  <a:pt x="22999" y="27234"/>
                </a:lnTo>
                <a:lnTo>
                  <a:pt x="22847" y="27361"/>
                </a:lnTo>
                <a:lnTo>
                  <a:pt x="22695" y="27437"/>
                </a:lnTo>
                <a:lnTo>
                  <a:pt x="22619" y="27463"/>
                </a:lnTo>
                <a:lnTo>
                  <a:pt x="22543" y="27488"/>
                </a:lnTo>
                <a:lnTo>
                  <a:pt x="21478" y="27488"/>
                </a:lnTo>
                <a:lnTo>
                  <a:pt x="20210" y="27463"/>
                </a:lnTo>
                <a:lnTo>
                  <a:pt x="22948" y="24445"/>
                </a:lnTo>
                <a:lnTo>
                  <a:pt x="23024" y="24369"/>
                </a:lnTo>
                <a:lnTo>
                  <a:pt x="23126" y="24293"/>
                </a:lnTo>
                <a:lnTo>
                  <a:pt x="23253" y="24242"/>
                </a:lnTo>
                <a:lnTo>
                  <a:pt x="23354" y="24192"/>
                </a:lnTo>
                <a:lnTo>
                  <a:pt x="24596" y="24116"/>
                </a:lnTo>
                <a:lnTo>
                  <a:pt x="25940" y="24014"/>
                </a:lnTo>
                <a:close/>
                <a:moveTo>
                  <a:pt x="22289" y="1"/>
                </a:moveTo>
                <a:lnTo>
                  <a:pt x="21275" y="26"/>
                </a:lnTo>
                <a:lnTo>
                  <a:pt x="20286" y="77"/>
                </a:lnTo>
                <a:lnTo>
                  <a:pt x="19271" y="153"/>
                </a:lnTo>
                <a:lnTo>
                  <a:pt x="18257" y="254"/>
                </a:lnTo>
                <a:lnTo>
                  <a:pt x="17446" y="331"/>
                </a:lnTo>
                <a:lnTo>
                  <a:pt x="16634" y="457"/>
                </a:lnTo>
                <a:lnTo>
                  <a:pt x="15823" y="609"/>
                </a:lnTo>
                <a:lnTo>
                  <a:pt x="15011" y="787"/>
                </a:lnTo>
                <a:lnTo>
                  <a:pt x="13414" y="1142"/>
                </a:lnTo>
                <a:lnTo>
                  <a:pt x="11791" y="1472"/>
                </a:lnTo>
                <a:lnTo>
                  <a:pt x="10954" y="1674"/>
                </a:lnTo>
                <a:lnTo>
                  <a:pt x="10092" y="1928"/>
                </a:lnTo>
                <a:lnTo>
                  <a:pt x="9281" y="2207"/>
                </a:lnTo>
                <a:lnTo>
                  <a:pt x="8469" y="2537"/>
                </a:lnTo>
                <a:lnTo>
                  <a:pt x="7683" y="2892"/>
                </a:lnTo>
                <a:lnTo>
                  <a:pt x="6897" y="3297"/>
                </a:lnTo>
                <a:lnTo>
                  <a:pt x="6136" y="3728"/>
                </a:lnTo>
                <a:lnTo>
                  <a:pt x="5401" y="4236"/>
                </a:lnTo>
                <a:lnTo>
                  <a:pt x="5097" y="4413"/>
                </a:lnTo>
                <a:lnTo>
                  <a:pt x="4793" y="4591"/>
                </a:lnTo>
                <a:lnTo>
                  <a:pt x="4488" y="4793"/>
                </a:lnTo>
                <a:lnTo>
                  <a:pt x="4184" y="4996"/>
                </a:lnTo>
                <a:lnTo>
                  <a:pt x="3499" y="5529"/>
                </a:lnTo>
                <a:lnTo>
                  <a:pt x="3170" y="5808"/>
                </a:lnTo>
                <a:lnTo>
                  <a:pt x="2865" y="6087"/>
                </a:lnTo>
                <a:lnTo>
                  <a:pt x="2561" y="6391"/>
                </a:lnTo>
                <a:lnTo>
                  <a:pt x="2282" y="6695"/>
                </a:lnTo>
                <a:lnTo>
                  <a:pt x="2029" y="7025"/>
                </a:lnTo>
                <a:lnTo>
                  <a:pt x="1775" y="7354"/>
                </a:lnTo>
                <a:lnTo>
                  <a:pt x="1547" y="7709"/>
                </a:lnTo>
                <a:lnTo>
                  <a:pt x="1344" y="8064"/>
                </a:lnTo>
                <a:lnTo>
                  <a:pt x="1141" y="8419"/>
                </a:lnTo>
                <a:lnTo>
                  <a:pt x="989" y="8825"/>
                </a:lnTo>
                <a:lnTo>
                  <a:pt x="837" y="9206"/>
                </a:lnTo>
                <a:lnTo>
                  <a:pt x="710" y="9611"/>
                </a:lnTo>
                <a:lnTo>
                  <a:pt x="609" y="10042"/>
                </a:lnTo>
                <a:lnTo>
                  <a:pt x="533" y="10499"/>
                </a:lnTo>
                <a:lnTo>
                  <a:pt x="355" y="11538"/>
                </a:lnTo>
                <a:lnTo>
                  <a:pt x="228" y="12578"/>
                </a:lnTo>
                <a:lnTo>
                  <a:pt x="101" y="13618"/>
                </a:lnTo>
                <a:lnTo>
                  <a:pt x="25" y="14683"/>
                </a:lnTo>
                <a:lnTo>
                  <a:pt x="0" y="15570"/>
                </a:lnTo>
                <a:lnTo>
                  <a:pt x="0" y="16001"/>
                </a:lnTo>
                <a:lnTo>
                  <a:pt x="25" y="16432"/>
                </a:lnTo>
                <a:lnTo>
                  <a:pt x="51" y="16838"/>
                </a:lnTo>
                <a:lnTo>
                  <a:pt x="101" y="17244"/>
                </a:lnTo>
                <a:lnTo>
                  <a:pt x="178" y="17649"/>
                </a:lnTo>
                <a:lnTo>
                  <a:pt x="254" y="18055"/>
                </a:lnTo>
                <a:lnTo>
                  <a:pt x="355" y="18436"/>
                </a:lnTo>
                <a:lnTo>
                  <a:pt x="482" y="18816"/>
                </a:lnTo>
                <a:lnTo>
                  <a:pt x="583" y="19196"/>
                </a:lnTo>
                <a:lnTo>
                  <a:pt x="735" y="19551"/>
                </a:lnTo>
                <a:lnTo>
                  <a:pt x="888" y="19906"/>
                </a:lnTo>
                <a:lnTo>
                  <a:pt x="1065" y="20261"/>
                </a:lnTo>
                <a:lnTo>
                  <a:pt x="1243" y="20591"/>
                </a:lnTo>
                <a:lnTo>
                  <a:pt x="1420" y="20921"/>
                </a:lnTo>
                <a:lnTo>
                  <a:pt x="1648" y="21250"/>
                </a:lnTo>
                <a:lnTo>
                  <a:pt x="1851" y="21554"/>
                </a:lnTo>
                <a:lnTo>
                  <a:pt x="2105" y="21884"/>
                </a:lnTo>
                <a:lnTo>
                  <a:pt x="2333" y="22163"/>
                </a:lnTo>
                <a:lnTo>
                  <a:pt x="2612" y="22467"/>
                </a:lnTo>
                <a:lnTo>
                  <a:pt x="2891" y="22746"/>
                </a:lnTo>
                <a:lnTo>
                  <a:pt x="3170" y="23000"/>
                </a:lnTo>
                <a:lnTo>
                  <a:pt x="3474" y="23279"/>
                </a:lnTo>
                <a:lnTo>
                  <a:pt x="4108" y="23761"/>
                </a:lnTo>
                <a:lnTo>
                  <a:pt x="4793" y="24217"/>
                </a:lnTo>
                <a:lnTo>
                  <a:pt x="5528" y="24648"/>
                </a:lnTo>
                <a:lnTo>
                  <a:pt x="6339" y="25028"/>
                </a:lnTo>
                <a:lnTo>
                  <a:pt x="7480" y="25510"/>
                </a:lnTo>
                <a:lnTo>
                  <a:pt x="8672" y="25941"/>
                </a:lnTo>
                <a:lnTo>
                  <a:pt x="9864" y="26372"/>
                </a:lnTo>
                <a:lnTo>
                  <a:pt x="11056" y="26727"/>
                </a:lnTo>
                <a:lnTo>
                  <a:pt x="12273" y="27057"/>
                </a:lnTo>
                <a:lnTo>
                  <a:pt x="13515" y="27361"/>
                </a:lnTo>
                <a:lnTo>
                  <a:pt x="14758" y="27615"/>
                </a:lnTo>
                <a:lnTo>
                  <a:pt x="16000" y="27818"/>
                </a:lnTo>
                <a:lnTo>
                  <a:pt x="17091" y="27995"/>
                </a:lnTo>
                <a:lnTo>
                  <a:pt x="18181" y="28147"/>
                </a:lnTo>
                <a:lnTo>
                  <a:pt x="19297" y="28274"/>
                </a:lnTo>
                <a:lnTo>
                  <a:pt x="20387" y="28376"/>
                </a:lnTo>
                <a:lnTo>
                  <a:pt x="21503" y="28452"/>
                </a:lnTo>
                <a:lnTo>
                  <a:pt x="22593" y="28452"/>
                </a:lnTo>
                <a:lnTo>
                  <a:pt x="23151" y="28426"/>
                </a:lnTo>
                <a:lnTo>
                  <a:pt x="23709" y="28401"/>
                </a:lnTo>
                <a:lnTo>
                  <a:pt x="24267" y="28350"/>
                </a:lnTo>
                <a:lnTo>
                  <a:pt x="24825" y="28274"/>
                </a:lnTo>
                <a:lnTo>
                  <a:pt x="26169" y="28046"/>
                </a:lnTo>
                <a:lnTo>
                  <a:pt x="27513" y="27792"/>
                </a:lnTo>
                <a:lnTo>
                  <a:pt x="30302" y="27234"/>
                </a:lnTo>
                <a:lnTo>
                  <a:pt x="30378" y="26803"/>
                </a:lnTo>
                <a:lnTo>
                  <a:pt x="30454" y="26372"/>
                </a:lnTo>
                <a:lnTo>
                  <a:pt x="30479" y="25941"/>
                </a:lnTo>
                <a:lnTo>
                  <a:pt x="30505" y="25510"/>
                </a:lnTo>
                <a:lnTo>
                  <a:pt x="30479" y="25079"/>
                </a:lnTo>
                <a:lnTo>
                  <a:pt x="30454" y="24648"/>
                </a:lnTo>
                <a:lnTo>
                  <a:pt x="30403" y="24242"/>
                </a:lnTo>
                <a:lnTo>
                  <a:pt x="30327" y="23811"/>
                </a:lnTo>
                <a:lnTo>
                  <a:pt x="30226" y="23228"/>
                </a:lnTo>
                <a:lnTo>
                  <a:pt x="30099" y="22645"/>
                </a:lnTo>
                <a:lnTo>
                  <a:pt x="29998" y="22366"/>
                </a:lnTo>
                <a:lnTo>
                  <a:pt x="29921" y="22087"/>
                </a:lnTo>
                <a:lnTo>
                  <a:pt x="29795" y="21833"/>
                </a:lnTo>
                <a:lnTo>
                  <a:pt x="29643" y="21580"/>
                </a:lnTo>
                <a:lnTo>
                  <a:pt x="28603" y="20008"/>
                </a:lnTo>
                <a:lnTo>
                  <a:pt x="27513" y="18436"/>
                </a:lnTo>
                <a:lnTo>
                  <a:pt x="25306" y="15317"/>
                </a:lnTo>
                <a:lnTo>
                  <a:pt x="25256" y="15215"/>
                </a:lnTo>
                <a:lnTo>
                  <a:pt x="25180" y="15063"/>
                </a:lnTo>
                <a:lnTo>
                  <a:pt x="25053" y="14708"/>
                </a:lnTo>
                <a:lnTo>
                  <a:pt x="26169" y="15038"/>
                </a:lnTo>
                <a:lnTo>
                  <a:pt x="27741" y="15519"/>
                </a:lnTo>
                <a:lnTo>
                  <a:pt x="28527" y="15748"/>
                </a:lnTo>
                <a:lnTo>
                  <a:pt x="29338" y="15951"/>
                </a:lnTo>
                <a:lnTo>
                  <a:pt x="32330" y="16584"/>
                </a:lnTo>
                <a:lnTo>
                  <a:pt x="35323" y="17193"/>
                </a:lnTo>
                <a:lnTo>
                  <a:pt x="41332" y="18410"/>
                </a:lnTo>
                <a:lnTo>
                  <a:pt x="41611" y="18461"/>
                </a:lnTo>
                <a:lnTo>
                  <a:pt x="41865" y="18486"/>
                </a:lnTo>
                <a:lnTo>
                  <a:pt x="42042" y="18486"/>
                </a:lnTo>
                <a:lnTo>
                  <a:pt x="42194" y="18436"/>
                </a:lnTo>
                <a:lnTo>
                  <a:pt x="42296" y="18334"/>
                </a:lnTo>
                <a:lnTo>
                  <a:pt x="42397" y="18182"/>
                </a:lnTo>
                <a:lnTo>
                  <a:pt x="42499" y="17954"/>
                </a:lnTo>
                <a:lnTo>
                  <a:pt x="42600" y="17700"/>
                </a:lnTo>
                <a:lnTo>
                  <a:pt x="42701" y="17345"/>
                </a:lnTo>
                <a:lnTo>
                  <a:pt x="42752" y="17168"/>
                </a:lnTo>
                <a:lnTo>
                  <a:pt x="42752" y="16990"/>
                </a:lnTo>
                <a:lnTo>
                  <a:pt x="42803" y="15900"/>
                </a:lnTo>
                <a:lnTo>
                  <a:pt x="42803" y="14835"/>
                </a:lnTo>
                <a:lnTo>
                  <a:pt x="42778" y="13744"/>
                </a:lnTo>
                <a:lnTo>
                  <a:pt x="42727" y="12654"/>
                </a:lnTo>
                <a:lnTo>
                  <a:pt x="42625" y="11589"/>
                </a:lnTo>
                <a:lnTo>
                  <a:pt x="42549" y="11057"/>
                </a:lnTo>
                <a:lnTo>
                  <a:pt x="42448" y="10524"/>
                </a:lnTo>
                <a:lnTo>
                  <a:pt x="42346" y="9992"/>
                </a:lnTo>
                <a:lnTo>
                  <a:pt x="42220" y="9459"/>
                </a:lnTo>
                <a:lnTo>
                  <a:pt x="42093" y="8952"/>
                </a:lnTo>
                <a:lnTo>
                  <a:pt x="41941" y="8419"/>
                </a:lnTo>
                <a:lnTo>
                  <a:pt x="41662" y="7659"/>
                </a:lnTo>
                <a:lnTo>
                  <a:pt x="41510" y="7304"/>
                </a:lnTo>
                <a:lnTo>
                  <a:pt x="41332" y="6949"/>
                </a:lnTo>
                <a:lnTo>
                  <a:pt x="41155" y="6594"/>
                </a:lnTo>
                <a:lnTo>
                  <a:pt x="40952" y="6264"/>
                </a:lnTo>
                <a:lnTo>
                  <a:pt x="40749" y="5934"/>
                </a:lnTo>
                <a:lnTo>
                  <a:pt x="40521" y="5605"/>
                </a:lnTo>
                <a:lnTo>
                  <a:pt x="40267" y="5301"/>
                </a:lnTo>
                <a:lnTo>
                  <a:pt x="40014" y="5022"/>
                </a:lnTo>
                <a:lnTo>
                  <a:pt x="39735" y="4743"/>
                </a:lnTo>
                <a:lnTo>
                  <a:pt x="39456" y="4464"/>
                </a:lnTo>
                <a:lnTo>
                  <a:pt x="39151" y="4210"/>
                </a:lnTo>
                <a:lnTo>
                  <a:pt x="38822" y="3982"/>
                </a:lnTo>
                <a:lnTo>
                  <a:pt x="38467" y="3754"/>
                </a:lnTo>
                <a:lnTo>
                  <a:pt x="38112" y="3551"/>
                </a:lnTo>
                <a:lnTo>
                  <a:pt x="37148" y="2993"/>
                </a:lnTo>
                <a:lnTo>
                  <a:pt x="36210" y="2435"/>
                </a:lnTo>
                <a:lnTo>
                  <a:pt x="35703" y="2182"/>
                </a:lnTo>
                <a:lnTo>
                  <a:pt x="35221" y="1953"/>
                </a:lnTo>
                <a:lnTo>
                  <a:pt x="34714" y="1725"/>
                </a:lnTo>
                <a:lnTo>
                  <a:pt x="34181" y="1548"/>
                </a:lnTo>
                <a:lnTo>
                  <a:pt x="33193" y="1243"/>
                </a:lnTo>
                <a:lnTo>
                  <a:pt x="32229" y="990"/>
                </a:lnTo>
                <a:lnTo>
                  <a:pt x="31240" y="762"/>
                </a:lnTo>
                <a:lnTo>
                  <a:pt x="30251" y="559"/>
                </a:lnTo>
                <a:lnTo>
                  <a:pt x="29262" y="407"/>
                </a:lnTo>
                <a:lnTo>
                  <a:pt x="28273" y="280"/>
                </a:lnTo>
                <a:lnTo>
                  <a:pt x="27284" y="153"/>
                </a:lnTo>
                <a:lnTo>
                  <a:pt x="26270" y="77"/>
                </a:lnTo>
                <a:lnTo>
                  <a:pt x="25281" y="26"/>
                </a:lnTo>
                <a:lnTo>
                  <a:pt x="24292"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477" name="Google Shape;1477;p32"/>
          <p:cNvGrpSpPr/>
          <p:nvPr/>
        </p:nvGrpSpPr>
        <p:grpSpPr>
          <a:xfrm>
            <a:off x="8017078" y="2346284"/>
            <a:ext cx="413685" cy="808723"/>
            <a:chOff x="3940500" y="2415075"/>
            <a:chExt cx="342625" cy="669750"/>
          </a:xfrm>
        </p:grpSpPr>
        <p:sp>
          <p:nvSpPr>
            <p:cNvPr id="1478" name="Google Shape;1478;p32"/>
            <p:cNvSpPr/>
            <p:nvPr/>
          </p:nvSpPr>
          <p:spPr>
            <a:xfrm>
              <a:off x="3940500" y="2510675"/>
              <a:ext cx="342625" cy="574150"/>
            </a:xfrm>
            <a:custGeom>
              <a:avLst/>
              <a:gdLst/>
              <a:ahLst/>
              <a:cxnLst/>
              <a:rect l="l" t="t" r="r" b="b"/>
              <a:pathLst>
                <a:path w="13705" h="22966" extrusionOk="0">
                  <a:moveTo>
                    <a:pt x="10555" y="0"/>
                  </a:moveTo>
                  <a:lnTo>
                    <a:pt x="7818" y="169"/>
                  </a:lnTo>
                  <a:lnTo>
                    <a:pt x="6318" y="263"/>
                  </a:lnTo>
                  <a:lnTo>
                    <a:pt x="5831" y="300"/>
                  </a:lnTo>
                  <a:lnTo>
                    <a:pt x="5324" y="375"/>
                  </a:lnTo>
                  <a:lnTo>
                    <a:pt x="4818" y="432"/>
                  </a:lnTo>
                  <a:lnTo>
                    <a:pt x="3881" y="600"/>
                  </a:lnTo>
                  <a:lnTo>
                    <a:pt x="2962" y="732"/>
                  </a:lnTo>
                  <a:lnTo>
                    <a:pt x="2531" y="788"/>
                  </a:lnTo>
                  <a:lnTo>
                    <a:pt x="2081" y="825"/>
                  </a:lnTo>
                  <a:lnTo>
                    <a:pt x="1725" y="844"/>
                  </a:lnTo>
                  <a:lnTo>
                    <a:pt x="1369" y="825"/>
                  </a:lnTo>
                  <a:lnTo>
                    <a:pt x="1013" y="807"/>
                  </a:lnTo>
                  <a:lnTo>
                    <a:pt x="675" y="807"/>
                  </a:lnTo>
                  <a:lnTo>
                    <a:pt x="525" y="825"/>
                  </a:lnTo>
                  <a:lnTo>
                    <a:pt x="394" y="863"/>
                  </a:lnTo>
                  <a:lnTo>
                    <a:pt x="263" y="919"/>
                  </a:lnTo>
                  <a:lnTo>
                    <a:pt x="169" y="975"/>
                  </a:lnTo>
                  <a:lnTo>
                    <a:pt x="94" y="1069"/>
                  </a:lnTo>
                  <a:lnTo>
                    <a:pt x="38" y="1182"/>
                  </a:lnTo>
                  <a:lnTo>
                    <a:pt x="0" y="1313"/>
                  </a:lnTo>
                  <a:lnTo>
                    <a:pt x="0" y="1481"/>
                  </a:lnTo>
                  <a:lnTo>
                    <a:pt x="57" y="2138"/>
                  </a:lnTo>
                  <a:lnTo>
                    <a:pt x="150" y="3000"/>
                  </a:lnTo>
                  <a:lnTo>
                    <a:pt x="263" y="4668"/>
                  </a:lnTo>
                  <a:lnTo>
                    <a:pt x="319" y="5774"/>
                  </a:lnTo>
                  <a:lnTo>
                    <a:pt x="338" y="6187"/>
                  </a:lnTo>
                  <a:lnTo>
                    <a:pt x="357" y="6374"/>
                  </a:lnTo>
                  <a:lnTo>
                    <a:pt x="394" y="6524"/>
                  </a:lnTo>
                  <a:lnTo>
                    <a:pt x="450" y="6656"/>
                  </a:lnTo>
                  <a:lnTo>
                    <a:pt x="488" y="6712"/>
                  </a:lnTo>
                  <a:lnTo>
                    <a:pt x="544" y="6749"/>
                  </a:lnTo>
                  <a:lnTo>
                    <a:pt x="600" y="6787"/>
                  </a:lnTo>
                  <a:lnTo>
                    <a:pt x="675" y="6806"/>
                  </a:lnTo>
                  <a:lnTo>
                    <a:pt x="863" y="6806"/>
                  </a:lnTo>
                  <a:lnTo>
                    <a:pt x="3731" y="6543"/>
                  </a:lnTo>
                  <a:lnTo>
                    <a:pt x="5699" y="6356"/>
                  </a:lnTo>
                  <a:lnTo>
                    <a:pt x="7424" y="6187"/>
                  </a:lnTo>
                  <a:lnTo>
                    <a:pt x="7836" y="6149"/>
                  </a:lnTo>
                  <a:lnTo>
                    <a:pt x="8418" y="6149"/>
                  </a:lnTo>
                  <a:lnTo>
                    <a:pt x="8568" y="6187"/>
                  </a:lnTo>
                  <a:lnTo>
                    <a:pt x="8605" y="6206"/>
                  </a:lnTo>
                  <a:lnTo>
                    <a:pt x="8661" y="6224"/>
                  </a:lnTo>
                  <a:lnTo>
                    <a:pt x="8680" y="6262"/>
                  </a:lnTo>
                  <a:lnTo>
                    <a:pt x="8699" y="6299"/>
                  </a:lnTo>
                  <a:lnTo>
                    <a:pt x="8680" y="6356"/>
                  </a:lnTo>
                  <a:lnTo>
                    <a:pt x="8680" y="6412"/>
                  </a:lnTo>
                  <a:lnTo>
                    <a:pt x="8586" y="6524"/>
                  </a:lnTo>
                  <a:lnTo>
                    <a:pt x="5474" y="9468"/>
                  </a:lnTo>
                  <a:lnTo>
                    <a:pt x="5193" y="9749"/>
                  </a:lnTo>
                  <a:lnTo>
                    <a:pt x="4106" y="10780"/>
                  </a:lnTo>
                  <a:lnTo>
                    <a:pt x="4012" y="10874"/>
                  </a:lnTo>
                  <a:lnTo>
                    <a:pt x="3525" y="11361"/>
                  </a:lnTo>
                  <a:lnTo>
                    <a:pt x="3244" y="11623"/>
                  </a:lnTo>
                  <a:lnTo>
                    <a:pt x="3056" y="11811"/>
                  </a:lnTo>
                  <a:lnTo>
                    <a:pt x="3000" y="11867"/>
                  </a:lnTo>
                  <a:lnTo>
                    <a:pt x="2962" y="11942"/>
                  </a:lnTo>
                  <a:lnTo>
                    <a:pt x="2944" y="12017"/>
                  </a:lnTo>
                  <a:lnTo>
                    <a:pt x="2944" y="12092"/>
                  </a:lnTo>
                  <a:lnTo>
                    <a:pt x="2962" y="12317"/>
                  </a:lnTo>
                  <a:lnTo>
                    <a:pt x="2981" y="12542"/>
                  </a:lnTo>
                  <a:lnTo>
                    <a:pt x="3019" y="12654"/>
                  </a:lnTo>
                  <a:lnTo>
                    <a:pt x="3037" y="12711"/>
                  </a:lnTo>
                  <a:lnTo>
                    <a:pt x="3075" y="12767"/>
                  </a:lnTo>
                  <a:lnTo>
                    <a:pt x="3094" y="12786"/>
                  </a:lnTo>
                  <a:lnTo>
                    <a:pt x="3150" y="12823"/>
                  </a:lnTo>
                  <a:lnTo>
                    <a:pt x="3300" y="12823"/>
                  </a:lnTo>
                  <a:lnTo>
                    <a:pt x="3412" y="12804"/>
                  </a:lnTo>
                  <a:lnTo>
                    <a:pt x="3637" y="12786"/>
                  </a:lnTo>
                  <a:lnTo>
                    <a:pt x="4031" y="12729"/>
                  </a:lnTo>
                  <a:lnTo>
                    <a:pt x="4650" y="12598"/>
                  </a:lnTo>
                  <a:lnTo>
                    <a:pt x="4818" y="12561"/>
                  </a:lnTo>
                  <a:lnTo>
                    <a:pt x="4912" y="12542"/>
                  </a:lnTo>
                  <a:lnTo>
                    <a:pt x="5756" y="12355"/>
                  </a:lnTo>
                  <a:lnTo>
                    <a:pt x="6149" y="12280"/>
                  </a:lnTo>
                  <a:lnTo>
                    <a:pt x="7049" y="12111"/>
                  </a:lnTo>
                  <a:lnTo>
                    <a:pt x="7480" y="12055"/>
                  </a:lnTo>
                  <a:lnTo>
                    <a:pt x="7911" y="12017"/>
                  </a:lnTo>
                  <a:lnTo>
                    <a:pt x="8324" y="11980"/>
                  </a:lnTo>
                  <a:lnTo>
                    <a:pt x="8755" y="11980"/>
                  </a:lnTo>
                  <a:lnTo>
                    <a:pt x="9205" y="11998"/>
                  </a:lnTo>
                  <a:lnTo>
                    <a:pt x="9655" y="12036"/>
                  </a:lnTo>
                  <a:lnTo>
                    <a:pt x="10086" y="12092"/>
                  </a:lnTo>
                  <a:lnTo>
                    <a:pt x="10480" y="12205"/>
                  </a:lnTo>
                  <a:lnTo>
                    <a:pt x="10686" y="12261"/>
                  </a:lnTo>
                  <a:lnTo>
                    <a:pt x="10855" y="12336"/>
                  </a:lnTo>
                  <a:lnTo>
                    <a:pt x="11023" y="12430"/>
                  </a:lnTo>
                  <a:lnTo>
                    <a:pt x="11173" y="12523"/>
                  </a:lnTo>
                  <a:lnTo>
                    <a:pt x="11455" y="12748"/>
                  </a:lnTo>
                  <a:lnTo>
                    <a:pt x="11717" y="13011"/>
                  </a:lnTo>
                  <a:lnTo>
                    <a:pt x="11961" y="13292"/>
                  </a:lnTo>
                  <a:lnTo>
                    <a:pt x="12186" y="13629"/>
                  </a:lnTo>
                  <a:lnTo>
                    <a:pt x="12279" y="13817"/>
                  </a:lnTo>
                  <a:lnTo>
                    <a:pt x="12373" y="14004"/>
                  </a:lnTo>
                  <a:lnTo>
                    <a:pt x="12467" y="14210"/>
                  </a:lnTo>
                  <a:lnTo>
                    <a:pt x="12542" y="14417"/>
                  </a:lnTo>
                  <a:lnTo>
                    <a:pt x="12617" y="14642"/>
                  </a:lnTo>
                  <a:lnTo>
                    <a:pt x="12673" y="14885"/>
                  </a:lnTo>
                  <a:lnTo>
                    <a:pt x="12729" y="15129"/>
                  </a:lnTo>
                  <a:lnTo>
                    <a:pt x="12767" y="15391"/>
                  </a:lnTo>
                  <a:lnTo>
                    <a:pt x="12786" y="15748"/>
                  </a:lnTo>
                  <a:lnTo>
                    <a:pt x="12786" y="16085"/>
                  </a:lnTo>
                  <a:lnTo>
                    <a:pt x="12786" y="16404"/>
                  </a:lnTo>
                  <a:lnTo>
                    <a:pt x="12748" y="16741"/>
                  </a:lnTo>
                  <a:lnTo>
                    <a:pt x="12711" y="17041"/>
                  </a:lnTo>
                  <a:lnTo>
                    <a:pt x="12673" y="17341"/>
                  </a:lnTo>
                  <a:lnTo>
                    <a:pt x="12598" y="17622"/>
                  </a:lnTo>
                  <a:lnTo>
                    <a:pt x="12542" y="17904"/>
                  </a:lnTo>
                  <a:lnTo>
                    <a:pt x="12373" y="18410"/>
                  </a:lnTo>
                  <a:lnTo>
                    <a:pt x="12186" y="18860"/>
                  </a:lnTo>
                  <a:lnTo>
                    <a:pt x="11998" y="19272"/>
                  </a:lnTo>
                  <a:lnTo>
                    <a:pt x="11792" y="19609"/>
                  </a:lnTo>
                  <a:lnTo>
                    <a:pt x="11661" y="19797"/>
                  </a:lnTo>
                  <a:lnTo>
                    <a:pt x="11548" y="19947"/>
                  </a:lnTo>
                  <a:lnTo>
                    <a:pt x="11436" y="20078"/>
                  </a:lnTo>
                  <a:lnTo>
                    <a:pt x="11323" y="20191"/>
                  </a:lnTo>
                  <a:lnTo>
                    <a:pt x="11211" y="20266"/>
                  </a:lnTo>
                  <a:lnTo>
                    <a:pt x="10705" y="20603"/>
                  </a:lnTo>
                  <a:lnTo>
                    <a:pt x="10311" y="20847"/>
                  </a:lnTo>
                  <a:lnTo>
                    <a:pt x="9842" y="21090"/>
                  </a:lnTo>
                  <a:lnTo>
                    <a:pt x="9599" y="21222"/>
                  </a:lnTo>
                  <a:lnTo>
                    <a:pt x="9317" y="21353"/>
                  </a:lnTo>
                  <a:lnTo>
                    <a:pt x="9036" y="21465"/>
                  </a:lnTo>
                  <a:lnTo>
                    <a:pt x="8718" y="21578"/>
                  </a:lnTo>
                  <a:lnTo>
                    <a:pt x="8418" y="21672"/>
                  </a:lnTo>
                  <a:lnTo>
                    <a:pt x="8080" y="21747"/>
                  </a:lnTo>
                  <a:lnTo>
                    <a:pt x="7743" y="21803"/>
                  </a:lnTo>
                  <a:lnTo>
                    <a:pt x="7405" y="21840"/>
                  </a:lnTo>
                  <a:lnTo>
                    <a:pt x="6974" y="21859"/>
                  </a:lnTo>
                  <a:lnTo>
                    <a:pt x="6562" y="21859"/>
                  </a:lnTo>
                  <a:lnTo>
                    <a:pt x="6318" y="21840"/>
                  </a:lnTo>
                  <a:lnTo>
                    <a:pt x="6074" y="21803"/>
                  </a:lnTo>
                  <a:lnTo>
                    <a:pt x="5587" y="21728"/>
                  </a:lnTo>
                  <a:lnTo>
                    <a:pt x="5193" y="21615"/>
                  </a:lnTo>
                  <a:lnTo>
                    <a:pt x="4818" y="21484"/>
                  </a:lnTo>
                  <a:lnTo>
                    <a:pt x="4481" y="21315"/>
                  </a:lnTo>
                  <a:lnTo>
                    <a:pt x="4162" y="21147"/>
                  </a:lnTo>
                  <a:lnTo>
                    <a:pt x="3862" y="20940"/>
                  </a:lnTo>
                  <a:lnTo>
                    <a:pt x="3581" y="20716"/>
                  </a:lnTo>
                  <a:lnTo>
                    <a:pt x="3337" y="20472"/>
                  </a:lnTo>
                  <a:lnTo>
                    <a:pt x="3131" y="20209"/>
                  </a:lnTo>
                  <a:lnTo>
                    <a:pt x="2831" y="19778"/>
                  </a:lnTo>
                  <a:lnTo>
                    <a:pt x="2569" y="19385"/>
                  </a:lnTo>
                  <a:lnTo>
                    <a:pt x="2362" y="18991"/>
                  </a:lnTo>
                  <a:lnTo>
                    <a:pt x="2194" y="18653"/>
                  </a:lnTo>
                  <a:lnTo>
                    <a:pt x="1988" y="18222"/>
                  </a:lnTo>
                  <a:lnTo>
                    <a:pt x="1856" y="17904"/>
                  </a:lnTo>
                  <a:lnTo>
                    <a:pt x="1781" y="17716"/>
                  </a:lnTo>
                  <a:lnTo>
                    <a:pt x="1706" y="17585"/>
                  </a:lnTo>
                  <a:lnTo>
                    <a:pt x="1650" y="17547"/>
                  </a:lnTo>
                  <a:lnTo>
                    <a:pt x="1594" y="17510"/>
                  </a:lnTo>
                  <a:lnTo>
                    <a:pt x="1538" y="17510"/>
                  </a:lnTo>
                  <a:lnTo>
                    <a:pt x="1481" y="17491"/>
                  </a:lnTo>
                  <a:lnTo>
                    <a:pt x="1406" y="17510"/>
                  </a:lnTo>
                  <a:lnTo>
                    <a:pt x="1331" y="17547"/>
                  </a:lnTo>
                  <a:lnTo>
                    <a:pt x="1050" y="17697"/>
                  </a:lnTo>
                  <a:lnTo>
                    <a:pt x="825" y="17829"/>
                  </a:lnTo>
                  <a:lnTo>
                    <a:pt x="750" y="17885"/>
                  </a:lnTo>
                  <a:lnTo>
                    <a:pt x="732" y="17922"/>
                  </a:lnTo>
                  <a:lnTo>
                    <a:pt x="657" y="17979"/>
                  </a:lnTo>
                  <a:lnTo>
                    <a:pt x="582" y="18035"/>
                  </a:lnTo>
                  <a:lnTo>
                    <a:pt x="544" y="18054"/>
                  </a:lnTo>
                  <a:lnTo>
                    <a:pt x="525" y="18110"/>
                  </a:lnTo>
                  <a:lnTo>
                    <a:pt x="507" y="18147"/>
                  </a:lnTo>
                  <a:lnTo>
                    <a:pt x="507" y="18222"/>
                  </a:lnTo>
                  <a:lnTo>
                    <a:pt x="525" y="18316"/>
                  </a:lnTo>
                  <a:lnTo>
                    <a:pt x="544" y="18428"/>
                  </a:lnTo>
                  <a:lnTo>
                    <a:pt x="600" y="18541"/>
                  </a:lnTo>
                  <a:lnTo>
                    <a:pt x="694" y="18691"/>
                  </a:lnTo>
                  <a:lnTo>
                    <a:pt x="844" y="18972"/>
                  </a:lnTo>
                  <a:lnTo>
                    <a:pt x="1088" y="19403"/>
                  </a:lnTo>
                  <a:lnTo>
                    <a:pt x="1369" y="19834"/>
                  </a:lnTo>
                  <a:lnTo>
                    <a:pt x="1725" y="20341"/>
                  </a:lnTo>
                  <a:lnTo>
                    <a:pt x="2119" y="20866"/>
                  </a:lnTo>
                  <a:lnTo>
                    <a:pt x="2362" y="21128"/>
                  </a:lnTo>
                  <a:lnTo>
                    <a:pt x="2587" y="21372"/>
                  </a:lnTo>
                  <a:lnTo>
                    <a:pt x="2944" y="21709"/>
                  </a:lnTo>
                  <a:lnTo>
                    <a:pt x="3169" y="21897"/>
                  </a:lnTo>
                  <a:lnTo>
                    <a:pt x="3394" y="22084"/>
                  </a:lnTo>
                  <a:lnTo>
                    <a:pt x="3637" y="22253"/>
                  </a:lnTo>
                  <a:lnTo>
                    <a:pt x="3881" y="22421"/>
                  </a:lnTo>
                  <a:lnTo>
                    <a:pt x="4143" y="22553"/>
                  </a:lnTo>
                  <a:lnTo>
                    <a:pt x="4406" y="22684"/>
                  </a:lnTo>
                  <a:lnTo>
                    <a:pt x="4687" y="22778"/>
                  </a:lnTo>
                  <a:lnTo>
                    <a:pt x="4968" y="22871"/>
                  </a:lnTo>
                  <a:lnTo>
                    <a:pt x="5193" y="22928"/>
                  </a:lnTo>
                  <a:lnTo>
                    <a:pt x="5456" y="22946"/>
                  </a:lnTo>
                  <a:lnTo>
                    <a:pt x="5699" y="22965"/>
                  </a:lnTo>
                  <a:lnTo>
                    <a:pt x="5962" y="22946"/>
                  </a:lnTo>
                  <a:lnTo>
                    <a:pt x="7105" y="22853"/>
                  </a:lnTo>
                  <a:lnTo>
                    <a:pt x="7893" y="22759"/>
                  </a:lnTo>
                  <a:lnTo>
                    <a:pt x="8268" y="22703"/>
                  </a:lnTo>
                  <a:lnTo>
                    <a:pt x="8605" y="22628"/>
                  </a:lnTo>
                  <a:lnTo>
                    <a:pt x="8943" y="22553"/>
                  </a:lnTo>
                  <a:lnTo>
                    <a:pt x="9242" y="22478"/>
                  </a:lnTo>
                  <a:lnTo>
                    <a:pt x="9524" y="22384"/>
                  </a:lnTo>
                  <a:lnTo>
                    <a:pt x="9786" y="22272"/>
                  </a:lnTo>
                  <a:lnTo>
                    <a:pt x="10142" y="22103"/>
                  </a:lnTo>
                  <a:lnTo>
                    <a:pt x="10555" y="21878"/>
                  </a:lnTo>
                  <a:lnTo>
                    <a:pt x="11042" y="21578"/>
                  </a:lnTo>
                  <a:lnTo>
                    <a:pt x="11586" y="21222"/>
                  </a:lnTo>
                  <a:lnTo>
                    <a:pt x="11811" y="21034"/>
                  </a:lnTo>
                  <a:lnTo>
                    <a:pt x="12017" y="20828"/>
                  </a:lnTo>
                  <a:lnTo>
                    <a:pt x="12204" y="20641"/>
                  </a:lnTo>
                  <a:lnTo>
                    <a:pt x="12373" y="20453"/>
                  </a:lnTo>
                  <a:lnTo>
                    <a:pt x="12523" y="20266"/>
                  </a:lnTo>
                  <a:lnTo>
                    <a:pt x="12654" y="20059"/>
                  </a:lnTo>
                  <a:lnTo>
                    <a:pt x="12767" y="19872"/>
                  </a:lnTo>
                  <a:lnTo>
                    <a:pt x="12861" y="19666"/>
                  </a:lnTo>
                  <a:lnTo>
                    <a:pt x="12973" y="19441"/>
                  </a:lnTo>
                  <a:lnTo>
                    <a:pt x="13067" y="19197"/>
                  </a:lnTo>
                  <a:lnTo>
                    <a:pt x="13217" y="18728"/>
                  </a:lnTo>
                  <a:lnTo>
                    <a:pt x="13348" y="18241"/>
                  </a:lnTo>
                  <a:lnTo>
                    <a:pt x="13498" y="17716"/>
                  </a:lnTo>
                  <a:lnTo>
                    <a:pt x="13592" y="17247"/>
                  </a:lnTo>
                  <a:lnTo>
                    <a:pt x="13667" y="16741"/>
                  </a:lnTo>
                  <a:lnTo>
                    <a:pt x="13704" y="16273"/>
                  </a:lnTo>
                  <a:lnTo>
                    <a:pt x="13704" y="15804"/>
                  </a:lnTo>
                  <a:lnTo>
                    <a:pt x="13685" y="15316"/>
                  </a:lnTo>
                  <a:lnTo>
                    <a:pt x="13648" y="14998"/>
                  </a:lnTo>
                  <a:lnTo>
                    <a:pt x="13592" y="14679"/>
                  </a:lnTo>
                  <a:lnTo>
                    <a:pt x="13535" y="14379"/>
                  </a:lnTo>
                  <a:lnTo>
                    <a:pt x="13460" y="14079"/>
                  </a:lnTo>
                  <a:lnTo>
                    <a:pt x="13385" y="13798"/>
                  </a:lnTo>
                  <a:lnTo>
                    <a:pt x="13292" y="13554"/>
                  </a:lnTo>
                  <a:lnTo>
                    <a:pt x="13198" y="13311"/>
                  </a:lnTo>
                  <a:lnTo>
                    <a:pt x="13086" y="13086"/>
                  </a:lnTo>
                  <a:lnTo>
                    <a:pt x="12954" y="12879"/>
                  </a:lnTo>
                  <a:lnTo>
                    <a:pt x="12786" y="12598"/>
                  </a:lnTo>
                  <a:lnTo>
                    <a:pt x="12598" y="12355"/>
                  </a:lnTo>
                  <a:lnTo>
                    <a:pt x="12392" y="12130"/>
                  </a:lnTo>
                  <a:lnTo>
                    <a:pt x="12186" y="11942"/>
                  </a:lnTo>
                  <a:lnTo>
                    <a:pt x="11979" y="11773"/>
                  </a:lnTo>
                  <a:lnTo>
                    <a:pt x="11755" y="11623"/>
                  </a:lnTo>
                  <a:lnTo>
                    <a:pt x="11548" y="11492"/>
                  </a:lnTo>
                  <a:lnTo>
                    <a:pt x="11342" y="11380"/>
                  </a:lnTo>
                  <a:lnTo>
                    <a:pt x="11136" y="11305"/>
                  </a:lnTo>
                  <a:lnTo>
                    <a:pt x="10930" y="11230"/>
                  </a:lnTo>
                  <a:lnTo>
                    <a:pt x="10573" y="11117"/>
                  </a:lnTo>
                  <a:lnTo>
                    <a:pt x="10255" y="11042"/>
                  </a:lnTo>
                  <a:lnTo>
                    <a:pt x="10030" y="11024"/>
                  </a:lnTo>
                  <a:lnTo>
                    <a:pt x="9317" y="11005"/>
                  </a:lnTo>
                  <a:lnTo>
                    <a:pt x="8343" y="11005"/>
                  </a:lnTo>
                  <a:lnTo>
                    <a:pt x="7387" y="11042"/>
                  </a:lnTo>
                  <a:lnTo>
                    <a:pt x="6712" y="11061"/>
                  </a:lnTo>
                  <a:lnTo>
                    <a:pt x="6262" y="11080"/>
                  </a:lnTo>
                  <a:lnTo>
                    <a:pt x="5906" y="11117"/>
                  </a:lnTo>
                  <a:lnTo>
                    <a:pt x="5493" y="11155"/>
                  </a:lnTo>
                  <a:lnTo>
                    <a:pt x="5456" y="11155"/>
                  </a:lnTo>
                  <a:lnTo>
                    <a:pt x="5418" y="11136"/>
                  </a:lnTo>
                  <a:lnTo>
                    <a:pt x="5399" y="11099"/>
                  </a:lnTo>
                  <a:lnTo>
                    <a:pt x="5399" y="11042"/>
                  </a:lnTo>
                  <a:lnTo>
                    <a:pt x="5399" y="10949"/>
                  </a:lnTo>
                  <a:lnTo>
                    <a:pt x="5474" y="10855"/>
                  </a:lnTo>
                  <a:lnTo>
                    <a:pt x="5568" y="10742"/>
                  </a:lnTo>
                  <a:lnTo>
                    <a:pt x="5718" y="10630"/>
                  </a:lnTo>
                  <a:lnTo>
                    <a:pt x="6074" y="10330"/>
                  </a:lnTo>
                  <a:lnTo>
                    <a:pt x="6374" y="10049"/>
                  </a:lnTo>
                  <a:lnTo>
                    <a:pt x="6618" y="9824"/>
                  </a:lnTo>
                  <a:lnTo>
                    <a:pt x="6843" y="9599"/>
                  </a:lnTo>
                  <a:lnTo>
                    <a:pt x="7218" y="9243"/>
                  </a:lnTo>
                  <a:lnTo>
                    <a:pt x="7293" y="9168"/>
                  </a:lnTo>
                  <a:lnTo>
                    <a:pt x="8699" y="7893"/>
                  </a:lnTo>
                  <a:lnTo>
                    <a:pt x="9580" y="7124"/>
                  </a:lnTo>
                  <a:lnTo>
                    <a:pt x="10292" y="6524"/>
                  </a:lnTo>
                  <a:lnTo>
                    <a:pt x="10723" y="6112"/>
                  </a:lnTo>
                  <a:lnTo>
                    <a:pt x="10911" y="5943"/>
                  </a:lnTo>
                  <a:lnTo>
                    <a:pt x="11042" y="5793"/>
                  </a:lnTo>
                  <a:lnTo>
                    <a:pt x="11155" y="5624"/>
                  </a:lnTo>
                  <a:lnTo>
                    <a:pt x="11248" y="5475"/>
                  </a:lnTo>
                  <a:lnTo>
                    <a:pt x="11286" y="5287"/>
                  </a:lnTo>
                  <a:lnTo>
                    <a:pt x="11286" y="5081"/>
                  </a:lnTo>
                  <a:lnTo>
                    <a:pt x="11023" y="1350"/>
                  </a:lnTo>
                  <a:lnTo>
                    <a:pt x="10986" y="750"/>
                  </a:lnTo>
                  <a:lnTo>
                    <a:pt x="10948" y="525"/>
                  </a:lnTo>
                  <a:lnTo>
                    <a:pt x="10911" y="338"/>
                  </a:lnTo>
                  <a:lnTo>
                    <a:pt x="10873" y="188"/>
                  </a:lnTo>
                  <a:lnTo>
                    <a:pt x="10836" y="132"/>
                  </a:lnTo>
                  <a:lnTo>
                    <a:pt x="10798" y="75"/>
                  </a:lnTo>
                  <a:lnTo>
                    <a:pt x="10742" y="38"/>
                  </a:lnTo>
                  <a:lnTo>
                    <a:pt x="10686" y="19"/>
                  </a:lnTo>
                  <a:lnTo>
                    <a:pt x="1063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9" name="Google Shape;1479;p32"/>
            <p:cNvSpPr/>
            <p:nvPr/>
          </p:nvSpPr>
          <p:spPr>
            <a:xfrm>
              <a:off x="3966750" y="2541600"/>
              <a:ext cx="54850" cy="63300"/>
            </a:xfrm>
            <a:custGeom>
              <a:avLst/>
              <a:gdLst/>
              <a:ahLst/>
              <a:cxnLst/>
              <a:rect l="l" t="t" r="r" b="b"/>
              <a:pathLst>
                <a:path w="2194" h="2532" extrusionOk="0">
                  <a:moveTo>
                    <a:pt x="844" y="1"/>
                  </a:moveTo>
                  <a:lnTo>
                    <a:pt x="694" y="20"/>
                  </a:lnTo>
                  <a:lnTo>
                    <a:pt x="525" y="57"/>
                  </a:lnTo>
                  <a:lnTo>
                    <a:pt x="394" y="132"/>
                  </a:lnTo>
                  <a:lnTo>
                    <a:pt x="281" y="207"/>
                  </a:lnTo>
                  <a:lnTo>
                    <a:pt x="188" y="301"/>
                  </a:lnTo>
                  <a:lnTo>
                    <a:pt x="131" y="394"/>
                  </a:lnTo>
                  <a:lnTo>
                    <a:pt x="75" y="507"/>
                  </a:lnTo>
                  <a:lnTo>
                    <a:pt x="38" y="638"/>
                  </a:lnTo>
                  <a:lnTo>
                    <a:pt x="0" y="769"/>
                  </a:lnTo>
                  <a:lnTo>
                    <a:pt x="0" y="901"/>
                  </a:lnTo>
                  <a:lnTo>
                    <a:pt x="0" y="1032"/>
                  </a:lnTo>
                  <a:lnTo>
                    <a:pt x="19" y="1144"/>
                  </a:lnTo>
                  <a:lnTo>
                    <a:pt x="56" y="1257"/>
                  </a:lnTo>
                  <a:lnTo>
                    <a:pt x="131" y="1444"/>
                  </a:lnTo>
                  <a:lnTo>
                    <a:pt x="244" y="1613"/>
                  </a:lnTo>
                  <a:lnTo>
                    <a:pt x="356" y="1819"/>
                  </a:lnTo>
                  <a:lnTo>
                    <a:pt x="544" y="2100"/>
                  </a:lnTo>
                  <a:lnTo>
                    <a:pt x="638" y="2232"/>
                  </a:lnTo>
                  <a:lnTo>
                    <a:pt x="750" y="2344"/>
                  </a:lnTo>
                  <a:lnTo>
                    <a:pt x="863" y="2438"/>
                  </a:lnTo>
                  <a:lnTo>
                    <a:pt x="1013" y="2494"/>
                  </a:lnTo>
                  <a:lnTo>
                    <a:pt x="1163" y="2532"/>
                  </a:lnTo>
                  <a:lnTo>
                    <a:pt x="1312" y="2532"/>
                  </a:lnTo>
                  <a:lnTo>
                    <a:pt x="1406" y="2494"/>
                  </a:lnTo>
                  <a:lnTo>
                    <a:pt x="1500" y="2438"/>
                  </a:lnTo>
                  <a:lnTo>
                    <a:pt x="1650" y="2325"/>
                  </a:lnTo>
                  <a:lnTo>
                    <a:pt x="1856" y="2138"/>
                  </a:lnTo>
                  <a:lnTo>
                    <a:pt x="1950" y="2025"/>
                  </a:lnTo>
                  <a:lnTo>
                    <a:pt x="2025" y="1913"/>
                  </a:lnTo>
                  <a:lnTo>
                    <a:pt x="2100" y="1800"/>
                  </a:lnTo>
                  <a:lnTo>
                    <a:pt x="2156" y="1669"/>
                  </a:lnTo>
                  <a:lnTo>
                    <a:pt x="2194" y="1557"/>
                  </a:lnTo>
                  <a:lnTo>
                    <a:pt x="2194" y="1407"/>
                  </a:lnTo>
                  <a:lnTo>
                    <a:pt x="2194" y="1276"/>
                  </a:lnTo>
                  <a:lnTo>
                    <a:pt x="2175" y="1144"/>
                  </a:lnTo>
                  <a:lnTo>
                    <a:pt x="2100" y="882"/>
                  </a:lnTo>
                  <a:lnTo>
                    <a:pt x="2044" y="713"/>
                  </a:lnTo>
                  <a:lnTo>
                    <a:pt x="1969" y="544"/>
                  </a:lnTo>
                  <a:lnTo>
                    <a:pt x="1894" y="394"/>
                  </a:lnTo>
                  <a:lnTo>
                    <a:pt x="1781" y="263"/>
                  </a:lnTo>
                  <a:lnTo>
                    <a:pt x="1687" y="188"/>
                  </a:lnTo>
                  <a:lnTo>
                    <a:pt x="1612" y="151"/>
                  </a:lnTo>
                  <a:lnTo>
                    <a:pt x="1425" y="76"/>
                  </a:lnTo>
                  <a:lnTo>
                    <a:pt x="1219" y="20"/>
                  </a:lnTo>
                  <a:lnTo>
                    <a:pt x="1013"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0" name="Google Shape;1480;p32"/>
            <p:cNvSpPr/>
            <p:nvPr/>
          </p:nvSpPr>
          <p:spPr>
            <a:xfrm>
              <a:off x="4063750" y="3053850"/>
              <a:ext cx="54400" cy="30975"/>
            </a:xfrm>
            <a:custGeom>
              <a:avLst/>
              <a:gdLst/>
              <a:ahLst/>
              <a:cxnLst/>
              <a:rect l="l" t="t" r="r" b="b"/>
              <a:pathLst>
                <a:path w="2176" h="1239" extrusionOk="0">
                  <a:moveTo>
                    <a:pt x="657" y="1"/>
                  </a:moveTo>
                  <a:lnTo>
                    <a:pt x="526" y="38"/>
                  </a:lnTo>
                  <a:lnTo>
                    <a:pt x="394" y="95"/>
                  </a:lnTo>
                  <a:lnTo>
                    <a:pt x="282" y="170"/>
                  </a:lnTo>
                  <a:lnTo>
                    <a:pt x="188" y="263"/>
                  </a:lnTo>
                  <a:lnTo>
                    <a:pt x="132" y="357"/>
                  </a:lnTo>
                  <a:lnTo>
                    <a:pt x="76" y="470"/>
                  </a:lnTo>
                  <a:lnTo>
                    <a:pt x="38" y="601"/>
                  </a:lnTo>
                  <a:lnTo>
                    <a:pt x="1" y="732"/>
                  </a:lnTo>
                  <a:lnTo>
                    <a:pt x="1" y="863"/>
                  </a:lnTo>
                  <a:lnTo>
                    <a:pt x="1" y="994"/>
                  </a:lnTo>
                  <a:lnTo>
                    <a:pt x="38" y="1144"/>
                  </a:lnTo>
                  <a:lnTo>
                    <a:pt x="263" y="1201"/>
                  </a:lnTo>
                  <a:lnTo>
                    <a:pt x="526" y="1219"/>
                  </a:lnTo>
                  <a:lnTo>
                    <a:pt x="769" y="1238"/>
                  </a:lnTo>
                  <a:lnTo>
                    <a:pt x="1032" y="1219"/>
                  </a:lnTo>
                  <a:lnTo>
                    <a:pt x="2175" y="1126"/>
                  </a:lnTo>
                  <a:lnTo>
                    <a:pt x="2100" y="863"/>
                  </a:lnTo>
                  <a:lnTo>
                    <a:pt x="2044" y="676"/>
                  </a:lnTo>
                  <a:lnTo>
                    <a:pt x="1969" y="507"/>
                  </a:lnTo>
                  <a:lnTo>
                    <a:pt x="1894" y="357"/>
                  </a:lnTo>
                  <a:lnTo>
                    <a:pt x="1782" y="226"/>
                  </a:lnTo>
                  <a:lnTo>
                    <a:pt x="1632" y="132"/>
                  </a:lnTo>
                  <a:lnTo>
                    <a:pt x="1388" y="113"/>
                  </a:lnTo>
                  <a:lnTo>
                    <a:pt x="1144" y="76"/>
                  </a:lnTo>
                  <a:lnTo>
                    <a:pt x="657"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1" name="Google Shape;1481;p32"/>
            <p:cNvSpPr/>
            <p:nvPr/>
          </p:nvSpPr>
          <p:spPr>
            <a:xfrm>
              <a:off x="4259650" y="2832650"/>
              <a:ext cx="22050" cy="52975"/>
            </a:xfrm>
            <a:custGeom>
              <a:avLst/>
              <a:gdLst/>
              <a:ahLst/>
              <a:cxnLst/>
              <a:rect l="l" t="t" r="r" b="b"/>
              <a:pathLst>
                <a:path w="882" h="2119" extrusionOk="0">
                  <a:moveTo>
                    <a:pt x="188" y="0"/>
                  </a:moveTo>
                  <a:lnTo>
                    <a:pt x="95" y="150"/>
                  </a:lnTo>
                  <a:lnTo>
                    <a:pt x="38" y="338"/>
                  </a:lnTo>
                  <a:lnTo>
                    <a:pt x="1" y="525"/>
                  </a:lnTo>
                  <a:lnTo>
                    <a:pt x="1" y="713"/>
                  </a:lnTo>
                  <a:lnTo>
                    <a:pt x="20" y="825"/>
                  </a:lnTo>
                  <a:lnTo>
                    <a:pt x="57" y="938"/>
                  </a:lnTo>
                  <a:lnTo>
                    <a:pt x="132" y="1125"/>
                  </a:lnTo>
                  <a:lnTo>
                    <a:pt x="245" y="1313"/>
                  </a:lnTo>
                  <a:lnTo>
                    <a:pt x="376" y="1519"/>
                  </a:lnTo>
                  <a:lnTo>
                    <a:pt x="544" y="1781"/>
                  </a:lnTo>
                  <a:lnTo>
                    <a:pt x="638" y="1913"/>
                  </a:lnTo>
                  <a:lnTo>
                    <a:pt x="751" y="2025"/>
                  </a:lnTo>
                  <a:lnTo>
                    <a:pt x="882" y="2119"/>
                  </a:lnTo>
                  <a:lnTo>
                    <a:pt x="882" y="2119"/>
                  </a:lnTo>
                  <a:lnTo>
                    <a:pt x="826" y="1800"/>
                  </a:lnTo>
                  <a:lnTo>
                    <a:pt x="769" y="1500"/>
                  </a:lnTo>
                  <a:lnTo>
                    <a:pt x="694" y="1200"/>
                  </a:lnTo>
                  <a:lnTo>
                    <a:pt x="619" y="919"/>
                  </a:lnTo>
                  <a:lnTo>
                    <a:pt x="526" y="675"/>
                  </a:lnTo>
                  <a:lnTo>
                    <a:pt x="432" y="432"/>
                  </a:lnTo>
                  <a:lnTo>
                    <a:pt x="320" y="207"/>
                  </a:lnTo>
                  <a:lnTo>
                    <a:pt x="18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2" name="Google Shape;1482;p32"/>
            <p:cNvSpPr/>
            <p:nvPr/>
          </p:nvSpPr>
          <p:spPr>
            <a:xfrm>
              <a:off x="4144825" y="2574425"/>
              <a:ext cx="72675" cy="82975"/>
            </a:xfrm>
            <a:custGeom>
              <a:avLst/>
              <a:gdLst/>
              <a:ahLst/>
              <a:cxnLst/>
              <a:rect l="l" t="t" r="r" b="b"/>
              <a:pathLst>
                <a:path w="2907" h="3319" extrusionOk="0">
                  <a:moveTo>
                    <a:pt x="1126" y="0"/>
                  </a:moveTo>
                  <a:lnTo>
                    <a:pt x="901" y="19"/>
                  </a:lnTo>
                  <a:lnTo>
                    <a:pt x="695" y="75"/>
                  </a:lnTo>
                  <a:lnTo>
                    <a:pt x="601" y="113"/>
                  </a:lnTo>
                  <a:lnTo>
                    <a:pt x="507" y="150"/>
                  </a:lnTo>
                  <a:lnTo>
                    <a:pt x="376" y="262"/>
                  </a:lnTo>
                  <a:lnTo>
                    <a:pt x="263" y="375"/>
                  </a:lnTo>
                  <a:lnTo>
                    <a:pt x="170" y="506"/>
                  </a:lnTo>
                  <a:lnTo>
                    <a:pt x="95" y="656"/>
                  </a:lnTo>
                  <a:lnTo>
                    <a:pt x="38" y="825"/>
                  </a:lnTo>
                  <a:lnTo>
                    <a:pt x="20" y="994"/>
                  </a:lnTo>
                  <a:lnTo>
                    <a:pt x="1" y="1162"/>
                  </a:lnTo>
                  <a:lnTo>
                    <a:pt x="1" y="1331"/>
                  </a:lnTo>
                  <a:lnTo>
                    <a:pt x="38" y="1500"/>
                  </a:lnTo>
                  <a:lnTo>
                    <a:pt x="76" y="1631"/>
                  </a:lnTo>
                  <a:lnTo>
                    <a:pt x="132" y="1762"/>
                  </a:lnTo>
                  <a:lnTo>
                    <a:pt x="188" y="1875"/>
                  </a:lnTo>
                  <a:lnTo>
                    <a:pt x="338" y="2118"/>
                  </a:lnTo>
                  <a:lnTo>
                    <a:pt x="488" y="2381"/>
                  </a:lnTo>
                  <a:lnTo>
                    <a:pt x="582" y="2568"/>
                  </a:lnTo>
                  <a:lnTo>
                    <a:pt x="713" y="2756"/>
                  </a:lnTo>
                  <a:lnTo>
                    <a:pt x="845" y="2925"/>
                  </a:lnTo>
                  <a:lnTo>
                    <a:pt x="976" y="3074"/>
                  </a:lnTo>
                  <a:lnTo>
                    <a:pt x="1144" y="3187"/>
                  </a:lnTo>
                  <a:lnTo>
                    <a:pt x="1332" y="3281"/>
                  </a:lnTo>
                  <a:lnTo>
                    <a:pt x="1426" y="3299"/>
                  </a:lnTo>
                  <a:lnTo>
                    <a:pt x="1519" y="3318"/>
                  </a:lnTo>
                  <a:lnTo>
                    <a:pt x="1632" y="3318"/>
                  </a:lnTo>
                  <a:lnTo>
                    <a:pt x="1726" y="3299"/>
                  </a:lnTo>
                  <a:lnTo>
                    <a:pt x="1857" y="3262"/>
                  </a:lnTo>
                  <a:lnTo>
                    <a:pt x="1969" y="3206"/>
                  </a:lnTo>
                  <a:lnTo>
                    <a:pt x="2082" y="3131"/>
                  </a:lnTo>
                  <a:lnTo>
                    <a:pt x="2176" y="3037"/>
                  </a:lnTo>
                  <a:lnTo>
                    <a:pt x="2325" y="2925"/>
                  </a:lnTo>
                  <a:lnTo>
                    <a:pt x="2438" y="2793"/>
                  </a:lnTo>
                  <a:lnTo>
                    <a:pt x="2569" y="2662"/>
                  </a:lnTo>
                  <a:lnTo>
                    <a:pt x="2682" y="2512"/>
                  </a:lnTo>
                  <a:lnTo>
                    <a:pt x="2757" y="2362"/>
                  </a:lnTo>
                  <a:lnTo>
                    <a:pt x="2832" y="2193"/>
                  </a:lnTo>
                  <a:lnTo>
                    <a:pt x="2888" y="2025"/>
                  </a:lnTo>
                  <a:lnTo>
                    <a:pt x="2907" y="1856"/>
                  </a:lnTo>
                  <a:lnTo>
                    <a:pt x="2888" y="1668"/>
                  </a:lnTo>
                  <a:lnTo>
                    <a:pt x="2869" y="1500"/>
                  </a:lnTo>
                  <a:lnTo>
                    <a:pt x="2757" y="1162"/>
                  </a:lnTo>
                  <a:lnTo>
                    <a:pt x="2682" y="937"/>
                  </a:lnTo>
                  <a:lnTo>
                    <a:pt x="2607" y="712"/>
                  </a:lnTo>
                  <a:lnTo>
                    <a:pt x="2494" y="506"/>
                  </a:lnTo>
                  <a:lnTo>
                    <a:pt x="2419" y="412"/>
                  </a:lnTo>
                  <a:lnTo>
                    <a:pt x="2344" y="337"/>
                  </a:lnTo>
                  <a:lnTo>
                    <a:pt x="2232" y="244"/>
                  </a:lnTo>
                  <a:lnTo>
                    <a:pt x="2119" y="169"/>
                  </a:lnTo>
                  <a:lnTo>
                    <a:pt x="2007" y="113"/>
                  </a:lnTo>
                  <a:lnTo>
                    <a:pt x="1876" y="75"/>
                  </a:lnTo>
                  <a:lnTo>
                    <a:pt x="1613" y="19"/>
                  </a:lnTo>
                  <a:lnTo>
                    <a:pt x="1332"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3" name="Google Shape;1483;p32"/>
            <p:cNvSpPr/>
            <p:nvPr/>
          </p:nvSpPr>
          <p:spPr>
            <a:xfrm>
              <a:off x="4086250" y="2514900"/>
              <a:ext cx="49700" cy="27200"/>
            </a:xfrm>
            <a:custGeom>
              <a:avLst/>
              <a:gdLst/>
              <a:ahLst/>
              <a:cxnLst/>
              <a:rect l="l" t="t" r="r" b="b"/>
              <a:pathLst>
                <a:path w="1988" h="1088" extrusionOk="0">
                  <a:moveTo>
                    <a:pt x="1988" y="0"/>
                  </a:moveTo>
                  <a:lnTo>
                    <a:pt x="488" y="94"/>
                  </a:lnTo>
                  <a:lnTo>
                    <a:pt x="1" y="131"/>
                  </a:lnTo>
                  <a:lnTo>
                    <a:pt x="151" y="375"/>
                  </a:lnTo>
                  <a:lnTo>
                    <a:pt x="319" y="656"/>
                  </a:lnTo>
                  <a:lnTo>
                    <a:pt x="413" y="788"/>
                  </a:lnTo>
                  <a:lnTo>
                    <a:pt x="526" y="900"/>
                  </a:lnTo>
                  <a:lnTo>
                    <a:pt x="657" y="994"/>
                  </a:lnTo>
                  <a:lnTo>
                    <a:pt x="788" y="1050"/>
                  </a:lnTo>
                  <a:lnTo>
                    <a:pt x="938" y="1088"/>
                  </a:lnTo>
                  <a:lnTo>
                    <a:pt x="1088" y="1088"/>
                  </a:lnTo>
                  <a:lnTo>
                    <a:pt x="1182" y="1050"/>
                  </a:lnTo>
                  <a:lnTo>
                    <a:pt x="1275" y="994"/>
                  </a:lnTo>
                  <a:lnTo>
                    <a:pt x="1444" y="881"/>
                  </a:lnTo>
                  <a:lnTo>
                    <a:pt x="1632" y="694"/>
                  </a:lnTo>
                  <a:lnTo>
                    <a:pt x="1725" y="600"/>
                  </a:lnTo>
                  <a:lnTo>
                    <a:pt x="1800" y="488"/>
                  </a:lnTo>
                  <a:lnTo>
                    <a:pt x="1875" y="375"/>
                  </a:lnTo>
                  <a:lnTo>
                    <a:pt x="1932" y="244"/>
                  </a:lnTo>
                  <a:lnTo>
                    <a:pt x="1969" y="131"/>
                  </a:lnTo>
                  <a:lnTo>
                    <a:pt x="198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4" name="Google Shape;1484;p32"/>
            <p:cNvSpPr/>
            <p:nvPr/>
          </p:nvSpPr>
          <p:spPr>
            <a:xfrm>
              <a:off x="4033750" y="2655950"/>
              <a:ext cx="49250" cy="18325"/>
            </a:xfrm>
            <a:custGeom>
              <a:avLst/>
              <a:gdLst/>
              <a:ahLst/>
              <a:cxnLst/>
              <a:rect l="l" t="t" r="r" b="b"/>
              <a:pathLst>
                <a:path w="1970" h="733" extrusionOk="0">
                  <a:moveTo>
                    <a:pt x="845" y="1"/>
                  </a:moveTo>
                  <a:lnTo>
                    <a:pt x="676" y="20"/>
                  </a:lnTo>
                  <a:lnTo>
                    <a:pt x="526" y="57"/>
                  </a:lnTo>
                  <a:lnTo>
                    <a:pt x="376" y="132"/>
                  </a:lnTo>
                  <a:lnTo>
                    <a:pt x="301" y="170"/>
                  </a:lnTo>
                  <a:lnTo>
                    <a:pt x="245" y="245"/>
                  </a:lnTo>
                  <a:lnTo>
                    <a:pt x="132" y="376"/>
                  </a:lnTo>
                  <a:lnTo>
                    <a:pt x="57" y="545"/>
                  </a:lnTo>
                  <a:lnTo>
                    <a:pt x="1" y="732"/>
                  </a:lnTo>
                  <a:lnTo>
                    <a:pt x="1969" y="545"/>
                  </a:lnTo>
                  <a:lnTo>
                    <a:pt x="1876" y="395"/>
                  </a:lnTo>
                  <a:lnTo>
                    <a:pt x="1763" y="263"/>
                  </a:lnTo>
                  <a:lnTo>
                    <a:pt x="1688" y="188"/>
                  </a:lnTo>
                  <a:lnTo>
                    <a:pt x="1613" y="132"/>
                  </a:lnTo>
                  <a:lnTo>
                    <a:pt x="1407" y="57"/>
                  </a:lnTo>
                  <a:lnTo>
                    <a:pt x="1220" y="20"/>
                  </a:lnTo>
                  <a:lnTo>
                    <a:pt x="1013"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5" name="Google Shape;1485;p32"/>
            <p:cNvSpPr/>
            <p:nvPr/>
          </p:nvSpPr>
          <p:spPr>
            <a:xfrm>
              <a:off x="4014075" y="2780150"/>
              <a:ext cx="50175" cy="51125"/>
            </a:xfrm>
            <a:custGeom>
              <a:avLst/>
              <a:gdLst/>
              <a:ahLst/>
              <a:cxnLst/>
              <a:rect l="l" t="t" r="r" b="b"/>
              <a:pathLst>
                <a:path w="2007" h="2045" extrusionOk="0">
                  <a:moveTo>
                    <a:pt x="1163" y="1"/>
                  </a:moveTo>
                  <a:lnTo>
                    <a:pt x="1069" y="95"/>
                  </a:lnTo>
                  <a:lnTo>
                    <a:pt x="582" y="582"/>
                  </a:lnTo>
                  <a:lnTo>
                    <a:pt x="301" y="844"/>
                  </a:lnTo>
                  <a:lnTo>
                    <a:pt x="113" y="1032"/>
                  </a:lnTo>
                  <a:lnTo>
                    <a:pt x="57" y="1088"/>
                  </a:lnTo>
                  <a:lnTo>
                    <a:pt x="19" y="1163"/>
                  </a:lnTo>
                  <a:lnTo>
                    <a:pt x="1" y="1238"/>
                  </a:lnTo>
                  <a:lnTo>
                    <a:pt x="1" y="1313"/>
                  </a:lnTo>
                  <a:lnTo>
                    <a:pt x="19" y="1538"/>
                  </a:lnTo>
                  <a:lnTo>
                    <a:pt x="38" y="1763"/>
                  </a:lnTo>
                  <a:lnTo>
                    <a:pt x="76" y="1875"/>
                  </a:lnTo>
                  <a:lnTo>
                    <a:pt x="94" y="1932"/>
                  </a:lnTo>
                  <a:lnTo>
                    <a:pt x="132" y="1988"/>
                  </a:lnTo>
                  <a:lnTo>
                    <a:pt x="151" y="2007"/>
                  </a:lnTo>
                  <a:lnTo>
                    <a:pt x="207" y="2044"/>
                  </a:lnTo>
                  <a:lnTo>
                    <a:pt x="357" y="2044"/>
                  </a:lnTo>
                  <a:lnTo>
                    <a:pt x="469" y="2025"/>
                  </a:lnTo>
                  <a:lnTo>
                    <a:pt x="694" y="2007"/>
                  </a:lnTo>
                  <a:lnTo>
                    <a:pt x="1088" y="1950"/>
                  </a:lnTo>
                  <a:lnTo>
                    <a:pt x="1707" y="1819"/>
                  </a:lnTo>
                  <a:lnTo>
                    <a:pt x="1875" y="1782"/>
                  </a:lnTo>
                  <a:lnTo>
                    <a:pt x="1969" y="1763"/>
                  </a:lnTo>
                  <a:lnTo>
                    <a:pt x="1988" y="1651"/>
                  </a:lnTo>
                  <a:lnTo>
                    <a:pt x="2007" y="1519"/>
                  </a:lnTo>
                  <a:lnTo>
                    <a:pt x="1988" y="1369"/>
                  </a:lnTo>
                  <a:lnTo>
                    <a:pt x="1969" y="1219"/>
                  </a:lnTo>
                  <a:lnTo>
                    <a:pt x="1894" y="919"/>
                  </a:lnTo>
                  <a:lnTo>
                    <a:pt x="1819" y="732"/>
                  </a:lnTo>
                  <a:lnTo>
                    <a:pt x="1744" y="544"/>
                  </a:lnTo>
                  <a:lnTo>
                    <a:pt x="1650" y="357"/>
                  </a:lnTo>
                  <a:lnTo>
                    <a:pt x="1575" y="282"/>
                  </a:lnTo>
                  <a:lnTo>
                    <a:pt x="1519" y="207"/>
                  </a:lnTo>
                  <a:lnTo>
                    <a:pt x="1444" y="132"/>
                  </a:lnTo>
                  <a:lnTo>
                    <a:pt x="1350" y="76"/>
                  </a:lnTo>
                  <a:lnTo>
                    <a:pt x="1163"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6" name="Google Shape;1486;p32"/>
            <p:cNvSpPr/>
            <p:nvPr/>
          </p:nvSpPr>
          <p:spPr>
            <a:xfrm>
              <a:off x="4116725" y="2704225"/>
              <a:ext cx="41250" cy="37525"/>
            </a:xfrm>
            <a:custGeom>
              <a:avLst/>
              <a:gdLst/>
              <a:ahLst/>
              <a:cxnLst/>
              <a:rect l="l" t="t" r="r" b="b"/>
              <a:pathLst>
                <a:path w="1650" h="1501" extrusionOk="0">
                  <a:moveTo>
                    <a:pt x="844" y="1"/>
                  </a:moveTo>
                  <a:lnTo>
                    <a:pt x="694" y="20"/>
                  </a:lnTo>
                  <a:lnTo>
                    <a:pt x="525" y="57"/>
                  </a:lnTo>
                  <a:lnTo>
                    <a:pt x="394" y="113"/>
                  </a:lnTo>
                  <a:lnTo>
                    <a:pt x="281" y="188"/>
                  </a:lnTo>
                  <a:lnTo>
                    <a:pt x="206" y="282"/>
                  </a:lnTo>
                  <a:lnTo>
                    <a:pt x="131" y="395"/>
                  </a:lnTo>
                  <a:lnTo>
                    <a:pt x="75" y="507"/>
                  </a:lnTo>
                  <a:lnTo>
                    <a:pt x="38" y="619"/>
                  </a:lnTo>
                  <a:lnTo>
                    <a:pt x="0" y="751"/>
                  </a:lnTo>
                  <a:lnTo>
                    <a:pt x="0" y="882"/>
                  </a:lnTo>
                  <a:lnTo>
                    <a:pt x="0" y="1013"/>
                  </a:lnTo>
                  <a:lnTo>
                    <a:pt x="19" y="1163"/>
                  </a:lnTo>
                  <a:lnTo>
                    <a:pt x="56" y="1276"/>
                  </a:lnTo>
                  <a:lnTo>
                    <a:pt x="113" y="1388"/>
                  </a:lnTo>
                  <a:lnTo>
                    <a:pt x="169" y="1501"/>
                  </a:lnTo>
                  <a:lnTo>
                    <a:pt x="244" y="1426"/>
                  </a:lnTo>
                  <a:lnTo>
                    <a:pt x="1650" y="151"/>
                  </a:lnTo>
                  <a:lnTo>
                    <a:pt x="1500" y="95"/>
                  </a:lnTo>
                  <a:lnTo>
                    <a:pt x="1350" y="38"/>
                  </a:lnTo>
                  <a:lnTo>
                    <a:pt x="1181" y="20"/>
                  </a:lnTo>
                  <a:lnTo>
                    <a:pt x="1012"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7" name="Google Shape;1487;p32"/>
            <p:cNvSpPr/>
            <p:nvPr/>
          </p:nvSpPr>
          <p:spPr>
            <a:xfrm>
              <a:off x="3953150" y="2956375"/>
              <a:ext cx="17825" cy="39400"/>
            </a:xfrm>
            <a:custGeom>
              <a:avLst/>
              <a:gdLst/>
              <a:ahLst/>
              <a:cxnLst/>
              <a:rect l="l" t="t" r="r" b="b"/>
              <a:pathLst>
                <a:path w="713" h="1576" extrusionOk="0">
                  <a:moveTo>
                    <a:pt x="319" y="1"/>
                  </a:moveTo>
                  <a:lnTo>
                    <a:pt x="244" y="57"/>
                  </a:lnTo>
                  <a:lnTo>
                    <a:pt x="226" y="94"/>
                  </a:lnTo>
                  <a:lnTo>
                    <a:pt x="151" y="151"/>
                  </a:lnTo>
                  <a:lnTo>
                    <a:pt x="76" y="207"/>
                  </a:lnTo>
                  <a:lnTo>
                    <a:pt x="38" y="226"/>
                  </a:lnTo>
                  <a:lnTo>
                    <a:pt x="19" y="282"/>
                  </a:lnTo>
                  <a:lnTo>
                    <a:pt x="1" y="319"/>
                  </a:lnTo>
                  <a:lnTo>
                    <a:pt x="1" y="394"/>
                  </a:lnTo>
                  <a:lnTo>
                    <a:pt x="19" y="488"/>
                  </a:lnTo>
                  <a:lnTo>
                    <a:pt x="38" y="600"/>
                  </a:lnTo>
                  <a:lnTo>
                    <a:pt x="94" y="713"/>
                  </a:lnTo>
                  <a:lnTo>
                    <a:pt x="188" y="863"/>
                  </a:lnTo>
                  <a:lnTo>
                    <a:pt x="338" y="1144"/>
                  </a:lnTo>
                  <a:lnTo>
                    <a:pt x="582" y="1575"/>
                  </a:lnTo>
                  <a:lnTo>
                    <a:pt x="638" y="1463"/>
                  </a:lnTo>
                  <a:lnTo>
                    <a:pt x="675" y="1350"/>
                  </a:lnTo>
                  <a:lnTo>
                    <a:pt x="694" y="1238"/>
                  </a:lnTo>
                  <a:lnTo>
                    <a:pt x="713" y="1125"/>
                  </a:lnTo>
                  <a:lnTo>
                    <a:pt x="694" y="994"/>
                  </a:lnTo>
                  <a:lnTo>
                    <a:pt x="675" y="863"/>
                  </a:lnTo>
                  <a:lnTo>
                    <a:pt x="600" y="600"/>
                  </a:lnTo>
                  <a:lnTo>
                    <a:pt x="544" y="450"/>
                  </a:lnTo>
                  <a:lnTo>
                    <a:pt x="488" y="282"/>
                  </a:lnTo>
                  <a:lnTo>
                    <a:pt x="413" y="132"/>
                  </a:lnTo>
                  <a:lnTo>
                    <a:pt x="31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8" name="Google Shape;1488;p32"/>
            <p:cNvSpPr/>
            <p:nvPr/>
          </p:nvSpPr>
          <p:spPr>
            <a:xfrm>
              <a:off x="4222625" y="2999500"/>
              <a:ext cx="39400" cy="41725"/>
            </a:xfrm>
            <a:custGeom>
              <a:avLst/>
              <a:gdLst/>
              <a:ahLst/>
              <a:cxnLst/>
              <a:rect l="l" t="t" r="r" b="b"/>
              <a:pathLst>
                <a:path w="1576" h="1669" extrusionOk="0">
                  <a:moveTo>
                    <a:pt x="751" y="0"/>
                  </a:moveTo>
                  <a:lnTo>
                    <a:pt x="638" y="19"/>
                  </a:lnTo>
                  <a:lnTo>
                    <a:pt x="507" y="56"/>
                  </a:lnTo>
                  <a:lnTo>
                    <a:pt x="395" y="113"/>
                  </a:lnTo>
                  <a:lnTo>
                    <a:pt x="263" y="206"/>
                  </a:lnTo>
                  <a:lnTo>
                    <a:pt x="170" y="338"/>
                  </a:lnTo>
                  <a:lnTo>
                    <a:pt x="95" y="469"/>
                  </a:lnTo>
                  <a:lnTo>
                    <a:pt x="38" y="638"/>
                  </a:lnTo>
                  <a:lnTo>
                    <a:pt x="1" y="825"/>
                  </a:lnTo>
                  <a:lnTo>
                    <a:pt x="1" y="1013"/>
                  </a:lnTo>
                  <a:lnTo>
                    <a:pt x="38" y="1200"/>
                  </a:lnTo>
                  <a:lnTo>
                    <a:pt x="113" y="1369"/>
                  </a:lnTo>
                  <a:lnTo>
                    <a:pt x="188" y="1519"/>
                  </a:lnTo>
                  <a:lnTo>
                    <a:pt x="301" y="1669"/>
                  </a:lnTo>
                  <a:lnTo>
                    <a:pt x="526" y="1481"/>
                  </a:lnTo>
                  <a:lnTo>
                    <a:pt x="732" y="1275"/>
                  </a:lnTo>
                  <a:lnTo>
                    <a:pt x="919" y="1088"/>
                  </a:lnTo>
                  <a:lnTo>
                    <a:pt x="1088" y="900"/>
                  </a:lnTo>
                  <a:lnTo>
                    <a:pt x="1238" y="713"/>
                  </a:lnTo>
                  <a:lnTo>
                    <a:pt x="1369" y="506"/>
                  </a:lnTo>
                  <a:lnTo>
                    <a:pt x="1482" y="319"/>
                  </a:lnTo>
                  <a:lnTo>
                    <a:pt x="1576" y="113"/>
                  </a:lnTo>
                  <a:lnTo>
                    <a:pt x="1444" y="56"/>
                  </a:lnTo>
                  <a:lnTo>
                    <a:pt x="1313" y="19"/>
                  </a:lnTo>
                  <a:lnTo>
                    <a:pt x="1163"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9" name="Google Shape;1489;p32"/>
            <p:cNvSpPr/>
            <p:nvPr/>
          </p:nvSpPr>
          <p:spPr>
            <a:xfrm>
              <a:off x="4127025" y="2643775"/>
              <a:ext cx="10800" cy="12200"/>
            </a:xfrm>
            <a:custGeom>
              <a:avLst/>
              <a:gdLst/>
              <a:ahLst/>
              <a:cxnLst/>
              <a:rect l="l" t="t" r="r" b="b"/>
              <a:pathLst>
                <a:path w="432" h="488" extrusionOk="0">
                  <a:moveTo>
                    <a:pt x="132" y="1"/>
                  </a:moveTo>
                  <a:lnTo>
                    <a:pt x="76" y="19"/>
                  </a:lnTo>
                  <a:lnTo>
                    <a:pt x="38" y="57"/>
                  </a:lnTo>
                  <a:lnTo>
                    <a:pt x="1" y="94"/>
                  </a:lnTo>
                  <a:lnTo>
                    <a:pt x="1" y="151"/>
                  </a:lnTo>
                  <a:lnTo>
                    <a:pt x="1" y="188"/>
                  </a:lnTo>
                  <a:lnTo>
                    <a:pt x="19" y="282"/>
                  </a:lnTo>
                  <a:lnTo>
                    <a:pt x="76" y="357"/>
                  </a:lnTo>
                  <a:lnTo>
                    <a:pt x="94" y="394"/>
                  </a:lnTo>
                  <a:lnTo>
                    <a:pt x="132" y="450"/>
                  </a:lnTo>
                  <a:lnTo>
                    <a:pt x="188" y="488"/>
                  </a:lnTo>
                  <a:lnTo>
                    <a:pt x="244" y="488"/>
                  </a:lnTo>
                  <a:lnTo>
                    <a:pt x="282" y="469"/>
                  </a:lnTo>
                  <a:lnTo>
                    <a:pt x="319" y="450"/>
                  </a:lnTo>
                  <a:lnTo>
                    <a:pt x="394" y="375"/>
                  </a:lnTo>
                  <a:lnTo>
                    <a:pt x="413" y="319"/>
                  </a:lnTo>
                  <a:lnTo>
                    <a:pt x="432" y="263"/>
                  </a:lnTo>
                  <a:lnTo>
                    <a:pt x="413" y="225"/>
                  </a:lnTo>
                  <a:lnTo>
                    <a:pt x="413" y="169"/>
                  </a:lnTo>
                  <a:lnTo>
                    <a:pt x="375" y="94"/>
                  </a:lnTo>
                  <a:lnTo>
                    <a:pt x="338" y="38"/>
                  </a:lnTo>
                  <a:lnTo>
                    <a:pt x="282"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0" name="Google Shape;1490;p32"/>
            <p:cNvSpPr/>
            <p:nvPr/>
          </p:nvSpPr>
          <p:spPr>
            <a:xfrm>
              <a:off x="4188900" y="2523800"/>
              <a:ext cx="10800" cy="12675"/>
            </a:xfrm>
            <a:custGeom>
              <a:avLst/>
              <a:gdLst/>
              <a:ahLst/>
              <a:cxnLst/>
              <a:rect l="l" t="t" r="r" b="b"/>
              <a:pathLst>
                <a:path w="432" h="507" extrusionOk="0">
                  <a:moveTo>
                    <a:pt x="206" y="0"/>
                  </a:moveTo>
                  <a:lnTo>
                    <a:pt x="131" y="19"/>
                  </a:lnTo>
                  <a:lnTo>
                    <a:pt x="75" y="38"/>
                  </a:lnTo>
                  <a:lnTo>
                    <a:pt x="38" y="57"/>
                  </a:lnTo>
                  <a:lnTo>
                    <a:pt x="19" y="113"/>
                  </a:lnTo>
                  <a:lnTo>
                    <a:pt x="0" y="150"/>
                  </a:lnTo>
                  <a:lnTo>
                    <a:pt x="0" y="207"/>
                  </a:lnTo>
                  <a:lnTo>
                    <a:pt x="38" y="282"/>
                  </a:lnTo>
                  <a:lnTo>
                    <a:pt x="75" y="375"/>
                  </a:lnTo>
                  <a:lnTo>
                    <a:pt x="113" y="413"/>
                  </a:lnTo>
                  <a:lnTo>
                    <a:pt x="150" y="469"/>
                  </a:lnTo>
                  <a:lnTo>
                    <a:pt x="206" y="507"/>
                  </a:lnTo>
                  <a:lnTo>
                    <a:pt x="263" y="507"/>
                  </a:lnTo>
                  <a:lnTo>
                    <a:pt x="300" y="488"/>
                  </a:lnTo>
                  <a:lnTo>
                    <a:pt x="338" y="469"/>
                  </a:lnTo>
                  <a:lnTo>
                    <a:pt x="394" y="375"/>
                  </a:lnTo>
                  <a:lnTo>
                    <a:pt x="431" y="338"/>
                  </a:lnTo>
                  <a:lnTo>
                    <a:pt x="431" y="282"/>
                  </a:lnTo>
                  <a:lnTo>
                    <a:pt x="431" y="225"/>
                  </a:lnTo>
                  <a:lnTo>
                    <a:pt x="413" y="188"/>
                  </a:lnTo>
                  <a:lnTo>
                    <a:pt x="394" y="113"/>
                  </a:lnTo>
                  <a:lnTo>
                    <a:pt x="356" y="57"/>
                  </a:lnTo>
                  <a:lnTo>
                    <a:pt x="281" y="19"/>
                  </a:lnTo>
                  <a:lnTo>
                    <a:pt x="20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1" name="Google Shape;1491;p32"/>
            <p:cNvSpPr/>
            <p:nvPr/>
          </p:nvSpPr>
          <p:spPr>
            <a:xfrm>
              <a:off x="4197325" y="2799375"/>
              <a:ext cx="10800" cy="12200"/>
            </a:xfrm>
            <a:custGeom>
              <a:avLst/>
              <a:gdLst/>
              <a:ahLst/>
              <a:cxnLst/>
              <a:rect l="l" t="t" r="r" b="b"/>
              <a:pathLst>
                <a:path w="432" h="488" extrusionOk="0">
                  <a:moveTo>
                    <a:pt x="132" y="0"/>
                  </a:moveTo>
                  <a:lnTo>
                    <a:pt x="76" y="19"/>
                  </a:lnTo>
                  <a:lnTo>
                    <a:pt x="38" y="57"/>
                  </a:lnTo>
                  <a:lnTo>
                    <a:pt x="19" y="94"/>
                  </a:lnTo>
                  <a:lnTo>
                    <a:pt x="1" y="150"/>
                  </a:lnTo>
                  <a:lnTo>
                    <a:pt x="1" y="207"/>
                  </a:lnTo>
                  <a:lnTo>
                    <a:pt x="19" y="282"/>
                  </a:lnTo>
                  <a:lnTo>
                    <a:pt x="76" y="357"/>
                  </a:lnTo>
                  <a:lnTo>
                    <a:pt x="113" y="413"/>
                  </a:lnTo>
                  <a:lnTo>
                    <a:pt x="151" y="450"/>
                  </a:lnTo>
                  <a:lnTo>
                    <a:pt x="207" y="488"/>
                  </a:lnTo>
                  <a:lnTo>
                    <a:pt x="300" y="488"/>
                  </a:lnTo>
                  <a:lnTo>
                    <a:pt x="319" y="450"/>
                  </a:lnTo>
                  <a:lnTo>
                    <a:pt x="394" y="375"/>
                  </a:lnTo>
                  <a:lnTo>
                    <a:pt x="413" y="319"/>
                  </a:lnTo>
                  <a:lnTo>
                    <a:pt x="432" y="282"/>
                  </a:lnTo>
                  <a:lnTo>
                    <a:pt x="432" y="225"/>
                  </a:lnTo>
                  <a:lnTo>
                    <a:pt x="413" y="169"/>
                  </a:lnTo>
                  <a:lnTo>
                    <a:pt x="394" y="113"/>
                  </a:lnTo>
                  <a:lnTo>
                    <a:pt x="357" y="57"/>
                  </a:lnTo>
                  <a:lnTo>
                    <a:pt x="282" y="19"/>
                  </a:lnTo>
                  <a:lnTo>
                    <a:pt x="207"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2" name="Google Shape;1492;p32"/>
            <p:cNvSpPr/>
            <p:nvPr/>
          </p:nvSpPr>
          <p:spPr>
            <a:xfrm>
              <a:off x="3961600" y="2641425"/>
              <a:ext cx="10800" cy="12675"/>
            </a:xfrm>
            <a:custGeom>
              <a:avLst/>
              <a:gdLst/>
              <a:ahLst/>
              <a:cxnLst/>
              <a:rect l="l" t="t" r="r" b="b"/>
              <a:pathLst>
                <a:path w="432" h="507" extrusionOk="0">
                  <a:moveTo>
                    <a:pt x="206" y="1"/>
                  </a:moveTo>
                  <a:lnTo>
                    <a:pt x="131" y="20"/>
                  </a:lnTo>
                  <a:lnTo>
                    <a:pt x="75" y="38"/>
                  </a:lnTo>
                  <a:lnTo>
                    <a:pt x="38" y="57"/>
                  </a:lnTo>
                  <a:lnTo>
                    <a:pt x="19" y="113"/>
                  </a:lnTo>
                  <a:lnTo>
                    <a:pt x="0" y="151"/>
                  </a:lnTo>
                  <a:lnTo>
                    <a:pt x="0" y="207"/>
                  </a:lnTo>
                  <a:lnTo>
                    <a:pt x="38" y="282"/>
                  </a:lnTo>
                  <a:lnTo>
                    <a:pt x="75" y="357"/>
                  </a:lnTo>
                  <a:lnTo>
                    <a:pt x="112" y="413"/>
                  </a:lnTo>
                  <a:lnTo>
                    <a:pt x="150" y="469"/>
                  </a:lnTo>
                  <a:lnTo>
                    <a:pt x="206" y="507"/>
                  </a:lnTo>
                  <a:lnTo>
                    <a:pt x="262" y="507"/>
                  </a:lnTo>
                  <a:lnTo>
                    <a:pt x="300" y="488"/>
                  </a:lnTo>
                  <a:lnTo>
                    <a:pt x="319" y="469"/>
                  </a:lnTo>
                  <a:lnTo>
                    <a:pt x="394" y="376"/>
                  </a:lnTo>
                  <a:lnTo>
                    <a:pt x="431" y="338"/>
                  </a:lnTo>
                  <a:lnTo>
                    <a:pt x="431" y="282"/>
                  </a:lnTo>
                  <a:lnTo>
                    <a:pt x="431" y="226"/>
                  </a:lnTo>
                  <a:lnTo>
                    <a:pt x="412" y="188"/>
                  </a:lnTo>
                  <a:lnTo>
                    <a:pt x="394" y="113"/>
                  </a:lnTo>
                  <a:lnTo>
                    <a:pt x="356" y="57"/>
                  </a:lnTo>
                  <a:lnTo>
                    <a:pt x="281" y="20"/>
                  </a:lnTo>
                  <a:lnTo>
                    <a:pt x="2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3" name="Google Shape;1493;p32"/>
            <p:cNvSpPr/>
            <p:nvPr/>
          </p:nvSpPr>
          <p:spPr>
            <a:xfrm>
              <a:off x="4045475" y="2614250"/>
              <a:ext cx="10800" cy="12675"/>
            </a:xfrm>
            <a:custGeom>
              <a:avLst/>
              <a:gdLst/>
              <a:ahLst/>
              <a:cxnLst/>
              <a:rect l="l" t="t" r="r" b="b"/>
              <a:pathLst>
                <a:path w="432" h="507" extrusionOk="0">
                  <a:moveTo>
                    <a:pt x="132" y="0"/>
                  </a:moveTo>
                  <a:lnTo>
                    <a:pt x="76" y="19"/>
                  </a:lnTo>
                  <a:lnTo>
                    <a:pt x="38" y="57"/>
                  </a:lnTo>
                  <a:lnTo>
                    <a:pt x="1" y="113"/>
                  </a:lnTo>
                  <a:lnTo>
                    <a:pt x="1" y="150"/>
                  </a:lnTo>
                  <a:lnTo>
                    <a:pt x="1" y="207"/>
                  </a:lnTo>
                  <a:lnTo>
                    <a:pt x="19" y="282"/>
                  </a:lnTo>
                  <a:lnTo>
                    <a:pt x="57" y="357"/>
                  </a:lnTo>
                  <a:lnTo>
                    <a:pt x="94" y="413"/>
                  </a:lnTo>
                  <a:lnTo>
                    <a:pt x="132" y="469"/>
                  </a:lnTo>
                  <a:lnTo>
                    <a:pt x="188" y="488"/>
                  </a:lnTo>
                  <a:lnTo>
                    <a:pt x="244" y="507"/>
                  </a:lnTo>
                  <a:lnTo>
                    <a:pt x="282" y="488"/>
                  </a:lnTo>
                  <a:lnTo>
                    <a:pt x="319" y="469"/>
                  </a:lnTo>
                  <a:lnTo>
                    <a:pt x="394" y="375"/>
                  </a:lnTo>
                  <a:lnTo>
                    <a:pt x="413" y="338"/>
                  </a:lnTo>
                  <a:lnTo>
                    <a:pt x="432" y="282"/>
                  </a:lnTo>
                  <a:lnTo>
                    <a:pt x="413" y="225"/>
                  </a:lnTo>
                  <a:lnTo>
                    <a:pt x="413" y="169"/>
                  </a:lnTo>
                  <a:lnTo>
                    <a:pt x="376" y="113"/>
                  </a:lnTo>
                  <a:lnTo>
                    <a:pt x="338" y="57"/>
                  </a:lnTo>
                  <a:lnTo>
                    <a:pt x="263" y="19"/>
                  </a:lnTo>
                  <a:lnTo>
                    <a:pt x="18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4" name="Google Shape;1494;p32"/>
            <p:cNvSpPr/>
            <p:nvPr/>
          </p:nvSpPr>
          <p:spPr>
            <a:xfrm>
              <a:off x="4041250" y="2533175"/>
              <a:ext cx="10825" cy="12200"/>
            </a:xfrm>
            <a:custGeom>
              <a:avLst/>
              <a:gdLst/>
              <a:ahLst/>
              <a:cxnLst/>
              <a:rect l="l" t="t" r="r" b="b"/>
              <a:pathLst>
                <a:path w="433" h="488" extrusionOk="0">
                  <a:moveTo>
                    <a:pt x="132" y="0"/>
                  </a:moveTo>
                  <a:lnTo>
                    <a:pt x="76" y="19"/>
                  </a:lnTo>
                  <a:lnTo>
                    <a:pt x="38" y="57"/>
                  </a:lnTo>
                  <a:lnTo>
                    <a:pt x="20" y="94"/>
                  </a:lnTo>
                  <a:lnTo>
                    <a:pt x="1" y="150"/>
                  </a:lnTo>
                  <a:lnTo>
                    <a:pt x="1" y="207"/>
                  </a:lnTo>
                  <a:lnTo>
                    <a:pt x="20" y="282"/>
                  </a:lnTo>
                  <a:lnTo>
                    <a:pt x="76" y="357"/>
                  </a:lnTo>
                  <a:lnTo>
                    <a:pt x="95" y="413"/>
                  </a:lnTo>
                  <a:lnTo>
                    <a:pt x="151" y="450"/>
                  </a:lnTo>
                  <a:lnTo>
                    <a:pt x="188" y="488"/>
                  </a:lnTo>
                  <a:lnTo>
                    <a:pt x="263" y="488"/>
                  </a:lnTo>
                  <a:lnTo>
                    <a:pt x="301" y="469"/>
                  </a:lnTo>
                  <a:lnTo>
                    <a:pt x="320" y="450"/>
                  </a:lnTo>
                  <a:lnTo>
                    <a:pt x="395" y="375"/>
                  </a:lnTo>
                  <a:lnTo>
                    <a:pt x="413" y="319"/>
                  </a:lnTo>
                  <a:lnTo>
                    <a:pt x="432" y="282"/>
                  </a:lnTo>
                  <a:lnTo>
                    <a:pt x="432" y="225"/>
                  </a:lnTo>
                  <a:lnTo>
                    <a:pt x="413" y="169"/>
                  </a:lnTo>
                  <a:lnTo>
                    <a:pt x="395" y="113"/>
                  </a:lnTo>
                  <a:lnTo>
                    <a:pt x="338" y="57"/>
                  </a:lnTo>
                  <a:lnTo>
                    <a:pt x="282" y="19"/>
                  </a:lnTo>
                  <a:lnTo>
                    <a:pt x="188" y="0"/>
                  </a:lnTo>
                  <a:close/>
                </a:path>
              </a:pathLst>
            </a:custGeom>
            <a:solidFill>
              <a:srgbClr val="7BFF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5" name="Google Shape;1495;p32"/>
            <p:cNvSpPr/>
            <p:nvPr/>
          </p:nvSpPr>
          <p:spPr>
            <a:xfrm>
              <a:off x="4171075" y="2673775"/>
              <a:ext cx="10800" cy="12200"/>
            </a:xfrm>
            <a:custGeom>
              <a:avLst/>
              <a:gdLst/>
              <a:ahLst/>
              <a:cxnLst/>
              <a:rect l="l" t="t" r="r" b="b"/>
              <a:pathLst>
                <a:path w="432" h="488" extrusionOk="0">
                  <a:moveTo>
                    <a:pt x="132" y="0"/>
                  </a:moveTo>
                  <a:lnTo>
                    <a:pt x="76" y="19"/>
                  </a:lnTo>
                  <a:lnTo>
                    <a:pt x="38" y="57"/>
                  </a:lnTo>
                  <a:lnTo>
                    <a:pt x="19" y="94"/>
                  </a:lnTo>
                  <a:lnTo>
                    <a:pt x="1" y="150"/>
                  </a:lnTo>
                  <a:lnTo>
                    <a:pt x="1" y="207"/>
                  </a:lnTo>
                  <a:lnTo>
                    <a:pt x="19" y="282"/>
                  </a:lnTo>
                  <a:lnTo>
                    <a:pt x="76" y="357"/>
                  </a:lnTo>
                  <a:lnTo>
                    <a:pt x="113" y="413"/>
                  </a:lnTo>
                  <a:lnTo>
                    <a:pt x="151" y="469"/>
                  </a:lnTo>
                  <a:lnTo>
                    <a:pt x="188" y="488"/>
                  </a:lnTo>
                  <a:lnTo>
                    <a:pt x="301" y="488"/>
                  </a:lnTo>
                  <a:lnTo>
                    <a:pt x="319" y="450"/>
                  </a:lnTo>
                  <a:lnTo>
                    <a:pt x="394" y="375"/>
                  </a:lnTo>
                  <a:lnTo>
                    <a:pt x="413" y="338"/>
                  </a:lnTo>
                  <a:lnTo>
                    <a:pt x="432" y="282"/>
                  </a:lnTo>
                  <a:lnTo>
                    <a:pt x="432" y="225"/>
                  </a:lnTo>
                  <a:lnTo>
                    <a:pt x="413" y="169"/>
                  </a:lnTo>
                  <a:lnTo>
                    <a:pt x="394" y="113"/>
                  </a:lnTo>
                  <a:lnTo>
                    <a:pt x="357" y="57"/>
                  </a:lnTo>
                  <a:lnTo>
                    <a:pt x="282" y="19"/>
                  </a:lnTo>
                  <a:lnTo>
                    <a:pt x="207"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6" name="Google Shape;1496;p32"/>
            <p:cNvSpPr/>
            <p:nvPr/>
          </p:nvSpPr>
          <p:spPr>
            <a:xfrm>
              <a:off x="4070325" y="2747350"/>
              <a:ext cx="7975" cy="9400"/>
            </a:xfrm>
            <a:custGeom>
              <a:avLst/>
              <a:gdLst/>
              <a:ahLst/>
              <a:cxnLst/>
              <a:rect l="l" t="t" r="r" b="b"/>
              <a:pathLst>
                <a:path w="319" h="376" extrusionOk="0">
                  <a:moveTo>
                    <a:pt x="281" y="1"/>
                  </a:moveTo>
                  <a:lnTo>
                    <a:pt x="0" y="282"/>
                  </a:lnTo>
                  <a:lnTo>
                    <a:pt x="38" y="338"/>
                  </a:lnTo>
                  <a:lnTo>
                    <a:pt x="94" y="375"/>
                  </a:lnTo>
                  <a:lnTo>
                    <a:pt x="150" y="375"/>
                  </a:lnTo>
                  <a:lnTo>
                    <a:pt x="225" y="338"/>
                  </a:lnTo>
                  <a:lnTo>
                    <a:pt x="300" y="263"/>
                  </a:lnTo>
                  <a:lnTo>
                    <a:pt x="319" y="207"/>
                  </a:lnTo>
                  <a:lnTo>
                    <a:pt x="319" y="151"/>
                  </a:lnTo>
                  <a:lnTo>
                    <a:pt x="300" y="57"/>
                  </a:lnTo>
                  <a:lnTo>
                    <a:pt x="281"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7" name="Google Shape;1497;p32"/>
            <p:cNvSpPr/>
            <p:nvPr/>
          </p:nvSpPr>
          <p:spPr>
            <a:xfrm>
              <a:off x="4083900" y="2812500"/>
              <a:ext cx="10350" cy="7050"/>
            </a:xfrm>
            <a:custGeom>
              <a:avLst/>
              <a:gdLst/>
              <a:ahLst/>
              <a:cxnLst/>
              <a:rect l="l" t="t" r="r" b="b"/>
              <a:pathLst>
                <a:path w="414" h="282" extrusionOk="0">
                  <a:moveTo>
                    <a:pt x="132" y="0"/>
                  </a:moveTo>
                  <a:lnTo>
                    <a:pt x="76" y="19"/>
                  </a:lnTo>
                  <a:lnTo>
                    <a:pt x="38" y="38"/>
                  </a:lnTo>
                  <a:lnTo>
                    <a:pt x="20" y="94"/>
                  </a:lnTo>
                  <a:lnTo>
                    <a:pt x="1" y="132"/>
                  </a:lnTo>
                  <a:lnTo>
                    <a:pt x="1" y="188"/>
                  </a:lnTo>
                  <a:lnTo>
                    <a:pt x="1" y="244"/>
                  </a:lnTo>
                  <a:lnTo>
                    <a:pt x="20" y="282"/>
                  </a:lnTo>
                  <a:lnTo>
                    <a:pt x="413" y="207"/>
                  </a:lnTo>
                  <a:lnTo>
                    <a:pt x="413" y="169"/>
                  </a:lnTo>
                  <a:lnTo>
                    <a:pt x="376" y="94"/>
                  </a:lnTo>
                  <a:lnTo>
                    <a:pt x="338" y="38"/>
                  </a:lnTo>
                  <a:lnTo>
                    <a:pt x="282"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8" name="Google Shape;1498;p32"/>
            <p:cNvSpPr/>
            <p:nvPr/>
          </p:nvSpPr>
          <p:spPr>
            <a:xfrm>
              <a:off x="4275600" y="2917000"/>
              <a:ext cx="7525" cy="12225"/>
            </a:xfrm>
            <a:custGeom>
              <a:avLst/>
              <a:gdLst/>
              <a:ahLst/>
              <a:cxnLst/>
              <a:rect l="l" t="t" r="r" b="b"/>
              <a:pathLst>
                <a:path w="301" h="489" extrusionOk="0">
                  <a:moveTo>
                    <a:pt x="150" y="1"/>
                  </a:moveTo>
                  <a:lnTo>
                    <a:pt x="75" y="20"/>
                  </a:lnTo>
                  <a:lnTo>
                    <a:pt x="38" y="57"/>
                  </a:lnTo>
                  <a:lnTo>
                    <a:pt x="19" y="95"/>
                  </a:lnTo>
                  <a:lnTo>
                    <a:pt x="0" y="151"/>
                  </a:lnTo>
                  <a:lnTo>
                    <a:pt x="0" y="188"/>
                  </a:lnTo>
                  <a:lnTo>
                    <a:pt x="38" y="282"/>
                  </a:lnTo>
                  <a:lnTo>
                    <a:pt x="75" y="357"/>
                  </a:lnTo>
                  <a:lnTo>
                    <a:pt x="113" y="413"/>
                  </a:lnTo>
                  <a:lnTo>
                    <a:pt x="150" y="451"/>
                  </a:lnTo>
                  <a:lnTo>
                    <a:pt x="206" y="488"/>
                  </a:lnTo>
                  <a:lnTo>
                    <a:pt x="263" y="488"/>
                  </a:lnTo>
                  <a:lnTo>
                    <a:pt x="300" y="20"/>
                  </a:lnTo>
                  <a:lnTo>
                    <a:pt x="2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9" name="Google Shape;1499;p32"/>
            <p:cNvSpPr/>
            <p:nvPr/>
          </p:nvSpPr>
          <p:spPr>
            <a:xfrm>
              <a:off x="3986900" y="2966225"/>
              <a:ext cx="8450" cy="12200"/>
            </a:xfrm>
            <a:custGeom>
              <a:avLst/>
              <a:gdLst/>
              <a:ahLst/>
              <a:cxnLst/>
              <a:rect l="l" t="t" r="r" b="b"/>
              <a:pathLst>
                <a:path w="338" h="488" extrusionOk="0">
                  <a:moveTo>
                    <a:pt x="132" y="0"/>
                  </a:moveTo>
                  <a:lnTo>
                    <a:pt x="75" y="19"/>
                  </a:lnTo>
                  <a:lnTo>
                    <a:pt x="38" y="38"/>
                  </a:lnTo>
                  <a:lnTo>
                    <a:pt x="0" y="94"/>
                  </a:lnTo>
                  <a:lnTo>
                    <a:pt x="0" y="131"/>
                  </a:lnTo>
                  <a:lnTo>
                    <a:pt x="0" y="188"/>
                  </a:lnTo>
                  <a:lnTo>
                    <a:pt x="19" y="263"/>
                  </a:lnTo>
                  <a:lnTo>
                    <a:pt x="57" y="356"/>
                  </a:lnTo>
                  <a:lnTo>
                    <a:pt x="94" y="394"/>
                  </a:lnTo>
                  <a:lnTo>
                    <a:pt x="132" y="450"/>
                  </a:lnTo>
                  <a:lnTo>
                    <a:pt x="188" y="488"/>
                  </a:lnTo>
                  <a:lnTo>
                    <a:pt x="244" y="488"/>
                  </a:lnTo>
                  <a:lnTo>
                    <a:pt x="282" y="469"/>
                  </a:lnTo>
                  <a:lnTo>
                    <a:pt x="319" y="450"/>
                  </a:lnTo>
                  <a:lnTo>
                    <a:pt x="338" y="431"/>
                  </a:lnTo>
                  <a:lnTo>
                    <a:pt x="132"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0" name="Google Shape;1500;p32"/>
            <p:cNvSpPr/>
            <p:nvPr/>
          </p:nvSpPr>
          <p:spPr>
            <a:xfrm>
              <a:off x="4184675" y="3041675"/>
              <a:ext cx="10800" cy="12675"/>
            </a:xfrm>
            <a:custGeom>
              <a:avLst/>
              <a:gdLst/>
              <a:ahLst/>
              <a:cxnLst/>
              <a:rect l="l" t="t" r="r" b="b"/>
              <a:pathLst>
                <a:path w="432" h="507" extrusionOk="0">
                  <a:moveTo>
                    <a:pt x="207" y="0"/>
                  </a:moveTo>
                  <a:lnTo>
                    <a:pt x="132" y="19"/>
                  </a:lnTo>
                  <a:lnTo>
                    <a:pt x="75" y="38"/>
                  </a:lnTo>
                  <a:lnTo>
                    <a:pt x="38" y="57"/>
                  </a:lnTo>
                  <a:lnTo>
                    <a:pt x="19" y="113"/>
                  </a:lnTo>
                  <a:lnTo>
                    <a:pt x="0" y="150"/>
                  </a:lnTo>
                  <a:lnTo>
                    <a:pt x="0" y="207"/>
                  </a:lnTo>
                  <a:lnTo>
                    <a:pt x="19" y="282"/>
                  </a:lnTo>
                  <a:lnTo>
                    <a:pt x="75" y="357"/>
                  </a:lnTo>
                  <a:lnTo>
                    <a:pt x="113" y="413"/>
                  </a:lnTo>
                  <a:lnTo>
                    <a:pt x="150" y="469"/>
                  </a:lnTo>
                  <a:lnTo>
                    <a:pt x="207" y="488"/>
                  </a:lnTo>
                  <a:lnTo>
                    <a:pt x="263" y="507"/>
                  </a:lnTo>
                  <a:lnTo>
                    <a:pt x="300" y="488"/>
                  </a:lnTo>
                  <a:lnTo>
                    <a:pt x="319" y="469"/>
                  </a:lnTo>
                  <a:lnTo>
                    <a:pt x="394" y="375"/>
                  </a:lnTo>
                  <a:lnTo>
                    <a:pt x="432" y="338"/>
                  </a:lnTo>
                  <a:lnTo>
                    <a:pt x="432" y="282"/>
                  </a:lnTo>
                  <a:lnTo>
                    <a:pt x="432" y="225"/>
                  </a:lnTo>
                  <a:lnTo>
                    <a:pt x="413" y="188"/>
                  </a:lnTo>
                  <a:lnTo>
                    <a:pt x="394" y="113"/>
                  </a:lnTo>
                  <a:lnTo>
                    <a:pt x="357" y="57"/>
                  </a:lnTo>
                  <a:lnTo>
                    <a:pt x="282" y="19"/>
                  </a:lnTo>
                  <a:lnTo>
                    <a:pt x="207"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1" name="Google Shape;1501;p32"/>
            <p:cNvSpPr/>
            <p:nvPr/>
          </p:nvSpPr>
          <p:spPr>
            <a:xfrm>
              <a:off x="4005175" y="3043075"/>
              <a:ext cx="10800" cy="10350"/>
            </a:xfrm>
            <a:custGeom>
              <a:avLst/>
              <a:gdLst/>
              <a:ahLst/>
              <a:cxnLst/>
              <a:rect l="l" t="t" r="r" b="b"/>
              <a:pathLst>
                <a:path w="432" h="414" extrusionOk="0">
                  <a:moveTo>
                    <a:pt x="132" y="1"/>
                  </a:moveTo>
                  <a:lnTo>
                    <a:pt x="75" y="19"/>
                  </a:lnTo>
                  <a:lnTo>
                    <a:pt x="38" y="38"/>
                  </a:lnTo>
                  <a:lnTo>
                    <a:pt x="0" y="76"/>
                  </a:lnTo>
                  <a:lnTo>
                    <a:pt x="357" y="413"/>
                  </a:lnTo>
                  <a:lnTo>
                    <a:pt x="394" y="338"/>
                  </a:lnTo>
                  <a:lnTo>
                    <a:pt x="432" y="263"/>
                  </a:lnTo>
                  <a:lnTo>
                    <a:pt x="413" y="226"/>
                  </a:lnTo>
                  <a:lnTo>
                    <a:pt x="413" y="169"/>
                  </a:lnTo>
                  <a:lnTo>
                    <a:pt x="375" y="94"/>
                  </a:lnTo>
                  <a:lnTo>
                    <a:pt x="338" y="38"/>
                  </a:lnTo>
                  <a:lnTo>
                    <a:pt x="263"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2" name="Google Shape;1502;p32"/>
            <p:cNvSpPr/>
            <p:nvPr/>
          </p:nvSpPr>
          <p:spPr>
            <a:xfrm>
              <a:off x="4106875" y="2415075"/>
              <a:ext cx="121875" cy="121875"/>
            </a:xfrm>
            <a:custGeom>
              <a:avLst/>
              <a:gdLst/>
              <a:ahLst/>
              <a:cxnLst/>
              <a:rect l="l" t="t" r="r" b="b"/>
              <a:pathLst>
                <a:path w="4875" h="4875" extrusionOk="0">
                  <a:moveTo>
                    <a:pt x="2363" y="0"/>
                  </a:moveTo>
                  <a:lnTo>
                    <a:pt x="2119" y="19"/>
                  </a:lnTo>
                  <a:lnTo>
                    <a:pt x="1894" y="75"/>
                  </a:lnTo>
                  <a:lnTo>
                    <a:pt x="1669" y="131"/>
                  </a:lnTo>
                  <a:lnTo>
                    <a:pt x="1444" y="225"/>
                  </a:lnTo>
                  <a:lnTo>
                    <a:pt x="1238" y="319"/>
                  </a:lnTo>
                  <a:lnTo>
                    <a:pt x="1032" y="450"/>
                  </a:lnTo>
                  <a:lnTo>
                    <a:pt x="844" y="600"/>
                  </a:lnTo>
                  <a:lnTo>
                    <a:pt x="675" y="750"/>
                  </a:lnTo>
                  <a:lnTo>
                    <a:pt x="525" y="938"/>
                  </a:lnTo>
                  <a:lnTo>
                    <a:pt x="394" y="1125"/>
                  </a:lnTo>
                  <a:lnTo>
                    <a:pt x="263" y="1331"/>
                  </a:lnTo>
                  <a:lnTo>
                    <a:pt x="169" y="1537"/>
                  </a:lnTo>
                  <a:lnTo>
                    <a:pt x="94" y="1781"/>
                  </a:lnTo>
                  <a:lnTo>
                    <a:pt x="38" y="2006"/>
                  </a:lnTo>
                  <a:lnTo>
                    <a:pt x="0" y="2250"/>
                  </a:lnTo>
                  <a:lnTo>
                    <a:pt x="0" y="2512"/>
                  </a:lnTo>
                  <a:lnTo>
                    <a:pt x="19" y="2756"/>
                  </a:lnTo>
                  <a:lnTo>
                    <a:pt x="57" y="2981"/>
                  </a:lnTo>
                  <a:lnTo>
                    <a:pt x="132" y="3225"/>
                  </a:lnTo>
                  <a:lnTo>
                    <a:pt x="207" y="3431"/>
                  </a:lnTo>
                  <a:lnTo>
                    <a:pt x="319" y="3656"/>
                  </a:lnTo>
                  <a:lnTo>
                    <a:pt x="450" y="3843"/>
                  </a:lnTo>
                  <a:lnTo>
                    <a:pt x="582" y="4031"/>
                  </a:lnTo>
                  <a:lnTo>
                    <a:pt x="750" y="4199"/>
                  </a:lnTo>
                  <a:lnTo>
                    <a:pt x="919" y="4349"/>
                  </a:lnTo>
                  <a:lnTo>
                    <a:pt x="1107" y="4481"/>
                  </a:lnTo>
                  <a:lnTo>
                    <a:pt x="1313" y="4612"/>
                  </a:lnTo>
                  <a:lnTo>
                    <a:pt x="1538" y="4706"/>
                  </a:lnTo>
                  <a:lnTo>
                    <a:pt x="1763" y="4781"/>
                  </a:lnTo>
                  <a:lnTo>
                    <a:pt x="2006" y="4837"/>
                  </a:lnTo>
                  <a:lnTo>
                    <a:pt x="2250" y="4874"/>
                  </a:lnTo>
                  <a:lnTo>
                    <a:pt x="2494" y="4874"/>
                  </a:lnTo>
                  <a:lnTo>
                    <a:pt x="2737" y="4856"/>
                  </a:lnTo>
                  <a:lnTo>
                    <a:pt x="2981" y="4818"/>
                  </a:lnTo>
                  <a:lnTo>
                    <a:pt x="3206" y="4743"/>
                  </a:lnTo>
                  <a:lnTo>
                    <a:pt x="3431" y="4668"/>
                  </a:lnTo>
                  <a:lnTo>
                    <a:pt x="3637" y="4556"/>
                  </a:lnTo>
                  <a:lnTo>
                    <a:pt x="3843" y="4424"/>
                  </a:lnTo>
                  <a:lnTo>
                    <a:pt x="4012" y="4293"/>
                  </a:lnTo>
                  <a:lnTo>
                    <a:pt x="4200" y="4124"/>
                  </a:lnTo>
                  <a:lnTo>
                    <a:pt x="4350" y="3956"/>
                  </a:lnTo>
                  <a:lnTo>
                    <a:pt x="4481" y="3768"/>
                  </a:lnTo>
                  <a:lnTo>
                    <a:pt x="4593" y="3562"/>
                  </a:lnTo>
                  <a:lnTo>
                    <a:pt x="4706" y="3337"/>
                  </a:lnTo>
                  <a:lnTo>
                    <a:pt x="4781" y="3112"/>
                  </a:lnTo>
                  <a:lnTo>
                    <a:pt x="4837" y="2868"/>
                  </a:lnTo>
                  <a:lnTo>
                    <a:pt x="4856" y="2625"/>
                  </a:lnTo>
                  <a:lnTo>
                    <a:pt x="4875" y="2381"/>
                  </a:lnTo>
                  <a:lnTo>
                    <a:pt x="4856" y="2137"/>
                  </a:lnTo>
                  <a:lnTo>
                    <a:pt x="4800" y="1894"/>
                  </a:lnTo>
                  <a:lnTo>
                    <a:pt x="4743" y="1669"/>
                  </a:lnTo>
                  <a:lnTo>
                    <a:pt x="4650" y="1444"/>
                  </a:lnTo>
                  <a:lnTo>
                    <a:pt x="4556" y="1237"/>
                  </a:lnTo>
                  <a:lnTo>
                    <a:pt x="4425" y="1031"/>
                  </a:lnTo>
                  <a:lnTo>
                    <a:pt x="4275" y="863"/>
                  </a:lnTo>
                  <a:lnTo>
                    <a:pt x="4125" y="694"/>
                  </a:lnTo>
                  <a:lnTo>
                    <a:pt x="3937" y="525"/>
                  </a:lnTo>
                  <a:lnTo>
                    <a:pt x="3750" y="394"/>
                  </a:lnTo>
                  <a:lnTo>
                    <a:pt x="3544" y="281"/>
                  </a:lnTo>
                  <a:lnTo>
                    <a:pt x="3337" y="169"/>
                  </a:lnTo>
                  <a:lnTo>
                    <a:pt x="3112" y="94"/>
                  </a:lnTo>
                  <a:lnTo>
                    <a:pt x="2869" y="38"/>
                  </a:lnTo>
                  <a:lnTo>
                    <a:pt x="2625" y="19"/>
                  </a:lnTo>
                  <a:lnTo>
                    <a:pt x="2363"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3" name="Google Shape;1503;p32"/>
            <p:cNvSpPr/>
            <p:nvPr/>
          </p:nvSpPr>
          <p:spPr>
            <a:xfrm>
              <a:off x="4127500" y="2436150"/>
              <a:ext cx="80625" cy="80175"/>
            </a:xfrm>
            <a:custGeom>
              <a:avLst/>
              <a:gdLst/>
              <a:ahLst/>
              <a:cxnLst/>
              <a:rect l="l" t="t" r="r" b="b"/>
              <a:pathLst>
                <a:path w="3225" h="3207" extrusionOk="0">
                  <a:moveTo>
                    <a:pt x="1406" y="1"/>
                  </a:moveTo>
                  <a:lnTo>
                    <a:pt x="1256" y="38"/>
                  </a:lnTo>
                  <a:lnTo>
                    <a:pt x="1106" y="76"/>
                  </a:lnTo>
                  <a:lnTo>
                    <a:pt x="881" y="169"/>
                  </a:lnTo>
                  <a:lnTo>
                    <a:pt x="694" y="282"/>
                  </a:lnTo>
                  <a:lnTo>
                    <a:pt x="506" y="432"/>
                  </a:lnTo>
                  <a:lnTo>
                    <a:pt x="356" y="601"/>
                  </a:lnTo>
                  <a:lnTo>
                    <a:pt x="225" y="788"/>
                  </a:lnTo>
                  <a:lnTo>
                    <a:pt x="113" y="1013"/>
                  </a:lnTo>
                  <a:lnTo>
                    <a:pt x="38" y="1238"/>
                  </a:lnTo>
                  <a:lnTo>
                    <a:pt x="0" y="1482"/>
                  </a:lnTo>
                  <a:lnTo>
                    <a:pt x="0" y="1725"/>
                  </a:lnTo>
                  <a:lnTo>
                    <a:pt x="57" y="1969"/>
                  </a:lnTo>
                  <a:lnTo>
                    <a:pt x="132" y="2213"/>
                  </a:lnTo>
                  <a:lnTo>
                    <a:pt x="225" y="2419"/>
                  </a:lnTo>
                  <a:lnTo>
                    <a:pt x="375" y="2607"/>
                  </a:lnTo>
                  <a:lnTo>
                    <a:pt x="525" y="2794"/>
                  </a:lnTo>
                  <a:lnTo>
                    <a:pt x="713" y="2944"/>
                  </a:lnTo>
                  <a:lnTo>
                    <a:pt x="938" y="3056"/>
                  </a:lnTo>
                  <a:lnTo>
                    <a:pt x="1069" y="3113"/>
                  </a:lnTo>
                  <a:lnTo>
                    <a:pt x="1200" y="3150"/>
                  </a:lnTo>
                  <a:lnTo>
                    <a:pt x="1350" y="3188"/>
                  </a:lnTo>
                  <a:lnTo>
                    <a:pt x="1481" y="3206"/>
                  </a:lnTo>
                  <a:lnTo>
                    <a:pt x="1650" y="3206"/>
                  </a:lnTo>
                  <a:lnTo>
                    <a:pt x="1819" y="3188"/>
                  </a:lnTo>
                  <a:lnTo>
                    <a:pt x="1969" y="3169"/>
                  </a:lnTo>
                  <a:lnTo>
                    <a:pt x="2119" y="3113"/>
                  </a:lnTo>
                  <a:lnTo>
                    <a:pt x="2269" y="3056"/>
                  </a:lnTo>
                  <a:lnTo>
                    <a:pt x="2400" y="3000"/>
                  </a:lnTo>
                  <a:lnTo>
                    <a:pt x="2531" y="2906"/>
                  </a:lnTo>
                  <a:lnTo>
                    <a:pt x="2662" y="2813"/>
                  </a:lnTo>
                  <a:lnTo>
                    <a:pt x="2775" y="2719"/>
                  </a:lnTo>
                  <a:lnTo>
                    <a:pt x="2869" y="2588"/>
                  </a:lnTo>
                  <a:lnTo>
                    <a:pt x="2962" y="2475"/>
                  </a:lnTo>
                  <a:lnTo>
                    <a:pt x="3037" y="2325"/>
                  </a:lnTo>
                  <a:lnTo>
                    <a:pt x="3112" y="2194"/>
                  </a:lnTo>
                  <a:lnTo>
                    <a:pt x="3150" y="2044"/>
                  </a:lnTo>
                  <a:lnTo>
                    <a:pt x="3187" y="1875"/>
                  </a:lnTo>
                  <a:lnTo>
                    <a:pt x="3206" y="1725"/>
                  </a:lnTo>
                  <a:lnTo>
                    <a:pt x="3225" y="1557"/>
                  </a:lnTo>
                  <a:lnTo>
                    <a:pt x="3206" y="1388"/>
                  </a:lnTo>
                  <a:lnTo>
                    <a:pt x="3168" y="1238"/>
                  </a:lnTo>
                  <a:lnTo>
                    <a:pt x="3131" y="1088"/>
                  </a:lnTo>
                  <a:lnTo>
                    <a:pt x="3075" y="938"/>
                  </a:lnTo>
                  <a:lnTo>
                    <a:pt x="3000" y="807"/>
                  </a:lnTo>
                  <a:lnTo>
                    <a:pt x="2925" y="676"/>
                  </a:lnTo>
                  <a:lnTo>
                    <a:pt x="2831" y="544"/>
                  </a:lnTo>
                  <a:lnTo>
                    <a:pt x="2719" y="432"/>
                  </a:lnTo>
                  <a:lnTo>
                    <a:pt x="2606" y="338"/>
                  </a:lnTo>
                  <a:lnTo>
                    <a:pt x="2475" y="244"/>
                  </a:lnTo>
                  <a:lnTo>
                    <a:pt x="2344" y="169"/>
                  </a:lnTo>
                  <a:lnTo>
                    <a:pt x="2194" y="113"/>
                  </a:lnTo>
                  <a:lnTo>
                    <a:pt x="2044" y="57"/>
                  </a:lnTo>
                  <a:lnTo>
                    <a:pt x="1894" y="20"/>
                  </a:lnTo>
                  <a:lnTo>
                    <a:pt x="1725"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4" name="Google Shape;1504;p32"/>
            <p:cNvSpPr/>
            <p:nvPr/>
          </p:nvSpPr>
          <p:spPr>
            <a:xfrm>
              <a:off x="4127500" y="2438025"/>
              <a:ext cx="38925" cy="74550"/>
            </a:xfrm>
            <a:custGeom>
              <a:avLst/>
              <a:gdLst/>
              <a:ahLst/>
              <a:cxnLst/>
              <a:rect l="l" t="t" r="r" b="b"/>
              <a:pathLst>
                <a:path w="1557" h="2982" extrusionOk="0">
                  <a:moveTo>
                    <a:pt x="1106" y="1"/>
                  </a:moveTo>
                  <a:lnTo>
                    <a:pt x="881" y="94"/>
                  </a:lnTo>
                  <a:lnTo>
                    <a:pt x="694" y="207"/>
                  </a:lnTo>
                  <a:lnTo>
                    <a:pt x="506" y="357"/>
                  </a:lnTo>
                  <a:lnTo>
                    <a:pt x="356" y="526"/>
                  </a:lnTo>
                  <a:lnTo>
                    <a:pt x="225" y="713"/>
                  </a:lnTo>
                  <a:lnTo>
                    <a:pt x="113" y="938"/>
                  </a:lnTo>
                  <a:lnTo>
                    <a:pt x="38" y="1163"/>
                  </a:lnTo>
                  <a:lnTo>
                    <a:pt x="0" y="1407"/>
                  </a:lnTo>
                  <a:lnTo>
                    <a:pt x="0" y="1650"/>
                  </a:lnTo>
                  <a:lnTo>
                    <a:pt x="57" y="1894"/>
                  </a:lnTo>
                  <a:lnTo>
                    <a:pt x="132" y="2138"/>
                  </a:lnTo>
                  <a:lnTo>
                    <a:pt x="225" y="2344"/>
                  </a:lnTo>
                  <a:lnTo>
                    <a:pt x="375" y="2532"/>
                  </a:lnTo>
                  <a:lnTo>
                    <a:pt x="525" y="2719"/>
                  </a:lnTo>
                  <a:lnTo>
                    <a:pt x="713" y="2869"/>
                  </a:lnTo>
                  <a:lnTo>
                    <a:pt x="938" y="2981"/>
                  </a:lnTo>
                  <a:lnTo>
                    <a:pt x="1031" y="2925"/>
                  </a:lnTo>
                  <a:lnTo>
                    <a:pt x="1106" y="2869"/>
                  </a:lnTo>
                  <a:lnTo>
                    <a:pt x="1181" y="2813"/>
                  </a:lnTo>
                  <a:lnTo>
                    <a:pt x="1256" y="2719"/>
                  </a:lnTo>
                  <a:lnTo>
                    <a:pt x="1369" y="2532"/>
                  </a:lnTo>
                  <a:lnTo>
                    <a:pt x="1444" y="2325"/>
                  </a:lnTo>
                  <a:lnTo>
                    <a:pt x="1481" y="2119"/>
                  </a:lnTo>
                  <a:lnTo>
                    <a:pt x="1519" y="1913"/>
                  </a:lnTo>
                  <a:lnTo>
                    <a:pt x="1556" y="1575"/>
                  </a:lnTo>
                  <a:lnTo>
                    <a:pt x="1556" y="1276"/>
                  </a:lnTo>
                  <a:lnTo>
                    <a:pt x="1556" y="1069"/>
                  </a:lnTo>
                  <a:lnTo>
                    <a:pt x="1538" y="826"/>
                  </a:lnTo>
                  <a:lnTo>
                    <a:pt x="1481" y="563"/>
                  </a:lnTo>
                  <a:lnTo>
                    <a:pt x="1444" y="451"/>
                  </a:lnTo>
                  <a:lnTo>
                    <a:pt x="1406" y="338"/>
                  </a:lnTo>
                  <a:lnTo>
                    <a:pt x="1350" y="226"/>
                  </a:lnTo>
                  <a:lnTo>
                    <a:pt x="1275" y="132"/>
                  </a:lnTo>
                  <a:lnTo>
                    <a:pt x="1200" y="57"/>
                  </a:lnTo>
                  <a:lnTo>
                    <a:pt x="1106"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5" name="Google Shape;1505;p32"/>
            <p:cNvSpPr/>
            <p:nvPr/>
          </p:nvSpPr>
          <p:spPr>
            <a:xfrm>
              <a:off x="3989700" y="2424450"/>
              <a:ext cx="121425" cy="121400"/>
            </a:xfrm>
            <a:custGeom>
              <a:avLst/>
              <a:gdLst/>
              <a:ahLst/>
              <a:cxnLst/>
              <a:rect l="l" t="t" r="r" b="b"/>
              <a:pathLst>
                <a:path w="4857" h="4856" extrusionOk="0">
                  <a:moveTo>
                    <a:pt x="2363" y="0"/>
                  </a:moveTo>
                  <a:lnTo>
                    <a:pt x="2119" y="19"/>
                  </a:lnTo>
                  <a:lnTo>
                    <a:pt x="1875" y="56"/>
                  </a:lnTo>
                  <a:lnTo>
                    <a:pt x="1651" y="113"/>
                  </a:lnTo>
                  <a:lnTo>
                    <a:pt x="1444" y="206"/>
                  </a:lnTo>
                  <a:lnTo>
                    <a:pt x="1219" y="319"/>
                  </a:lnTo>
                  <a:lnTo>
                    <a:pt x="1032" y="431"/>
                  </a:lnTo>
                  <a:lnTo>
                    <a:pt x="844" y="581"/>
                  </a:lnTo>
                  <a:lnTo>
                    <a:pt x="676" y="750"/>
                  </a:lnTo>
                  <a:lnTo>
                    <a:pt x="526" y="919"/>
                  </a:lnTo>
                  <a:lnTo>
                    <a:pt x="376" y="1106"/>
                  </a:lnTo>
                  <a:lnTo>
                    <a:pt x="263" y="1312"/>
                  </a:lnTo>
                  <a:lnTo>
                    <a:pt x="170" y="1537"/>
                  </a:lnTo>
                  <a:lnTo>
                    <a:pt x="95" y="1762"/>
                  </a:lnTo>
                  <a:lnTo>
                    <a:pt x="38" y="1987"/>
                  </a:lnTo>
                  <a:lnTo>
                    <a:pt x="1" y="2250"/>
                  </a:lnTo>
                  <a:lnTo>
                    <a:pt x="1" y="2493"/>
                  </a:lnTo>
                  <a:lnTo>
                    <a:pt x="20" y="2737"/>
                  </a:lnTo>
                  <a:lnTo>
                    <a:pt x="57" y="2981"/>
                  </a:lnTo>
                  <a:lnTo>
                    <a:pt x="113" y="3206"/>
                  </a:lnTo>
                  <a:lnTo>
                    <a:pt x="207" y="3431"/>
                  </a:lnTo>
                  <a:lnTo>
                    <a:pt x="320" y="3637"/>
                  </a:lnTo>
                  <a:lnTo>
                    <a:pt x="432" y="3824"/>
                  </a:lnTo>
                  <a:lnTo>
                    <a:pt x="582" y="4012"/>
                  </a:lnTo>
                  <a:lnTo>
                    <a:pt x="751" y="4181"/>
                  </a:lnTo>
                  <a:lnTo>
                    <a:pt x="919" y="4331"/>
                  </a:lnTo>
                  <a:lnTo>
                    <a:pt x="1107" y="4481"/>
                  </a:lnTo>
                  <a:lnTo>
                    <a:pt x="1313" y="4593"/>
                  </a:lnTo>
                  <a:lnTo>
                    <a:pt x="1538" y="4687"/>
                  </a:lnTo>
                  <a:lnTo>
                    <a:pt x="1763" y="4762"/>
                  </a:lnTo>
                  <a:lnTo>
                    <a:pt x="2007" y="4818"/>
                  </a:lnTo>
                  <a:lnTo>
                    <a:pt x="2250" y="4855"/>
                  </a:lnTo>
                  <a:lnTo>
                    <a:pt x="2494" y="4855"/>
                  </a:lnTo>
                  <a:lnTo>
                    <a:pt x="2738" y="4837"/>
                  </a:lnTo>
                  <a:lnTo>
                    <a:pt x="2982" y="4799"/>
                  </a:lnTo>
                  <a:lnTo>
                    <a:pt x="3206" y="4743"/>
                  </a:lnTo>
                  <a:lnTo>
                    <a:pt x="3431" y="4649"/>
                  </a:lnTo>
                  <a:lnTo>
                    <a:pt x="3638" y="4537"/>
                  </a:lnTo>
                  <a:lnTo>
                    <a:pt x="3825" y="4424"/>
                  </a:lnTo>
                  <a:lnTo>
                    <a:pt x="4013" y="4274"/>
                  </a:lnTo>
                  <a:lnTo>
                    <a:pt x="4181" y="4106"/>
                  </a:lnTo>
                  <a:lnTo>
                    <a:pt x="4350" y="3937"/>
                  </a:lnTo>
                  <a:lnTo>
                    <a:pt x="4481" y="3749"/>
                  </a:lnTo>
                  <a:lnTo>
                    <a:pt x="4594" y="3543"/>
                  </a:lnTo>
                  <a:lnTo>
                    <a:pt x="4687" y="3318"/>
                  </a:lnTo>
                  <a:lnTo>
                    <a:pt x="4781" y="3093"/>
                  </a:lnTo>
                  <a:lnTo>
                    <a:pt x="4819" y="2868"/>
                  </a:lnTo>
                  <a:lnTo>
                    <a:pt x="4856" y="2606"/>
                  </a:lnTo>
                  <a:lnTo>
                    <a:pt x="4856" y="2362"/>
                  </a:lnTo>
                  <a:lnTo>
                    <a:pt x="4837" y="2118"/>
                  </a:lnTo>
                  <a:lnTo>
                    <a:pt x="4800" y="1875"/>
                  </a:lnTo>
                  <a:lnTo>
                    <a:pt x="4744" y="1650"/>
                  </a:lnTo>
                  <a:lnTo>
                    <a:pt x="4650" y="1425"/>
                  </a:lnTo>
                  <a:lnTo>
                    <a:pt x="4556" y="1219"/>
                  </a:lnTo>
                  <a:lnTo>
                    <a:pt x="4425" y="1031"/>
                  </a:lnTo>
                  <a:lnTo>
                    <a:pt x="4275" y="844"/>
                  </a:lnTo>
                  <a:lnTo>
                    <a:pt x="4125" y="675"/>
                  </a:lnTo>
                  <a:lnTo>
                    <a:pt x="3938" y="525"/>
                  </a:lnTo>
                  <a:lnTo>
                    <a:pt x="3750" y="375"/>
                  </a:lnTo>
                  <a:lnTo>
                    <a:pt x="3544" y="263"/>
                  </a:lnTo>
                  <a:lnTo>
                    <a:pt x="3338" y="169"/>
                  </a:lnTo>
                  <a:lnTo>
                    <a:pt x="3094" y="94"/>
                  </a:lnTo>
                  <a:lnTo>
                    <a:pt x="2869" y="38"/>
                  </a:lnTo>
                  <a:lnTo>
                    <a:pt x="2607"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6" name="Google Shape;1506;p32"/>
            <p:cNvSpPr/>
            <p:nvPr/>
          </p:nvSpPr>
          <p:spPr>
            <a:xfrm>
              <a:off x="4010325" y="2445050"/>
              <a:ext cx="80175" cy="80175"/>
            </a:xfrm>
            <a:custGeom>
              <a:avLst/>
              <a:gdLst/>
              <a:ahLst/>
              <a:cxnLst/>
              <a:rect l="l" t="t" r="r" b="b"/>
              <a:pathLst>
                <a:path w="3207" h="3207" extrusionOk="0">
                  <a:moveTo>
                    <a:pt x="1407" y="1"/>
                  </a:moveTo>
                  <a:lnTo>
                    <a:pt x="1257" y="38"/>
                  </a:lnTo>
                  <a:lnTo>
                    <a:pt x="1107" y="76"/>
                  </a:lnTo>
                  <a:lnTo>
                    <a:pt x="882" y="170"/>
                  </a:lnTo>
                  <a:lnTo>
                    <a:pt x="694" y="282"/>
                  </a:lnTo>
                  <a:lnTo>
                    <a:pt x="507" y="432"/>
                  </a:lnTo>
                  <a:lnTo>
                    <a:pt x="357" y="601"/>
                  </a:lnTo>
                  <a:lnTo>
                    <a:pt x="226" y="788"/>
                  </a:lnTo>
                  <a:lnTo>
                    <a:pt x="113" y="1013"/>
                  </a:lnTo>
                  <a:lnTo>
                    <a:pt x="38" y="1238"/>
                  </a:lnTo>
                  <a:lnTo>
                    <a:pt x="1" y="1482"/>
                  </a:lnTo>
                  <a:lnTo>
                    <a:pt x="1" y="1744"/>
                  </a:lnTo>
                  <a:lnTo>
                    <a:pt x="38" y="1969"/>
                  </a:lnTo>
                  <a:lnTo>
                    <a:pt x="113" y="2213"/>
                  </a:lnTo>
                  <a:lnTo>
                    <a:pt x="226" y="2419"/>
                  </a:lnTo>
                  <a:lnTo>
                    <a:pt x="357" y="2625"/>
                  </a:lnTo>
                  <a:lnTo>
                    <a:pt x="526" y="2794"/>
                  </a:lnTo>
                  <a:lnTo>
                    <a:pt x="713" y="2944"/>
                  </a:lnTo>
                  <a:lnTo>
                    <a:pt x="919" y="3057"/>
                  </a:lnTo>
                  <a:lnTo>
                    <a:pt x="1050" y="3113"/>
                  </a:lnTo>
                  <a:lnTo>
                    <a:pt x="1200" y="3150"/>
                  </a:lnTo>
                  <a:lnTo>
                    <a:pt x="1332" y="3188"/>
                  </a:lnTo>
                  <a:lnTo>
                    <a:pt x="1482" y="3207"/>
                  </a:lnTo>
                  <a:lnTo>
                    <a:pt x="1650" y="3207"/>
                  </a:lnTo>
                  <a:lnTo>
                    <a:pt x="1800" y="3188"/>
                  </a:lnTo>
                  <a:lnTo>
                    <a:pt x="1969" y="3169"/>
                  </a:lnTo>
                  <a:lnTo>
                    <a:pt x="2119" y="3132"/>
                  </a:lnTo>
                  <a:lnTo>
                    <a:pt x="2269" y="3075"/>
                  </a:lnTo>
                  <a:lnTo>
                    <a:pt x="2400" y="3000"/>
                  </a:lnTo>
                  <a:lnTo>
                    <a:pt x="2531" y="2925"/>
                  </a:lnTo>
                  <a:lnTo>
                    <a:pt x="2644" y="2813"/>
                  </a:lnTo>
                  <a:lnTo>
                    <a:pt x="2756" y="2719"/>
                  </a:lnTo>
                  <a:lnTo>
                    <a:pt x="2869" y="2607"/>
                  </a:lnTo>
                  <a:lnTo>
                    <a:pt x="2963" y="2476"/>
                  </a:lnTo>
                  <a:lnTo>
                    <a:pt x="3038" y="2344"/>
                  </a:lnTo>
                  <a:lnTo>
                    <a:pt x="3094" y="2194"/>
                  </a:lnTo>
                  <a:lnTo>
                    <a:pt x="3150" y="2044"/>
                  </a:lnTo>
                  <a:lnTo>
                    <a:pt x="3188" y="1894"/>
                  </a:lnTo>
                  <a:lnTo>
                    <a:pt x="3206" y="1726"/>
                  </a:lnTo>
                  <a:lnTo>
                    <a:pt x="3206" y="1557"/>
                  </a:lnTo>
                  <a:lnTo>
                    <a:pt x="3206" y="1407"/>
                  </a:lnTo>
                  <a:lnTo>
                    <a:pt x="3169" y="1238"/>
                  </a:lnTo>
                  <a:lnTo>
                    <a:pt x="3131" y="1088"/>
                  </a:lnTo>
                  <a:lnTo>
                    <a:pt x="3075" y="938"/>
                  </a:lnTo>
                  <a:lnTo>
                    <a:pt x="3000" y="807"/>
                  </a:lnTo>
                  <a:lnTo>
                    <a:pt x="2925" y="676"/>
                  </a:lnTo>
                  <a:lnTo>
                    <a:pt x="2831" y="563"/>
                  </a:lnTo>
                  <a:lnTo>
                    <a:pt x="2719" y="451"/>
                  </a:lnTo>
                  <a:lnTo>
                    <a:pt x="2606" y="338"/>
                  </a:lnTo>
                  <a:lnTo>
                    <a:pt x="2475" y="245"/>
                  </a:lnTo>
                  <a:lnTo>
                    <a:pt x="2344" y="170"/>
                  </a:lnTo>
                  <a:lnTo>
                    <a:pt x="2194" y="113"/>
                  </a:lnTo>
                  <a:lnTo>
                    <a:pt x="2044" y="57"/>
                  </a:lnTo>
                  <a:lnTo>
                    <a:pt x="1894" y="20"/>
                  </a:lnTo>
                  <a:lnTo>
                    <a:pt x="1725"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7" name="Google Shape;1507;p32"/>
            <p:cNvSpPr/>
            <p:nvPr/>
          </p:nvSpPr>
          <p:spPr>
            <a:xfrm>
              <a:off x="4010325" y="2446925"/>
              <a:ext cx="38925" cy="74550"/>
            </a:xfrm>
            <a:custGeom>
              <a:avLst/>
              <a:gdLst/>
              <a:ahLst/>
              <a:cxnLst/>
              <a:rect l="l" t="t" r="r" b="b"/>
              <a:pathLst>
                <a:path w="1557" h="2982" extrusionOk="0">
                  <a:moveTo>
                    <a:pt x="1107" y="1"/>
                  </a:moveTo>
                  <a:lnTo>
                    <a:pt x="882" y="95"/>
                  </a:lnTo>
                  <a:lnTo>
                    <a:pt x="694" y="207"/>
                  </a:lnTo>
                  <a:lnTo>
                    <a:pt x="507" y="357"/>
                  </a:lnTo>
                  <a:lnTo>
                    <a:pt x="357" y="526"/>
                  </a:lnTo>
                  <a:lnTo>
                    <a:pt x="226" y="713"/>
                  </a:lnTo>
                  <a:lnTo>
                    <a:pt x="113" y="938"/>
                  </a:lnTo>
                  <a:lnTo>
                    <a:pt x="38" y="1163"/>
                  </a:lnTo>
                  <a:lnTo>
                    <a:pt x="1" y="1407"/>
                  </a:lnTo>
                  <a:lnTo>
                    <a:pt x="1" y="1669"/>
                  </a:lnTo>
                  <a:lnTo>
                    <a:pt x="38" y="1894"/>
                  </a:lnTo>
                  <a:lnTo>
                    <a:pt x="113" y="2138"/>
                  </a:lnTo>
                  <a:lnTo>
                    <a:pt x="226" y="2344"/>
                  </a:lnTo>
                  <a:lnTo>
                    <a:pt x="357" y="2550"/>
                  </a:lnTo>
                  <a:lnTo>
                    <a:pt x="526" y="2719"/>
                  </a:lnTo>
                  <a:lnTo>
                    <a:pt x="713" y="2869"/>
                  </a:lnTo>
                  <a:lnTo>
                    <a:pt x="919" y="2982"/>
                  </a:lnTo>
                  <a:lnTo>
                    <a:pt x="1013" y="2944"/>
                  </a:lnTo>
                  <a:lnTo>
                    <a:pt x="1107" y="2888"/>
                  </a:lnTo>
                  <a:lnTo>
                    <a:pt x="1182" y="2813"/>
                  </a:lnTo>
                  <a:lnTo>
                    <a:pt x="1257" y="2719"/>
                  </a:lnTo>
                  <a:lnTo>
                    <a:pt x="1350" y="2550"/>
                  </a:lnTo>
                  <a:lnTo>
                    <a:pt x="1425" y="2344"/>
                  </a:lnTo>
                  <a:lnTo>
                    <a:pt x="1482" y="2119"/>
                  </a:lnTo>
                  <a:lnTo>
                    <a:pt x="1519" y="1913"/>
                  </a:lnTo>
                  <a:lnTo>
                    <a:pt x="1557" y="1576"/>
                  </a:lnTo>
                  <a:lnTo>
                    <a:pt x="1557" y="1294"/>
                  </a:lnTo>
                  <a:lnTo>
                    <a:pt x="1557" y="1070"/>
                  </a:lnTo>
                  <a:lnTo>
                    <a:pt x="1538" y="826"/>
                  </a:lnTo>
                  <a:lnTo>
                    <a:pt x="1482" y="563"/>
                  </a:lnTo>
                  <a:lnTo>
                    <a:pt x="1444" y="451"/>
                  </a:lnTo>
                  <a:lnTo>
                    <a:pt x="1407" y="338"/>
                  </a:lnTo>
                  <a:lnTo>
                    <a:pt x="1350" y="226"/>
                  </a:lnTo>
                  <a:lnTo>
                    <a:pt x="1275" y="151"/>
                  </a:lnTo>
                  <a:lnTo>
                    <a:pt x="1200" y="57"/>
                  </a:lnTo>
                  <a:lnTo>
                    <a:pt x="1107"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08" name="Google Shape;1508;p32"/>
          <p:cNvGrpSpPr/>
          <p:nvPr/>
        </p:nvGrpSpPr>
        <p:grpSpPr>
          <a:xfrm>
            <a:off x="919368" y="3752907"/>
            <a:ext cx="475521" cy="846521"/>
            <a:chOff x="3188300" y="2413200"/>
            <a:chExt cx="368850" cy="656625"/>
          </a:xfrm>
        </p:grpSpPr>
        <p:sp>
          <p:nvSpPr>
            <p:cNvPr id="1509" name="Google Shape;1509;p32"/>
            <p:cNvSpPr/>
            <p:nvPr/>
          </p:nvSpPr>
          <p:spPr>
            <a:xfrm>
              <a:off x="3188300" y="2505525"/>
              <a:ext cx="368850" cy="564300"/>
            </a:xfrm>
            <a:custGeom>
              <a:avLst/>
              <a:gdLst/>
              <a:ahLst/>
              <a:cxnLst/>
              <a:rect l="l" t="t" r="r" b="b"/>
              <a:pathLst>
                <a:path w="14754" h="22572" extrusionOk="0">
                  <a:moveTo>
                    <a:pt x="9992" y="0"/>
                  </a:moveTo>
                  <a:lnTo>
                    <a:pt x="9505" y="57"/>
                  </a:lnTo>
                  <a:lnTo>
                    <a:pt x="8999" y="150"/>
                  </a:lnTo>
                  <a:lnTo>
                    <a:pt x="8436" y="281"/>
                  </a:lnTo>
                  <a:lnTo>
                    <a:pt x="7892" y="450"/>
                  </a:lnTo>
                  <a:lnTo>
                    <a:pt x="7199" y="675"/>
                  </a:lnTo>
                  <a:lnTo>
                    <a:pt x="6543" y="938"/>
                  </a:lnTo>
                  <a:lnTo>
                    <a:pt x="5943" y="1200"/>
                  </a:lnTo>
                  <a:lnTo>
                    <a:pt x="5399" y="1481"/>
                  </a:lnTo>
                  <a:lnTo>
                    <a:pt x="5193" y="1612"/>
                  </a:lnTo>
                  <a:lnTo>
                    <a:pt x="5024" y="1725"/>
                  </a:lnTo>
                  <a:lnTo>
                    <a:pt x="4874" y="1837"/>
                  </a:lnTo>
                  <a:lnTo>
                    <a:pt x="4331" y="2269"/>
                  </a:lnTo>
                  <a:lnTo>
                    <a:pt x="3862" y="2662"/>
                  </a:lnTo>
                  <a:lnTo>
                    <a:pt x="3487" y="3000"/>
                  </a:lnTo>
                  <a:lnTo>
                    <a:pt x="3281" y="3206"/>
                  </a:lnTo>
                  <a:lnTo>
                    <a:pt x="3187" y="3318"/>
                  </a:lnTo>
                  <a:lnTo>
                    <a:pt x="3150" y="3375"/>
                  </a:lnTo>
                  <a:lnTo>
                    <a:pt x="3150" y="3412"/>
                  </a:lnTo>
                  <a:lnTo>
                    <a:pt x="3168" y="3468"/>
                  </a:lnTo>
                  <a:lnTo>
                    <a:pt x="3187" y="3506"/>
                  </a:lnTo>
                  <a:lnTo>
                    <a:pt x="3243" y="3600"/>
                  </a:lnTo>
                  <a:lnTo>
                    <a:pt x="3356" y="3712"/>
                  </a:lnTo>
                  <a:lnTo>
                    <a:pt x="3487" y="3825"/>
                  </a:lnTo>
                  <a:lnTo>
                    <a:pt x="3618" y="3937"/>
                  </a:lnTo>
                  <a:lnTo>
                    <a:pt x="3712" y="4050"/>
                  </a:lnTo>
                  <a:lnTo>
                    <a:pt x="3843" y="4200"/>
                  </a:lnTo>
                  <a:lnTo>
                    <a:pt x="3899" y="4237"/>
                  </a:lnTo>
                  <a:lnTo>
                    <a:pt x="3956" y="4275"/>
                  </a:lnTo>
                  <a:lnTo>
                    <a:pt x="4012" y="4256"/>
                  </a:lnTo>
                  <a:lnTo>
                    <a:pt x="4106" y="4237"/>
                  </a:lnTo>
                  <a:lnTo>
                    <a:pt x="4237" y="4143"/>
                  </a:lnTo>
                  <a:lnTo>
                    <a:pt x="4462" y="3956"/>
                  </a:lnTo>
                  <a:lnTo>
                    <a:pt x="5081" y="3431"/>
                  </a:lnTo>
                  <a:lnTo>
                    <a:pt x="5455" y="3131"/>
                  </a:lnTo>
                  <a:lnTo>
                    <a:pt x="5830" y="2869"/>
                  </a:lnTo>
                  <a:lnTo>
                    <a:pt x="6018" y="2737"/>
                  </a:lnTo>
                  <a:lnTo>
                    <a:pt x="6187" y="2644"/>
                  </a:lnTo>
                  <a:lnTo>
                    <a:pt x="6355" y="2569"/>
                  </a:lnTo>
                  <a:lnTo>
                    <a:pt x="6524" y="2512"/>
                  </a:lnTo>
                  <a:lnTo>
                    <a:pt x="7218" y="2344"/>
                  </a:lnTo>
                  <a:lnTo>
                    <a:pt x="7611" y="2269"/>
                  </a:lnTo>
                  <a:lnTo>
                    <a:pt x="8061" y="2212"/>
                  </a:lnTo>
                  <a:lnTo>
                    <a:pt x="8530" y="2175"/>
                  </a:lnTo>
                  <a:lnTo>
                    <a:pt x="9074" y="2175"/>
                  </a:lnTo>
                  <a:lnTo>
                    <a:pt x="9655" y="2194"/>
                  </a:lnTo>
                  <a:lnTo>
                    <a:pt x="10311" y="2269"/>
                  </a:lnTo>
                  <a:lnTo>
                    <a:pt x="10573" y="2325"/>
                  </a:lnTo>
                  <a:lnTo>
                    <a:pt x="10817" y="2419"/>
                  </a:lnTo>
                  <a:lnTo>
                    <a:pt x="11079" y="2531"/>
                  </a:lnTo>
                  <a:lnTo>
                    <a:pt x="11323" y="2662"/>
                  </a:lnTo>
                  <a:lnTo>
                    <a:pt x="11567" y="2831"/>
                  </a:lnTo>
                  <a:lnTo>
                    <a:pt x="11792" y="3037"/>
                  </a:lnTo>
                  <a:lnTo>
                    <a:pt x="12017" y="3243"/>
                  </a:lnTo>
                  <a:lnTo>
                    <a:pt x="12204" y="3487"/>
                  </a:lnTo>
                  <a:lnTo>
                    <a:pt x="12392" y="3750"/>
                  </a:lnTo>
                  <a:lnTo>
                    <a:pt x="12560" y="4031"/>
                  </a:lnTo>
                  <a:lnTo>
                    <a:pt x="12673" y="4275"/>
                  </a:lnTo>
                  <a:lnTo>
                    <a:pt x="12767" y="4537"/>
                  </a:lnTo>
                  <a:lnTo>
                    <a:pt x="12842" y="4799"/>
                  </a:lnTo>
                  <a:lnTo>
                    <a:pt x="12898" y="5081"/>
                  </a:lnTo>
                  <a:lnTo>
                    <a:pt x="12935" y="5362"/>
                  </a:lnTo>
                  <a:lnTo>
                    <a:pt x="12954" y="5662"/>
                  </a:lnTo>
                  <a:lnTo>
                    <a:pt x="12935" y="5962"/>
                  </a:lnTo>
                  <a:lnTo>
                    <a:pt x="12898" y="6280"/>
                  </a:lnTo>
                  <a:lnTo>
                    <a:pt x="12823" y="6674"/>
                  </a:lnTo>
                  <a:lnTo>
                    <a:pt x="12710" y="7068"/>
                  </a:lnTo>
                  <a:lnTo>
                    <a:pt x="12542" y="7499"/>
                  </a:lnTo>
                  <a:lnTo>
                    <a:pt x="12429" y="7705"/>
                  </a:lnTo>
                  <a:lnTo>
                    <a:pt x="12317" y="7911"/>
                  </a:lnTo>
                  <a:lnTo>
                    <a:pt x="12035" y="8361"/>
                  </a:lnTo>
                  <a:lnTo>
                    <a:pt x="11754" y="8792"/>
                  </a:lnTo>
                  <a:lnTo>
                    <a:pt x="11454" y="9205"/>
                  </a:lnTo>
                  <a:lnTo>
                    <a:pt x="11154" y="9617"/>
                  </a:lnTo>
                  <a:lnTo>
                    <a:pt x="10779" y="10086"/>
                  </a:lnTo>
                  <a:lnTo>
                    <a:pt x="10423" y="10480"/>
                  </a:lnTo>
                  <a:lnTo>
                    <a:pt x="10067" y="10873"/>
                  </a:lnTo>
                  <a:lnTo>
                    <a:pt x="9730" y="11230"/>
                  </a:lnTo>
                  <a:lnTo>
                    <a:pt x="9373" y="11586"/>
                  </a:lnTo>
                  <a:lnTo>
                    <a:pt x="8680" y="12242"/>
                  </a:lnTo>
                  <a:lnTo>
                    <a:pt x="8005" y="12842"/>
                  </a:lnTo>
                  <a:lnTo>
                    <a:pt x="7574" y="13198"/>
                  </a:lnTo>
                  <a:lnTo>
                    <a:pt x="6786" y="13892"/>
                  </a:lnTo>
                  <a:lnTo>
                    <a:pt x="5512" y="15054"/>
                  </a:lnTo>
                  <a:lnTo>
                    <a:pt x="3918" y="16535"/>
                  </a:lnTo>
                  <a:lnTo>
                    <a:pt x="3468" y="16947"/>
                  </a:lnTo>
                  <a:lnTo>
                    <a:pt x="1837" y="18484"/>
                  </a:lnTo>
                  <a:lnTo>
                    <a:pt x="900" y="19366"/>
                  </a:lnTo>
                  <a:lnTo>
                    <a:pt x="694" y="19534"/>
                  </a:lnTo>
                  <a:lnTo>
                    <a:pt x="431" y="19778"/>
                  </a:lnTo>
                  <a:lnTo>
                    <a:pt x="244" y="19965"/>
                  </a:lnTo>
                  <a:lnTo>
                    <a:pt x="150" y="20078"/>
                  </a:lnTo>
                  <a:lnTo>
                    <a:pt x="75" y="20190"/>
                  </a:lnTo>
                  <a:lnTo>
                    <a:pt x="19" y="20303"/>
                  </a:lnTo>
                  <a:lnTo>
                    <a:pt x="0" y="20415"/>
                  </a:lnTo>
                  <a:lnTo>
                    <a:pt x="0" y="20490"/>
                  </a:lnTo>
                  <a:lnTo>
                    <a:pt x="19" y="20565"/>
                  </a:lnTo>
                  <a:lnTo>
                    <a:pt x="56" y="20622"/>
                  </a:lnTo>
                  <a:lnTo>
                    <a:pt x="113" y="20678"/>
                  </a:lnTo>
                  <a:lnTo>
                    <a:pt x="188" y="20734"/>
                  </a:lnTo>
                  <a:lnTo>
                    <a:pt x="263" y="20772"/>
                  </a:lnTo>
                  <a:lnTo>
                    <a:pt x="450" y="20828"/>
                  </a:lnTo>
                  <a:lnTo>
                    <a:pt x="525" y="20828"/>
                  </a:lnTo>
                  <a:lnTo>
                    <a:pt x="750" y="20865"/>
                  </a:lnTo>
                  <a:lnTo>
                    <a:pt x="1031" y="20865"/>
                  </a:lnTo>
                  <a:lnTo>
                    <a:pt x="1612" y="20940"/>
                  </a:lnTo>
                  <a:lnTo>
                    <a:pt x="2587" y="21090"/>
                  </a:lnTo>
                  <a:lnTo>
                    <a:pt x="2662" y="21090"/>
                  </a:lnTo>
                  <a:lnTo>
                    <a:pt x="3187" y="21165"/>
                  </a:lnTo>
                  <a:lnTo>
                    <a:pt x="5324" y="21503"/>
                  </a:lnTo>
                  <a:lnTo>
                    <a:pt x="5943" y="21615"/>
                  </a:lnTo>
                  <a:lnTo>
                    <a:pt x="7386" y="21840"/>
                  </a:lnTo>
                  <a:lnTo>
                    <a:pt x="7780" y="21915"/>
                  </a:lnTo>
                  <a:lnTo>
                    <a:pt x="8267" y="21990"/>
                  </a:lnTo>
                  <a:lnTo>
                    <a:pt x="8530" y="22046"/>
                  </a:lnTo>
                  <a:lnTo>
                    <a:pt x="8961" y="22103"/>
                  </a:lnTo>
                  <a:lnTo>
                    <a:pt x="10048" y="22253"/>
                  </a:lnTo>
                  <a:lnTo>
                    <a:pt x="10817" y="22346"/>
                  </a:lnTo>
                  <a:lnTo>
                    <a:pt x="11211" y="22403"/>
                  </a:lnTo>
                  <a:lnTo>
                    <a:pt x="11904" y="22496"/>
                  </a:lnTo>
                  <a:lnTo>
                    <a:pt x="12017" y="22496"/>
                  </a:lnTo>
                  <a:lnTo>
                    <a:pt x="12392" y="22552"/>
                  </a:lnTo>
                  <a:lnTo>
                    <a:pt x="12598" y="22571"/>
                  </a:lnTo>
                  <a:lnTo>
                    <a:pt x="12767" y="22571"/>
                  </a:lnTo>
                  <a:lnTo>
                    <a:pt x="12917" y="22534"/>
                  </a:lnTo>
                  <a:lnTo>
                    <a:pt x="13048" y="22459"/>
                  </a:lnTo>
                  <a:lnTo>
                    <a:pt x="13142" y="22365"/>
                  </a:lnTo>
                  <a:lnTo>
                    <a:pt x="13217" y="22234"/>
                  </a:lnTo>
                  <a:lnTo>
                    <a:pt x="13273" y="22046"/>
                  </a:lnTo>
                  <a:lnTo>
                    <a:pt x="13329" y="21840"/>
                  </a:lnTo>
                  <a:lnTo>
                    <a:pt x="13498" y="20565"/>
                  </a:lnTo>
                  <a:lnTo>
                    <a:pt x="13591" y="19984"/>
                  </a:lnTo>
                  <a:lnTo>
                    <a:pt x="13666" y="19516"/>
                  </a:lnTo>
                  <a:lnTo>
                    <a:pt x="13723" y="19234"/>
                  </a:lnTo>
                  <a:lnTo>
                    <a:pt x="13760" y="19084"/>
                  </a:lnTo>
                  <a:lnTo>
                    <a:pt x="13760" y="18953"/>
                  </a:lnTo>
                  <a:lnTo>
                    <a:pt x="13741" y="18841"/>
                  </a:lnTo>
                  <a:lnTo>
                    <a:pt x="13704" y="18747"/>
                  </a:lnTo>
                  <a:lnTo>
                    <a:pt x="13629" y="18672"/>
                  </a:lnTo>
                  <a:lnTo>
                    <a:pt x="13535" y="18597"/>
                  </a:lnTo>
                  <a:lnTo>
                    <a:pt x="13423" y="18541"/>
                  </a:lnTo>
                  <a:lnTo>
                    <a:pt x="13273" y="18503"/>
                  </a:lnTo>
                  <a:lnTo>
                    <a:pt x="13085" y="18466"/>
                  </a:lnTo>
                  <a:lnTo>
                    <a:pt x="12879" y="18447"/>
                  </a:lnTo>
                  <a:lnTo>
                    <a:pt x="12392" y="18391"/>
                  </a:lnTo>
                  <a:lnTo>
                    <a:pt x="11961" y="18353"/>
                  </a:lnTo>
                  <a:lnTo>
                    <a:pt x="10986" y="18241"/>
                  </a:lnTo>
                  <a:lnTo>
                    <a:pt x="9917" y="18091"/>
                  </a:lnTo>
                  <a:lnTo>
                    <a:pt x="8567" y="17903"/>
                  </a:lnTo>
                  <a:lnTo>
                    <a:pt x="7518" y="17753"/>
                  </a:lnTo>
                  <a:lnTo>
                    <a:pt x="7499" y="17753"/>
                  </a:lnTo>
                  <a:lnTo>
                    <a:pt x="7180" y="17735"/>
                  </a:lnTo>
                  <a:lnTo>
                    <a:pt x="6861" y="17678"/>
                  </a:lnTo>
                  <a:lnTo>
                    <a:pt x="6655" y="17660"/>
                  </a:lnTo>
                  <a:lnTo>
                    <a:pt x="6636" y="17660"/>
                  </a:lnTo>
                  <a:lnTo>
                    <a:pt x="6449" y="17622"/>
                  </a:lnTo>
                  <a:lnTo>
                    <a:pt x="5887" y="17528"/>
                  </a:lnTo>
                  <a:lnTo>
                    <a:pt x="5212" y="17416"/>
                  </a:lnTo>
                  <a:lnTo>
                    <a:pt x="5081" y="17397"/>
                  </a:lnTo>
                  <a:lnTo>
                    <a:pt x="5024" y="17378"/>
                  </a:lnTo>
                  <a:lnTo>
                    <a:pt x="5006" y="17341"/>
                  </a:lnTo>
                  <a:lnTo>
                    <a:pt x="5024" y="17285"/>
                  </a:lnTo>
                  <a:lnTo>
                    <a:pt x="5062" y="17228"/>
                  </a:lnTo>
                  <a:lnTo>
                    <a:pt x="5212" y="17116"/>
                  </a:lnTo>
                  <a:lnTo>
                    <a:pt x="5380" y="16966"/>
                  </a:lnTo>
                  <a:lnTo>
                    <a:pt x="5962" y="16441"/>
                  </a:lnTo>
                  <a:lnTo>
                    <a:pt x="6936" y="15522"/>
                  </a:lnTo>
                  <a:lnTo>
                    <a:pt x="8174" y="14323"/>
                  </a:lnTo>
                  <a:lnTo>
                    <a:pt x="8586" y="13910"/>
                  </a:lnTo>
                  <a:lnTo>
                    <a:pt x="9149" y="13385"/>
                  </a:lnTo>
                  <a:lnTo>
                    <a:pt x="9149" y="13367"/>
                  </a:lnTo>
                  <a:lnTo>
                    <a:pt x="9767" y="12767"/>
                  </a:lnTo>
                  <a:lnTo>
                    <a:pt x="11004" y="11511"/>
                  </a:lnTo>
                  <a:lnTo>
                    <a:pt x="11473" y="11005"/>
                  </a:lnTo>
                  <a:lnTo>
                    <a:pt x="11811" y="10611"/>
                  </a:lnTo>
                  <a:lnTo>
                    <a:pt x="12542" y="9749"/>
                  </a:lnTo>
                  <a:lnTo>
                    <a:pt x="12917" y="9280"/>
                  </a:lnTo>
                  <a:lnTo>
                    <a:pt x="13217" y="8886"/>
                  </a:lnTo>
                  <a:lnTo>
                    <a:pt x="13498" y="8493"/>
                  </a:lnTo>
                  <a:lnTo>
                    <a:pt x="13779" y="8043"/>
                  </a:lnTo>
                  <a:lnTo>
                    <a:pt x="14023" y="7593"/>
                  </a:lnTo>
                  <a:lnTo>
                    <a:pt x="14248" y="7105"/>
                  </a:lnTo>
                  <a:lnTo>
                    <a:pt x="14435" y="6580"/>
                  </a:lnTo>
                  <a:lnTo>
                    <a:pt x="14529" y="6299"/>
                  </a:lnTo>
                  <a:lnTo>
                    <a:pt x="14604" y="6018"/>
                  </a:lnTo>
                  <a:lnTo>
                    <a:pt x="14660" y="5718"/>
                  </a:lnTo>
                  <a:lnTo>
                    <a:pt x="14716" y="5418"/>
                  </a:lnTo>
                  <a:lnTo>
                    <a:pt x="14754" y="5006"/>
                  </a:lnTo>
                  <a:lnTo>
                    <a:pt x="14754" y="4593"/>
                  </a:lnTo>
                  <a:lnTo>
                    <a:pt x="14754" y="4349"/>
                  </a:lnTo>
                  <a:lnTo>
                    <a:pt x="14716" y="4106"/>
                  </a:lnTo>
                  <a:lnTo>
                    <a:pt x="14679" y="3881"/>
                  </a:lnTo>
                  <a:lnTo>
                    <a:pt x="14641" y="3637"/>
                  </a:lnTo>
                  <a:lnTo>
                    <a:pt x="14548" y="3318"/>
                  </a:lnTo>
                  <a:lnTo>
                    <a:pt x="14435" y="3000"/>
                  </a:lnTo>
                  <a:lnTo>
                    <a:pt x="14304" y="2681"/>
                  </a:lnTo>
                  <a:lnTo>
                    <a:pt x="14154" y="2381"/>
                  </a:lnTo>
                  <a:lnTo>
                    <a:pt x="13966" y="2100"/>
                  </a:lnTo>
                  <a:lnTo>
                    <a:pt x="13760" y="1819"/>
                  </a:lnTo>
                  <a:lnTo>
                    <a:pt x="13554" y="1556"/>
                  </a:lnTo>
                  <a:lnTo>
                    <a:pt x="13310" y="1294"/>
                  </a:lnTo>
                  <a:lnTo>
                    <a:pt x="13048" y="1069"/>
                  </a:lnTo>
                  <a:lnTo>
                    <a:pt x="12767" y="863"/>
                  </a:lnTo>
                  <a:lnTo>
                    <a:pt x="12467" y="656"/>
                  </a:lnTo>
                  <a:lnTo>
                    <a:pt x="12129" y="488"/>
                  </a:lnTo>
                  <a:lnTo>
                    <a:pt x="11792" y="338"/>
                  </a:lnTo>
                  <a:lnTo>
                    <a:pt x="11436" y="206"/>
                  </a:lnTo>
                  <a:lnTo>
                    <a:pt x="11042" y="113"/>
                  </a:lnTo>
                  <a:lnTo>
                    <a:pt x="10648" y="19"/>
                  </a:lnTo>
                  <a:lnTo>
                    <a:pt x="10330"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0" name="Google Shape;1510;p32"/>
            <p:cNvSpPr/>
            <p:nvPr/>
          </p:nvSpPr>
          <p:spPr>
            <a:xfrm>
              <a:off x="3457775" y="2721575"/>
              <a:ext cx="53450" cy="52050"/>
            </a:xfrm>
            <a:custGeom>
              <a:avLst/>
              <a:gdLst/>
              <a:ahLst/>
              <a:cxnLst/>
              <a:rect l="l" t="t" r="r" b="b"/>
              <a:pathLst>
                <a:path w="2138" h="2082" extrusionOk="0">
                  <a:moveTo>
                    <a:pt x="1556" y="0"/>
                  </a:moveTo>
                  <a:lnTo>
                    <a:pt x="1500" y="19"/>
                  </a:lnTo>
                  <a:lnTo>
                    <a:pt x="1444" y="57"/>
                  </a:lnTo>
                  <a:lnTo>
                    <a:pt x="1388" y="113"/>
                  </a:lnTo>
                  <a:lnTo>
                    <a:pt x="544" y="1275"/>
                  </a:lnTo>
                  <a:lnTo>
                    <a:pt x="375" y="975"/>
                  </a:lnTo>
                  <a:lnTo>
                    <a:pt x="0" y="1444"/>
                  </a:lnTo>
                  <a:lnTo>
                    <a:pt x="263" y="1931"/>
                  </a:lnTo>
                  <a:lnTo>
                    <a:pt x="300" y="1988"/>
                  </a:lnTo>
                  <a:lnTo>
                    <a:pt x="357" y="2025"/>
                  </a:lnTo>
                  <a:lnTo>
                    <a:pt x="413" y="2063"/>
                  </a:lnTo>
                  <a:lnTo>
                    <a:pt x="488" y="2081"/>
                  </a:lnTo>
                  <a:lnTo>
                    <a:pt x="563" y="2063"/>
                  </a:lnTo>
                  <a:lnTo>
                    <a:pt x="619" y="2044"/>
                  </a:lnTo>
                  <a:lnTo>
                    <a:pt x="675" y="2006"/>
                  </a:lnTo>
                  <a:lnTo>
                    <a:pt x="732" y="1950"/>
                  </a:lnTo>
                  <a:lnTo>
                    <a:pt x="1594" y="788"/>
                  </a:lnTo>
                  <a:lnTo>
                    <a:pt x="1763" y="1107"/>
                  </a:lnTo>
                  <a:lnTo>
                    <a:pt x="2138" y="638"/>
                  </a:lnTo>
                  <a:lnTo>
                    <a:pt x="1856" y="132"/>
                  </a:lnTo>
                  <a:lnTo>
                    <a:pt x="1819" y="75"/>
                  </a:lnTo>
                  <a:lnTo>
                    <a:pt x="1763" y="38"/>
                  </a:lnTo>
                  <a:lnTo>
                    <a:pt x="1706"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1" name="Google Shape;1511;p32"/>
            <p:cNvSpPr/>
            <p:nvPr/>
          </p:nvSpPr>
          <p:spPr>
            <a:xfrm>
              <a:off x="3493400" y="2582375"/>
              <a:ext cx="63750" cy="67975"/>
            </a:xfrm>
            <a:custGeom>
              <a:avLst/>
              <a:gdLst/>
              <a:ahLst/>
              <a:cxnLst/>
              <a:rect l="l" t="t" r="r" b="b"/>
              <a:pathLst>
                <a:path w="2550" h="2719" extrusionOk="0">
                  <a:moveTo>
                    <a:pt x="469" y="1"/>
                  </a:moveTo>
                  <a:lnTo>
                    <a:pt x="394" y="19"/>
                  </a:lnTo>
                  <a:lnTo>
                    <a:pt x="319" y="38"/>
                  </a:lnTo>
                  <a:lnTo>
                    <a:pt x="263" y="76"/>
                  </a:lnTo>
                  <a:lnTo>
                    <a:pt x="206" y="132"/>
                  </a:lnTo>
                  <a:lnTo>
                    <a:pt x="0" y="413"/>
                  </a:lnTo>
                  <a:lnTo>
                    <a:pt x="188" y="676"/>
                  </a:lnTo>
                  <a:lnTo>
                    <a:pt x="356" y="976"/>
                  </a:lnTo>
                  <a:lnTo>
                    <a:pt x="413" y="882"/>
                  </a:lnTo>
                  <a:lnTo>
                    <a:pt x="1387" y="2569"/>
                  </a:lnTo>
                  <a:lnTo>
                    <a:pt x="1425" y="2625"/>
                  </a:lnTo>
                  <a:lnTo>
                    <a:pt x="1481" y="2681"/>
                  </a:lnTo>
                  <a:lnTo>
                    <a:pt x="1556" y="2700"/>
                  </a:lnTo>
                  <a:lnTo>
                    <a:pt x="1631" y="2719"/>
                  </a:lnTo>
                  <a:lnTo>
                    <a:pt x="1725" y="2719"/>
                  </a:lnTo>
                  <a:lnTo>
                    <a:pt x="1781" y="2681"/>
                  </a:lnTo>
                  <a:lnTo>
                    <a:pt x="1856" y="2644"/>
                  </a:lnTo>
                  <a:lnTo>
                    <a:pt x="1912" y="2569"/>
                  </a:lnTo>
                  <a:lnTo>
                    <a:pt x="2550" y="1519"/>
                  </a:lnTo>
                  <a:lnTo>
                    <a:pt x="2550" y="1275"/>
                  </a:lnTo>
                  <a:lnTo>
                    <a:pt x="2512" y="1032"/>
                  </a:lnTo>
                  <a:lnTo>
                    <a:pt x="2475" y="807"/>
                  </a:lnTo>
                  <a:lnTo>
                    <a:pt x="2437" y="563"/>
                  </a:lnTo>
                  <a:lnTo>
                    <a:pt x="1650" y="1819"/>
                  </a:lnTo>
                  <a:lnTo>
                    <a:pt x="713" y="169"/>
                  </a:lnTo>
                  <a:lnTo>
                    <a:pt x="675" y="94"/>
                  </a:lnTo>
                  <a:lnTo>
                    <a:pt x="619" y="57"/>
                  </a:lnTo>
                  <a:lnTo>
                    <a:pt x="544" y="19"/>
                  </a:lnTo>
                  <a:lnTo>
                    <a:pt x="469"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2" name="Google Shape;1512;p32"/>
            <p:cNvSpPr/>
            <p:nvPr/>
          </p:nvSpPr>
          <p:spPr>
            <a:xfrm>
              <a:off x="3275000" y="2907625"/>
              <a:ext cx="62350" cy="55800"/>
            </a:xfrm>
            <a:custGeom>
              <a:avLst/>
              <a:gdLst/>
              <a:ahLst/>
              <a:cxnLst/>
              <a:rect l="l" t="t" r="r" b="b"/>
              <a:pathLst>
                <a:path w="2494" h="2232" extrusionOk="0">
                  <a:moveTo>
                    <a:pt x="2137" y="1"/>
                  </a:moveTo>
                  <a:lnTo>
                    <a:pt x="2062" y="20"/>
                  </a:lnTo>
                  <a:lnTo>
                    <a:pt x="1987" y="38"/>
                  </a:lnTo>
                  <a:lnTo>
                    <a:pt x="1931" y="76"/>
                  </a:lnTo>
                  <a:lnTo>
                    <a:pt x="1875" y="132"/>
                  </a:lnTo>
                  <a:lnTo>
                    <a:pt x="975" y="1369"/>
                  </a:lnTo>
                  <a:lnTo>
                    <a:pt x="450" y="451"/>
                  </a:lnTo>
                  <a:lnTo>
                    <a:pt x="0" y="863"/>
                  </a:lnTo>
                  <a:lnTo>
                    <a:pt x="675" y="2082"/>
                  </a:lnTo>
                  <a:lnTo>
                    <a:pt x="713" y="2138"/>
                  </a:lnTo>
                  <a:lnTo>
                    <a:pt x="769" y="2194"/>
                  </a:lnTo>
                  <a:lnTo>
                    <a:pt x="844" y="2213"/>
                  </a:lnTo>
                  <a:lnTo>
                    <a:pt x="919" y="2232"/>
                  </a:lnTo>
                  <a:lnTo>
                    <a:pt x="994" y="2232"/>
                  </a:lnTo>
                  <a:lnTo>
                    <a:pt x="1050" y="2213"/>
                  </a:lnTo>
                  <a:lnTo>
                    <a:pt x="1125" y="2157"/>
                  </a:lnTo>
                  <a:lnTo>
                    <a:pt x="1163" y="2119"/>
                  </a:lnTo>
                  <a:lnTo>
                    <a:pt x="1744" y="1332"/>
                  </a:lnTo>
                  <a:lnTo>
                    <a:pt x="1613" y="1313"/>
                  </a:lnTo>
                  <a:lnTo>
                    <a:pt x="1556" y="1294"/>
                  </a:lnTo>
                  <a:lnTo>
                    <a:pt x="1538" y="1257"/>
                  </a:lnTo>
                  <a:lnTo>
                    <a:pt x="1556" y="1201"/>
                  </a:lnTo>
                  <a:lnTo>
                    <a:pt x="1594" y="1144"/>
                  </a:lnTo>
                  <a:lnTo>
                    <a:pt x="1744" y="1032"/>
                  </a:lnTo>
                  <a:lnTo>
                    <a:pt x="1912" y="882"/>
                  </a:lnTo>
                  <a:lnTo>
                    <a:pt x="2494" y="357"/>
                  </a:lnTo>
                  <a:lnTo>
                    <a:pt x="2381" y="151"/>
                  </a:lnTo>
                  <a:lnTo>
                    <a:pt x="2325" y="95"/>
                  </a:lnTo>
                  <a:lnTo>
                    <a:pt x="2269" y="57"/>
                  </a:lnTo>
                  <a:lnTo>
                    <a:pt x="2212" y="20"/>
                  </a:lnTo>
                  <a:lnTo>
                    <a:pt x="2137"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3" name="Google Shape;1513;p32"/>
            <p:cNvSpPr/>
            <p:nvPr/>
          </p:nvSpPr>
          <p:spPr>
            <a:xfrm>
              <a:off x="3335450" y="2943725"/>
              <a:ext cx="40800" cy="30475"/>
            </a:xfrm>
            <a:custGeom>
              <a:avLst/>
              <a:gdLst/>
              <a:ahLst/>
              <a:cxnLst/>
              <a:rect l="l" t="t" r="r" b="b"/>
              <a:pathLst>
                <a:path w="1632" h="1219" extrusionOk="0">
                  <a:moveTo>
                    <a:pt x="1" y="0"/>
                  </a:moveTo>
                  <a:lnTo>
                    <a:pt x="601" y="1069"/>
                  </a:lnTo>
                  <a:lnTo>
                    <a:pt x="657" y="1125"/>
                  </a:lnTo>
                  <a:lnTo>
                    <a:pt x="713" y="1163"/>
                  </a:lnTo>
                  <a:lnTo>
                    <a:pt x="788" y="1200"/>
                  </a:lnTo>
                  <a:lnTo>
                    <a:pt x="863" y="1219"/>
                  </a:lnTo>
                  <a:lnTo>
                    <a:pt x="938" y="1200"/>
                  </a:lnTo>
                  <a:lnTo>
                    <a:pt x="1013" y="1181"/>
                  </a:lnTo>
                  <a:lnTo>
                    <a:pt x="1069" y="1125"/>
                  </a:lnTo>
                  <a:lnTo>
                    <a:pt x="1125" y="1069"/>
                  </a:lnTo>
                  <a:lnTo>
                    <a:pt x="1632" y="225"/>
                  </a:lnTo>
                  <a:lnTo>
                    <a:pt x="1613" y="225"/>
                  </a:lnTo>
                  <a:lnTo>
                    <a:pt x="1294" y="207"/>
                  </a:lnTo>
                  <a:lnTo>
                    <a:pt x="975" y="150"/>
                  </a:lnTo>
                  <a:lnTo>
                    <a:pt x="882" y="319"/>
                  </a:lnTo>
                  <a:lnTo>
                    <a:pt x="769" y="132"/>
                  </a:lnTo>
                  <a:lnTo>
                    <a:pt x="750" y="132"/>
                  </a:lnTo>
                  <a:lnTo>
                    <a:pt x="563" y="94"/>
                  </a:lnTo>
                  <a:lnTo>
                    <a:pt x="1"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4" name="Google Shape;1514;p32"/>
            <p:cNvSpPr/>
            <p:nvPr/>
          </p:nvSpPr>
          <p:spPr>
            <a:xfrm>
              <a:off x="3402475" y="2953100"/>
              <a:ext cx="33775" cy="23450"/>
            </a:xfrm>
            <a:custGeom>
              <a:avLst/>
              <a:gdLst/>
              <a:ahLst/>
              <a:cxnLst/>
              <a:rect l="l" t="t" r="r" b="b"/>
              <a:pathLst>
                <a:path w="1351" h="938" extrusionOk="0">
                  <a:moveTo>
                    <a:pt x="0" y="0"/>
                  </a:moveTo>
                  <a:lnTo>
                    <a:pt x="375" y="769"/>
                  </a:lnTo>
                  <a:lnTo>
                    <a:pt x="432" y="844"/>
                  </a:lnTo>
                  <a:lnTo>
                    <a:pt x="488" y="881"/>
                  </a:lnTo>
                  <a:lnTo>
                    <a:pt x="544" y="919"/>
                  </a:lnTo>
                  <a:lnTo>
                    <a:pt x="619" y="938"/>
                  </a:lnTo>
                  <a:lnTo>
                    <a:pt x="694" y="938"/>
                  </a:lnTo>
                  <a:lnTo>
                    <a:pt x="769" y="919"/>
                  </a:lnTo>
                  <a:lnTo>
                    <a:pt x="825" y="881"/>
                  </a:lnTo>
                  <a:lnTo>
                    <a:pt x="881" y="825"/>
                  </a:lnTo>
                  <a:lnTo>
                    <a:pt x="1350" y="188"/>
                  </a:lnTo>
                  <a:lnTo>
                    <a:pt x="0"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5" name="Google Shape;1515;p32"/>
            <p:cNvSpPr/>
            <p:nvPr/>
          </p:nvSpPr>
          <p:spPr>
            <a:xfrm>
              <a:off x="3394975" y="3016825"/>
              <a:ext cx="63750" cy="47375"/>
            </a:xfrm>
            <a:custGeom>
              <a:avLst/>
              <a:gdLst/>
              <a:ahLst/>
              <a:cxnLst/>
              <a:rect l="l" t="t" r="r" b="b"/>
              <a:pathLst>
                <a:path w="2550" h="1895" extrusionOk="0">
                  <a:moveTo>
                    <a:pt x="1275" y="1"/>
                  </a:moveTo>
                  <a:lnTo>
                    <a:pt x="1200" y="38"/>
                  </a:lnTo>
                  <a:lnTo>
                    <a:pt x="1144" y="76"/>
                  </a:lnTo>
                  <a:lnTo>
                    <a:pt x="1088" y="132"/>
                  </a:lnTo>
                  <a:lnTo>
                    <a:pt x="0" y="1538"/>
                  </a:lnTo>
                  <a:lnTo>
                    <a:pt x="263" y="1594"/>
                  </a:lnTo>
                  <a:lnTo>
                    <a:pt x="694" y="1651"/>
                  </a:lnTo>
                  <a:lnTo>
                    <a:pt x="1294" y="882"/>
                  </a:lnTo>
                  <a:lnTo>
                    <a:pt x="1781" y="1801"/>
                  </a:lnTo>
                  <a:lnTo>
                    <a:pt x="2550" y="1894"/>
                  </a:lnTo>
                  <a:lnTo>
                    <a:pt x="2550" y="1894"/>
                  </a:lnTo>
                  <a:lnTo>
                    <a:pt x="1613" y="170"/>
                  </a:lnTo>
                  <a:lnTo>
                    <a:pt x="1556" y="95"/>
                  </a:lnTo>
                  <a:lnTo>
                    <a:pt x="1500" y="57"/>
                  </a:lnTo>
                  <a:lnTo>
                    <a:pt x="1425" y="20"/>
                  </a:lnTo>
                  <a:lnTo>
                    <a:pt x="1350"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6" name="Google Shape;1516;p32"/>
            <p:cNvSpPr/>
            <p:nvPr/>
          </p:nvSpPr>
          <p:spPr>
            <a:xfrm>
              <a:off x="3468550" y="3036975"/>
              <a:ext cx="45950" cy="32850"/>
            </a:xfrm>
            <a:custGeom>
              <a:avLst/>
              <a:gdLst/>
              <a:ahLst/>
              <a:cxnLst/>
              <a:rect l="l" t="t" r="r" b="b"/>
              <a:pathLst>
                <a:path w="1838" h="1314" extrusionOk="0">
                  <a:moveTo>
                    <a:pt x="994" y="1"/>
                  </a:moveTo>
                  <a:lnTo>
                    <a:pt x="919" y="20"/>
                  </a:lnTo>
                  <a:lnTo>
                    <a:pt x="844" y="38"/>
                  </a:lnTo>
                  <a:lnTo>
                    <a:pt x="788" y="76"/>
                  </a:lnTo>
                  <a:lnTo>
                    <a:pt x="732" y="132"/>
                  </a:lnTo>
                  <a:lnTo>
                    <a:pt x="1" y="1145"/>
                  </a:lnTo>
                  <a:lnTo>
                    <a:pt x="694" y="1238"/>
                  </a:lnTo>
                  <a:lnTo>
                    <a:pt x="938" y="882"/>
                  </a:lnTo>
                  <a:lnTo>
                    <a:pt x="1182" y="1294"/>
                  </a:lnTo>
                  <a:lnTo>
                    <a:pt x="1388" y="1313"/>
                  </a:lnTo>
                  <a:lnTo>
                    <a:pt x="1557" y="1313"/>
                  </a:lnTo>
                  <a:lnTo>
                    <a:pt x="1707" y="1276"/>
                  </a:lnTo>
                  <a:lnTo>
                    <a:pt x="1838" y="1201"/>
                  </a:lnTo>
                  <a:lnTo>
                    <a:pt x="1238" y="170"/>
                  </a:lnTo>
                  <a:lnTo>
                    <a:pt x="1200" y="95"/>
                  </a:lnTo>
                  <a:lnTo>
                    <a:pt x="1144" y="57"/>
                  </a:lnTo>
                  <a:lnTo>
                    <a:pt x="1069" y="20"/>
                  </a:lnTo>
                  <a:lnTo>
                    <a:pt x="994"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7" name="Google Shape;1517;p32"/>
            <p:cNvSpPr/>
            <p:nvPr/>
          </p:nvSpPr>
          <p:spPr>
            <a:xfrm>
              <a:off x="3310150" y="2535525"/>
              <a:ext cx="26725" cy="21575"/>
            </a:xfrm>
            <a:custGeom>
              <a:avLst/>
              <a:gdLst/>
              <a:ahLst/>
              <a:cxnLst/>
              <a:rect l="l" t="t" r="r" b="b"/>
              <a:pathLst>
                <a:path w="1069" h="863" extrusionOk="0">
                  <a:moveTo>
                    <a:pt x="1069" y="0"/>
                  </a:moveTo>
                  <a:lnTo>
                    <a:pt x="525" y="281"/>
                  </a:lnTo>
                  <a:lnTo>
                    <a:pt x="319" y="412"/>
                  </a:lnTo>
                  <a:lnTo>
                    <a:pt x="150" y="525"/>
                  </a:lnTo>
                  <a:lnTo>
                    <a:pt x="0" y="637"/>
                  </a:lnTo>
                  <a:lnTo>
                    <a:pt x="38" y="694"/>
                  </a:lnTo>
                  <a:lnTo>
                    <a:pt x="94" y="750"/>
                  </a:lnTo>
                  <a:lnTo>
                    <a:pt x="169" y="825"/>
                  </a:lnTo>
                  <a:lnTo>
                    <a:pt x="244" y="844"/>
                  </a:lnTo>
                  <a:lnTo>
                    <a:pt x="338" y="862"/>
                  </a:lnTo>
                  <a:lnTo>
                    <a:pt x="431" y="862"/>
                  </a:lnTo>
                  <a:lnTo>
                    <a:pt x="506" y="825"/>
                  </a:lnTo>
                  <a:lnTo>
                    <a:pt x="581" y="769"/>
                  </a:lnTo>
                  <a:lnTo>
                    <a:pt x="656" y="694"/>
                  </a:lnTo>
                  <a:lnTo>
                    <a:pt x="1069"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8" name="Google Shape;1518;p32"/>
            <p:cNvSpPr/>
            <p:nvPr/>
          </p:nvSpPr>
          <p:spPr>
            <a:xfrm>
              <a:off x="3368250" y="2505525"/>
              <a:ext cx="69875" cy="54850"/>
            </a:xfrm>
            <a:custGeom>
              <a:avLst/>
              <a:gdLst/>
              <a:ahLst/>
              <a:cxnLst/>
              <a:rect l="l" t="t" r="r" b="b"/>
              <a:pathLst>
                <a:path w="2795" h="2194" extrusionOk="0">
                  <a:moveTo>
                    <a:pt x="2794" y="0"/>
                  </a:moveTo>
                  <a:lnTo>
                    <a:pt x="2307" y="57"/>
                  </a:lnTo>
                  <a:lnTo>
                    <a:pt x="1801" y="150"/>
                  </a:lnTo>
                  <a:lnTo>
                    <a:pt x="1051" y="1144"/>
                  </a:lnTo>
                  <a:lnTo>
                    <a:pt x="694" y="450"/>
                  </a:lnTo>
                  <a:lnTo>
                    <a:pt x="1" y="675"/>
                  </a:lnTo>
                  <a:lnTo>
                    <a:pt x="657" y="1987"/>
                  </a:lnTo>
                  <a:lnTo>
                    <a:pt x="713" y="2062"/>
                  </a:lnTo>
                  <a:lnTo>
                    <a:pt x="788" y="2137"/>
                  </a:lnTo>
                  <a:lnTo>
                    <a:pt x="863" y="2175"/>
                  </a:lnTo>
                  <a:lnTo>
                    <a:pt x="957" y="2194"/>
                  </a:lnTo>
                  <a:lnTo>
                    <a:pt x="1051" y="2194"/>
                  </a:lnTo>
                  <a:lnTo>
                    <a:pt x="1126" y="2156"/>
                  </a:lnTo>
                  <a:lnTo>
                    <a:pt x="1219" y="2119"/>
                  </a:lnTo>
                  <a:lnTo>
                    <a:pt x="1276" y="2044"/>
                  </a:lnTo>
                  <a:lnTo>
                    <a:pt x="2794"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9" name="Google Shape;1519;p32"/>
            <p:cNvSpPr/>
            <p:nvPr/>
          </p:nvSpPr>
          <p:spPr>
            <a:xfrm>
              <a:off x="3194375" y="2979800"/>
              <a:ext cx="142500" cy="66125"/>
            </a:xfrm>
            <a:custGeom>
              <a:avLst/>
              <a:gdLst/>
              <a:ahLst/>
              <a:cxnLst/>
              <a:rect l="l" t="t" r="r" b="b"/>
              <a:pathLst>
                <a:path w="5700" h="2645" extrusionOk="0">
                  <a:moveTo>
                    <a:pt x="2026" y="1"/>
                  </a:moveTo>
                  <a:lnTo>
                    <a:pt x="1951" y="38"/>
                  </a:lnTo>
                  <a:lnTo>
                    <a:pt x="1894" y="76"/>
                  </a:lnTo>
                  <a:lnTo>
                    <a:pt x="638" y="1257"/>
                  </a:lnTo>
                  <a:lnTo>
                    <a:pt x="451" y="563"/>
                  </a:lnTo>
                  <a:lnTo>
                    <a:pt x="188" y="807"/>
                  </a:lnTo>
                  <a:lnTo>
                    <a:pt x="1" y="994"/>
                  </a:lnTo>
                  <a:lnTo>
                    <a:pt x="207" y="1857"/>
                  </a:lnTo>
                  <a:lnTo>
                    <a:pt x="282" y="1857"/>
                  </a:lnTo>
                  <a:lnTo>
                    <a:pt x="507" y="1894"/>
                  </a:lnTo>
                  <a:lnTo>
                    <a:pt x="788" y="1894"/>
                  </a:lnTo>
                  <a:lnTo>
                    <a:pt x="1969" y="769"/>
                  </a:lnTo>
                  <a:lnTo>
                    <a:pt x="2419" y="2119"/>
                  </a:lnTo>
                  <a:lnTo>
                    <a:pt x="2944" y="2194"/>
                  </a:lnTo>
                  <a:lnTo>
                    <a:pt x="4425" y="769"/>
                  </a:lnTo>
                  <a:lnTo>
                    <a:pt x="5081" y="2532"/>
                  </a:lnTo>
                  <a:lnTo>
                    <a:pt x="5700" y="2644"/>
                  </a:lnTo>
                  <a:lnTo>
                    <a:pt x="5681" y="2569"/>
                  </a:lnTo>
                  <a:lnTo>
                    <a:pt x="4800" y="170"/>
                  </a:lnTo>
                  <a:lnTo>
                    <a:pt x="4763" y="113"/>
                  </a:lnTo>
                  <a:lnTo>
                    <a:pt x="4725" y="57"/>
                  </a:lnTo>
                  <a:lnTo>
                    <a:pt x="4669" y="20"/>
                  </a:lnTo>
                  <a:lnTo>
                    <a:pt x="4594" y="1"/>
                  </a:lnTo>
                  <a:lnTo>
                    <a:pt x="4463" y="1"/>
                  </a:lnTo>
                  <a:lnTo>
                    <a:pt x="4388" y="38"/>
                  </a:lnTo>
                  <a:lnTo>
                    <a:pt x="4350" y="76"/>
                  </a:lnTo>
                  <a:lnTo>
                    <a:pt x="2813" y="1557"/>
                  </a:lnTo>
                  <a:lnTo>
                    <a:pt x="2363" y="188"/>
                  </a:lnTo>
                  <a:lnTo>
                    <a:pt x="2325" y="132"/>
                  </a:lnTo>
                  <a:lnTo>
                    <a:pt x="2288" y="76"/>
                  </a:lnTo>
                  <a:lnTo>
                    <a:pt x="2232" y="38"/>
                  </a:lnTo>
                  <a:lnTo>
                    <a:pt x="2157"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0" name="Google Shape;1520;p32"/>
            <p:cNvSpPr/>
            <p:nvPr/>
          </p:nvSpPr>
          <p:spPr>
            <a:xfrm>
              <a:off x="3377625" y="2826550"/>
              <a:ext cx="25350" cy="37050"/>
            </a:xfrm>
            <a:custGeom>
              <a:avLst/>
              <a:gdLst/>
              <a:ahLst/>
              <a:cxnLst/>
              <a:rect l="l" t="t" r="r" b="b"/>
              <a:pathLst>
                <a:path w="1014" h="1482" extrusionOk="0">
                  <a:moveTo>
                    <a:pt x="432" y="1"/>
                  </a:moveTo>
                  <a:lnTo>
                    <a:pt x="1" y="357"/>
                  </a:lnTo>
                  <a:lnTo>
                    <a:pt x="601" y="1482"/>
                  </a:lnTo>
                  <a:lnTo>
                    <a:pt x="1013" y="1069"/>
                  </a:lnTo>
                  <a:lnTo>
                    <a:pt x="432"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1" name="Google Shape;1521;p32"/>
            <p:cNvSpPr/>
            <p:nvPr/>
          </p:nvSpPr>
          <p:spPr>
            <a:xfrm>
              <a:off x="3417000" y="2824200"/>
              <a:ext cx="15500" cy="15500"/>
            </a:xfrm>
            <a:custGeom>
              <a:avLst/>
              <a:gdLst/>
              <a:ahLst/>
              <a:cxnLst/>
              <a:rect l="l" t="t" r="r" b="b"/>
              <a:pathLst>
                <a:path w="620" h="620" extrusionOk="0">
                  <a:moveTo>
                    <a:pt x="600" y="1"/>
                  </a:moveTo>
                  <a:lnTo>
                    <a:pt x="525" y="20"/>
                  </a:lnTo>
                  <a:lnTo>
                    <a:pt x="469" y="38"/>
                  </a:lnTo>
                  <a:lnTo>
                    <a:pt x="413" y="76"/>
                  </a:lnTo>
                  <a:lnTo>
                    <a:pt x="357" y="132"/>
                  </a:lnTo>
                  <a:lnTo>
                    <a:pt x="1" y="620"/>
                  </a:lnTo>
                  <a:lnTo>
                    <a:pt x="619" y="20"/>
                  </a:lnTo>
                  <a:lnTo>
                    <a:pt x="600" y="1"/>
                  </a:lnTo>
                  <a:close/>
                </a:path>
              </a:pathLst>
            </a:custGeom>
            <a:solidFill>
              <a:srgbClr val="C797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2" name="Google Shape;1522;p32"/>
            <p:cNvSpPr/>
            <p:nvPr/>
          </p:nvSpPr>
          <p:spPr>
            <a:xfrm>
              <a:off x="3487300" y="2964350"/>
              <a:ext cx="45025" cy="40800"/>
            </a:xfrm>
            <a:custGeom>
              <a:avLst/>
              <a:gdLst/>
              <a:ahLst/>
              <a:cxnLst/>
              <a:rect l="l" t="t" r="r" b="b"/>
              <a:pathLst>
                <a:path w="1801" h="1632" extrusionOk="0">
                  <a:moveTo>
                    <a:pt x="1" y="0"/>
                  </a:moveTo>
                  <a:lnTo>
                    <a:pt x="1" y="38"/>
                  </a:lnTo>
                  <a:lnTo>
                    <a:pt x="525" y="1500"/>
                  </a:lnTo>
                  <a:lnTo>
                    <a:pt x="544" y="1537"/>
                  </a:lnTo>
                  <a:lnTo>
                    <a:pt x="582" y="1575"/>
                  </a:lnTo>
                  <a:lnTo>
                    <a:pt x="619" y="1612"/>
                  </a:lnTo>
                  <a:lnTo>
                    <a:pt x="675" y="1631"/>
                  </a:lnTo>
                  <a:lnTo>
                    <a:pt x="769" y="1631"/>
                  </a:lnTo>
                  <a:lnTo>
                    <a:pt x="825" y="1594"/>
                  </a:lnTo>
                  <a:lnTo>
                    <a:pt x="863" y="1575"/>
                  </a:lnTo>
                  <a:lnTo>
                    <a:pt x="1800" y="600"/>
                  </a:lnTo>
                  <a:lnTo>
                    <a:pt x="1781" y="488"/>
                  </a:lnTo>
                  <a:lnTo>
                    <a:pt x="1744" y="394"/>
                  </a:lnTo>
                  <a:lnTo>
                    <a:pt x="1669" y="319"/>
                  </a:lnTo>
                  <a:lnTo>
                    <a:pt x="1575" y="244"/>
                  </a:lnTo>
                  <a:lnTo>
                    <a:pt x="788" y="1050"/>
                  </a:lnTo>
                  <a:lnTo>
                    <a:pt x="432" y="38"/>
                  </a:lnTo>
                  <a:lnTo>
                    <a:pt x="1"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3" name="Google Shape;1523;p32"/>
            <p:cNvSpPr/>
            <p:nvPr/>
          </p:nvSpPr>
          <p:spPr>
            <a:xfrm>
              <a:off x="3418400" y="2413200"/>
              <a:ext cx="126575" cy="126550"/>
            </a:xfrm>
            <a:custGeom>
              <a:avLst/>
              <a:gdLst/>
              <a:ahLst/>
              <a:cxnLst/>
              <a:rect l="l" t="t" r="r" b="b"/>
              <a:pathLst>
                <a:path w="5063" h="5062" extrusionOk="0">
                  <a:moveTo>
                    <a:pt x="2288" y="0"/>
                  </a:moveTo>
                  <a:lnTo>
                    <a:pt x="2044" y="38"/>
                  </a:lnTo>
                  <a:lnTo>
                    <a:pt x="1800" y="94"/>
                  </a:lnTo>
                  <a:lnTo>
                    <a:pt x="1575" y="188"/>
                  </a:lnTo>
                  <a:lnTo>
                    <a:pt x="1351" y="281"/>
                  </a:lnTo>
                  <a:lnTo>
                    <a:pt x="1126" y="413"/>
                  </a:lnTo>
                  <a:lnTo>
                    <a:pt x="919" y="563"/>
                  </a:lnTo>
                  <a:lnTo>
                    <a:pt x="732" y="731"/>
                  </a:lnTo>
                  <a:lnTo>
                    <a:pt x="563" y="938"/>
                  </a:lnTo>
                  <a:lnTo>
                    <a:pt x="413" y="1144"/>
                  </a:lnTo>
                  <a:lnTo>
                    <a:pt x="282" y="1350"/>
                  </a:lnTo>
                  <a:lnTo>
                    <a:pt x="169" y="1575"/>
                  </a:lnTo>
                  <a:lnTo>
                    <a:pt x="94" y="1819"/>
                  </a:lnTo>
                  <a:lnTo>
                    <a:pt x="38" y="2044"/>
                  </a:lnTo>
                  <a:lnTo>
                    <a:pt x="1" y="2287"/>
                  </a:lnTo>
                  <a:lnTo>
                    <a:pt x="1" y="2531"/>
                  </a:lnTo>
                  <a:lnTo>
                    <a:pt x="1" y="2775"/>
                  </a:lnTo>
                  <a:lnTo>
                    <a:pt x="38" y="3018"/>
                  </a:lnTo>
                  <a:lnTo>
                    <a:pt x="94" y="3243"/>
                  </a:lnTo>
                  <a:lnTo>
                    <a:pt x="169" y="3487"/>
                  </a:lnTo>
                  <a:lnTo>
                    <a:pt x="282" y="3712"/>
                  </a:lnTo>
                  <a:lnTo>
                    <a:pt x="413" y="3918"/>
                  </a:lnTo>
                  <a:lnTo>
                    <a:pt x="563" y="4124"/>
                  </a:lnTo>
                  <a:lnTo>
                    <a:pt x="732" y="4312"/>
                  </a:lnTo>
                  <a:lnTo>
                    <a:pt x="919" y="4499"/>
                  </a:lnTo>
                  <a:lnTo>
                    <a:pt x="1126" y="4649"/>
                  </a:lnTo>
                  <a:lnTo>
                    <a:pt x="1351" y="4781"/>
                  </a:lnTo>
                  <a:lnTo>
                    <a:pt x="1575" y="4874"/>
                  </a:lnTo>
                  <a:lnTo>
                    <a:pt x="1800" y="4949"/>
                  </a:lnTo>
                  <a:lnTo>
                    <a:pt x="2044" y="5024"/>
                  </a:lnTo>
                  <a:lnTo>
                    <a:pt x="2288" y="5043"/>
                  </a:lnTo>
                  <a:lnTo>
                    <a:pt x="2532" y="5062"/>
                  </a:lnTo>
                  <a:lnTo>
                    <a:pt x="2775" y="5043"/>
                  </a:lnTo>
                  <a:lnTo>
                    <a:pt x="3000" y="5006"/>
                  </a:lnTo>
                  <a:lnTo>
                    <a:pt x="3244" y="4949"/>
                  </a:lnTo>
                  <a:lnTo>
                    <a:pt x="3488" y="4874"/>
                  </a:lnTo>
                  <a:lnTo>
                    <a:pt x="3713" y="4762"/>
                  </a:lnTo>
                  <a:lnTo>
                    <a:pt x="3919" y="4649"/>
                  </a:lnTo>
                  <a:lnTo>
                    <a:pt x="4125" y="4499"/>
                  </a:lnTo>
                  <a:lnTo>
                    <a:pt x="4312" y="4312"/>
                  </a:lnTo>
                  <a:lnTo>
                    <a:pt x="4481" y="4124"/>
                  </a:lnTo>
                  <a:lnTo>
                    <a:pt x="4631" y="3918"/>
                  </a:lnTo>
                  <a:lnTo>
                    <a:pt x="4762" y="3712"/>
                  </a:lnTo>
                  <a:lnTo>
                    <a:pt x="4875" y="3487"/>
                  </a:lnTo>
                  <a:lnTo>
                    <a:pt x="4950" y="3243"/>
                  </a:lnTo>
                  <a:lnTo>
                    <a:pt x="5006" y="3018"/>
                  </a:lnTo>
                  <a:lnTo>
                    <a:pt x="5044" y="2775"/>
                  </a:lnTo>
                  <a:lnTo>
                    <a:pt x="5062" y="2531"/>
                  </a:lnTo>
                  <a:lnTo>
                    <a:pt x="5044" y="2287"/>
                  </a:lnTo>
                  <a:lnTo>
                    <a:pt x="5006" y="2044"/>
                  </a:lnTo>
                  <a:lnTo>
                    <a:pt x="4950" y="1800"/>
                  </a:lnTo>
                  <a:lnTo>
                    <a:pt x="4875" y="1575"/>
                  </a:lnTo>
                  <a:lnTo>
                    <a:pt x="4762" y="1350"/>
                  </a:lnTo>
                  <a:lnTo>
                    <a:pt x="4631" y="1125"/>
                  </a:lnTo>
                  <a:lnTo>
                    <a:pt x="4481" y="938"/>
                  </a:lnTo>
                  <a:lnTo>
                    <a:pt x="4312" y="731"/>
                  </a:lnTo>
                  <a:lnTo>
                    <a:pt x="4125" y="563"/>
                  </a:lnTo>
                  <a:lnTo>
                    <a:pt x="3919" y="413"/>
                  </a:lnTo>
                  <a:lnTo>
                    <a:pt x="3694" y="281"/>
                  </a:lnTo>
                  <a:lnTo>
                    <a:pt x="3469" y="188"/>
                  </a:lnTo>
                  <a:lnTo>
                    <a:pt x="3244" y="94"/>
                  </a:lnTo>
                  <a:lnTo>
                    <a:pt x="3000" y="38"/>
                  </a:lnTo>
                  <a:lnTo>
                    <a:pt x="2757"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4" name="Google Shape;1524;p32"/>
            <p:cNvSpPr/>
            <p:nvPr/>
          </p:nvSpPr>
          <p:spPr>
            <a:xfrm>
              <a:off x="3439975" y="2434750"/>
              <a:ext cx="83425" cy="83450"/>
            </a:xfrm>
            <a:custGeom>
              <a:avLst/>
              <a:gdLst/>
              <a:ahLst/>
              <a:cxnLst/>
              <a:rect l="l" t="t" r="r" b="b"/>
              <a:pathLst>
                <a:path w="3337" h="3338" extrusionOk="0">
                  <a:moveTo>
                    <a:pt x="1500" y="1"/>
                  </a:moveTo>
                  <a:lnTo>
                    <a:pt x="1350" y="19"/>
                  </a:lnTo>
                  <a:lnTo>
                    <a:pt x="1181" y="57"/>
                  </a:lnTo>
                  <a:lnTo>
                    <a:pt x="1031" y="113"/>
                  </a:lnTo>
                  <a:lnTo>
                    <a:pt x="881" y="188"/>
                  </a:lnTo>
                  <a:lnTo>
                    <a:pt x="750" y="282"/>
                  </a:lnTo>
                  <a:lnTo>
                    <a:pt x="600" y="375"/>
                  </a:lnTo>
                  <a:lnTo>
                    <a:pt x="488" y="488"/>
                  </a:lnTo>
                  <a:lnTo>
                    <a:pt x="356" y="619"/>
                  </a:lnTo>
                  <a:lnTo>
                    <a:pt x="263" y="750"/>
                  </a:lnTo>
                  <a:lnTo>
                    <a:pt x="188" y="900"/>
                  </a:lnTo>
                  <a:lnTo>
                    <a:pt x="113" y="1032"/>
                  </a:lnTo>
                  <a:lnTo>
                    <a:pt x="56" y="1200"/>
                  </a:lnTo>
                  <a:lnTo>
                    <a:pt x="19" y="1350"/>
                  </a:lnTo>
                  <a:lnTo>
                    <a:pt x="0" y="1500"/>
                  </a:lnTo>
                  <a:lnTo>
                    <a:pt x="0" y="1669"/>
                  </a:lnTo>
                  <a:lnTo>
                    <a:pt x="0" y="1819"/>
                  </a:lnTo>
                  <a:lnTo>
                    <a:pt x="19" y="1988"/>
                  </a:lnTo>
                  <a:lnTo>
                    <a:pt x="56" y="2138"/>
                  </a:lnTo>
                  <a:lnTo>
                    <a:pt x="113" y="2288"/>
                  </a:lnTo>
                  <a:lnTo>
                    <a:pt x="188" y="2438"/>
                  </a:lnTo>
                  <a:lnTo>
                    <a:pt x="263" y="2588"/>
                  </a:lnTo>
                  <a:lnTo>
                    <a:pt x="375" y="2719"/>
                  </a:lnTo>
                  <a:lnTo>
                    <a:pt x="488" y="2850"/>
                  </a:lnTo>
                  <a:lnTo>
                    <a:pt x="600" y="2962"/>
                  </a:lnTo>
                  <a:lnTo>
                    <a:pt x="731" y="3056"/>
                  </a:lnTo>
                  <a:lnTo>
                    <a:pt x="881" y="3150"/>
                  </a:lnTo>
                  <a:lnTo>
                    <a:pt x="1031" y="3206"/>
                  </a:lnTo>
                  <a:lnTo>
                    <a:pt x="1256" y="3281"/>
                  </a:lnTo>
                  <a:lnTo>
                    <a:pt x="1500" y="3337"/>
                  </a:lnTo>
                  <a:lnTo>
                    <a:pt x="1744" y="3337"/>
                  </a:lnTo>
                  <a:lnTo>
                    <a:pt x="1968" y="3300"/>
                  </a:lnTo>
                  <a:lnTo>
                    <a:pt x="2212" y="3244"/>
                  </a:lnTo>
                  <a:lnTo>
                    <a:pt x="2437" y="3150"/>
                  </a:lnTo>
                  <a:lnTo>
                    <a:pt x="2643" y="3019"/>
                  </a:lnTo>
                  <a:lnTo>
                    <a:pt x="2850" y="2850"/>
                  </a:lnTo>
                  <a:lnTo>
                    <a:pt x="3018" y="2644"/>
                  </a:lnTo>
                  <a:lnTo>
                    <a:pt x="3150" y="2438"/>
                  </a:lnTo>
                  <a:lnTo>
                    <a:pt x="3243" y="2194"/>
                  </a:lnTo>
                  <a:lnTo>
                    <a:pt x="3299" y="1950"/>
                  </a:lnTo>
                  <a:lnTo>
                    <a:pt x="3337" y="1706"/>
                  </a:lnTo>
                  <a:lnTo>
                    <a:pt x="3318" y="1463"/>
                  </a:lnTo>
                  <a:lnTo>
                    <a:pt x="3262" y="1219"/>
                  </a:lnTo>
                  <a:lnTo>
                    <a:pt x="3187" y="975"/>
                  </a:lnTo>
                  <a:lnTo>
                    <a:pt x="3112" y="844"/>
                  </a:lnTo>
                  <a:lnTo>
                    <a:pt x="3037" y="713"/>
                  </a:lnTo>
                  <a:lnTo>
                    <a:pt x="2943" y="600"/>
                  </a:lnTo>
                  <a:lnTo>
                    <a:pt x="2850" y="488"/>
                  </a:lnTo>
                  <a:lnTo>
                    <a:pt x="2718" y="375"/>
                  </a:lnTo>
                  <a:lnTo>
                    <a:pt x="2587" y="263"/>
                  </a:lnTo>
                  <a:lnTo>
                    <a:pt x="2437" y="188"/>
                  </a:lnTo>
                  <a:lnTo>
                    <a:pt x="2287" y="113"/>
                  </a:lnTo>
                  <a:lnTo>
                    <a:pt x="2137" y="57"/>
                  </a:lnTo>
                  <a:lnTo>
                    <a:pt x="1987" y="19"/>
                  </a:lnTo>
                  <a:lnTo>
                    <a:pt x="1819"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5" name="Google Shape;1525;p32"/>
            <p:cNvSpPr/>
            <p:nvPr/>
          </p:nvSpPr>
          <p:spPr>
            <a:xfrm>
              <a:off x="3464325" y="2458175"/>
              <a:ext cx="59075" cy="60025"/>
            </a:xfrm>
            <a:custGeom>
              <a:avLst/>
              <a:gdLst/>
              <a:ahLst/>
              <a:cxnLst/>
              <a:rect l="l" t="t" r="r" b="b"/>
              <a:pathLst>
                <a:path w="2363" h="2401" extrusionOk="0">
                  <a:moveTo>
                    <a:pt x="1894" y="1"/>
                  </a:moveTo>
                  <a:lnTo>
                    <a:pt x="1782" y="20"/>
                  </a:lnTo>
                  <a:lnTo>
                    <a:pt x="1669" y="57"/>
                  </a:lnTo>
                  <a:lnTo>
                    <a:pt x="1576" y="95"/>
                  </a:lnTo>
                  <a:lnTo>
                    <a:pt x="1369" y="207"/>
                  </a:lnTo>
                  <a:lnTo>
                    <a:pt x="1182" y="338"/>
                  </a:lnTo>
                  <a:lnTo>
                    <a:pt x="1013" y="488"/>
                  </a:lnTo>
                  <a:lnTo>
                    <a:pt x="770" y="732"/>
                  </a:lnTo>
                  <a:lnTo>
                    <a:pt x="563" y="957"/>
                  </a:lnTo>
                  <a:lnTo>
                    <a:pt x="413" y="1126"/>
                  </a:lnTo>
                  <a:lnTo>
                    <a:pt x="263" y="1332"/>
                  </a:lnTo>
                  <a:lnTo>
                    <a:pt x="132" y="1576"/>
                  </a:lnTo>
                  <a:lnTo>
                    <a:pt x="95" y="1688"/>
                  </a:lnTo>
                  <a:lnTo>
                    <a:pt x="38" y="1819"/>
                  </a:lnTo>
                  <a:lnTo>
                    <a:pt x="20" y="1932"/>
                  </a:lnTo>
                  <a:lnTo>
                    <a:pt x="1" y="2044"/>
                  </a:lnTo>
                  <a:lnTo>
                    <a:pt x="20" y="2157"/>
                  </a:lnTo>
                  <a:lnTo>
                    <a:pt x="57" y="2269"/>
                  </a:lnTo>
                  <a:lnTo>
                    <a:pt x="282" y="2344"/>
                  </a:lnTo>
                  <a:lnTo>
                    <a:pt x="526" y="2400"/>
                  </a:lnTo>
                  <a:lnTo>
                    <a:pt x="770" y="2400"/>
                  </a:lnTo>
                  <a:lnTo>
                    <a:pt x="994" y="2363"/>
                  </a:lnTo>
                  <a:lnTo>
                    <a:pt x="1238" y="2307"/>
                  </a:lnTo>
                  <a:lnTo>
                    <a:pt x="1463" y="2213"/>
                  </a:lnTo>
                  <a:lnTo>
                    <a:pt x="1669" y="2082"/>
                  </a:lnTo>
                  <a:lnTo>
                    <a:pt x="1876" y="1913"/>
                  </a:lnTo>
                  <a:lnTo>
                    <a:pt x="2044" y="1707"/>
                  </a:lnTo>
                  <a:lnTo>
                    <a:pt x="2176" y="1501"/>
                  </a:lnTo>
                  <a:lnTo>
                    <a:pt x="2269" y="1257"/>
                  </a:lnTo>
                  <a:lnTo>
                    <a:pt x="2325" y="1013"/>
                  </a:lnTo>
                  <a:lnTo>
                    <a:pt x="2363" y="769"/>
                  </a:lnTo>
                  <a:lnTo>
                    <a:pt x="2344" y="526"/>
                  </a:lnTo>
                  <a:lnTo>
                    <a:pt x="2288" y="282"/>
                  </a:lnTo>
                  <a:lnTo>
                    <a:pt x="2213" y="38"/>
                  </a:lnTo>
                  <a:lnTo>
                    <a:pt x="2101" y="20"/>
                  </a:lnTo>
                  <a:lnTo>
                    <a:pt x="198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6" name="Google Shape;1526;p32"/>
            <p:cNvSpPr/>
            <p:nvPr/>
          </p:nvSpPr>
          <p:spPr>
            <a:xfrm>
              <a:off x="3296075" y="2422575"/>
              <a:ext cx="126575" cy="126550"/>
            </a:xfrm>
            <a:custGeom>
              <a:avLst/>
              <a:gdLst/>
              <a:ahLst/>
              <a:cxnLst/>
              <a:rect l="l" t="t" r="r" b="b"/>
              <a:pathLst>
                <a:path w="5063" h="5062" extrusionOk="0">
                  <a:moveTo>
                    <a:pt x="2307" y="0"/>
                  </a:moveTo>
                  <a:lnTo>
                    <a:pt x="2063" y="38"/>
                  </a:lnTo>
                  <a:lnTo>
                    <a:pt x="1819" y="94"/>
                  </a:lnTo>
                  <a:lnTo>
                    <a:pt x="1594" y="188"/>
                  </a:lnTo>
                  <a:lnTo>
                    <a:pt x="1369" y="281"/>
                  </a:lnTo>
                  <a:lnTo>
                    <a:pt x="1144" y="413"/>
                  </a:lnTo>
                  <a:lnTo>
                    <a:pt x="938" y="563"/>
                  </a:lnTo>
                  <a:lnTo>
                    <a:pt x="751" y="731"/>
                  </a:lnTo>
                  <a:lnTo>
                    <a:pt x="582" y="919"/>
                  </a:lnTo>
                  <a:lnTo>
                    <a:pt x="432" y="1125"/>
                  </a:lnTo>
                  <a:lnTo>
                    <a:pt x="301" y="1350"/>
                  </a:lnTo>
                  <a:lnTo>
                    <a:pt x="188" y="1575"/>
                  </a:lnTo>
                  <a:lnTo>
                    <a:pt x="113" y="1800"/>
                  </a:lnTo>
                  <a:lnTo>
                    <a:pt x="57" y="2044"/>
                  </a:lnTo>
                  <a:lnTo>
                    <a:pt x="20" y="2287"/>
                  </a:lnTo>
                  <a:lnTo>
                    <a:pt x="1" y="2531"/>
                  </a:lnTo>
                  <a:lnTo>
                    <a:pt x="20" y="2775"/>
                  </a:lnTo>
                  <a:lnTo>
                    <a:pt x="57" y="3000"/>
                  </a:lnTo>
                  <a:lnTo>
                    <a:pt x="113" y="3243"/>
                  </a:lnTo>
                  <a:lnTo>
                    <a:pt x="188" y="3468"/>
                  </a:lnTo>
                  <a:lnTo>
                    <a:pt x="301" y="3693"/>
                  </a:lnTo>
                  <a:lnTo>
                    <a:pt x="413" y="3918"/>
                  </a:lnTo>
                  <a:lnTo>
                    <a:pt x="563" y="4124"/>
                  </a:lnTo>
                  <a:lnTo>
                    <a:pt x="751" y="4312"/>
                  </a:lnTo>
                  <a:lnTo>
                    <a:pt x="938" y="4499"/>
                  </a:lnTo>
                  <a:lnTo>
                    <a:pt x="1144" y="4649"/>
                  </a:lnTo>
                  <a:lnTo>
                    <a:pt x="1351" y="4762"/>
                  </a:lnTo>
                  <a:lnTo>
                    <a:pt x="1576" y="4874"/>
                  </a:lnTo>
                  <a:lnTo>
                    <a:pt x="1819" y="4949"/>
                  </a:lnTo>
                  <a:lnTo>
                    <a:pt x="2044" y="5005"/>
                  </a:lnTo>
                  <a:lnTo>
                    <a:pt x="2288" y="5043"/>
                  </a:lnTo>
                  <a:lnTo>
                    <a:pt x="2532" y="5062"/>
                  </a:lnTo>
                  <a:lnTo>
                    <a:pt x="2775" y="5043"/>
                  </a:lnTo>
                  <a:lnTo>
                    <a:pt x="3019" y="5024"/>
                  </a:lnTo>
                  <a:lnTo>
                    <a:pt x="3263" y="4968"/>
                  </a:lnTo>
                  <a:lnTo>
                    <a:pt x="3488" y="4874"/>
                  </a:lnTo>
                  <a:lnTo>
                    <a:pt x="3713" y="4781"/>
                  </a:lnTo>
                  <a:lnTo>
                    <a:pt x="3919" y="4649"/>
                  </a:lnTo>
                  <a:lnTo>
                    <a:pt x="4125" y="4499"/>
                  </a:lnTo>
                  <a:lnTo>
                    <a:pt x="4331" y="4331"/>
                  </a:lnTo>
                  <a:lnTo>
                    <a:pt x="4500" y="4124"/>
                  </a:lnTo>
                  <a:lnTo>
                    <a:pt x="4650" y="3918"/>
                  </a:lnTo>
                  <a:lnTo>
                    <a:pt x="4781" y="3712"/>
                  </a:lnTo>
                  <a:lnTo>
                    <a:pt x="4875" y="3487"/>
                  </a:lnTo>
                  <a:lnTo>
                    <a:pt x="4969" y="3262"/>
                  </a:lnTo>
                  <a:lnTo>
                    <a:pt x="5025" y="3018"/>
                  </a:lnTo>
                  <a:lnTo>
                    <a:pt x="5062" y="2775"/>
                  </a:lnTo>
                  <a:lnTo>
                    <a:pt x="5062" y="2531"/>
                  </a:lnTo>
                  <a:lnTo>
                    <a:pt x="5062" y="2287"/>
                  </a:lnTo>
                  <a:lnTo>
                    <a:pt x="5025" y="2044"/>
                  </a:lnTo>
                  <a:lnTo>
                    <a:pt x="4969" y="1819"/>
                  </a:lnTo>
                  <a:lnTo>
                    <a:pt x="4894" y="1575"/>
                  </a:lnTo>
                  <a:lnTo>
                    <a:pt x="4781" y="1350"/>
                  </a:lnTo>
                  <a:lnTo>
                    <a:pt x="4650" y="1144"/>
                  </a:lnTo>
                  <a:lnTo>
                    <a:pt x="4500" y="937"/>
                  </a:lnTo>
                  <a:lnTo>
                    <a:pt x="4331" y="750"/>
                  </a:lnTo>
                  <a:lnTo>
                    <a:pt x="4144" y="563"/>
                  </a:lnTo>
                  <a:lnTo>
                    <a:pt x="3938" y="413"/>
                  </a:lnTo>
                  <a:lnTo>
                    <a:pt x="3713" y="281"/>
                  </a:lnTo>
                  <a:lnTo>
                    <a:pt x="3488" y="188"/>
                  </a:lnTo>
                  <a:lnTo>
                    <a:pt x="3263" y="94"/>
                  </a:lnTo>
                  <a:lnTo>
                    <a:pt x="3019" y="38"/>
                  </a:lnTo>
                  <a:lnTo>
                    <a:pt x="2794"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7" name="Google Shape;1527;p32"/>
            <p:cNvSpPr/>
            <p:nvPr/>
          </p:nvSpPr>
          <p:spPr>
            <a:xfrm>
              <a:off x="3317650" y="2444125"/>
              <a:ext cx="83450" cy="83450"/>
            </a:xfrm>
            <a:custGeom>
              <a:avLst/>
              <a:gdLst/>
              <a:ahLst/>
              <a:cxnLst/>
              <a:rect l="l" t="t" r="r" b="b"/>
              <a:pathLst>
                <a:path w="3338" h="3338" extrusionOk="0">
                  <a:moveTo>
                    <a:pt x="1519" y="0"/>
                  </a:moveTo>
                  <a:lnTo>
                    <a:pt x="1369" y="19"/>
                  </a:lnTo>
                  <a:lnTo>
                    <a:pt x="1200" y="57"/>
                  </a:lnTo>
                  <a:lnTo>
                    <a:pt x="1050" y="113"/>
                  </a:lnTo>
                  <a:lnTo>
                    <a:pt x="900" y="188"/>
                  </a:lnTo>
                  <a:lnTo>
                    <a:pt x="750" y="263"/>
                  </a:lnTo>
                  <a:lnTo>
                    <a:pt x="619" y="375"/>
                  </a:lnTo>
                  <a:lnTo>
                    <a:pt x="488" y="488"/>
                  </a:lnTo>
                  <a:lnTo>
                    <a:pt x="375" y="619"/>
                  </a:lnTo>
                  <a:lnTo>
                    <a:pt x="281" y="750"/>
                  </a:lnTo>
                  <a:lnTo>
                    <a:pt x="206" y="882"/>
                  </a:lnTo>
                  <a:lnTo>
                    <a:pt x="131" y="1032"/>
                  </a:lnTo>
                  <a:lnTo>
                    <a:pt x="75" y="1182"/>
                  </a:lnTo>
                  <a:lnTo>
                    <a:pt x="38" y="1350"/>
                  </a:lnTo>
                  <a:lnTo>
                    <a:pt x="19" y="1500"/>
                  </a:lnTo>
                  <a:lnTo>
                    <a:pt x="0" y="1669"/>
                  </a:lnTo>
                  <a:lnTo>
                    <a:pt x="19" y="1819"/>
                  </a:lnTo>
                  <a:lnTo>
                    <a:pt x="38" y="1988"/>
                  </a:lnTo>
                  <a:lnTo>
                    <a:pt x="75" y="2138"/>
                  </a:lnTo>
                  <a:lnTo>
                    <a:pt x="131" y="2288"/>
                  </a:lnTo>
                  <a:lnTo>
                    <a:pt x="188" y="2438"/>
                  </a:lnTo>
                  <a:lnTo>
                    <a:pt x="281" y="2587"/>
                  </a:lnTo>
                  <a:lnTo>
                    <a:pt x="375" y="2719"/>
                  </a:lnTo>
                  <a:lnTo>
                    <a:pt x="488" y="2850"/>
                  </a:lnTo>
                  <a:lnTo>
                    <a:pt x="619" y="2962"/>
                  </a:lnTo>
                  <a:lnTo>
                    <a:pt x="750" y="3056"/>
                  </a:lnTo>
                  <a:lnTo>
                    <a:pt x="881" y="3150"/>
                  </a:lnTo>
                  <a:lnTo>
                    <a:pt x="1031" y="3206"/>
                  </a:lnTo>
                  <a:lnTo>
                    <a:pt x="1275" y="3281"/>
                  </a:lnTo>
                  <a:lnTo>
                    <a:pt x="1500" y="3337"/>
                  </a:lnTo>
                  <a:lnTo>
                    <a:pt x="1744" y="3337"/>
                  </a:lnTo>
                  <a:lnTo>
                    <a:pt x="1987" y="3300"/>
                  </a:lnTo>
                  <a:lnTo>
                    <a:pt x="2231" y="3244"/>
                  </a:lnTo>
                  <a:lnTo>
                    <a:pt x="2456" y="3150"/>
                  </a:lnTo>
                  <a:lnTo>
                    <a:pt x="2662" y="3019"/>
                  </a:lnTo>
                  <a:lnTo>
                    <a:pt x="2850" y="2850"/>
                  </a:lnTo>
                  <a:lnTo>
                    <a:pt x="3018" y="2644"/>
                  </a:lnTo>
                  <a:lnTo>
                    <a:pt x="3168" y="2438"/>
                  </a:lnTo>
                  <a:lnTo>
                    <a:pt x="3262" y="2194"/>
                  </a:lnTo>
                  <a:lnTo>
                    <a:pt x="3318" y="1950"/>
                  </a:lnTo>
                  <a:lnTo>
                    <a:pt x="3337" y="1706"/>
                  </a:lnTo>
                  <a:lnTo>
                    <a:pt x="3337" y="1463"/>
                  </a:lnTo>
                  <a:lnTo>
                    <a:pt x="3281" y="1219"/>
                  </a:lnTo>
                  <a:lnTo>
                    <a:pt x="3206" y="975"/>
                  </a:lnTo>
                  <a:lnTo>
                    <a:pt x="3131" y="844"/>
                  </a:lnTo>
                  <a:lnTo>
                    <a:pt x="3056" y="732"/>
                  </a:lnTo>
                  <a:lnTo>
                    <a:pt x="2962" y="600"/>
                  </a:lnTo>
                  <a:lnTo>
                    <a:pt x="2850" y="488"/>
                  </a:lnTo>
                  <a:lnTo>
                    <a:pt x="2737" y="375"/>
                  </a:lnTo>
                  <a:lnTo>
                    <a:pt x="2606" y="282"/>
                  </a:lnTo>
                  <a:lnTo>
                    <a:pt x="2456" y="188"/>
                  </a:lnTo>
                  <a:lnTo>
                    <a:pt x="2306" y="113"/>
                  </a:lnTo>
                  <a:lnTo>
                    <a:pt x="2156" y="75"/>
                  </a:lnTo>
                  <a:lnTo>
                    <a:pt x="2006" y="19"/>
                  </a:lnTo>
                  <a:lnTo>
                    <a:pt x="1837"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8" name="Google Shape;1528;p32"/>
            <p:cNvSpPr/>
            <p:nvPr/>
          </p:nvSpPr>
          <p:spPr>
            <a:xfrm>
              <a:off x="3342475" y="2467550"/>
              <a:ext cx="58625" cy="60025"/>
            </a:xfrm>
            <a:custGeom>
              <a:avLst/>
              <a:gdLst/>
              <a:ahLst/>
              <a:cxnLst/>
              <a:rect l="l" t="t" r="r" b="b"/>
              <a:pathLst>
                <a:path w="2345" h="2401" extrusionOk="0">
                  <a:moveTo>
                    <a:pt x="1875" y="1"/>
                  </a:moveTo>
                  <a:lnTo>
                    <a:pt x="1782" y="20"/>
                  </a:lnTo>
                  <a:lnTo>
                    <a:pt x="1669" y="57"/>
                  </a:lnTo>
                  <a:lnTo>
                    <a:pt x="1576" y="95"/>
                  </a:lnTo>
                  <a:lnTo>
                    <a:pt x="1369" y="207"/>
                  </a:lnTo>
                  <a:lnTo>
                    <a:pt x="1182" y="338"/>
                  </a:lnTo>
                  <a:lnTo>
                    <a:pt x="1013" y="488"/>
                  </a:lnTo>
                  <a:lnTo>
                    <a:pt x="751" y="732"/>
                  </a:lnTo>
                  <a:lnTo>
                    <a:pt x="563" y="957"/>
                  </a:lnTo>
                  <a:lnTo>
                    <a:pt x="413" y="1126"/>
                  </a:lnTo>
                  <a:lnTo>
                    <a:pt x="263" y="1332"/>
                  </a:lnTo>
                  <a:lnTo>
                    <a:pt x="132" y="1576"/>
                  </a:lnTo>
                  <a:lnTo>
                    <a:pt x="76" y="1688"/>
                  </a:lnTo>
                  <a:lnTo>
                    <a:pt x="38" y="1800"/>
                  </a:lnTo>
                  <a:lnTo>
                    <a:pt x="20" y="1932"/>
                  </a:lnTo>
                  <a:lnTo>
                    <a:pt x="1" y="2044"/>
                  </a:lnTo>
                  <a:lnTo>
                    <a:pt x="20" y="2157"/>
                  </a:lnTo>
                  <a:lnTo>
                    <a:pt x="38" y="2269"/>
                  </a:lnTo>
                  <a:lnTo>
                    <a:pt x="282" y="2344"/>
                  </a:lnTo>
                  <a:lnTo>
                    <a:pt x="507" y="2400"/>
                  </a:lnTo>
                  <a:lnTo>
                    <a:pt x="751" y="2400"/>
                  </a:lnTo>
                  <a:lnTo>
                    <a:pt x="994" y="2363"/>
                  </a:lnTo>
                  <a:lnTo>
                    <a:pt x="1238" y="2307"/>
                  </a:lnTo>
                  <a:lnTo>
                    <a:pt x="1463" y="2213"/>
                  </a:lnTo>
                  <a:lnTo>
                    <a:pt x="1669" y="2082"/>
                  </a:lnTo>
                  <a:lnTo>
                    <a:pt x="1857" y="1913"/>
                  </a:lnTo>
                  <a:lnTo>
                    <a:pt x="2025" y="1707"/>
                  </a:lnTo>
                  <a:lnTo>
                    <a:pt x="2175" y="1501"/>
                  </a:lnTo>
                  <a:lnTo>
                    <a:pt x="2269" y="1257"/>
                  </a:lnTo>
                  <a:lnTo>
                    <a:pt x="2325" y="1013"/>
                  </a:lnTo>
                  <a:lnTo>
                    <a:pt x="2344" y="769"/>
                  </a:lnTo>
                  <a:lnTo>
                    <a:pt x="2344" y="526"/>
                  </a:lnTo>
                  <a:lnTo>
                    <a:pt x="2288" y="282"/>
                  </a:lnTo>
                  <a:lnTo>
                    <a:pt x="2213" y="38"/>
                  </a:lnTo>
                  <a:lnTo>
                    <a:pt x="2100" y="20"/>
                  </a:lnTo>
                  <a:lnTo>
                    <a:pt x="198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29" name="Google Shape;1529;p32"/>
          <p:cNvGrpSpPr/>
          <p:nvPr/>
        </p:nvGrpSpPr>
        <p:grpSpPr>
          <a:xfrm>
            <a:off x="7795053" y="539498"/>
            <a:ext cx="470719" cy="859220"/>
            <a:chOff x="6063075" y="2385075"/>
            <a:chExt cx="365125" cy="666475"/>
          </a:xfrm>
        </p:grpSpPr>
        <p:sp>
          <p:nvSpPr>
            <p:cNvPr id="1530" name="Google Shape;1530;p32"/>
            <p:cNvSpPr/>
            <p:nvPr/>
          </p:nvSpPr>
          <p:spPr>
            <a:xfrm>
              <a:off x="6063075" y="2470850"/>
              <a:ext cx="365125" cy="580700"/>
            </a:xfrm>
            <a:custGeom>
              <a:avLst/>
              <a:gdLst/>
              <a:ahLst/>
              <a:cxnLst/>
              <a:rect l="l" t="t" r="r" b="b"/>
              <a:pathLst>
                <a:path w="14605" h="23228" extrusionOk="0">
                  <a:moveTo>
                    <a:pt x="7405" y="13423"/>
                  </a:moveTo>
                  <a:lnTo>
                    <a:pt x="7574" y="13479"/>
                  </a:lnTo>
                  <a:lnTo>
                    <a:pt x="7780" y="13554"/>
                  </a:lnTo>
                  <a:lnTo>
                    <a:pt x="8005" y="13685"/>
                  </a:lnTo>
                  <a:lnTo>
                    <a:pt x="8230" y="13873"/>
                  </a:lnTo>
                  <a:lnTo>
                    <a:pt x="8437" y="14079"/>
                  </a:lnTo>
                  <a:lnTo>
                    <a:pt x="8530" y="14191"/>
                  </a:lnTo>
                  <a:lnTo>
                    <a:pt x="8605" y="14322"/>
                  </a:lnTo>
                  <a:lnTo>
                    <a:pt x="8680" y="14454"/>
                  </a:lnTo>
                  <a:lnTo>
                    <a:pt x="8736" y="14604"/>
                  </a:lnTo>
                  <a:lnTo>
                    <a:pt x="8774" y="14754"/>
                  </a:lnTo>
                  <a:lnTo>
                    <a:pt x="8793" y="14904"/>
                  </a:lnTo>
                  <a:lnTo>
                    <a:pt x="8793" y="15091"/>
                  </a:lnTo>
                  <a:lnTo>
                    <a:pt x="8793" y="15185"/>
                  </a:lnTo>
                  <a:lnTo>
                    <a:pt x="8718" y="15616"/>
                  </a:lnTo>
                  <a:lnTo>
                    <a:pt x="8662" y="15841"/>
                  </a:lnTo>
                  <a:lnTo>
                    <a:pt x="8587" y="16066"/>
                  </a:lnTo>
                  <a:lnTo>
                    <a:pt x="8512" y="16291"/>
                  </a:lnTo>
                  <a:lnTo>
                    <a:pt x="8418" y="16516"/>
                  </a:lnTo>
                  <a:lnTo>
                    <a:pt x="8324" y="16741"/>
                  </a:lnTo>
                  <a:lnTo>
                    <a:pt x="8212" y="16947"/>
                  </a:lnTo>
                  <a:lnTo>
                    <a:pt x="8080" y="17134"/>
                  </a:lnTo>
                  <a:lnTo>
                    <a:pt x="7930" y="17303"/>
                  </a:lnTo>
                  <a:lnTo>
                    <a:pt x="7780" y="17472"/>
                  </a:lnTo>
                  <a:lnTo>
                    <a:pt x="7630" y="17603"/>
                  </a:lnTo>
                  <a:lnTo>
                    <a:pt x="7462" y="17697"/>
                  </a:lnTo>
                  <a:lnTo>
                    <a:pt x="7274" y="17772"/>
                  </a:lnTo>
                  <a:lnTo>
                    <a:pt x="7068" y="17809"/>
                  </a:lnTo>
                  <a:lnTo>
                    <a:pt x="6862" y="17809"/>
                  </a:lnTo>
                  <a:lnTo>
                    <a:pt x="6618" y="17753"/>
                  </a:lnTo>
                  <a:lnTo>
                    <a:pt x="6393" y="17678"/>
                  </a:lnTo>
                  <a:lnTo>
                    <a:pt x="6187" y="17566"/>
                  </a:lnTo>
                  <a:lnTo>
                    <a:pt x="6000" y="17416"/>
                  </a:lnTo>
                  <a:lnTo>
                    <a:pt x="5887" y="17303"/>
                  </a:lnTo>
                  <a:lnTo>
                    <a:pt x="5775" y="17172"/>
                  </a:lnTo>
                  <a:lnTo>
                    <a:pt x="5681" y="17041"/>
                  </a:lnTo>
                  <a:lnTo>
                    <a:pt x="5606" y="16891"/>
                  </a:lnTo>
                  <a:lnTo>
                    <a:pt x="5512" y="16703"/>
                  </a:lnTo>
                  <a:lnTo>
                    <a:pt x="5512" y="16685"/>
                  </a:lnTo>
                  <a:lnTo>
                    <a:pt x="5475" y="16591"/>
                  </a:lnTo>
                  <a:lnTo>
                    <a:pt x="5400" y="16291"/>
                  </a:lnTo>
                  <a:lnTo>
                    <a:pt x="5343" y="16010"/>
                  </a:lnTo>
                  <a:lnTo>
                    <a:pt x="5306" y="15710"/>
                  </a:lnTo>
                  <a:lnTo>
                    <a:pt x="5325" y="15410"/>
                  </a:lnTo>
                  <a:lnTo>
                    <a:pt x="5325" y="15297"/>
                  </a:lnTo>
                  <a:lnTo>
                    <a:pt x="5343" y="15260"/>
                  </a:lnTo>
                  <a:lnTo>
                    <a:pt x="5381" y="15054"/>
                  </a:lnTo>
                  <a:lnTo>
                    <a:pt x="5418" y="14866"/>
                  </a:lnTo>
                  <a:lnTo>
                    <a:pt x="5493" y="14679"/>
                  </a:lnTo>
                  <a:lnTo>
                    <a:pt x="5587" y="14510"/>
                  </a:lnTo>
                  <a:lnTo>
                    <a:pt x="5681" y="14341"/>
                  </a:lnTo>
                  <a:lnTo>
                    <a:pt x="5793" y="14172"/>
                  </a:lnTo>
                  <a:lnTo>
                    <a:pt x="5925" y="14023"/>
                  </a:lnTo>
                  <a:lnTo>
                    <a:pt x="6056" y="13891"/>
                  </a:lnTo>
                  <a:lnTo>
                    <a:pt x="6206" y="13779"/>
                  </a:lnTo>
                  <a:lnTo>
                    <a:pt x="6356" y="13666"/>
                  </a:lnTo>
                  <a:lnTo>
                    <a:pt x="6524" y="13591"/>
                  </a:lnTo>
                  <a:lnTo>
                    <a:pt x="6693" y="13516"/>
                  </a:lnTo>
                  <a:lnTo>
                    <a:pt x="6862" y="13460"/>
                  </a:lnTo>
                  <a:lnTo>
                    <a:pt x="7031" y="13423"/>
                  </a:lnTo>
                  <a:close/>
                  <a:moveTo>
                    <a:pt x="8437" y="0"/>
                  </a:moveTo>
                  <a:lnTo>
                    <a:pt x="8062" y="19"/>
                  </a:lnTo>
                  <a:lnTo>
                    <a:pt x="7687" y="56"/>
                  </a:lnTo>
                  <a:lnTo>
                    <a:pt x="7256" y="150"/>
                  </a:lnTo>
                  <a:lnTo>
                    <a:pt x="6824" y="262"/>
                  </a:lnTo>
                  <a:lnTo>
                    <a:pt x="6374" y="431"/>
                  </a:lnTo>
                  <a:lnTo>
                    <a:pt x="5906" y="637"/>
                  </a:lnTo>
                  <a:lnTo>
                    <a:pt x="5437" y="900"/>
                  </a:lnTo>
                  <a:lnTo>
                    <a:pt x="4950" y="1200"/>
                  </a:lnTo>
                  <a:lnTo>
                    <a:pt x="4481" y="1556"/>
                  </a:lnTo>
                  <a:lnTo>
                    <a:pt x="4237" y="1762"/>
                  </a:lnTo>
                  <a:lnTo>
                    <a:pt x="3994" y="1968"/>
                  </a:lnTo>
                  <a:lnTo>
                    <a:pt x="3769" y="2193"/>
                  </a:lnTo>
                  <a:lnTo>
                    <a:pt x="3525" y="2418"/>
                  </a:lnTo>
                  <a:lnTo>
                    <a:pt x="3300" y="2681"/>
                  </a:lnTo>
                  <a:lnTo>
                    <a:pt x="3075" y="2943"/>
                  </a:lnTo>
                  <a:lnTo>
                    <a:pt x="2850" y="3224"/>
                  </a:lnTo>
                  <a:lnTo>
                    <a:pt x="2625" y="3524"/>
                  </a:lnTo>
                  <a:lnTo>
                    <a:pt x="2419" y="3843"/>
                  </a:lnTo>
                  <a:lnTo>
                    <a:pt x="2213" y="4162"/>
                  </a:lnTo>
                  <a:lnTo>
                    <a:pt x="2006" y="4518"/>
                  </a:lnTo>
                  <a:lnTo>
                    <a:pt x="1819" y="4874"/>
                  </a:lnTo>
                  <a:lnTo>
                    <a:pt x="1632" y="5212"/>
                  </a:lnTo>
                  <a:lnTo>
                    <a:pt x="1463" y="5568"/>
                  </a:lnTo>
                  <a:lnTo>
                    <a:pt x="1313" y="5943"/>
                  </a:lnTo>
                  <a:lnTo>
                    <a:pt x="1163" y="6336"/>
                  </a:lnTo>
                  <a:lnTo>
                    <a:pt x="1107" y="6486"/>
                  </a:lnTo>
                  <a:lnTo>
                    <a:pt x="882" y="7124"/>
                  </a:lnTo>
                  <a:lnTo>
                    <a:pt x="694" y="7817"/>
                  </a:lnTo>
                  <a:lnTo>
                    <a:pt x="507" y="8530"/>
                  </a:lnTo>
                  <a:lnTo>
                    <a:pt x="357" y="9298"/>
                  </a:lnTo>
                  <a:lnTo>
                    <a:pt x="244" y="9954"/>
                  </a:lnTo>
                  <a:lnTo>
                    <a:pt x="151" y="10648"/>
                  </a:lnTo>
                  <a:lnTo>
                    <a:pt x="94" y="11154"/>
                  </a:lnTo>
                  <a:lnTo>
                    <a:pt x="57" y="11642"/>
                  </a:lnTo>
                  <a:lnTo>
                    <a:pt x="19" y="12410"/>
                  </a:lnTo>
                  <a:lnTo>
                    <a:pt x="1" y="13291"/>
                  </a:lnTo>
                  <a:lnTo>
                    <a:pt x="38" y="14116"/>
                  </a:lnTo>
                  <a:lnTo>
                    <a:pt x="57" y="14322"/>
                  </a:lnTo>
                  <a:lnTo>
                    <a:pt x="38" y="14322"/>
                  </a:lnTo>
                  <a:lnTo>
                    <a:pt x="76" y="14697"/>
                  </a:lnTo>
                  <a:lnTo>
                    <a:pt x="132" y="15260"/>
                  </a:lnTo>
                  <a:lnTo>
                    <a:pt x="207" y="15803"/>
                  </a:lnTo>
                  <a:lnTo>
                    <a:pt x="338" y="16478"/>
                  </a:lnTo>
                  <a:lnTo>
                    <a:pt x="488" y="17116"/>
                  </a:lnTo>
                  <a:lnTo>
                    <a:pt x="657" y="17678"/>
                  </a:lnTo>
                  <a:lnTo>
                    <a:pt x="844" y="18222"/>
                  </a:lnTo>
                  <a:lnTo>
                    <a:pt x="1088" y="18803"/>
                  </a:lnTo>
                  <a:lnTo>
                    <a:pt x="1350" y="19365"/>
                  </a:lnTo>
                  <a:lnTo>
                    <a:pt x="1519" y="19684"/>
                  </a:lnTo>
                  <a:lnTo>
                    <a:pt x="1707" y="20003"/>
                  </a:lnTo>
                  <a:lnTo>
                    <a:pt x="1913" y="20303"/>
                  </a:lnTo>
                  <a:lnTo>
                    <a:pt x="2100" y="20584"/>
                  </a:lnTo>
                  <a:lnTo>
                    <a:pt x="2288" y="20809"/>
                  </a:lnTo>
                  <a:lnTo>
                    <a:pt x="2456" y="21015"/>
                  </a:lnTo>
                  <a:lnTo>
                    <a:pt x="2700" y="21296"/>
                  </a:lnTo>
                  <a:lnTo>
                    <a:pt x="2963" y="21559"/>
                  </a:lnTo>
                  <a:lnTo>
                    <a:pt x="3225" y="21802"/>
                  </a:lnTo>
                  <a:lnTo>
                    <a:pt x="3487" y="22027"/>
                  </a:lnTo>
                  <a:lnTo>
                    <a:pt x="3750" y="22215"/>
                  </a:lnTo>
                  <a:lnTo>
                    <a:pt x="3994" y="22384"/>
                  </a:lnTo>
                  <a:lnTo>
                    <a:pt x="4256" y="22533"/>
                  </a:lnTo>
                  <a:lnTo>
                    <a:pt x="4500" y="22683"/>
                  </a:lnTo>
                  <a:lnTo>
                    <a:pt x="4743" y="22796"/>
                  </a:lnTo>
                  <a:lnTo>
                    <a:pt x="4987" y="22890"/>
                  </a:lnTo>
                  <a:lnTo>
                    <a:pt x="5231" y="22965"/>
                  </a:lnTo>
                  <a:lnTo>
                    <a:pt x="5456" y="23040"/>
                  </a:lnTo>
                  <a:lnTo>
                    <a:pt x="5550" y="23058"/>
                  </a:lnTo>
                  <a:lnTo>
                    <a:pt x="5868" y="23115"/>
                  </a:lnTo>
                  <a:lnTo>
                    <a:pt x="6074" y="23133"/>
                  </a:lnTo>
                  <a:lnTo>
                    <a:pt x="6656" y="23190"/>
                  </a:lnTo>
                  <a:lnTo>
                    <a:pt x="7293" y="23227"/>
                  </a:lnTo>
                  <a:lnTo>
                    <a:pt x="7968" y="23227"/>
                  </a:lnTo>
                  <a:lnTo>
                    <a:pt x="8324" y="23208"/>
                  </a:lnTo>
                  <a:lnTo>
                    <a:pt x="8662" y="23190"/>
                  </a:lnTo>
                  <a:lnTo>
                    <a:pt x="9036" y="23133"/>
                  </a:lnTo>
                  <a:lnTo>
                    <a:pt x="9393" y="23058"/>
                  </a:lnTo>
                  <a:lnTo>
                    <a:pt x="9749" y="22965"/>
                  </a:lnTo>
                  <a:lnTo>
                    <a:pt x="10105" y="22852"/>
                  </a:lnTo>
                  <a:lnTo>
                    <a:pt x="10124" y="22852"/>
                  </a:lnTo>
                  <a:lnTo>
                    <a:pt x="10405" y="22758"/>
                  </a:lnTo>
                  <a:lnTo>
                    <a:pt x="10686" y="22627"/>
                  </a:lnTo>
                  <a:lnTo>
                    <a:pt x="10949" y="22496"/>
                  </a:lnTo>
                  <a:lnTo>
                    <a:pt x="11211" y="22327"/>
                  </a:lnTo>
                  <a:lnTo>
                    <a:pt x="11473" y="22159"/>
                  </a:lnTo>
                  <a:lnTo>
                    <a:pt x="11736" y="21971"/>
                  </a:lnTo>
                  <a:lnTo>
                    <a:pt x="11980" y="21765"/>
                  </a:lnTo>
                  <a:lnTo>
                    <a:pt x="12223" y="21521"/>
                  </a:lnTo>
                  <a:lnTo>
                    <a:pt x="12467" y="21259"/>
                  </a:lnTo>
                  <a:lnTo>
                    <a:pt x="12692" y="20996"/>
                  </a:lnTo>
                  <a:lnTo>
                    <a:pt x="12711" y="20978"/>
                  </a:lnTo>
                  <a:lnTo>
                    <a:pt x="12879" y="20734"/>
                  </a:lnTo>
                  <a:lnTo>
                    <a:pt x="13104" y="20378"/>
                  </a:lnTo>
                  <a:lnTo>
                    <a:pt x="13329" y="19984"/>
                  </a:lnTo>
                  <a:lnTo>
                    <a:pt x="13536" y="19534"/>
                  </a:lnTo>
                  <a:lnTo>
                    <a:pt x="13723" y="19084"/>
                  </a:lnTo>
                  <a:lnTo>
                    <a:pt x="13948" y="18465"/>
                  </a:lnTo>
                  <a:lnTo>
                    <a:pt x="14117" y="17791"/>
                  </a:lnTo>
                  <a:lnTo>
                    <a:pt x="14229" y="17359"/>
                  </a:lnTo>
                  <a:lnTo>
                    <a:pt x="14304" y="16928"/>
                  </a:lnTo>
                  <a:lnTo>
                    <a:pt x="14379" y="16460"/>
                  </a:lnTo>
                  <a:lnTo>
                    <a:pt x="14435" y="15972"/>
                  </a:lnTo>
                  <a:lnTo>
                    <a:pt x="14473" y="15653"/>
                  </a:lnTo>
                  <a:lnTo>
                    <a:pt x="14473" y="15354"/>
                  </a:lnTo>
                  <a:lnTo>
                    <a:pt x="14473" y="15054"/>
                  </a:lnTo>
                  <a:lnTo>
                    <a:pt x="14435" y="14772"/>
                  </a:lnTo>
                  <a:lnTo>
                    <a:pt x="14398" y="14472"/>
                  </a:lnTo>
                  <a:lnTo>
                    <a:pt x="14323" y="14172"/>
                  </a:lnTo>
                  <a:lnTo>
                    <a:pt x="14248" y="13910"/>
                  </a:lnTo>
                  <a:lnTo>
                    <a:pt x="14136" y="13629"/>
                  </a:lnTo>
                  <a:lnTo>
                    <a:pt x="14117" y="13554"/>
                  </a:lnTo>
                  <a:lnTo>
                    <a:pt x="13986" y="13291"/>
                  </a:lnTo>
                  <a:lnTo>
                    <a:pt x="13854" y="13048"/>
                  </a:lnTo>
                  <a:lnTo>
                    <a:pt x="13704" y="12804"/>
                  </a:lnTo>
                  <a:lnTo>
                    <a:pt x="13536" y="12579"/>
                  </a:lnTo>
                  <a:lnTo>
                    <a:pt x="13367" y="12354"/>
                  </a:lnTo>
                  <a:lnTo>
                    <a:pt x="13179" y="12148"/>
                  </a:lnTo>
                  <a:lnTo>
                    <a:pt x="12879" y="11848"/>
                  </a:lnTo>
                  <a:lnTo>
                    <a:pt x="12542" y="11567"/>
                  </a:lnTo>
                  <a:lnTo>
                    <a:pt x="12223" y="11342"/>
                  </a:lnTo>
                  <a:lnTo>
                    <a:pt x="11886" y="11136"/>
                  </a:lnTo>
                  <a:lnTo>
                    <a:pt x="11548" y="10948"/>
                  </a:lnTo>
                  <a:lnTo>
                    <a:pt x="11192" y="10779"/>
                  </a:lnTo>
                  <a:lnTo>
                    <a:pt x="10742" y="10592"/>
                  </a:lnTo>
                  <a:lnTo>
                    <a:pt x="10274" y="10461"/>
                  </a:lnTo>
                  <a:lnTo>
                    <a:pt x="9824" y="10348"/>
                  </a:lnTo>
                  <a:lnTo>
                    <a:pt x="9355" y="10273"/>
                  </a:lnTo>
                  <a:lnTo>
                    <a:pt x="9149" y="10254"/>
                  </a:lnTo>
                  <a:lnTo>
                    <a:pt x="8699" y="10236"/>
                  </a:lnTo>
                  <a:lnTo>
                    <a:pt x="8287" y="10254"/>
                  </a:lnTo>
                  <a:lnTo>
                    <a:pt x="7893" y="10292"/>
                  </a:lnTo>
                  <a:lnTo>
                    <a:pt x="7537" y="10367"/>
                  </a:lnTo>
                  <a:lnTo>
                    <a:pt x="7199" y="10442"/>
                  </a:lnTo>
                  <a:lnTo>
                    <a:pt x="6899" y="10554"/>
                  </a:lnTo>
                  <a:lnTo>
                    <a:pt x="6618" y="10667"/>
                  </a:lnTo>
                  <a:lnTo>
                    <a:pt x="6356" y="10798"/>
                  </a:lnTo>
                  <a:lnTo>
                    <a:pt x="6093" y="10929"/>
                  </a:lnTo>
                  <a:lnTo>
                    <a:pt x="5831" y="11098"/>
                  </a:lnTo>
                  <a:lnTo>
                    <a:pt x="5587" y="11304"/>
                  </a:lnTo>
                  <a:lnTo>
                    <a:pt x="5381" y="11510"/>
                  </a:lnTo>
                  <a:lnTo>
                    <a:pt x="5437" y="11079"/>
                  </a:lnTo>
                  <a:lnTo>
                    <a:pt x="5512" y="10573"/>
                  </a:lnTo>
                  <a:lnTo>
                    <a:pt x="5606" y="10104"/>
                  </a:lnTo>
                  <a:lnTo>
                    <a:pt x="5700" y="9655"/>
                  </a:lnTo>
                  <a:lnTo>
                    <a:pt x="5812" y="9223"/>
                  </a:lnTo>
                  <a:lnTo>
                    <a:pt x="5887" y="8923"/>
                  </a:lnTo>
                  <a:lnTo>
                    <a:pt x="5981" y="8642"/>
                  </a:lnTo>
                  <a:lnTo>
                    <a:pt x="6131" y="8305"/>
                  </a:lnTo>
                  <a:lnTo>
                    <a:pt x="6281" y="8005"/>
                  </a:lnTo>
                  <a:lnTo>
                    <a:pt x="6449" y="7724"/>
                  </a:lnTo>
                  <a:lnTo>
                    <a:pt x="6637" y="7480"/>
                  </a:lnTo>
                  <a:lnTo>
                    <a:pt x="6749" y="7386"/>
                  </a:lnTo>
                  <a:lnTo>
                    <a:pt x="6843" y="7292"/>
                  </a:lnTo>
                  <a:lnTo>
                    <a:pt x="6956" y="7217"/>
                  </a:lnTo>
                  <a:lnTo>
                    <a:pt x="7087" y="7142"/>
                  </a:lnTo>
                  <a:lnTo>
                    <a:pt x="7199" y="7105"/>
                  </a:lnTo>
                  <a:lnTo>
                    <a:pt x="7331" y="7068"/>
                  </a:lnTo>
                  <a:lnTo>
                    <a:pt x="7593" y="7068"/>
                  </a:lnTo>
                  <a:lnTo>
                    <a:pt x="7855" y="7105"/>
                  </a:lnTo>
                  <a:lnTo>
                    <a:pt x="8099" y="7161"/>
                  </a:lnTo>
                  <a:lnTo>
                    <a:pt x="8305" y="7217"/>
                  </a:lnTo>
                  <a:lnTo>
                    <a:pt x="8493" y="7292"/>
                  </a:lnTo>
                  <a:lnTo>
                    <a:pt x="8718" y="7442"/>
                  </a:lnTo>
                  <a:lnTo>
                    <a:pt x="8886" y="7574"/>
                  </a:lnTo>
                  <a:lnTo>
                    <a:pt x="9018" y="7705"/>
                  </a:lnTo>
                  <a:lnTo>
                    <a:pt x="9111" y="7855"/>
                  </a:lnTo>
                  <a:lnTo>
                    <a:pt x="9168" y="7986"/>
                  </a:lnTo>
                  <a:lnTo>
                    <a:pt x="9261" y="8249"/>
                  </a:lnTo>
                  <a:lnTo>
                    <a:pt x="9318" y="8455"/>
                  </a:lnTo>
                  <a:lnTo>
                    <a:pt x="9336" y="8455"/>
                  </a:lnTo>
                  <a:lnTo>
                    <a:pt x="9336" y="8492"/>
                  </a:lnTo>
                  <a:lnTo>
                    <a:pt x="9336" y="8567"/>
                  </a:lnTo>
                  <a:lnTo>
                    <a:pt x="9336" y="8661"/>
                  </a:lnTo>
                  <a:lnTo>
                    <a:pt x="9374" y="8755"/>
                  </a:lnTo>
                  <a:lnTo>
                    <a:pt x="9393" y="8848"/>
                  </a:lnTo>
                  <a:lnTo>
                    <a:pt x="9449" y="8923"/>
                  </a:lnTo>
                  <a:lnTo>
                    <a:pt x="9524" y="8998"/>
                  </a:lnTo>
                  <a:lnTo>
                    <a:pt x="9618" y="9036"/>
                  </a:lnTo>
                  <a:lnTo>
                    <a:pt x="9711" y="9073"/>
                  </a:lnTo>
                  <a:lnTo>
                    <a:pt x="9936" y="9073"/>
                  </a:lnTo>
                  <a:lnTo>
                    <a:pt x="10049" y="9036"/>
                  </a:lnTo>
                  <a:lnTo>
                    <a:pt x="10180" y="8998"/>
                  </a:lnTo>
                  <a:lnTo>
                    <a:pt x="11848" y="8061"/>
                  </a:lnTo>
                  <a:lnTo>
                    <a:pt x="12917" y="7480"/>
                  </a:lnTo>
                  <a:lnTo>
                    <a:pt x="13348" y="7255"/>
                  </a:lnTo>
                  <a:lnTo>
                    <a:pt x="13648" y="7124"/>
                  </a:lnTo>
                  <a:lnTo>
                    <a:pt x="13686" y="7105"/>
                  </a:lnTo>
                  <a:lnTo>
                    <a:pt x="13779" y="7068"/>
                  </a:lnTo>
                  <a:lnTo>
                    <a:pt x="13911" y="7011"/>
                  </a:lnTo>
                  <a:lnTo>
                    <a:pt x="14042" y="6955"/>
                  </a:lnTo>
                  <a:lnTo>
                    <a:pt x="14173" y="6880"/>
                  </a:lnTo>
                  <a:lnTo>
                    <a:pt x="14285" y="6805"/>
                  </a:lnTo>
                  <a:lnTo>
                    <a:pt x="14398" y="6693"/>
                  </a:lnTo>
                  <a:lnTo>
                    <a:pt x="14492" y="6580"/>
                  </a:lnTo>
                  <a:lnTo>
                    <a:pt x="14548" y="6468"/>
                  </a:lnTo>
                  <a:lnTo>
                    <a:pt x="14604" y="6318"/>
                  </a:lnTo>
                  <a:lnTo>
                    <a:pt x="14604" y="6261"/>
                  </a:lnTo>
                  <a:lnTo>
                    <a:pt x="14604" y="6149"/>
                  </a:lnTo>
                  <a:lnTo>
                    <a:pt x="14585" y="6036"/>
                  </a:lnTo>
                  <a:lnTo>
                    <a:pt x="14529" y="5793"/>
                  </a:lnTo>
                  <a:lnTo>
                    <a:pt x="14417" y="5455"/>
                  </a:lnTo>
                  <a:lnTo>
                    <a:pt x="14323" y="5155"/>
                  </a:lnTo>
                  <a:lnTo>
                    <a:pt x="14192" y="4818"/>
                  </a:lnTo>
                  <a:lnTo>
                    <a:pt x="13967" y="4312"/>
                  </a:lnTo>
                  <a:lnTo>
                    <a:pt x="13704" y="3768"/>
                  </a:lnTo>
                  <a:lnTo>
                    <a:pt x="13404" y="3262"/>
                  </a:lnTo>
                  <a:lnTo>
                    <a:pt x="13067" y="2737"/>
                  </a:lnTo>
                  <a:lnTo>
                    <a:pt x="12786" y="2362"/>
                  </a:lnTo>
                  <a:lnTo>
                    <a:pt x="12467" y="1987"/>
                  </a:lnTo>
                  <a:lnTo>
                    <a:pt x="12130" y="1631"/>
                  </a:lnTo>
                  <a:lnTo>
                    <a:pt x="11736" y="1294"/>
                  </a:lnTo>
                  <a:lnTo>
                    <a:pt x="11455" y="1087"/>
                  </a:lnTo>
                  <a:lnTo>
                    <a:pt x="11174" y="881"/>
                  </a:lnTo>
                  <a:lnTo>
                    <a:pt x="10855" y="694"/>
                  </a:lnTo>
                  <a:lnTo>
                    <a:pt x="10517" y="525"/>
                  </a:lnTo>
                  <a:lnTo>
                    <a:pt x="10105" y="356"/>
                  </a:lnTo>
                  <a:lnTo>
                    <a:pt x="9693" y="206"/>
                  </a:lnTo>
                  <a:lnTo>
                    <a:pt x="9243" y="94"/>
                  </a:lnTo>
                  <a:lnTo>
                    <a:pt x="8755" y="19"/>
                  </a:lnTo>
                  <a:lnTo>
                    <a:pt x="8437"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1" name="Google Shape;1531;p32"/>
            <p:cNvSpPr/>
            <p:nvPr/>
          </p:nvSpPr>
          <p:spPr>
            <a:xfrm>
              <a:off x="6092125" y="2539275"/>
              <a:ext cx="313575" cy="107350"/>
            </a:xfrm>
            <a:custGeom>
              <a:avLst/>
              <a:gdLst/>
              <a:ahLst/>
              <a:cxnLst/>
              <a:rect l="l" t="t" r="r" b="b"/>
              <a:pathLst>
                <a:path w="12543" h="4294" extrusionOk="0">
                  <a:moveTo>
                    <a:pt x="11905" y="0"/>
                  </a:moveTo>
                  <a:lnTo>
                    <a:pt x="5644" y="2212"/>
                  </a:lnTo>
                  <a:lnTo>
                    <a:pt x="6768" y="19"/>
                  </a:lnTo>
                  <a:lnTo>
                    <a:pt x="6768" y="19"/>
                  </a:lnTo>
                  <a:lnTo>
                    <a:pt x="657" y="2137"/>
                  </a:lnTo>
                  <a:lnTo>
                    <a:pt x="470" y="2475"/>
                  </a:lnTo>
                  <a:lnTo>
                    <a:pt x="301" y="2831"/>
                  </a:lnTo>
                  <a:lnTo>
                    <a:pt x="151" y="3206"/>
                  </a:lnTo>
                  <a:lnTo>
                    <a:pt x="1" y="3599"/>
                  </a:lnTo>
                  <a:lnTo>
                    <a:pt x="4406" y="2062"/>
                  </a:lnTo>
                  <a:lnTo>
                    <a:pt x="3263" y="4293"/>
                  </a:lnTo>
                  <a:lnTo>
                    <a:pt x="3263" y="4293"/>
                  </a:lnTo>
                  <a:lnTo>
                    <a:pt x="12542" y="1031"/>
                  </a:lnTo>
                  <a:lnTo>
                    <a:pt x="12242" y="525"/>
                  </a:lnTo>
                  <a:lnTo>
                    <a:pt x="11905"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2" name="Google Shape;1532;p32"/>
            <p:cNvSpPr/>
            <p:nvPr/>
          </p:nvSpPr>
          <p:spPr>
            <a:xfrm>
              <a:off x="6281000" y="2607225"/>
              <a:ext cx="147200" cy="75000"/>
            </a:xfrm>
            <a:custGeom>
              <a:avLst/>
              <a:gdLst/>
              <a:ahLst/>
              <a:cxnLst/>
              <a:rect l="l" t="t" r="r" b="b"/>
              <a:pathLst>
                <a:path w="5888" h="3000" extrusionOk="0">
                  <a:moveTo>
                    <a:pt x="5700" y="0"/>
                  </a:moveTo>
                  <a:lnTo>
                    <a:pt x="1" y="1987"/>
                  </a:lnTo>
                  <a:lnTo>
                    <a:pt x="169" y="2119"/>
                  </a:lnTo>
                  <a:lnTo>
                    <a:pt x="301" y="2250"/>
                  </a:lnTo>
                  <a:lnTo>
                    <a:pt x="394" y="2400"/>
                  </a:lnTo>
                  <a:lnTo>
                    <a:pt x="451" y="2531"/>
                  </a:lnTo>
                  <a:lnTo>
                    <a:pt x="544" y="2794"/>
                  </a:lnTo>
                  <a:lnTo>
                    <a:pt x="601" y="3000"/>
                  </a:lnTo>
                  <a:lnTo>
                    <a:pt x="619" y="3000"/>
                  </a:lnTo>
                  <a:lnTo>
                    <a:pt x="5156" y="1425"/>
                  </a:lnTo>
                  <a:lnTo>
                    <a:pt x="5062" y="1613"/>
                  </a:lnTo>
                  <a:lnTo>
                    <a:pt x="5194" y="1556"/>
                  </a:lnTo>
                  <a:lnTo>
                    <a:pt x="5325" y="1500"/>
                  </a:lnTo>
                  <a:lnTo>
                    <a:pt x="5456" y="1425"/>
                  </a:lnTo>
                  <a:lnTo>
                    <a:pt x="5568" y="1350"/>
                  </a:lnTo>
                  <a:lnTo>
                    <a:pt x="5681" y="1238"/>
                  </a:lnTo>
                  <a:lnTo>
                    <a:pt x="5775" y="1125"/>
                  </a:lnTo>
                  <a:lnTo>
                    <a:pt x="5831" y="1013"/>
                  </a:lnTo>
                  <a:lnTo>
                    <a:pt x="5887" y="863"/>
                  </a:lnTo>
                  <a:lnTo>
                    <a:pt x="5887" y="806"/>
                  </a:lnTo>
                  <a:lnTo>
                    <a:pt x="5887" y="694"/>
                  </a:lnTo>
                  <a:lnTo>
                    <a:pt x="5868" y="581"/>
                  </a:lnTo>
                  <a:lnTo>
                    <a:pt x="5812" y="338"/>
                  </a:lnTo>
                  <a:lnTo>
                    <a:pt x="5700"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3" name="Google Shape;1533;p32"/>
            <p:cNvSpPr/>
            <p:nvPr/>
          </p:nvSpPr>
          <p:spPr>
            <a:xfrm>
              <a:off x="6063075" y="2727200"/>
              <a:ext cx="279825" cy="111100"/>
            </a:xfrm>
            <a:custGeom>
              <a:avLst/>
              <a:gdLst/>
              <a:ahLst/>
              <a:cxnLst/>
              <a:rect l="l" t="t" r="r" b="b"/>
              <a:pathLst>
                <a:path w="11193" h="4444" extrusionOk="0">
                  <a:moveTo>
                    <a:pt x="9149" y="0"/>
                  </a:moveTo>
                  <a:lnTo>
                    <a:pt x="1200" y="2812"/>
                  </a:lnTo>
                  <a:lnTo>
                    <a:pt x="2344" y="600"/>
                  </a:lnTo>
                  <a:lnTo>
                    <a:pt x="57" y="1388"/>
                  </a:lnTo>
                  <a:lnTo>
                    <a:pt x="19" y="2156"/>
                  </a:lnTo>
                  <a:lnTo>
                    <a:pt x="1" y="3037"/>
                  </a:lnTo>
                  <a:lnTo>
                    <a:pt x="38" y="3862"/>
                  </a:lnTo>
                  <a:lnTo>
                    <a:pt x="57" y="4068"/>
                  </a:lnTo>
                  <a:lnTo>
                    <a:pt x="38" y="4068"/>
                  </a:lnTo>
                  <a:lnTo>
                    <a:pt x="76" y="4443"/>
                  </a:lnTo>
                  <a:lnTo>
                    <a:pt x="11192" y="525"/>
                  </a:lnTo>
                  <a:lnTo>
                    <a:pt x="10742" y="338"/>
                  </a:lnTo>
                  <a:lnTo>
                    <a:pt x="10274" y="207"/>
                  </a:lnTo>
                  <a:lnTo>
                    <a:pt x="9824" y="94"/>
                  </a:lnTo>
                  <a:lnTo>
                    <a:pt x="9355" y="19"/>
                  </a:lnTo>
                  <a:lnTo>
                    <a:pt x="9149"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4" name="Google Shape;1534;p32"/>
            <p:cNvSpPr/>
            <p:nvPr/>
          </p:nvSpPr>
          <p:spPr>
            <a:xfrm>
              <a:off x="6124475" y="2938575"/>
              <a:ext cx="281700" cy="110625"/>
            </a:xfrm>
            <a:custGeom>
              <a:avLst/>
              <a:gdLst/>
              <a:ahLst/>
              <a:cxnLst/>
              <a:rect l="l" t="t" r="r" b="b"/>
              <a:pathLst>
                <a:path w="11268" h="4425" extrusionOk="0">
                  <a:moveTo>
                    <a:pt x="6655" y="0"/>
                  </a:moveTo>
                  <a:lnTo>
                    <a:pt x="0" y="2306"/>
                  </a:lnTo>
                  <a:lnTo>
                    <a:pt x="244" y="2587"/>
                  </a:lnTo>
                  <a:lnTo>
                    <a:pt x="507" y="2850"/>
                  </a:lnTo>
                  <a:lnTo>
                    <a:pt x="769" y="3093"/>
                  </a:lnTo>
                  <a:lnTo>
                    <a:pt x="1031" y="3318"/>
                  </a:lnTo>
                  <a:lnTo>
                    <a:pt x="4068" y="2269"/>
                  </a:lnTo>
                  <a:lnTo>
                    <a:pt x="3000" y="4331"/>
                  </a:lnTo>
                  <a:lnTo>
                    <a:pt x="3094" y="4349"/>
                  </a:lnTo>
                  <a:lnTo>
                    <a:pt x="3412" y="4406"/>
                  </a:lnTo>
                  <a:lnTo>
                    <a:pt x="3618" y="4424"/>
                  </a:lnTo>
                  <a:lnTo>
                    <a:pt x="10423" y="2025"/>
                  </a:lnTo>
                  <a:lnTo>
                    <a:pt x="10648" y="1669"/>
                  </a:lnTo>
                  <a:lnTo>
                    <a:pt x="10873" y="1275"/>
                  </a:lnTo>
                  <a:lnTo>
                    <a:pt x="11080" y="825"/>
                  </a:lnTo>
                  <a:lnTo>
                    <a:pt x="11267" y="375"/>
                  </a:lnTo>
                  <a:lnTo>
                    <a:pt x="5418" y="2437"/>
                  </a:lnTo>
                  <a:lnTo>
                    <a:pt x="6655"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5" name="Google Shape;1535;p32"/>
            <p:cNvSpPr/>
            <p:nvPr/>
          </p:nvSpPr>
          <p:spPr>
            <a:xfrm>
              <a:off x="6075275" y="2856075"/>
              <a:ext cx="124675" cy="70325"/>
            </a:xfrm>
            <a:custGeom>
              <a:avLst/>
              <a:gdLst/>
              <a:ahLst/>
              <a:cxnLst/>
              <a:rect l="l" t="t" r="r" b="b"/>
              <a:pathLst>
                <a:path w="4987" h="2813" extrusionOk="0">
                  <a:moveTo>
                    <a:pt x="4837" y="1"/>
                  </a:moveTo>
                  <a:lnTo>
                    <a:pt x="0" y="1707"/>
                  </a:lnTo>
                  <a:lnTo>
                    <a:pt x="169" y="2269"/>
                  </a:lnTo>
                  <a:lnTo>
                    <a:pt x="356" y="2813"/>
                  </a:lnTo>
                  <a:lnTo>
                    <a:pt x="4987" y="1182"/>
                  </a:lnTo>
                  <a:lnTo>
                    <a:pt x="4912" y="882"/>
                  </a:lnTo>
                  <a:lnTo>
                    <a:pt x="4855" y="601"/>
                  </a:lnTo>
                  <a:lnTo>
                    <a:pt x="4818" y="301"/>
                  </a:lnTo>
                  <a:lnTo>
                    <a:pt x="4837"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6" name="Google Shape;1536;p32"/>
            <p:cNvSpPr/>
            <p:nvPr/>
          </p:nvSpPr>
          <p:spPr>
            <a:xfrm>
              <a:off x="6268825" y="2774525"/>
              <a:ext cx="155150" cy="90025"/>
            </a:xfrm>
            <a:custGeom>
              <a:avLst/>
              <a:gdLst/>
              <a:ahLst/>
              <a:cxnLst/>
              <a:rect l="l" t="t" r="r" b="b"/>
              <a:pathLst>
                <a:path w="6206" h="3601" extrusionOk="0">
                  <a:moveTo>
                    <a:pt x="4949" y="1"/>
                  </a:moveTo>
                  <a:lnTo>
                    <a:pt x="0" y="1726"/>
                  </a:lnTo>
                  <a:lnTo>
                    <a:pt x="207" y="1932"/>
                  </a:lnTo>
                  <a:lnTo>
                    <a:pt x="300" y="2044"/>
                  </a:lnTo>
                  <a:lnTo>
                    <a:pt x="375" y="2175"/>
                  </a:lnTo>
                  <a:lnTo>
                    <a:pt x="450" y="2307"/>
                  </a:lnTo>
                  <a:lnTo>
                    <a:pt x="506" y="2457"/>
                  </a:lnTo>
                  <a:lnTo>
                    <a:pt x="544" y="2607"/>
                  </a:lnTo>
                  <a:lnTo>
                    <a:pt x="563" y="2757"/>
                  </a:lnTo>
                  <a:lnTo>
                    <a:pt x="4593" y="1369"/>
                  </a:lnTo>
                  <a:lnTo>
                    <a:pt x="3450" y="3600"/>
                  </a:lnTo>
                  <a:lnTo>
                    <a:pt x="6205" y="2625"/>
                  </a:lnTo>
                  <a:lnTo>
                    <a:pt x="6168" y="2325"/>
                  </a:lnTo>
                  <a:lnTo>
                    <a:pt x="6093" y="2025"/>
                  </a:lnTo>
                  <a:lnTo>
                    <a:pt x="6018" y="1763"/>
                  </a:lnTo>
                  <a:lnTo>
                    <a:pt x="5906" y="1482"/>
                  </a:lnTo>
                  <a:lnTo>
                    <a:pt x="5831" y="1519"/>
                  </a:lnTo>
                  <a:lnTo>
                    <a:pt x="5831" y="1519"/>
                  </a:lnTo>
                  <a:lnTo>
                    <a:pt x="5887" y="1407"/>
                  </a:lnTo>
                  <a:lnTo>
                    <a:pt x="5756" y="1144"/>
                  </a:lnTo>
                  <a:lnTo>
                    <a:pt x="5624" y="901"/>
                  </a:lnTo>
                  <a:lnTo>
                    <a:pt x="5474" y="657"/>
                  </a:lnTo>
                  <a:lnTo>
                    <a:pt x="5306" y="432"/>
                  </a:lnTo>
                  <a:lnTo>
                    <a:pt x="5137" y="207"/>
                  </a:lnTo>
                  <a:lnTo>
                    <a:pt x="4949"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7" name="Google Shape;1537;p32"/>
            <p:cNvSpPr/>
            <p:nvPr/>
          </p:nvSpPr>
          <p:spPr>
            <a:xfrm>
              <a:off x="6296000" y="2385075"/>
              <a:ext cx="117200" cy="117200"/>
            </a:xfrm>
            <a:custGeom>
              <a:avLst/>
              <a:gdLst/>
              <a:ahLst/>
              <a:cxnLst/>
              <a:rect l="l" t="t" r="r" b="b"/>
              <a:pathLst>
                <a:path w="4688" h="4688" extrusionOk="0">
                  <a:moveTo>
                    <a:pt x="2419" y="0"/>
                  </a:moveTo>
                  <a:lnTo>
                    <a:pt x="2194" y="19"/>
                  </a:lnTo>
                  <a:lnTo>
                    <a:pt x="1969" y="38"/>
                  </a:lnTo>
                  <a:lnTo>
                    <a:pt x="1744" y="94"/>
                  </a:lnTo>
                  <a:lnTo>
                    <a:pt x="1519" y="150"/>
                  </a:lnTo>
                  <a:lnTo>
                    <a:pt x="1313" y="244"/>
                  </a:lnTo>
                  <a:lnTo>
                    <a:pt x="1107" y="357"/>
                  </a:lnTo>
                  <a:lnTo>
                    <a:pt x="919" y="507"/>
                  </a:lnTo>
                  <a:lnTo>
                    <a:pt x="732" y="657"/>
                  </a:lnTo>
                  <a:lnTo>
                    <a:pt x="563" y="825"/>
                  </a:lnTo>
                  <a:lnTo>
                    <a:pt x="432" y="1013"/>
                  </a:lnTo>
                  <a:lnTo>
                    <a:pt x="301" y="1200"/>
                  </a:lnTo>
                  <a:lnTo>
                    <a:pt x="207" y="1406"/>
                  </a:lnTo>
                  <a:lnTo>
                    <a:pt x="132" y="1613"/>
                  </a:lnTo>
                  <a:lnTo>
                    <a:pt x="57" y="1838"/>
                  </a:lnTo>
                  <a:lnTo>
                    <a:pt x="19" y="2063"/>
                  </a:lnTo>
                  <a:lnTo>
                    <a:pt x="1" y="2287"/>
                  </a:lnTo>
                  <a:lnTo>
                    <a:pt x="19" y="2512"/>
                  </a:lnTo>
                  <a:lnTo>
                    <a:pt x="38" y="2737"/>
                  </a:lnTo>
                  <a:lnTo>
                    <a:pt x="94" y="2962"/>
                  </a:lnTo>
                  <a:lnTo>
                    <a:pt x="151" y="3169"/>
                  </a:lnTo>
                  <a:lnTo>
                    <a:pt x="244" y="3394"/>
                  </a:lnTo>
                  <a:lnTo>
                    <a:pt x="357" y="3600"/>
                  </a:lnTo>
                  <a:lnTo>
                    <a:pt x="507" y="3787"/>
                  </a:lnTo>
                  <a:lnTo>
                    <a:pt x="657" y="3975"/>
                  </a:lnTo>
                  <a:lnTo>
                    <a:pt x="825" y="4125"/>
                  </a:lnTo>
                  <a:lnTo>
                    <a:pt x="1013" y="4275"/>
                  </a:lnTo>
                  <a:lnTo>
                    <a:pt x="1200" y="4387"/>
                  </a:lnTo>
                  <a:lnTo>
                    <a:pt x="1407" y="4500"/>
                  </a:lnTo>
                  <a:lnTo>
                    <a:pt x="1632" y="4575"/>
                  </a:lnTo>
                  <a:lnTo>
                    <a:pt x="1838" y="4631"/>
                  </a:lnTo>
                  <a:lnTo>
                    <a:pt x="2063" y="4668"/>
                  </a:lnTo>
                  <a:lnTo>
                    <a:pt x="2288" y="4687"/>
                  </a:lnTo>
                  <a:lnTo>
                    <a:pt x="2513" y="4687"/>
                  </a:lnTo>
                  <a:lnTo>
                    <a:pt x="2738" y="4668"/>
                  </a:lnTo>
                  <a:lnTo>
                    <a:pt x="2963" y="4612"/>
                  </a:lnTo>
                  <a:lnTo>
                    <a:pt x="3169" y="4537"/>
                  </a:lnTo>
                  <a:lnTo>
                    <a:pt x="3394" y="4443"/>
                  </a:lnTo>
                  <a:lnTo>
                    <a:pt x="3600" y="4331"/>
                  </a:lnTo>
                  <a:lnTo>
                    <a:pt x="3787" y="4200"/>
                  </a:lnTo>
                  <a:lnTo>
                    <a:pt x="3975" y="4050"/>
                  </a:lnTo>
                  <a:lnTo>
                    <a:pt x="4144" y="3862"/>
                  </a:lnTo>
                  <a:lnTo>
                    <a:pt x="4275" y="3693"/>
                  </a:lnTo>
                  <a:lnTo>
                    <a:pt x="4406" y="3487"/>
                  </a:lnTo>
                  <a:lnTo>
                    <a:pt x="4500" y="3281"/>
                  </a:lnTo>
                  <a:lnTo>
                    <a:pt x="4575" y="3075"/>
                  </a:lnTo>
                  <a:lnTo>
                    <a:pt x="4631" y="2850"/>
                  </a:lnTo>
                  <a:lnTo>
                    <a:pt x="4669" y="2644"/>
                  </a:lnTo>
                  <a:lnTo>
                    <a:pt x="4687" y="2419"/>
                  </a:lnTo>
                  <a:lnTo>
                    <a:pt x="4687" y="2194"/>
                  </a:lnTo>
                  <a:lnTo>
                    <a:pt x="4669" y="1969"/>
                  </a:lnTo>
                  <a:lnTo>
                    <a:pt x="4612" y="1744"/>
                  </a:lnTo>
                  <a:lnTo>
                    <a:pt x="4537" y="1519"/>
                  </a:lnTo>
                  <a:lnTo>
                    <a:pt x="4462" y="1313"/>
                  </a:lnTo>
                  <a:lnTo>
                    <a:pt x="4331" y="1106"/>
                  </a:lnTo>
                  <a:lnTo>
                    <a:pt x="4200" y="900"/>
                  </a:lnTo>
                  <a:lnTo>
                    <a:pt x="4050" y="732"/>
                  </a:lnTo>
                  <a:lnTo>
                    <a:pt x="3881" y="563"/>
                  </a:lnTo>
                  <a:lnTo>
                    <a:pt x="3694" y="432"/>
                  </a:lnTo>
                  <a:lnTo>
                    <a:pt x="3488" y="300"/>
                  </a:lnTo>
                  <a:lnTo>
                    <a:pt x="3300" y="207"/>
                  </a:lnTo>
                  <a:lnTo>
                    <a:pt x="3075" y="113"/>
                  </a:lnTo>
                  <a:lnTo>
                    <a:pt x="2869" y="57"/>
                  </a:lnTo>
                  <a:lnTo>
                    <a:pt x="2644" y="19"/>
                  </a:lnTo>
                  <a:lnTo>
                    <a:pt x="2419"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8" name="Google Shape;1538;p32"/>
            <p:cNvSpPr/>
            <p:nvPr/>
          </p:nvSpPr>
          <p:spPr>
            <a:xfrm>
              <a:off x="6316150" y="2405225"/>
              <a:ext cx="77350" cy="77350"/>
            </a:xfrm>
            <a:custGeom>
              <a:avLst/>
              <a:gdLst/>
              <a:ahLst/>
              <a:cxnLst/>
              <a:rect l="l" t="t" r="r" b="b"/>
              <a:pathLst>
                <a:path w="3094" h="3094" extrusionOk="0">
                  <a:moveTo>
                    <a:pt x="1538" y="0"/>
                  </a:moveTo>
                  <a:lnTo>
                    <a:pt x="1313" y="19"/>
                  </a:lnTo>
                  <a:lnTo>
                    <a:pt x="1088" y="57"/>
                  </a:lnTo>
                  <a:lnTo>
                    <a:pt x="957" y="113"/>
                  </a:lnTo>
                  <a:lnTo>
                    <a:pt x="826" y="169"/>
                  </a:lnTo>
                  <a:lnTo>
                    <a:pt x="713" y="244"/>
                  </a:lnTo>
                  <a:lnTo>
                    <a:pt x="601" y="319"/>
                  </a:lnTo>
                  <a:lnTo>
                    <a:pt x="469" y="432"/>
                  </a:lnTo>
                  <a:lnTo>
                    <a:pt x="376" y="544"/>
                  </a:lnTo>
                  <a:lnTo>
                    <a:pt x="282" y="657"/>
                  </a:lnTo>
                  <a:lnTo>
                    <a:pt x="188" y="788"/>
                  </a:lnTo>
                  <a:lnTo>
                    <a:pt x="132" y="919"/>
                  </a:lnTo>
                  <a:lnTo>
                    <a:pt x="76" y="1069"/>
                  </a:lnTo>
                  <a:lnTo>
                    <a:pt x="38" y="1200"/>
                  </a:lnTo>
                  <a:lnTo>
                    <a:pt x="19" y="1350"/>
                  </a:lnTo>
                  <a:lnTo>
                    <a:pt x="1" y="1500"/>
                  </a:lnTo>
                  <a:lnTo>
                    <a:pt x="1" y="1650"/>
                  </a:lnTo>
                  <a:lnTo>
                    <a:pt x="19" y="1800"/>
                  </a:lnTo>
                  <a:lnTo>
                    <a:pt x="57" y="1950"/>
                  </a:lnTo>
                  <a:lnTo>
                    <a:pt x="94" y="2081"/>
                  </a:lnTo>
                  <a:lnTo>
                    <a:pt x="169" y="2231"/>
                  </a:lnTo>
                  <a:lnTo>
                    <a:pt x="244" y="2363"/>
                  </a:lnTo>
                  <a:lnTo>
                    <a:pt x="319" y="2494"/>
                  </a:lnTo>
                  <a:lnTo>
                    <a:pt x="432" y="2606"/>
                  </a:lnTo>
                  <a:lnTo>
                    <a:pt x="544" y="2719"/>
                  </a:lnTo>
                  <a:lnTo>
                    <a:pt x="657" y="2812"/>
                  </a:lnTo>
                  <a:lnTo>
                    <a:pt x="788" y="2887"/>
                  </a:lnTo>
                  <a:lnTo>
                    <a:pt x="919" y="2962"/>
                  </a:lnTo>
                  <a:lnTo>
                    <a:pt x="1069" y="3019"/>
                  </a:lnTo>
                  <a:lnTo>
                    <a:pt x="1201" y="3056"/>
                  </a:lnTo>
                  <a:lnTo>
                    <a:pt x="1350" y="3075"/>
                  </a:lnTo>
                  <a:lnTo>
                    <a:pt x="1500" y="3094"/>
                  </a:lnTo>
                  <a:lnTo>
                    <a:pt x="1650" y="3094"/>
                  </a:lnTo>
                  <a:lnTo>
                    <a:pt x="1800" y="3075"/>
                  </a:lnTo>
                  <a:lnTo>
                    <a:pt x="1950" y="3037"/>
                  </a:lnTo>
                  <a:lnTo>
                    <a:pt x="2082" y="2981"/>
                  </a:lnTo>
                  <a:lnTo>
                    <a:pt x="2232" y="2925"/>
                  </a:lnTo>
                  <a:lnTo>
                    <a:pt x="2363" y="2850"/>
                  </a:lnTo>
                  <a:lnTo>
                    <a:pt x="2494" y="2756"/>
                  </a:lnTo>
                  <a:lnTo>
                    <a:pt x="2607" y="2663"/>
                  </a:lnTo>
                  <a:lnTo>
                    <a:pt x="2719" y="2550"/>
                  </a:lnTo>
                  <a:lnTo>
                    <a:pt x="2813" y="2438"/>
                  </a:lnTo>
                  <a:lnTo>
                    <a:pt x="2888" y="2306"/>
                  </a:lnTo>
                  <a:lnTo>
                    <a:pt x="2981" y="2100"/>
                  </a:lnTo>
                  <a:lnTo>
                    <a:pt x="3056" y="1894"/>
                  </a:lnTo>
                  <a:lnTo>
                    <a:pt x="3094" y="1669"/>
                  </a:lnTo>
                  <a:lnTo>
                    <a:pt x="3094" y="1444"/>
                  </a:lnTo>
                  <a:lnTo>
                    <a:pt x="3056" y="1219"/>
                  </a:lnTo>
                  <a:lnTo>
                    <a:pt x="3000" y="994"/>
                  </a:lnTo>
                  <a:lnTo>
                    <a:pt x="2888" y="788"/>
                  </a:lnTo>
                  <a:lnTo>
                    <a:pt x="2756" y="600"/>
                  </a:lnTo>
                  <a:lnTo>
                    <a:pt x="2607" y="413"/>
                  </a:lnTo>
                  <a:lnTo>
                    <a:pt x="2419" y="263"/>
                  </a:lnTo>
                  <a:lnTo>
                    <a:pt x="2213" y="150"/>
                  </a:lnTo>
                  <a:lnTo>
                    <a:pt x="2007" y="57"/>
                  </a:lnTo>
                  <a:lnTo>
                    <a:pt x="1782" y="19"/>
                  </a:lnTo>
                  <a:lnTo>
                    <a:pt x="1538"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9" name="Google Shape;1539;p32"/>
            <p:cNvSpPr/>
            <p:nvPr/>
          </p:nvSpPr>
          <p:spPr>
            <a:xfrm>
              <a:off x="6341475" y="2405225"/>
              <a:ext cx="52025" cy="58150"/>
            </a:xfrm>
            <a:custGeom>
              <a:avLst/>
              <a:gdLst/>
              <a:ahLst/>
              <a:cxnLst/>
              <a:rect l="l" t="t" r="r" b="b"/>
              <a:pathLst>
                <a:path w="2081" h="2326" extrusionOk="0">
                  <a:moveTo>
                    <a:pt x="525" y="0"/>
                  </a:moveTo>
                  <a:lnTo>
                    <a:pt x="300" y="19"/>
                  </a:lnTo>
                  <a:lnTo>
                    <a:pt x="75" y="57"/>
                  </a:lnTo>
                  <a:lnTo>
                    <a:pt x="38" y="169"/>
                  </a:lnTo>
                  <a:lnTo>
                    <a:pt x="19" y="263"/>
                  </a:lnTo>
                  <a:lnTo>
                    <a:pt x="0" y="357"/>
                  </a:lnTo>
                  <a:lnTo>
                    <a:pt x="19" y="450"/>
                  </a:lnTo>
                  <a:lnTo>
                    <a:pt x="56" y="657"/>
                  </a:lnTo>
                  <a:lnTo>
                    <a:pt x="131" y="863"/>
                  </a:lnTo>
                  <a:lnTo>
                    <a:pt x="225" y="1050"/>
                  </a:lnTo>
                  <a:lnTo>
                    <a:pt x="337" y="1219"/>
                  </a:lnTo>
                  <a:lnTo>
                    <a:pt x="544" y="1481"/>
                  </a:lnTo>
                  <a:lnTo>
                    <a:pt x="712" y="1688"/>
                  </a:lnTo>
                  <a:lnTo>
                    <a:pt x="862" y="1838"/>
                  </a:lnTo>
                  <a:lnTo>
                    <a:pt x="1050" y="2006"/>
                  </a:lnTo>
                  <a:lnTo>
                    <a:pt x="1237" y="2138"/>
                  </a:lnTo>
                  <a:lnTo>
                    <a:pt x="1444" y="2250"/>
                  </a:lnTo>
                  <a:lnTo>
                    <a:pt x="1556" y="2288"/>
                  </a:lnTo>
                  <a:lnTo>
                    <a:pt x="1669" y="2325"/>
                  </a:lnTo>
                  <a:lnTo>
                    <a:pt x="1781" y="2325"/>
                  </a:lnTo>
                  <a:lnTo>
                    <a:pt x="1875" y="2306"/>
                  </a:lnTo>
                  <a:lnTo>
                    <a:pt x="1968" y="2100"/>
                  </a:lnTo>
                  <a:lnTo>
                    <a:pt x="2043" y="1894"/>
                  </a:lnTo>
                  <a:lnTo>
                    <a:pt x="2081" y="1669"/>
                  </a:lnTo>
                  <a:lnTo>
                    <a:pt x="2081" y="1444"/>
                  </a:lnTo>
                  <a:lnTo>
                    <a:pt x="2043" y="1219"/>
                  </a:lnTo>
                  <a:lnTo>
                    <a:pt x="1987" y="994"/>
                  </a:lnTo>
                  <a:lnTo>
                    <a:pt x="1875" y="788"/>
                  </a:lnTo>
                  <a:lnTo>
                    <a:pt x="1743" y="600"/>
                  </a:lnTo>
                  <a:lnTo>
                    <a:pt x="1594" y="413"/>
                  </a:lnTo>
                  <a:lnTo>
                    <a:pt x="1406" y="263"/>
                  </a:lnTo>
                  <a:lnTo>
                    <a:pt x="1200" y="150"/>
                  </a:lnTo>
                  <a:lnTo>
                    <a:pt x="994" y="57"/>
                  </a:lnTo>
                  <a:lnTo>
                    <a:pt x="769" y="19"/>
                  </a:lnTo>
                  <a:lnTo>
                    <a:pt x="525"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0" name="Google Shape;1540;p32"/>
            <p:cNvSpPr/>
            <p:nvPr/>
          </p:nvSpPr>
          <p:spPr>
            <a:xfrm>
              <a:off x="6183525" y="2393975"/>
              <a:ext cx="117200" cy="117200"/>
            </a:xfrm>
            <a:custGeom>
              <a:avLst/>
              <a:gdLst/>
              <a:ahLst/>
              <a:cxnLst/>
              <a:rect l="l" t="t" r="r" b="b"/>
              <a:pathLst>
                <a:path w="4688" h="4688" extrusionOk="0">
                  <a:moveTo>
                    <a:pt x="2175" y="1"/>
                  </a:moveTo>
                  <a:lnTo>
                    <a:pt x="1950" y="38"/>
                  </a:lnTo>
                  <a:lnTo>
                    <a:pt x="1725" y="76"/>
                  </a:lnTo>
                  <a:lnTo>
                    <a:pt x="1519" y="151"/>
                  </a:lnTo>
                  <a:lnTo>
                    <a:pt x="1294" y="244"/>
                  </a:lnTo>
                  <a:lnTo>
                    <a:pt x="1107" y="357"/>
                  </a:lnTo>
                  <a:lnTo>
                    <a:pt x="900" y="488"/>
                  </a:lnTo>
                  <a:lnTo>
                    <a:pt x="732" y="638"/>
                  </a:lnTo>
                  <a:lnTo>
                    <a:pt x="563" y="807"/>
                  </a:lnTo>
                  <a:lnTo>
                    <a:pt x="413" y="994"/>
                  </a:lnTo>
                  <a:lnTo>
                    <a:pt x="282" y="1200"/>
                  </a:lnTo>
                  <a:lnTo>
                    <a:pt x="188" y="1407"/>
                  </a:lnTo>
                  <a:lnTo>
                    <a:pt x="113" y="1613"/>
                  </a:lnTo>
                  <a:lnTo>
                    <a:pt x="57" y="1838"/>
                  </a:lnTo>
                  <a:lnTo>
                    <a:pt x="19" y="2063"/>
                  </a:lnTo>
                  <a:lnTo>
                    <a:pt x="0" y="2288"/>
                  </a:lnTo>
                  <a:lnTo>
                    <a:pt x="0" y="2513"/>
                  </a:lnTo>
                  <a:lnTo>
                    <a:pt x="19" y="2719"/>
                  </a:lnTo>
                  <a:lnTo>
                    <a:pt x="75" y="2944"/>
                  </a:lnTo>
                  <a:lnTo>
                    <a:pt x="150" y="3169"/>
                  </a:lnTo>
                  <a:lnTo>
                    <a:pt x="225" y="3375"/>
                  </a:lnTo>
                  <a:lnTo>
                    <a:pt x="338" y="3581"/>
                  </a:lnTo>
                  <a:lnTo>
                    <a:pt x="488" y="3769"/>
                  </a:lnTo>
                  <a:lnTo>
                    <a:pt x="638" y="3956"/>
                  </a:lnTo>
                  <a:lnTo>
                    <a:pt x="807" y="4125"/>
                  </a:lnTo>
                  <a:lnTo>
                    <a:pt x="994" y="4256"/>
                  </a:lnTo>
                  <a:lnTo>
                    <a:pt x="1200" y="4387"/>
                  </a:lnTo>
                  <a:lnTo>
                    <a:pt x="1406" y="4481"/>
                  </a:lnTo>
                  <a:lnTo>
                    <a:pt x="1613" y="4575"/>
                  </a:lnTo>
                  <a:lnTo>
                    <a:pt x="1838" y="4631"/>
                  </a:lnTo>
                  <a:lnTo>
                    <a:pt x="2044" y="4668"/>
                  </a:lnTo>
                  <a:lnTo>
                    <a:pt x="2269" y="4687"/>
                  </a:lnTo>
                  <a:lnTo>
                    <a:pt x="2494" y="4668"/>
                  </a:lnTo>
                  <a:lnTo>
                    <a:pt x="2719" y="4650"/>
                  </a:lnTo>
                  <a:lnTo>
                    <a:pt x="2944" y="4612"/>
                  </a:lnTo>
                  <a:lnTo>
                    <a:pt x="3169" y="4537"/>
                  </a:lnTo>
                  <a:lnTo>
                    <a:pt x="3375" y="4444"/>
                  </a:lnTo>
                  <a:lnTo>
                    <a:pt x="3581" y="4331"/>
                  </a:lnTo>
                  <a:lnTo>
                    <a:pt x="3769" y="4200"/>
                  </a:lnTo>
                  <a:lnTo>
                    <a:pt x="3956" y="4031"/>
                  </a:lnTo>
                  <a:lnTo>
                    <a:pt x="4106" y="3862"/>
                  </a:lnTo>
                  <a:lnTo>
                    <a:pt x="4256" y="3675"/>
                  </a:lnTo>
                  <a:lnTo>
                    <a:pt x="4387" y="3487"/>
                  </a:lnTo>
                  <a:lnTo>
                    <a:pt x="4481" y="3281"/>
                  </a:lnTo>
                  <a:lnTo>
                    <a:pt x="4556" y="3075"/>
                  </a:lnTo>
                  <a:lnTo>
                    <a:pt x="4631" y="2850"/>
                  </a:lnTo>
                  <a:lnTo>
                    <a:pt x="4668" y="2625"/>
                  </a:lnTo>
                  <a:lnTo>
                    <a:pt x="4687" y="2400"/>
                  </a:lnTo>
                  <a:lnTo>
                    <a:pt x="4668" y="2175"/>
                  </a:lnTo>
                  <a:lnTo>
                    <a:pt x="4650" y="1950"/>
                  </a:lnTo>
                  <a:lnTo>
                    <a:pt x="4593" y="1725"/>
                  </a:lnTo>
                  <a:lnTo>
                    <a:pt x="4537" y="1519"/>
                  </a:lnTo>
                  <a:lnTo>
                    <a:pt x="4443" y="1313"/>
                  </a:lnTo>
                  <a:lnTo>
                    <a:pt x="4331" y="1107"/>
                  </a:lnTo>
                  <a:lnTo>
                    <a:pt x="4200" y="900"/>
                  </a:lnTo>
                  <a:lnTo>
                    <a:pt x="4031" y="732"/>
                  </a:lnTo>
                  <a:lnTo>
                    <a:pt x="3862" y="563"/>
                  </a:lnTo>
                  <a:lnTo>
                    <a:pt x="3675" y="413"/>
                  </a:lnTo>
                  <a:lnTo>
                    <a:pt x="3487" y="301"/>
                  </a:lnTo>
                  <a:lnTo>
                    <a:pt x="3281" y="188"/>
                  </a:lnTo>
                  <a:lnTo>
                    <a:pt x="3056" y="113"/>
                  </a:lnTo>
                  <a:lnTo>
                    <a:pt x="2850" y="57"/>
                  </a:lnTo>
                  <a:lnTo>
                    <a:pt x="2625" y="19"/>
                  </a:lnTo>
                  <a:lnTo>
                    <a:pt x="2400"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1" name="Google Shape;1541;p32"/>
            <p:cNvSpPr/>
            <p:nvPr/>
          </p:nvSpPr>
          <p:spPr>
            <a:xfrm>
              <a:off x="6203200" y="2413650"/>
              <a:ext cx="77350" cy="77375"/>
            </a:xfrm>
            <a:custGeom>
              <a:avLst/>
              <a:gdLst/>
              <a:ahLst/>
              <a:cxnLst/>
              <a:rect l="l" t="t" r="r" b="b"/>
              <a:pathLst>
                <a:path w="3094" h="3095" extrusionOk="0">
                  <a:moveTo>
                    <a:pt x="1632" y="1"/>
                  </a:moveTo>
                  <a:lnTo>
                    <a:pt x="1407" y="20"/>
                  </a:lnTo>
                  <a:lnTo>
                    <a:pt x="1163" y="57"/>
                  </a:lnTo>
                  <a:lnTo>
                    <a:pt x="957" y="132"/>
                  </a:lnTo>
                  <a:lnTo>
                    <a:pt x="826" y="188"/>
                  </a:lnTo>
                  <a:lnTo>
                    <a:pt x="713" y="263"/>
                  </a:lnTo>
                  <a:lnTo>
                    <a:pt x="601" y="338"/>
                  </a:lnTo>
                  <a:lnTo>
                    <a:pt x="488" y="432"/>
                  </a:lnTo>
                  <a:lnTo>
                    <a:pt x="376" y="545"/>
                  </a:lnTo>
                  <a:lnTo>
                    <a:pt x="282" y="676"/>
                  </a:lnTo>
                  <a:lnTo>
                    <a:pt x="207" y="807"/>
                  </a:lnTo>
                  <a:lnTo>
                    <a:pt x="132" y="938"/>
                  </a:lnTo>
                  <a:lnTo>
                    <a:pt x="76" y="1069"/>
                  </a:lnTo>
                  <a:lnTo>
                    <a:pt x="38" y="1219"/>
                  </a:lnTo>
                  <a:lnTo>
                    <a:pt x="20" y="1369"/>
                  </a:lnTo>
                  <a:lnTo>
                    <a:pt x="1" y="1519"/>
                  </a:lnTo>
                  <a:lnTo>
                    <a:pt x="1" y="1669"/>
                  </a:lnTo>
                  <a:lnTo>
                    <a:pt x="20" y="1801"/>
                  </a:lnTo>
                  <a:lnTo>
                    <a:pt x="57" y="1951"/>
                  </a:lnTo>
                  <a:lnTo>
                    <a:pt x="95" y="2101"/>
                  </a:lnTo>
                  <a:lnTo>
                    <a:pt x="170" y="2232"/>
                  </a:lnTo>
                  <a:lnTo>
                    <a:pt x="245" y="2363"/>
                  </a:lnTo>
                  <a:lnTo>
                    <a:pt x="320" y="2494"/>
                  </a:lnTo>
                  <a:lnTo>
                    <a:pt x="432" y="2625"/>
                  </a:lnTo>
                  <a:lnTo>
                    <a:pt x="544" y="2719"/>
                  </a:lnTo>
                  <a:lnTo>
                    <a:pt x="657" y="2813"/>
                  </a:lnTo>
                  <a:lnTo>
                    <a:pt x="788" y="2907"/>
                  </a:lnTo>
                  <a:lnTo>
                    <a:pt x="938" y="2963"/>
                  </a:lnTo>
                  <a:lnTo>
                    <a:pt x="1069" y="3019"/>
                  </a:lnTo>
                  <a:lnTo>
                    <a:pt x="1219" y="3057"/>
                  </a:lnTo>
                  <a:lnTo>
                    <a:pt x="1369" y="3094"/>
                  </a:lnTo>
                  <a:lnTo>
                    <a:pt x="1651" y="3094"/>
                  </a:lnTo>
                  <a:lnTo>
                    <a:pt x="1800" y="3075"/>
                  </a:lnTo>
                  <a:lnTo>
                    <a:pt x="1950" y="3038"/>
                  </a:lnTo>
                  <a:lnTo>
                    <a:pt x="2100" y="3000"/>
                  </a:lnTo>
                  <a:lnTo>
                    <a:pt x="2232" y="2944"/>
                  </a:lnTo>
                  <a:lnTo>
                    <a:pt x="2363" y="2869"/>
                  </a:lnTo>
                  <a:lnTo>
                    <a:pt x="2494" y="2775"/>
                  </a:lnTo>
                  <a:lnTo>
                    <a:pt x="2607" y="2682"/>
                  </a:lnTo>
                  <a:lnTo>
                    <a:pt x="2719" y="2569"/>
                  </a:lnTo>
                  <a:lnTo>
                    <a:pt x="2813" y="2438"/>
                  </a:lnTo>
                  <a:lnTo>
                    <a:pt x="2888" y="2307"/>
                  </a:lnTo>
                  <a:lnTo>
                    <a:pt x="2963" y="2176"/>
                  </a:lnTo>
                  <a:lnTo>
                    <a:pt x="3038" y="1969"/>
                  </a:lnTo>
                  <a:lnTo>
                    <a:pt x="3075" y="1744"/>
                  </a:lnTo>
                  <a:lnTo>
                    <a:pt x="3094" y="1519"/>
                  </a:lnTo>
                  <a:lnTo>
                    <a:pt x="3075" y="1294"/>
                  </a:lnTo>
                  <a:lnTo>
                    <a:pt x="3019" y="1088"/>
                  </a:lnTo>
                  <a:lnTo>
                    <a:pt x="2944" y="863"/>
                  </a:lnTo>
                  <a:lnTo>
                    <a:pt x="2813" y="676"/>
                  </a:lnTo>
                  <a:lnTo>
                    <a:pt x="2663" y="488"/>
                  </a:lnTo>
                  <a:lnTo>
                    <a:pt x="2494" y="320"/>
                  </a:lnTo>
                  <a:lnTo>
                    <a:pt x="2288" y="188"/>
                  </a:lnTo>
                  <a:lnTo>
                    <a:pt x="2082" y="95"/>
                  </a:lnTo>
                  <a:lnTo>
                    <a:pt x="1857" y="38"/>
                  </a:lnTo>
                  <a:lnTo>
                    <a:pt x="1632"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2" name="Google Shape;1542;p32"/>
            <p:cNvSpPr/>
            <p:nvPr/>
          </p:nvSpPr>
          <p:spPr>
            <a:xfrm>
              <a:off x="6225700" y="2413650"/>
              <a:ext cx="54850" cy="55350"/>
            </a:xfrm>
            <a:custGeom>
              <a:avLst/>
              <a:gdLst/>
              <a:ahLst/>
              <a:cxnLst/>
              <a:rect l="l" t="t" r="r" b="b"/>
              <a:pathLst>
                <a:path w="2194" h="2214" extrusionOk="0">
                  <a:moveTo>
                    <a:pt x="732" y="1"/>
                  </a:moveTo>
                  <a:lnTo>
                    <a:pt x="507" y="20"/>
                  </a:lnTo>
                  <a:lnTo>
                    <a:pt x="263" y="57"/>
                  </a:lnTo>
                  <a:lnTo>
                    <a:pt x="57" y="132"/>
                  </a:lnTo>
                  <a:lnTo>
                    <a:pt x="19" y="226"/>
                  </a:lnTo>
                  <a:lnTo>
                    <a:pt x="1" y="320"/>
                  </a:lnTo>
                  <a:lnTo>
                    <a:pt x="1" y="432"/>
                  </a:lnTo>
                  <a:lnTo>
                    <a:pt x="19" y="526"/>
                  </a:lnTo>
                  <a:lnTo>
                    <a:pt x="94" y="713"/>
                  </a:lnTo>
                  <a:lnTo>
                    <a:pt x="188" y="901"/>
                  </a:lnTo>
                  <a:lnTo>
                    <a:pt x="301" y="1088"/>
                  </a:lnTo>
                  <a:lnTo>
                    <a:pt x="432" y="1238"/>
                  </a:lnTo>
                  <a:lnTo>
                    <a:pt x="657" y="1482"/>
                  </a:lnTo>
                  <a:lnTo>
                    <a:pt x="844" y="1669"/>
                  </a:lnTo>
                  <a:lnTo>
                    <a:pt x="1013" y="1819"/>
                  </a:lnTo>
                  <a:lnTo>
                    <a:pt x="1200" y="1951"/>
                  </a:lnTo>
                  <a:lnTo>
                    <a:pt x="1407" y="2082"/>
                  </a:lnTo>
                  <a:lnTo>
                    <a:pt x="1632" y="2176"/>
                  </a:lnTo>
                  <a:lnTo>
                    <a:pt x="1744" y="2194"/>
                  </a:lnTo>
                  <a:lnTo>
                    <a:pt x="1857" y="2213"/>
                  </a:lnTo>
                  <a:lnTo>
                    <a:pt x="1969" y="2213"/>
                  </a:lnTo>
                  <a:lnTo>
                    <a:pt x="2063" y="2176"/>
                  </a:lnTo>
                  <a:lnTo>
                    <a:pt x="2138" y="1969"/>
                  </a:lnTo>
                  <a:lnTo>
                    <a:pt x="2175" y="1744"/>
                  </a:lnTo>
                  <a:lnTo>
                    <a:pt x="2194" y="1519"/>
                  </a:lnTo>
                  <a:lnTo>
                    <a:pt x="2175" y="1294"/>
                  </a:lnTo>
                  <a:lnTo>
                    <a:pt x="2119" y="1088"/>
                  </a:lnTo>
                  <a:lnTo>
                    <a:pt x="2044" y="863"/>
                  </a:lnTo>
                  <a:lnTo>
                    <a:pt x="1913" y="676"/>
                  </a:lnTo>
                  <a:lnTo>
                    <a:pt x="1763" y="488"/>
                  </a:lnTo>
                  <a:lnTo>
                    <a:pt x="1594" y="320"/>
                  </a:lnTo>
                  <a:lnTo>
                    <a:pt x="1388" y="188"/>
                  </a:lnTo>
                  <a:lnTo>
                    <a:pt x="1182" y="95"/>
                  </a:lnTo>
                  <a:lnTo>
                    <a:pt x="957" y="38"/>
                  </a:lnTo>
                  <a:lnTo>
                    <a:pt x="732"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43" name="Google Shape;1543;p32"/>
          <p:cNvGrpSpPr/>
          <p:nvPr/>
        </p:nvGrpSpPr>
        <p:grpSpPr>
          <a:xfrm>
            <a:off x="713225" y="2782278"/>
            <a:ext cx="587940" cy="685790"/>
            <a:chOff x="3899250" y="4244750"/>
            <a:chExt cx="456050" cy="531950"/>
          </a:xfrm>
        </p:grpSpPr>
        <p:sp>
          <p:nvSpPr>
            <p:cNvPr id="1544" name="Google Shape;1544;p32"/>
            <p:cNvSpPr/>
            <p:nvPr/>
          </p:nvSpPr>
          <p:spPr>
            <a:xfrm>
              <a:off x="3899250" y="4244750"/>
              <a:ext cx="456050" cy="531950"/>
            </a:xfrm>
            <a:custGeom>
              <a:avLst/>
              <a:gdLst/>
              <a:ahLst/>
              <a:cxnLst/>
              <a:rect l="l" t="t" r="r" b="b"/>
              <a:pathLst>
                <a:path w="18242" h="21278" extrusionOk="0">
                  <a:moveTo>
                    <a:pt x="14079" y="0"/>
                  </a:moveTo>
                  <a:lnTo>
                    <a:pt x="13986" y="56"/>
                  </a:lnTo>
                  <a:lnTo>
                    <a:pt x="13892" y="113"/>
                  </a:lnTo>
                  <a:lnTo>
                    <a:pt x="13667" y="319"/>
                  </a:lnTo>
                  <a:lnTo>
                    <a:pt x="13405" y="600"/>
                  </a:lnTo>
                  <a:lnTo>
                    <a:pt x="13123" y="937"/>
                  </a:lnTo>
                  <a:lnTo>
                    <a:pt x="12842" y="1312"/>
                  </a:lnTo>
                  <a:lnTo>
                    <a:pt x="12542" y="1706"/>
                  </a:lnTo>
                  <a:lnTo>
                    <a:pt x="12467" y="1819"/>
                  </a:lnTo>
                  <a:lnTo>
                    <a:pt x="12036" y="2456"/>
                  </a:lnTo>
                  <a:lnTo>
                    <a:pt x="11849" y="2775"/>
                  </a:lnTo>
                  <a:lnTo>
                    <a:pt x="11699" y="3075"/>
                  </a:lnTo>
                  <a:lnTo>
                    <a:pt x="11624" y="3187"/>
                  </a:lnTo>
                  <a:lnTo>
                    <a:pt x="10311" y="5099"/>
                  </a:lnTo>
                  <a:lnTo>
                    <a:pt x="9824" y="5793"/>
                  </a:lnTo>
                  <a:lnTo>
                    <a:pt x="9355" y="6505"/>
                  </a:lnTo>
                  <a:lnTo>
                    <a:pt x="9149" y="6786"/>
                  </a:lnTo>
                  <a:lnTo>
                    <a:pt x="8943" y="7049"/>
                  </a:lnTo>
                  <a:lnTo>
                    <a:pt x="8849" y="7143"/>
                  </a:lnTo>
                  <a:lnTo>
                    <a:pt x="8737" y="7236"/>
                  </a:lnTo>
                  <a:lnTo>
                    <a:pt x="8643" y="7293"/>
                  </a:lnTo>
                  <a:lnTo>
                    <a:pt x="8530" y="7349"/>
                  </a:lnTo>
                  <a:lnTo>
                    <a:pt x="8418" y="7368"/>
                  </a:lnTo>
                  <a:lnTo>
                    <a:pt x="8305" y="7368"/>
                  </a:lnTo>
                  <a:lnTo>
                    <a:pt x="8193" y="7349"/>
                  </a:lnTo>
                  <a:lnTo>
                    <a:pt x="8062" y="7293"/>
                  </a:lnTo>
                  <a:lnTo>
                    <a:pt x="7724" y="7124"/>
                  </a:lnTo>
                  <a:lnTo>
                    <a:pt x="7406" y="6936"/>
                  </a:lnTo>
                  <a:lnTo>
                    <a:pt x="7087" y="6730"/>
                  </a:lnTo>
                  <a:lnTo>
                    <a:pt x="6787" y="6486"/>
                  </a:lnTo>
                  <a:lnTo>
                    <a:pt x="6412" y="6186"/>
                  </a:lnTo>
                  <a:lnTo>
                    <a:pt x="5962" y="5849"/>
                  </a:lnTo>
                  <a:lnTo>
                    <a:pt x="5493" y="5512"/>
                  </a:lnTo>
                  <a:lnTo>
                    <a:pt x="5287" y="5343"/>
                  </a:lnTo>
                  <a:lnTo>
                    <a:pt x="5062" y="5174"/>
                  </a:lnTo>
                  <a:lnTo>
                    <a:pt x="4575" y="4837"/>
                  </a:lnTo>
                  <a:lnTo>
                    <a:pt x="4069" y="4481"/>
                  </a:lnTo>
                  <a:lnTo>
                    <a:pt x="3581" y="4162"/>
                  </a:lnTo>
                  <a:lnTo>
                    <a:pt x="2888" y="3712"/>
                  </a:lnTo>
                  <a:lnTo>
                    <a:pt x="2738" y="3637"/>
                  </a:lnTo>
                  <a:lnTo>
                    <a:pt x="2588" y="3581"/>
                  </a:lnTo>
                  <a:lnTo>
                    <a:pt x="2419" y="3581"/>
                  </a:lnTo>
                  <a:lnTo>
                    <a:pt x="2232" y="3618"/>
                  </a:lnTo>
                  <a:lnTo>
                    <a:pt x="2044" y="3693"/>
                  </a:lnTo>
                  <a:lnTo>
                    <a:pt x="1857" y="3806"/>
                  </a:lnTo>
                  <a:lnTo>
                    <a:pt x="1669" y="3993"/>
                  </a:lnTo>
                  <a:lnTo>
                    <a:pt x="1482" y="4218"/>
                  </a:lnTo>
                  <a:lnTo>
                    <a:pt x="1388" y="4368"/>
                  </a:lnTo>
                  <a:lnTo>
                    <a:pt x="1275" y="4556"/>
                  </a:lnTo>
                  <a:lnTo>
                    <a:pt x="1088" y="4949"/>
                  </a:lnTo>
                  <a:lnTo>
                    <a:pt x="901" y="5305"/>
                  </a:lnTo>
                  <a:lnTo>
                    <a:pt x="901" y="5324"/>
                  </a:lnTo>
                  <a:lnTo>
                    <a:pt x="563" y="5980"/>
                  </a:lnTo>
                  <a:lnTo>
                    <a:pt x="413" y="6280"/>
                  </a:lnTo>
                  <a:lnTo>
                    <a:pt x="282" y="6580"/>
                  </a:lnTo>
                  <a:lnTo>
                    <a:pt x="151" y="6768"/>
                  </a:lnTo>
                  <a:lnTo>
                    <a:pt x="57" y="6936"/>
                  </a:lnTo>
                  <a:lnTo>
                    <a:pt x="1" y="7086"/>
                  </a:lnTo>
                  <a:lnTo>
                    <a:pt x="1" y="7199"/>
                  </a:lnTo>
                  <a:lnTo>
                    <a:pt x="1" y="7255"/>
                  </a:lnTo>
                  <a:lnTo>
                    <a:pt x="19" y="7330"/>
                  </a:lnTo>
                  <a:lnTo>
                    <a:pt x="113" y="7442"/>
                  </a:lnTo>
                  <a:lnTo>
                    <a:pt x="244" y="7574"/>
                  </a:lnTo>
                  <a:lnTo>
                    <a:pt x="432" y="7705"/>
                  </a:lnTo>
                  <a:lnTo>
                    <a:pt x="1275" y="8267"/>
                  </a:lnTo>
                  <a:lnTo>
                    <a:pt x="2475" y="9017"/>
                  </a:lnTo>
                  <a:lnTo>
                    <a:pt x="3638" y="9748"/>
                  </a:lnTo>
                  <a:lnTo>
                    <a:pt x="4387" y="10236"/>
                  </a:lnTo>
                  <a:lnTo>
                    <a:pt x="4631" y="10348"/>
                  </a:lnTo>
                  <a:lnTo>
                    <a:pt x="4875" y="10461"/>
                  </a:lnTo>
                  <a:lnTo>
                    <a:pt x="5100" y="10592"/>
                  </a:lnTo>
                  <a:lnTo>
                    <a:pt x="5287" y="10723"/>
                  </a:lnTo>
                  <a:lnTo>
                    <a:pt x="5456" y="10836"/>
                  </a:lnTo>
                  <a:lnTo>
                    <a:pt x="5587" y="10967"/>
                  </a:lnTo>
                  <a:lnTo>
                    <a:pt x="5700" y="11117"/>
                  </a:lnTo>
                  <a:lnTo>
                    <a:pt x="5756" y="11267"/>
                  </a:lnTo>
                  <a:lnTo>
                    <a:pt x="5793" y="11417"/>
                  </a:lnTo>
                  <a:lnTo>
                    <a:pt x="5793" y="11586"/>
                  </a:lnTo>
                  <a:lnTo>
                    <a:pt x="5737" y="11754"/>
                  </a:lnTo>
                  <a:lnTo>
                    <a:pt x="5625" y="11923"/>
                  </a:lnTo>
                  <a:lnTo>
                    <a:pt x="1444" y="17959"/>
                  </a:lnTo>
                  <a:lnTo>
                    <a:pt x="1332" y="18147"/>
                  </a:lnTo>
                  <a:lnTo>
                    <a:pt x="1238" y="18353"/>
                  </a:lnTo>
                  <a:lnTo>
                    <a:pt x="1144" y="18541"/>
                  </a:lnTo>
                  <a:lnTo>
                    <a:pt x="1107" y="18765"/>
                  </a:lnTo>
                  <a:lnTo>
                    <a:pt x="1107" y="18859"/>
                  </a:lnTo>
                  <a:lnTo>
                    <a:pt x="1107" y="18972"/>
                  </a:lnTo>
                  <a:lnTo>
                    <a:pt x="1126" y="19065"/>
                  </a:lnTo>
                  <a:lnTo>
                    <a:pt x="1163" y="19178"/>
                  </a:lnTo>
                  <a:lnTo>
                    <a:pt x="1219" y="19272"/>
                  </a:lnTo>
                  <a:lnTo>
                    <a:pt x="1313" y="19365"/>
                  </a:lnTo>
                  <a:lnTo>
                    <a:pt x="1407" y="19459"/>
                  </a:lnTo>
                  <a:lnTo>
                    <a:pt x="1519" y="19572"/>
                  </a:lnTo>
                  <a:lnTo>
                    <a:pt x="1575" y="19590"/>
                  </a:lnTo>
                  <a:lnTo>
                    <a:pt x="2138" y="20021"/>
                  </a:lnTo>
                  <a:lnTo>
                    <a:pt x="2756" y="20509"/>
                  </a:lnTo>
                  <a:lnTo>
                    <a:pt x="3281" y="20959"/>
                  </a:lnTo>
                  <a:lnTo>
                    <a:pt x="3619" y="21221"/>
                  </a:lnTo>
                  <a:lnTo>
                    <a:pt x="3825" y="21259"/>
                  </a:lnTo>
                  <a:lnTo>
                    <a:pt x="4012" y="21278"/>
                  </a:lnTo>
                  <a:lnTo>
                    <a:pt x="4219" y="21240"/>
                  </a:lnTo>
                  <a:lnTo>
                    <a:pt x="4312" y="21203"/>
                  </a:lnTo>
                  <a:lnTo>
                    <a:pt x="4406" y="21146"/>
                  </a:lnTo>
                  <a:lnTo>
                    <a:pt x="4519" y="21090"/>
                  </a:lnTo>
                  <a:lnTo>
                    <a:pt x="4631" y="21015"/>
                  </a:lnTo>
                  <a:lnTo>
                    <a:pt x="4875" y="20790"/>
                  </a:lnTo>
                  <a:lnTo>
                    <a:pt x="5119" y="20509"/>
                  </a:lnTo>
                  <a:lnTo>
                    <a:pt x="5400" y="20134"/>
                  </a:lnTo>
                  <a:lnTo>
                    <a:pt x="5775" y="19572"/>
                  </a:lnTo>
                  <a:lnTo>
                    <a:pt x="6281" y="18784"/>
                  </a:lnTo>
                  <a:lnTo>
                    <a:pt x="6787" y="18034"/>
                  </a:lnTo>
                  <a:lnTo>
                    <a:pt x="6974" y="17734"/>
                  </a:lnTo>
                  <a:lnTo>
                    <a:pt x="7106" y="17509"/>
                  </a:lnTo>
                  <a:lnTo>
                    <a:pt x="8624" y="15241"/>
                  </a:lnTo>
                  <a:lnTo>
                    <a:pt x="8868" y="14866"/>
                  </a:lnTo>
                  <a:lnTo>
                    <a:pt x="9093" y="14510"/>
                  </a:lnTo>
                  <a:lnTo>
                    <a:pt x="9187" y="14341"/>
                  </a:lnTo>
                  <a:lnTo>
                    <a:pt x="9280" y="14229"/>
                  </a:lnTo>
                  <a:lnTo>
                    <a:pt x="9374" y="14135"/>
                  </a:lnTo>
                  <a:lnTo>
                    <a:pt x="9468" y="14041"/>
                  </a:lnTo>
                  <a:lnTo>
                    <a:pt x="9561" y="13966"/>
                  </a:lnTo>
                  <a:lnTo>
                    <a:pt x="9674" y="13910"/>
                  </a:lnTo>
                  <a:lnTo>
                    <a:pt x="9786" y="13891"/>
                  </a:lnTo>
                  <a:lnTo>
                    <a:pt x="9918" y="13891"/>
                  </a:lnTo>
                  <a:lnTo>
                    <a:pt x="10049" y="13910"/>
                  </a:lnTo>
                  <a:lnTo>
                    <a:pt x="15242" y="17491"/>
                  </a:lnTo>
                  <a:lnTo>
                    <a:pt x="15429" y="17603"/>
                  </a:lnTo>
                  <a:lnTo>
                    <a:pt x="15617" y="17697"/>
                  </a:lnTo>
                  <a:lnTo>
                    <a:pt x="15804" y="17753"/>
                  </a:lnTo>
                  <a:lnTo>
                    <a:pt x="15992" y="17772"/>
                  </a:lnTo>
                  <a:lnTo>
                    <a:pt x="16085" y="17753"/>
                  </a:lnTo>
                  <a:lnTo>
                    <a:pt x="16179" y="17734"/>
                  </a:lnTo>
                  <a:lnTo>
                    <a:pt x="16273" y="17697"/>
                  </a:lnTo>
                  <a:lnTo>
                    <a:pt x="16348" y="17659"/>
                  </a:lnTo>
                  <a:lnTo>
                    <a:pt x="16423" y="17603"/>
                  </a:lnTo>
                  <a:lnTo>
                    <a:pt x="16516" y="17528"/>
                  </a:lnTo>
                  <a:lnTo>
                    <a:pt x="16591" y="17453"/>
                  </a:lnTo>
                  <a:lnTo>
                    <a:pt x="16666" y="17359"/>
                  </a:lnTo>
                  <a:lnTo>
                    <a:pt x="17904" y="15541"/>
                  </a:lnTo>
                  <a:lnTo>
                    <a:pt x="18016" y="15410"/>
                  </a:lnTo>
                  <a:lnTo>
                    <a:pt x="18110" y="15241"/>
                  </a:lnTo>
                  <a:lnTo>
                    <a:pt x="18185" y="15054"/>
                  </a:lnTo>
                  <a:lnTo>
                    <a:pt x="18222" y="14960"/>
                  </a:lnTo>
                  <a:lnTo>
                    <a:pt x="18241" y="14866"/>
                  </a:lnTo>
                  <a:lnTo>
                    <a:pt x="18241" y="14754"/>
                  </a:lnTo>
                  <a:lnTo>
                    <a:pt x="18222" y="14641"/>
                  </a:lnTo>
                  <a:lnTo>
                    <a:pt x="18204" y="14529"/>
                  </a:lnTo>
                  <a:lnTo>
                    <a:pt x="18147" y="14416"/>
                  </a:lnTo>
                  <a:lnTo>
                    <a:pt x="18072" y="14304"/>
                  </a:lnTo>
                  <a:lnTo>
                    <a:pt x="17979" y="14191"/>
                  </a:lnTo>
                  <a:lnTo>
                    <a:pt x="17847" y="14079"/>
                  </a:lnTo>
                  <a:lnTo>
                    <a:pt x="17679" y="13948"/>
                  </a:lnTo>
                  <a:lnTo>
                    <a:pt x="16873" y="13385"/>
                  </a:lnTo>
                  <a:lnTo>
                    <a:pt x="15935" y="12767"/>
                  </a:lnTo>
                  <a:lnTo>
                    <a:pt x="15467" y="12467"/>
                  </a:lnTo>
                  <a:lnTo>
                    <a:pt x="14998" y="12185"/>
                  </a:lnTo>
                  <a:lnTo>
                    <a:pt x="14548" y="11923"/>
                  </a:lnTo>
                  <a:lnTo>
                    <a:pt x="14154" y="11717"/>
                  </a:lnTo>
                  <a:lnTo>
                    <a:pt x="13405" y="11192"/>
                  </a:lnTo>
                  <a:lnTo>
                    <a:pt x="12805" y="10779"/>
                  </a:lnTo>
                  <a:lnTo>
                    <a:pt x="12786" y="10779"/>
                  </a:lnTo>
                  <a:lnTo>
                    <a:pt x="12448" y="10498"/>
                  </a:lnTo>
                  <a:lnTo>
                    <a:pt x="12186" y="10292"/>
                  </a:lnTo>
                  <a:lnTo>
                    <a:pt x="12111" y="10217"/>
                  </a:lnTo>
                  <a:lnTo>
                    <a:pt x="12036" y="10142"/>
                  </a:lnTo>
                  <a:lnTo>
                    <a:pt x="12017" y="10086"/>
                  </a:lnTo>
                  <a:lnTo>
                    <a:pt x="12017" y="10030"/>
                  </a:lnTo>
                  <a:lnTo>
                    <a:pt x="12074" y="9880"/>
                  </a:lnTo>
                  <a:lnTo>
                    <a:pt x="12130" y="9730"/>
                  </a:lnTo>
                  <a:lnTo>
                    <a:pt x="12280" y="9505"/>
                  </a:lnTo>
                  <a:lnTo>
                    <a:pt x="12505" y="9186"/>
                  </a:lnTo>
                  <a:lnTo>
                    <a:pt x="12673" y="8980"/>
                  </a:lnTo>
                  <a:lnTo>
                    <a:pt x="12823" y="8774"/>
                  </a:lnTo>
                  <a:lnTo>
                    <a:pt x="13086" y="8417"/>
                  </a:lnTo>
                  <a:lnTo>
                    <a:pt x="13330" y="8061"/>
                  </a:lnTo>
                  <a:lnTo>
                    <a:pt x="13554" y="7705"/>
                  </a:lnTo>
                  <a:lnTo>
                    <a:pt x="13817" y="7311"/>
                  </a:lnTo>
                  <a:lnTo>
                    <a:pt x="14117" y="6861"/>
                  </a:lnTo>
                  <a:lnTo>
                    <a:pt x="14361" y="6468"/>
                  </a:lnTo>
                  <a:lnTo>
                    <a:pt x="14586" y="6130"/>
                  </a:lnTo>
                  <a:lnTo>
                    <a:pt x="15054" y="5343"/>
                  </a:lnTo>
                  <a:lnTo>
                    <a:pt x="15129" y="5249"/>
                  </a:lnTo>
                  <a:lnTo>
                    <a:pt x="15523" y="4649"/>
                  </a:lnTo>
                  <a:lnTo>
                    <a:pt x="15860" y="4124"/>
                  </a:lnTo>
                  <a:lnTo>
                    <a:pt x="16123" y="3731"/>
                  </a:lnTo>
                  <a:lnTo>
                    <a:pt x="16498" y="3225"/>
                  </a:lnTo>
                  <a:lnTo>
                    <a:pt x="16685" y="2925"/>
                  </a:lnTo>
                  <a:lnTo>
                    <a:pt x="16779" y="2775"/>
                  </a:lnTo>
                  <a:lnTo>
                    <a:pt x="16854" y="2606"/>
                  </a:lnTo>
                  <a:lnTo>
                    <a:pt x="16910" y="2456"/>
                  </a:lnTo>
                  <a:lnTo>
                    <a:pt x="16948" y="2287"/>
                  </a:lnTo>
                  <a:lnTo>
                    <a:pt x="16948" y="2137"/>
                  </a:lnTo>
                  <a:lnTo>
                    <a:pt x="16929" y="1987"/>
                  </a:lnTo>
                  <a:lnTo>
                    <a:pt x="16891" y="1856"/>
                  </a:lnTo>
                  <a:lnTo>
                    <a:pt x="16798" y="1706"/>
                  </a:lnTo>
                  <a:lnTo>
                    <a:pt x="16666" y="1594"/>
                  </a:lnTo>
                  <a:lnTo>
                    <a:pt x="16498" y="1481"/>
                  </a:lnTo>
                  <a:lnTo>
                    <a:pt x="15710" y="937"/>
                  </a:lnTo>
                  <a:lnTo>
                    <a:pt x="15185" y="581"/>
                  </a:lnTo>
                  <a:lnTo>
                    <a:pt x="14829" y="356"/>
                  </a:lnTo>
                  <a:lnTo>
                    <a:pt x="14736" y="319"/>
                  </a:lnTo>
                  <a:lnTo>
                    <a:pt x="14604" y="225"/>
                  </a:lnTo>
                  <a:lnTo>
                    <a:pt x="14436" y="150"/>
                  </a:lnTo>
                  <a:lnTo>
                    <a:pt x="14267" y="75"/>
                  </a:lnTo>
                  <a:lnTo>
                    <a:pt x="14079"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5" name="Google Shape;1545;p32"/>
            <p:cNvSpPr/>
            <p:nvPr/>
          </p:nvSpPr>
          <p:spPr>
            <a:xfrm>
              <a:off x="3996750" y="4553600"/>
              <a:ext cx="51575" cy="51575"/>
            </a:xfrm>
            <a:custGeom>
              <a:avLst/>
              <a:gdLst/>
              <a:ahLst/>
              <a:cxnLst/>
              <a:rect l="l" t="t" r="r" b="b"/>
              <a:pathLst>
                <a:path w="2063" h="2063" extrusionOk="0">
                  <a:moveTo>
                    <a:pt x="1443" y="0"/>
                  </a:moveTo>
                  <a:lnTo>
                    <a:pt x="0" y="2062"/>
                  </a:lnTo>
                  <a:lnTo>
                    <a:pt x="281" y="2062"/>
                  </a:lnTo>
                  <a:lnTo>
                    <a:pt x="562" y="2025"/>
                  </a:lnTo>
                  <a:lnTo>
                    <a:pt x="731" y="1987"/>
                  </a:lnTo>
                  <a:lnTo>
                    <a:pt x="900" y="1950"/>
                  </a:lnTo>
                  <a:lnTo>
                    <a:pt x="1200" y="1819"/>
                  </a:lnTo>
                  <a:lnTo>
                    <a:pt x="1462" y="1669"/>
                  </a:lnTo>
                  <a:lnTo>
                    <a:pt x="1593" y="1594"/>
                  </a:lnTo>
                  <a:lnTo>
                    <a:pt x="1687" y="1500"/>
                  </a:lnTo>
                  <a:lnTo>
                    <a:pt x="1781" y="1406"/>
                  </a:lnTo>
                  <a:lnTo>
                    <a:pt x="1875" y="1294"/>
                  </a:lnTo>
                  <a:lnTo>
                    <a:pt x="1931" y="1200"/>
                  </a:lnTo>
                  <a:lnTo>
                    <a:pt x="1987" y="1087"/>
                  </a:lnTo>
                  <a:lnTo>
                    <a:pt x="2025" y="975"/>
                  </a:lnTo>
                  <a:lnTo>
                    <a:pt x="2062" y="881"/>
                  </a:lnTo>
                  <a:lnTo>
                    <a:pt x="2062" y="769"/>
                  </a:lnTo>
                  <a:lnTo>
                    <a:pt x="2043" y="656"/>
                  </a:lnTo>
                  <a:lnTo>
                    <a:pt x="2025" y="544"/>
                  </a:lnTo>
                  <a:lnTo>
                    <a:pt x="1968" y="450"/>
                  </a:lnTo>
                  <a:lnTo>
                    <a:pt x="1912" y="356"/>
                  </a:lnTo>
                  <a:lnTo>
                    <a:pt x="1837" y="263"/>
                  </a:lnTo>
                  <a:lnTo>
                    <a:pt x="1762" y="188"/>
                  </a:lnTo>
                  <a:lnTo>
                    <a:pt x="1668" y="113"/>
                  </a:lnTo>
                  <a:lnTo>
                    <a:pt x="1556" y="56"/>
                  </a:lnTo>
                  <a:lnTo>
                    <a:pt x="1443"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6" name="Google Shape;1546;p32"/>
            <p:cNvSpPr/>
            <p:nvPr/>
          </p:nvSpPr>
          <p:spPr>
            <a:xfrm>
              <a:off x="4116250" y="4441575"/>
              <a:ext cx="26275" cy="68925"/>
            </a:xfrm>
            <a:custGeom>
              <a:avLst/>
              <a:gdLst/>
              <a:ahLst/>
              <a:cxnLst/>
              <a:rect l="l" t="t" r="r" b="b"/>
              <a:pathLst>
                <a:path w="1051" h="2757" extrusionOk="0">
                  <a:moveTo>
                    <a:pt x="319" y="1"/>
                  </a:moveTo>
                  <a:lnTo>
                    <a:pt x="282" y="19"/>
                  </a:lnTo>
                  <a:lnTo>
                    <a:pt x="225" y="19"/>
                  </a:lnTo>
                  <a:lnTo>
                    <a:pt x="188" y="57"/>
                  </a:lnTo>
                  <a:lnTo>
                    <a:pt x="113" y="151"/>
                  </a:lnTo>
                  <a:lnTo>
                    <a:pt x="57" y="301"/>
                  </a:lnTo>
                  <a:lnTo>
                    <a:pt x="19" y="469"/>
                  </a:lnTo>
                  <a:lnTo>
                    <a:pt x="0" y="694"/>
                  </a:lnTo>
                  <a:lnTo>
                    <a:pt x="0" y="919"/>
                  </a:lnTo>
                  <a:lnTo>
                    <a:pt x="38" y="1182"/>
                  </a:lnTo>
                  <a:lnTo>
                    <a:pt x="75" y="1463"/>
                  </a:lnTo>
                  <a:lnTo>
                    <a:pt x="132" y="1744"/>
                  </a:lnTo>
                  <a:lnTo>
                    <a:pt x="207" y="1988"/>
                  </a:lnTo>
                  <a:lnTo>
                    <a:pt x="282" y="2213"/>
                  </a:lnTo>
                  <a:lnTo>
                    <a:pt x="375" y="2419"/>
                  </a:lnTo>
                  <a:lnTo>
                    <a:pt x="488" y="2569"/>
                  </a:lnTo>
                  <a:lnTo>
                    <a:pt x="582" y="2681"/>
                  </a:lnTo>
                  <a:lnTo>
                    <a:pt x="675" y="2738"/>
                  </a:lnTo>
                  <a:lnTo>
                    <a:pt x="732" y="2756"/>
                  </a:lnTo>
                  <a:lnTo>
                    <a:pt x="769" y="2756"/>
                  </a:lnTo>
                  <a:lnTo>
                    <a:pt x="825" y="2738"/>
                  </a:lnTo>
                  <a:lnTo>
                    <a:pt x="863" y="2719"/>
                  </a:lnTo>
                  <a:lnTo>
                    <a:pt x="938" y="2625"/>
                  </a:lnTo>
                  <a:lnTo>
                    <a:pt x="994" y="2475"/>
                  </a:lnTo>
                  <a:lnTo>
                    <a:pt x="1031" y="2288"/>
                  </a:lnTo>
                  <a:lnTo>
                    <a:pt x="1050" y="2082"/>
                  </a:lnTo>
                  <a:lnTo>
                    <a:pt x="1050" y="1838"/>
                  </a:lnTo>
                  <a:lnTo>
                    <a:pt x="1031" y="1575"/>
                  </a:lnTo>
                  <a:lnTo>
                    <a:pt x="994" y="1294"/>
                  </a:lnTo>
                  <a:lnTo>
                    <a:pt x="919" y="1032"/>
                  </a:lnTo>
                  <a:lnTo>
                    <a:pt x="844" y="769"/>
                  </a:lnTo>
                  <a:lnTo>
                    <a:pt x="769" y="544"/>
                  </a:lnTo>
                  <a:lnTo>
                    <a:pt x="675" y="357"/>
                  </a:lnTo>
                  <a:lnTo>
                    <a:pt x="582" y="207"/>
                  </a:lnTo>
                  <a:lnTo>
                    <a:pt x="469" y="94"/>
                  </a:lnTo>
                  <a:lnTo>
                    <a:pt x="375" y="19"/>
                  </a:lnTo>
                  <a:lnTo>
                    <a:pt x="319"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7" name="Google Shape;1547;p32"/>
            <p:cNvSpPr/>
            <p:nvPr/>
          </p:nvSpPr>
          <p:spPr>
            <a:xfrm>
              <a:off x="4124675" y="4580300"/>
              <a:ext cx="38925" cy="27200"/>
            </a:xfrm>
            <a:custGeom>
              <a:avLst/>
              <a:gdLst/>
              <a:ahLst/>
              <a:cxnLst/>
              <a:rect l="l" t="t" r="r" b="b"/>
              <a:pathLst>
                <a:path w="1557" h="1088" extrusionOk="0">
                  <a:moveTo>
                    <a:pt x="788" y="1"/>
                  </a:moveTo>
                  <a:lnTo>
                    <a:pt x="638" y="19"/>
                  </a:lnTo>
                  <a:lnTo>
                    <a:pt x="488" y="57"/>
                  </a:lnTo>
                  <a:lnTo>
                    <a:pt x="357" y="132"/>
                  </a:lnTo>
                  <a:lnTo>
                    <a:pt x="226" y="226"/>
                  </a:lnTo>
                  <a:lnTo>
                    <a:pt x="132" y="338"/>
                  </a:lnTo>
                  <a:lnTo>
                    <a:pt x="57" y="469"/>
                  </a:lnTo>
                  <a:lnTo>
                    <a:pt x="20" y="601"/>
                  </a:lnTo>
                  <a:lnTo>
                    <a:pt x="1" y="751"/>
                  </a:lnTo>
                  <a:lnTo>
                    <a:pt x="20" y="919"/>
                  </a:lnTo>
                  <a:lnTo>
                    <a:pt x="38" y="1013"/>
                  </a:lnTo>
                  <a:lnTo>
                    <a:pt x="76" y="1088"/>
                  </a:lnTo>
                  <a:lnTo>
                    <a:pt x="170" y="919"/>
                  </a:lnTo>
                  <a:lnTo>
                    <a:pt x="263" y="807"/>
                  </a:lnTo>
                  <a:lnTo>
                    <a:pt x="357" y="713"/>
                  </a:lnTo>
                  <a:lnTo>
                    <a:pt x="451" y="619"/>
                  </a:lnTo>
                  <a:lnTo>
                    <a:pt x="544" y="544"/>
                  </a:lnTo>
                  <a:lnTo>
                    <a:pt x="657" y="488"/>
                  </a:lnTo>
                  <a:lnTo>
                    <a:pt x="769" y="469"/>
                  </a:lnTo>
                  <a:lnTo>
                    <a:pt x="901" y="469"/>
                  </a:lnTo>
                  <a:lnTo>
                    <a:pt x="1032" y="488"/>
                  </a:lnTo>
                  <a:lnTo>
                    <a:pt x="1538" y="844"/>
                  </a:lnTo>
                  <a:lnTo>
                    <a:pt x="1557" y="732"/>
                  </a:lnTo>
                  <a:lnTo>
                    <a:pt x="1538" y="638"/>
                  </a:lnTo>
                  <a:lnTo>
                    <a:pt x="1501" y="488"/>
                  </a:lnTo>
                  <a:lnTo>
                    <a:pt x="1426" y="357"/>
                  </a:lnTo>
                  <a:lnTo>
                    <a:pt x="1332" y="226"/>
                  </a:lnTo>
                  <a:lnTo>
                    <a:pt x="1219" y="132"/>
                  </a:lnTo>
                  <a:lnTo>
                    <a:pt x="1088" y="57"/>
                  </a:lnTo>
                  <a:lnTo>
                    <a:pt x="938" y="19"/>
                  </a:lnTo>
                  <a:lnTo>
                    <a:pt x="788"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8" name="Google Shape;1548;p32"/>
            <p:cNvSpPr/>
            <p:nvPr/>
          </p:nvSpPr>
          <p:spPr>
            <a:xfrm>
              <a:off x="4219350" y="4514225"/>
              <a:ext cx="15025" cy="10325"/>
            </a:xfrm>
            <a:custGeom>
              <a:avLst/>
              <a:gdLst/>
              <a:ahLst/>
              <a:cxnLst/>
              <a:rect l="l" t="t" r="r" b="b"/>
              <a:pathLst>
                <a:path w="601" h="413" extrusionOk="0">
                  <a:moveTo>
                    <a:pt x="1" y="0"/>
                  </a:moveTo>
                  <a:lnTo>
                    <a:pt x="1" y="38"/>
                  </a:lnTo>
                  <a:lnTo>
                    <a:pt x="19" y="113"/>
                  </a:lnTo>
                  <a:lnTo>
                    <a:pt x="57" y="169"/>
                  </a:lnTo>
                  <a:lnTo>
                    <a:pt x="113" y="244"/>
                  </a:lnTo>
                  <a:lnTo>
                    <a:pt x="188" y="300"/>
                  </a:lnTo>
                  <a:lnTo>
                    <a:pt x="282" y="338"/>
                  </a:lnTo>
                  <a:lnTo>
                    <a:pt x="376" y="375"/>
                  </a:lnTo>
                  <a:lnTo>
                    <a:pt x="488" y="394"/>
                  </a:lnTo>
                  <a:lnTo>
                    <a:pt x="601" y="413"/>
                  </a:lnTo>
                  <a:lnTo>
                    <a:pt x="1" y="0"/>
                  </a:lnTo>
                  <a:close/>
                </a:path>
              </a:pathLst>
            </a:custGeom>
            <a:solidFill>
              <a:srgbClr val="8CED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9" name="Google Shape;1549;p32"/>
            <p:cNvSpPr/>
            <p:nvPr/>
          </p:nvSpPr>
          <p:spPr>
            <a:xfrm>
              <a:off x="4062350" y="4498750"/>
              <a:ext cx="24400" cy="45950"/>
            </a:xfrm>
            <a:custGeom>
              <a:avLst/>
              <a:gdLst/>
              <a:ahLst/>
              <a:cxnLst/>
              <a:rect l="l" t="t" r="r" b="b"/>
              <a:pathLst>
                <a:path w="976" h="1838" extrusionOk="0">
                  <a:moveTo>
                    <a:pt x="319" y="1"/>
                  </a:moveTo>
                  <a:lnTo>
                    <a:pt x="244" y="38"/>
                  </a:lnTo>
                  <a:lnTo>
                    <a:pt x="169" y="113"/>
                  </a:lnTo>
                  <a:lnTo>
                    <a:pt x="94" y="207"/>
                  </a:lnTo>
                  <a:lnTo>
                    <a:pt x="57" y="319"/>
                  </a:lnTo>
                  <a:lnTo>
                    <a:pt x="19" y="469"/>
                  </a:lnTo>
                  <a:lnTo>
                    <a:pt x="1" y="638"/>
                  </a:lnTo>
                  <a:lnTo>
                    <a:pt x="1" y="807"/>
                  </a:lnTo>
                  <a:lnTo>
                    <a:pt x="38" y="994"/>
                  </a:lnTo>
                  <a:lnTo>
                    <a:pt x="76" y="1182"/>
                  </a:lnTo>
                  <a:lnTo>
                    <a:pt x="132" y="1351"/>
                  </a:lnTo>
                  <a:lnTo>
                    <a:pt x="207" y="1500"/>
                  </a:lnTo>
                  <a:lnTo>
                    <a:pt x="282" y="1613"/>
                  </a:lnTo>
                  <a:lnTo>
                    <a:pt x="375" y="1725"/>
                  </a:lnTo>
                  <a:lnTo>
                    <a:pt x="469" y="1800"/>
                  </a:lnTo>
                  <a:lnTo>
                    <a:pt x="563" y="1838"/>
                  </a:lnTo>
                  <a:lnTo>
                    <a:pt x="657" y="1838"/>
                  </a:lnTo>
                  <a:lnTo>
                    <a:pt x="750" y="1800"/>
                  </a:lnTo>
                  <a:lnTo>
                    <a:pt x="825" y="1725"/>
                  </a:lnTo>
                  <a:lnTo>
                    <a:pt x="882" y="1632"/>
                  </a:lnTo>
                  <a:lnTo>
                    <a:pt x="938" y="1500"/>
                  </a:lnTo>
                  <a:lnTo>
                    <a:pt x="957" y="1351"/>
                  </a:lnTo>
                  <a:lnTo>
                    <a:pt x="975" y="1201"/>
                  </a:lnTo>
                  <a:lnTo>
                    <a:pt x="975" y="1013"/>
                  </a:lnTo>
                  <a:lnTo>
                    <a:pt x="957" y="826"/>
                  </a:lnTo>
                  <a:lnTo>
                    <a:pt x="900" y="657"/>
                  </a:lnTo>
                  <a:lnTo>
                    <a:pt x="844" y="488"/>
                  </a:lnTo>
                  <a:lnTo>
                    <a:pt x="788" y="338"/>
                  </a:lnTo>
                  <a:lnTo>
                    <a:pt x="694" y="207"/>
                  </a:lnTo>
                  <a:lnTo>
                    <a:pt x="619" y="113"/>
                  </a:lnTo>
                  <a:lnTo>
                    <a:pt x="525" y="38"/>
                  </a:lnTo>
                  <a:lnTo>
                    <a:pt x="413"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0" name="Google Shape;1550;p32"/>
            <p:cNvSpPr/>
            <p:nvPr/>
          </p:nvSpPr>
          <p:spPr>
            <a:xfrm>
              <a:off x="4051100" y="4609350"/>
              <a:ext cx="38925" cy="38925"/>
            </a:xfrm>
            <a:custGeom>
              <a:avLst/>
              <a:gdLst/>
              <a:ahLst/>
              <a:cxnLst/>
              <a:rect l="l" t="t" r="r" b="b"/>
              <a:pathLst>
                <a:path w="1557" h="1557" extrusionOk="0">
                  <a:moveTo>
                    <a:pt x="788" y="1"/>
                  </a:moveTo>
                  <a:lnTo>
                    <a:pt x="638" y="20"/>
                  </a:lnTo>
                  <a:lnTo>
                    <a:pt x="488" y="57"/>
                  </a:lnTo>
                  <a:lnTo>
                    <a:pt x="357" y="132"/>
                  </a:lnTo>
                  <a:lnTo>
                    <a:pt x="226" y="226"/>
                  </a:lnTo>
                  <a:lnTo>
                    <a:pt x="132" y="338"/>
                  </a:lnTo>
                  <a:lnTo>
                    <a:pt x="57" y="470"/>
                  </a:lnTo>
                  <a:lnTo>
                    <a:pt x="19" y="620"/>
                  </a:lnTo>
                  <a:lnTo>
                    <a:pt x="1" y="770"/>
                  </a:lnTo>
                  <a:lnTo>
                    <a:pt x="19" y="920"/>
                  </a:lnTo>
                  <a:lnTo>
                    <a:pt x="57" y="1070"/>
                  </a:lnTo>
                  <a:lnTo>
                    <a:pt x="132" y="1201"/>
                  </a:lnTo>
                  <a:lnTo>
                    <a:pt x="226" y="1313"/>
                  </a:lnTo>
                  <a:lnTo>
                    <a:pt x="338" y="1426"/>
                  </a:lnTo>
                  <a:lnTo>
                    <a:pt x="469" y="1482"/>
                  </a:lnTo>
                  <a:lnTo>
                    <a:pt x="601" y="1538"/>
                  </a:lnTo>
                  <a:lnTo>
                    <a:pt x="750" y="1557"/>
                  </a:lnTo>
                  <a:lnTo>
                    <a:pt x="919" y="1538"/>
                  </a:lnTo>
                  <a:lnTo>
                    <a:pt x="1069" y="1501"/>
                  </a:lnTo>
                  <a:lnTo>
                    <a:pt x="1200" y="1426"/>
                  </a:lnTo>
                  <a:lnTo>
                    <a:pt x="1313" y="1332"/>
                  </a:lnTo>
                  <a:lnTo>
                    <a:pt x="1407" y="1219"/>
                  </a:lnTo>
                  <a:lnTo>
                    <a:pt x="1482" y="1088"/>
                  </a:lnTo>
                  <a:lnTo>
                    <a:pt x="1538" y="957"/>
                  </a:lnTo>
                  <a:lnTo>
                    <a:pt x="1557" y="788"/>
                  </a:lnTo>
                  <a:lnTo>
                    <a:pt x="1538" y="638"/>
                  </a:lnTo>
                  <a:lnTo>
                    <a:pt x="1500" y="488"/>
                  </a:lnTo>
                  <a:lnTo>
                    <a:pt x="1425" y="357"/>
                  </a:lnTo>
                  <a:lnTo>
                    <a:pt x="1332" y="245"/>
                  </a:lnTo>
                  <a:lnTo>
                    <a:pt x="1219" y="151"/>
                  </a:lnTo>
                  <a:lnTo>
                    <a:pt x="1088" y="76"/>
                  </a:lnTo>
                  <a:lnTo>
                    <a:pt x="938" y="20"/>
                  </a:lnTo>
                  <a:lnTo>
                    <a:pt x="788"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1" name="Google Shape;1551;p32"/>
            <p:cNvSpPr/>
            <p:nvPr/>
          </p:nvSpPr>
          <p:spPr>
            <a:xfrm>
              <a:off x="4157025" y="4324425"/>
              <a:ext cx="41725" cy="47825"/>
            </a:xfrm>
            <a:custGeom>
              <a:avLst/>
              <a:gdLst/>
              <a:ahLst/>
              <a:cxnLst/>
              <a:rect l="l" t="t" r="r" b="b"/>
              <a:pathLst>
                <a:path w="1669" h="1913" extrusionOk="0">
                  <a:moveTo>
                    <a:pt x="1313" y="0"/>
                  </a:moveTo>
                  <a:lnTo>
                    <a:pt x="0" y="1912"/>
                  </a:lnTo>
                  <a:lnTo>
                    <a:pt x="169" y="1875"/>
                  </a:lnTo>
                  <a:lnTo>
                    <a:pt x="338" y="1837"/>
                  </a:lnTo>
                  <a:lnTo>
                    <a:pt x="506" y="1800"/>
                  </a:lnTo>
                  <a:lnTo>
                    <a:pt x="806" y="1687"/>
                  </a:lnTo>
                  <a:lnTo>
                    <a:pt x="1069" y="1537"/>
                  </a:lnTo>
                  <a:lnTo>
                    <a:pt x="1200" y="1443"/>
                  </a:lnTo>
                  <a:lnTo>
                    <a:pt x="1294" y="1350"/>
                  </a:lnTo>
                  <a:lnTo>
                    <a:pt x="1388" y="1256"/>
                  </a:lnTo>
                  <a:lnTo>
                    <a:pt x="1481" y="1162"/>
                  </a:lnTo>
                  <a:lnTo>
                    <a:pt x="1538" y="1050"/>
                  </a:lnTo>
                  <a:lnTo>
                    <a:pt x="1594" y="956"/>
                  </a:lnTo>
                  <a:lnTo>
                    <a:pt x="1631" y="844"/>
                  </a:lnTo>
                  <a:lnTo>
                    <a:pt x="1650" y="731"/>
                  </a:lnTo>
                  <a:lnTo>
                    <a:pt x="1669" y="619"/>
                  </a:lnTo>
                  <a:lnTo>
                    <a:pt x="1650" y="506"/>
                  </a:lnTo>
                  <a:lnTo>
                    <a:pt x="1613" y="356"/>
                  </a:lnTo>
                  <a:lnTo>
                    <a:pt x="1538" y="225"/>
                  </a:lnTo>
                  <a:lnTo>
                    <a:pt x="1444" y="112"/>
                  </a:lnTo>
                  <a:lnTo>
                    <a:pt x="1313"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2" name="Google Shape;1552;p32"/>
            <p:cNvSpPr/>
            <p:nvPr/>
          </p:nvSpPr>
          <p:spPr>
            <a:xfrm>
              <a:off x="4269975" y="4253650"/>
              <a:ext cx="22050" cy="24400"/>
            </a:xfrm>
            <a:custGeom>
              <a:avLst/>
              <a:gdLst/>
              <a:ahLst/>
              <a:cxnLst/>
              <a:rect l="l" t="t" r="r" b="b"/>
              <a:pathLst>
                <a:path w="882" h="976" extrusionOk="0">
                  <a:moveTo>
                    <a:pt x="0" y="0"/>
                  </a:moveTo>
                  <a:lnTo>
                    <a:pt x="75" y="206"/>
                  </a:lnTo>
                  <a:lnTo>
                    <a:pt x="150" y="413"/>
                  </a:lnTo>
                  <a:lnTo>
                    <a:pt x="225" y="581"/>
                  </a:lnTo>
                  <a:lnTo>
                    <a:pt x="300" y="713"/>
                  </a:lnTo>
                  <a:lnTo>
                    <a:pt x="394" y="844"/>
                  </a:lnTo>
                  <a:lnTo>
                    <a:pt x="469" y="919"/>
                  </a:lnTo>
                  <a:lnTo>
                    <a:pt x="563" y="956"/>
                  </a:lnTo>
                  <a:lnTo>
                    <a:pt x="638" y="975"/>
                  </a:lnTo>
                  <a:lnTo>
                    <a:pt x="675" y="956"/>
                  </a:lnTo>
                  <a:lnTo>
                    <a:pt x="731" y="938"/>
                  </a:lnTo>
                  <a:lnTo>
                    <a:pt x="788" y="844"/>
                  </a:lnTo>
                  <a:lnTo>
                    <a:pt x="844" y="731"/>
                  </a:lnTo>
                  <a:lnTo>
                    <a:pt x="881" y="581"/>
                  </a:lnTo>
                  <a:lnTo>
                    <a:pt x="356" y="225"/>
                  </a:lnTo>
                  <a:lnTo>
                    <a:pt x="0"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3" name="Google Shape;1553;p32"/>
            <p:cNvSpPr/>
            <p:nvPr/>
          </p:nvSpPr>
          <p:spPr>
            <a:xfrm>
              <a:off x="4275125" y="4347375"/>
              <a:ext cx="20650" cy="28625"/>
            </a:xfrm>
            <a:custGeom>
              <a:avLst/>
              <a:gdLst/>
              <a:ahLst/>
              <a:cxnLst/>
              <a:rect l="l" t="t" r="r" b="b"/>
              <a:pathLst>
                <a:path w="826" h="1145" extrusionOk="0">
                  <a:moveTo>
                    <a:pt x="732" y="1"/>
                  </a:moveTo>
                  <a:lnTo>
                    <a:pt x="638" y="19"/>
                  </a:lnTo>
                  <a:lnTo>
                    <a:pt x="488" y="57"/>
                  </a:lnTo>
                  <a:lnTo>
                    <a:pt x="338" y="132"/>
                  </a:lnTo>
                  <a:lnTo>
                    <a:pt x="225" y="226"/>
                  </a:lnTo>
                  <a:lnTo>
                    <a:pt x="132" y="338"/>
                  </a:lnTo>
                  <a:lnTo>
                    <a:pt x="57" y="469"/>
                  </a:lnTo>
                  <a:lnTo>
                    <a:pt x="19" y="619"/>
                  </a:lnTo>
                  <a:lnTo>
                    <a:pt x="0" y="769"/>
                  </a:lnTo>
                  <a:lnTo>
                    <a:pt x="0" y="919"/>
                  </a:lnTo>
                  <a:lnTo>
                    <a:pt x="38" y="1032"/>
                  </a:lnTo>
                  <a:lnTo>
                    <a:pt x="94" y="1144"/>
                  </a:lnTo>
                  <a:lnTo>
                    <a:pt x="488" y="544"/>
                  </a:lnTo>
                  <a:lnTo>
                    <a:pt x="825" y="19"/>
                  </a:lnTo>
                  <a:lnTo>
                    <a:pt x="732"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4" name="Google Shape;1554;p32"/>
            <p:cNvSpPr/>
            <p:nvPr/>
          </p:nvSpPr>
          <p:spPr>
            <a:xfrm>
              <a:off x="4212800" y="4268175"/>
              <a:ext cx="24375" cy="43600"/>
            </a:xfrm>
            <a:custGeom>
              <a:avLst/>
              <a:gdLst/>
              <a:ahLst/>
              <a:cxnLst/>
              <a:rect l="l" t="t" r="r" b="b"/>
              <a:pathLst>
                <a:path w="975" h="1744" extrusionOk="0">
                  <a:moveTo>
                    <a:pt x="581" y="0"/>
                  </a:moveTo>
                  <a:lnTo>
                    <a:pt x="300" y="375"/>
                  </a:lnTo>
                  <a:lnTo>
                    <a:pt x="0" y="769"/>
                  </a:lnTo>
                  <a:lnTo>
                    <a:pt x="38" y="919"/>
                  </a:lnTo>
                  <a:lnTo>
                    <a:pt x="75" y="1106"/>
                  </a:lnTo>
                  <a:lnTo>
                    <a:pt x="131" y="1256"/>
                  </a:lnTo>
                  <a:lnTo>
                    <a:pt x="206" y="1406"/>
                  </a:lnTo>
                  <a:lnTo>
                    <a:pt x="281" y="1538"/>
                  </a:lnTo>
                  <a:lnTo>
                    <a:pt x="375" y="1631"/>
                  </a:lnTo>
                  <a:lnTo>
                    <a:pt x="469" y="1706"/>
                  </a:lnTo>
                  <a:lnTo>
                    <a:pt x="563" y="1744"/>
                  </a:lnTo>
                  <a:lnTo>
                    <a:pt x="656" y="1744"/>
                  </a:lnTo>
                  <a:lnTo>
                    <a:pt x="750" y="1706"/>
                  </a:lnTo>
                  <a:lnTo>
                    <a:pt x="825" y="1650"/>
                  </a:lnTo>
                  <a:lnTo>
                    <a:pt x="881" y="1538"/>
                  </a:lnTo>
                  <a:lnTo>
                    <a:pt x="938" y="1425"/>
                  </a:lnTo>
                  <a:lnTo>
                    <a:pt x="956" y="1275"/>
                  </a:lnTo>
                  <a:lnTo>
                    <a:pt x="975" y="1106"/>
                  </a:lnTo>
                  <a:lnTo>
                    <a:pt x="975" y="938"/>
                  </a:lnTo>
                  <a:lnTo>
                    <a:pt x="956" y="750"/>
                  </a:lnTo>
                  <a:lnTo>
                    <a:pt x="881" y="507"/>
                  </a:lnTo>
                  <a:lnTo>
                    <a:pt x="806" y="300"/>
                  </a:lnTo>
                  <a:lnTo>
                    <a:pt x="694" y="132"/>
                  </a:lnTo>
                  <a:lnTo>
                    <a:pt x="581"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5" name="Google Shape;1555;p32"/>
            <p:cNvSpPr/>
            <p:nvPr/>
          </p:nvSpPr>
          <p:spPr>
            <a:xfrm>
              <a:off x="4201550" y="4376900"/>
              <a:ext cx="38925" cy="38450"/>
            </a:xfrm>
            <a:custGeom>
              <a:avLst/>
              <a:gdLst/>
              <a:ahLst/>
              <a:cxnLst/>
              <a:rect l="l" t="t" r="r" b="b"/>
              <a:pathLst>
                <a:path w="1557" h="1538" extrusionOk="0">
                  <a:moveTo>
                    <a:pt x="638" y="1"/>
                  </a:moveTo>
                  <a:lnTo>
                    <a:pt x="488" y="57"/>
                  </a:lnTo>
                  <a:lnTo>
                    <a:pt x="356" y="113"/>
                  </a:lnTo>
                  <a:lnTo>
                    <a:pt x="225" y="207"/>
                  </a:lnTo>
                  <a:lnTo>
                    <a:pt x="131" y="319"/>
                  </a:lnTo>
                  <a:lnTo>
                    <a:pt x="56" y="451"/>
                  </a:lnTo>
                  <a:lnTo>
                    <a:pt x="19" y="601"/>
                  </a:lnTo>
                  <a:lnTo>
                    <a:pt x="0" y="750"/>
                  </a:lnTo>
                  <a:lnTo>
                    <a:pt x="19" y="900"/>
                  </a:lnTo>
                  <a:lnTo>
                    <a:pt x="56" y="1050"/>
                  </a:lnTo>
                  <a:lnTo>
                    <a:pt x="131" y="1200"/>
                  </a:lnTo>
                  <a:lnTo>
                    <a:pt x="225" y="1313"/>
                  </a:lnTo>
                  <a:lnTo>
                    <a:pt x="338" y="1407"/>
                  </a:lnTo>
                  <a:lnTo>
                    <a:pt x="469" y="1482"/>
                  </a:lnTo>
                  <a:lnTo>
                    <a:pt x="600" y="1519"/>
                  </a:lnTo>
                  <a:lnTo>
                    <a:pt x="750" y="1538"/>
                  </a:lnTo>
                  <a:lnTo>
                    <a:pt x="919" y="1538"/>
                  </a:lnTo>
                  <a:lnTo>
                    <a:pt x="1069" y="1482"/>
                  </a:lnTo>
                  <a:lnTo>
                    <a:pt x="1200" y="1425"/>
                  </a:lnTo>
                  <a:lnTo>
                    <a:pt x="1313" y="1332"/>
                  </a:lnTo>
                  <a:lnTo>
                    <a:pt x="1406" y="1219"/>
                  </a:lnTo>
                  <a:lnTo>
                    <a:pt x="1481" y="1088"/>
                  </a:lnTo>
                  <a:lnTo>
                    <a:pt x="1537" y="938"/>
                  </a:lnTo>
                  <a:lnTo>
                    <a:pt x="1556" y="788"/>
                  </a:lnTo>
                  <a:lnTo>
                    <a:pt x="1537" y="638"/>
                  </a:lnTo>
                  <a:lnTo>
                    <a:pt x="1500" y="488"/>
                  </a:lnTo>
                  <a:lnTo>
                    <a:pt x="1425" y="338"/>
                  </a:lnTo>
                  <a:lnTo>
                    <a:pt x="1331" y="226"/>
                  </a:lnTo>
                  <a:lnTo>
                    <a:pt x="1219" y="132"/>
                  </a:lnTo>
                  <a:lnTo>
                    <a:pt x="1088" y="57"/>
                  </a:lnTo>
                  <a:lnTo>
                    <a:pt x="938" y="19"/>
                  </a:lnTo>
                  <a:lnTo>
                    <a:pt x="788"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6" name="Google Shape;1556;p32"/>
            <p:cNvSpPr/>
            <p:nvPr/>
          </p:nvSpPr>
          <p:spPr>
            <a:xfrm>
              <a:off x="4293875" y="4574675"/>
              <a:ext cx="26275" cy="68925"/>
            </a:xfrm>
            <a:custGeom>
              <a:avLst/>
              <a:gdLst/>
              <a:ahLst/>
              <a:cxnLst/>
              <a:rect l="l" t="t" r="r" b="b"/>
              <a:pathLst>
                <a:path w="1051" h="2757" extrusionOk="0">
                  <a:moveTo>
                    <a:pt x="282" y="1"/>
                  </a:moveTo>
                  <a:lnTo>
                    <a:pt x="225" y="19"/>
                  </a:lnTo>
                  <a:lnTo>
                    <a:pt x="188" y="57"/>
                  </a:lnTo>
                  <a:lnTo>
                    <a:pt x="113" y="151"/>
                  </a:lnTo>
                  <a:lnTo>
                    <a:pt x="57" y="282"/>
                  </a:lnTo>
                  <a:lnTo>
                    <a:pt x="19" y="469"/>
                  </a:lnTo>
                  <a:lnTo>
                    <a:pt x="0" y="676"/>
                  </a:lnTo>
                  <a:lnTo>
                    <a:pt x="0" y="919"/>
                  </a:lnTo>
                  <a:lnTo>
                    <a:pt x="19" y="1182"/>
                  </a:lnTo>
                  <a:lnTo>
                    <a:pt x="75" y="1463"/>
                  </a:lnTo>
                  <a:lnTo>
                    <a:pt x="132" y="1744"/>
                  </a:lnTo>
                  <a:lnTo>
                    <a:pt x="207" y="1988"/>
                  </a:lnTo>
                  <a:lnTo>
                    <a:pt x="282" y="2213"/>
                  </a:lnTo>
                  <a:lnTo>
                    <a:pt x="375" y="2400"/>
                  </a:lnTo>
                  <a:lnTo>
                    <a:pt x="469" y="2569"/>
                  </a:lnTo>
                  <a:lnTo>
                    <a:pt x="581" y="2681"/>
                  </a:lnTo>
                  <a:lnTo>
                    <a:pt x="675" y="2738"/>
                  </a:lnTo>
                  <a:lnTo>
                    <a:pt x="731" y="2756"/>
                  </a:lnTo>
                  <a:lnTo>
                    <a:pt x="769" y="2756"/>
                  </a:lnTo>
                  <a:lnTo>
                    <a:pt x="825" y="2738"/>
                  </a:lnTo>
                  <a:lnTo>
                    <a:pt x="863" y="2700"/>
                  </a:lnTo>
                  <a:lnTo>
                    <a:pt x="938" y="2606"/>
                  </a:lnTo>
                  <a:lnTo>
                    <a:pt x="994" y="2475"/>
                  </a:lnTo>
                  <a:lnTo>
                    <a:pt x="1031" y="2288"/>
                  </a:lnTo>
                  <a:lnTo>
                    <a:pt x="1050" y="2082"/>
                  </a:lnTo>
                  <a:lnTo>
                    <a:pt x="1050" y="1838"/>
                  </a:lnTo>
                  <a:lnTo>
                    <a:pt x="1031" y="1575"/>
                  </a:lnTo>
                  <a:lnTo>
                    <a:pt x="975" y="1294"/>
                  </a:lnTo>
                  <a:lnTo>
                    <a:pt x="919" y="1013"/>
                  </a:lnTo>
                  <a:lnTo>
                    <a:pt x="844" y="769"/>
                  </a:lnTo>
                  <a:lnTo>
                    <a:pt x="769" y="544"/>
                  </a:lnTo>
                  <a:lnTo>
                    <a:pt x="675" y="357"/>
                  </a:lnTo>
                  <a:lnTo>
                    <a:pt x="581" y="188"/>
                  </a:lnTo>
                  <a:lnTo>
                    <a:pt x="469" y="76"/>
                  </a:lnTo>
                  <a:lnTo>
                    <a:pt x="375" y="19"/>
                  </a:lnTo>
                  <a:lnTo>
                    <a:pt x="319"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7" name="Google Shape;1557;p32"/>
            <p:cNvSpPr/>
            <p:nvPr/>
          </p:nvSpPr>
          <p:spPr>
            <a:xfrm>
              <a:off x="4239975" y="4631850"/>
              <a:ext cx="24400" cy="38475"/>
            </a:xfrm>
            <a:custGeom>
              <a:avLst/>
              <a:gdLst/>
              <a:ahLst/>
              <a:cxnLst/>
              <a:rect l="l" t="t" r="r" b="b"/>
              <a:pathLst>
                <a:path w="976" h="1539" extrusionOk="0">
                  <a:moveTo>
                    <a:pt x="319" y="1"/>
                  </a:moveTo>
                  <a:lnTo>
                    <a:pt x="244" y="20"/>
                  </a:lnTo>
                  <a:lnTo>
                    <a:pt x="169" y="95"/>
                  </a:lnTo>
                  <a:lnTo>
                    <a:pt x="94" y="170"/>
                  </a:lnTo>
                  <a:lnTo>
                    <a:pt x="57" y="282"/>
                  </a:lnTo>
                  <a:lnTo>
                    <a:pt x="19" y="432"/>
                  </a:lnTo>
                  <a:lnTo>
                    <a:pt x="0" y="582"/>
                  </a:lnTo>
                  <a:lnTo>
                    <a:pt x="0" y="732"/>
                  </a:lnTo>
                  <a:lnTo>
                    <a:pt x="19" y="919"/>
                  </a:lnTo>
                  <a:lnTo>
                    <a:pt x="919" y="1538"/>
                  </a:lnTo>
                  <a:lnTo>
                    <a:pt x="957" y="1388"/>
                  </a:lnTo>
                  <a:lnTo>
                    <a:pt x="975" y="1219"/>
                  </a:lnTo>
                  <a:lnTo>
                    <a:pt x="975" y="1032"/>
                  </a:lnTo>
                  <a:lnTo>
                    <a:pt x="938" y="826"/>
                  </a:lnTo>
                  <a:lnTo>
                    <a:pt x="900" y="638"/>
                  </a:lnTo>
                  <a:lnTo>
                    <a:pt x="844" y="469"/>
                  </a:lnTo>
                  <a:lnTo>
                    <a:pt x="769" y="319"/>
                  </a:lnTo>
                  <a:lnTo>
                    <a:pt x="694" y="207"/>
                  </a:lnTo>
                  <a:lnTo>
                    <a:pt x="600" y="95"/>
                  </a:lnTo>
                  <a:lnTo>
                    <a:pt x="507" y="38"/>
                  </a:lnTo>
                  <a:lnTo>
                    <a:pt x="413"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8" name="Google Shape;1558;p32"/>
            <p:cNvSpPr/>
            <p:nvPr/>
          </p:nvSpPr>
          <p:spPr>
            <a:xfrm>
              <a:off x="3973300" y="4633275"/>
              <a:ext cx="26275" cy="68450"/>
            </a:xfrm>
            <a:custGeom>
              <a:avLst/>
              <a:gdLst/>
              <a:ahLst/>
              <a:cxnLst/>
              <a:rect l="l" t="t" r="r" b="b"/>
              <a:pathLst>
                <a:path w="1051" h="2738" extrusionOk="0">
                  <a:moveTo>
                    <a:pt x="282" y="0"/>
                  </a:moveTo>
                  <a:lnTo>
                    <a:pt x="226" y="19"/>
                  </a:lnTo>
                  <a:lnTo>
                    <a:pt x="188" y="38"/>
                  </a:lnTo>
                  <a:lnTo>
                    <a:pt x="113" y="131"/>
                  </a:lnTo>
                  <a:lnTo>
                    <a:pt x="57" y="281"/>
                  </a:lnTo>
                  <a:lnTo>
                    <a:pt x="19" y="450"/>
                  </a:lnTo>
                  <a:lnTo>
                    <a:pt x="1" y="675"/>
                  </a:lnTo>
                  <a:lnTo>
                    <a:pt x="1" y="919"/>
                  </a:lnTo>
                  <a:lnTo>
                    <a:pt x="19" y="1181"/>
                  </a:lnTo>
                  <a:lnTo>
                    <a:pt x="76" y="1444"/>
                  </a:lnTo>
                  <a:lnTo>
                    <a:pt x="132" y="1725"/>
                  </a:lnTo>
                  <a:lnTo>
                    <a:pt x="207" y="1987"/>
                  </a:lnTo>
                  <a:lnTo>
                    <a:pt x="282" y="2212"/>
                  </a:lnTo>
                  <a:lnTo>
                    <a:pt x="376" y="2400"/>
                  </a:lnTo>
                  <a:lnTo>
                    <a:pt x="469" y="2550"/>
                  </a:lnTo>
                  <a:lnTo>
                    <a:pt x="582" y="2662"/>
                  </a:lnTo>
                  <a:lnTo>
                    <a:pt x="676" y="2737"/>
                  </a:lnTo>
                  <a:lnTo>
                    <a:pt x="769" y="2737"/>
                  </a:lnTo>
                  <a:lnTo>
                    <a:pt x="826" y="2718"/>
                  </a:lnTo>
                  <a:lnTo>
                    <a:pt x="863" y="2700"/>
                  </a:lnTo>
                  <a:lnTo>
                    <a:pt x="938" y="2606"/>
                  </a:lnTo>
                  <a:lnTo>
                    <a:pt x="994" y="2456"/>
                  </a:lnTo>
                  <a:lnTo>
                    <a:pt x="1032" y="2287"/>
                  </a:lnTo>
                  <a:lnTo>
                    <a:pt x="1050" y="2062"/>
                  </a:lnTo>
                  <a:lnTo>
                    <a:pt x="1050" y="1818"/>
                  </a:lnTo>
                  <a:lnTo>
                    <a:pt x="1032" y="1556"/>
                  </a:lnTo>
                  <a:lnTo>
                    <a:pt x="976" y="1294"/>
                  </a:lnTo>
                  <a:lnTo>
                    <a:pt x="919" y="1012"/>
                  </a:lnTo>
                  <a:lnTo>
                    <a:pt x="844" y="750"/>
                  </a:lnTo>
                  <a:lnTo>
                    <a:pt x="769" y="525"/>
                  </a:lnTo>
                  <a:lnTo>
                    <a:pt x="676" y="337"/>
                  </a:lnTo>
                  <a:lnTo>
                    <a:pt x="582" y="188"/>
                  </a:lnTo>
                  <a:lnTo>
                    <a:pt x="469" y="75"/>
                  </a:lnTo>
                  <a:lnTo>
                    <a:pt x="376"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9" name="Google Shape;1559;p32"/>
            <p:cNvSpPr/>
            <p:nvPr/>
          </p:nvSpPr>
          <p:spPr>
            <a:xfrm>
              <a:off x="3989700" y="4771525"/>
              <a:ext cx="19725" cy="5175"/>
            </a:xfrm>
            <a:custGeom>
              <a:avLst/>
              <a:gdLst/>
              <a:ahLst/>
              <a:cxnLst/>
              <a:rect l="l" t="t" r="r" b="b"/>
              <a:pathLst>
                <a:path w="789" h="207" extrusionOk="0">
                  <a:moveTo>
                    <a:pt x="432" y="0"/>
                  </a:moveTo>
                  <a:lnTo>
                    <a:pt x="320" y="19"/>
                  </a:lnTo>
                  <a:lnTo>
                    <a:pt x="151" y="57"/>
                  </a:lnTo>
                  <a:lnTo>
                    <a:pt x="1" y="150"/>
                  </a:lnTo>
                  <a:lnTo>
                    <a:pt x="207" y="188"/>
                  </a:lnTo>
                  <a:lnTo>
                    <a:pt x="394" y="207"/>
                  </a:lnTo>
                  <a:lnTo>
                    <a:pt x="601" y="169"/>
                  </a:lnTo>
                  <a:lnTo>
                    <a:pt x="694" y="132"/>
                  </a:lnTo>
                  <a:lnTo>
                    <a:pt x="788" y="75"/>
                  </a:lnTo>
                  <a:lnTo>
                    <a:pt x="676" y="38"/>
                  </a:lnTo>
                  <a:lnTo>
                    <a:pt x="563" y="19"/>
                  </a:lnTo>
                  <a:lnTo>
                    <a:pt x="432" y="0"/>
                  </a:lnTo>
                  <a:close/>
                </a:path>
              </a:pathLst>
            </a:custGeom>
            <a:solidFill>
              <a:srgbClr val="8CED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0" name="Google Shape;1560;p32"/>
            <p:cNvSpPr/>
            <p:nvPr/>
          </p:nvSpPr>
          <p:spPr>
            <a:xfrm>
              <a:off x="3926900" y="4693725"/>
              <a:ext cx="16900" cy="40800"/>
            </a:xfrm>
            <a:custGeom>
              <a:avLst/>
              <a:gdLst/>
              <a:ahLst/>
              <a:cxnLst/>
              <a:rect l="l" t="t" r="r" b="b"/>
              <a:pathLst>
                <a:path w="676" h="1632" extrusionOk="0">
                  <a:moveTo>
                    <a:pt x="338" y="0"/>
                  </a:moveTo>
                  <a:lnTo>
                    <a:pt x="226" y="188"/>
                  </a:lnTo>
                  <a:lnTo>
                    <a:pt x="132" y="394"/>
                  </a:lnTo>
                  <a:lnTo>
                    <a:pt x="38" y="582"/>
                  </a:lnTo>
                  <a:lnTo>
                    <a:pt x="1" y="806"/>
                  </a:lnTo>
                  <a:lnTo>
                    <a:pt x="1" y="900"/>
                  </a:lnTo>
                  <a:lnTo>
                    <a:pt x="1" y="1013"/>
                  </a:lnTo>
                  <a:lnTo>
                    <a:pt x="20" y="1106"/>
                  </a:lnTo>
                  <a:lnTo>
                    <a:pt x="57" y="1219"/>
                  </a:lnTo>
                  <a:lnTo>
                    <a:pt x="113" y="1313"/>
                  </a:lnTo>
                  <a:lnTo>
                    <a:pt x="207" y="1406"/>
                  </a:lnTo>
                  <a:lnTo>
                    <a:pt x="301" y="1500"/>
                  </a:lnTo>
                  <a:lnTo>
                    <a:pt x="413" y="1613"/>
                  </a:lnTo>
                  <a:lnTo>
                    <a:pt x="469" y="1631"/>
                  </a:lnTo>
                  <a:lnTo>
                    <a:pt x="526" y="1575"/>
                  </a:lnTo>
                  <a:lnTo>
                    <a:pt x="582" y="1481"/>
                  </a:lnTo>
                  <a:lnTo>
                    <a:pt x="619" y="1388"/>
                  </a:lnTo>
                  <a:lnTo>
                    <a:pt x="657" y="1275"/>
                  </a:lnTo>
                  <a:lnTo>
                    <a:pt x="676" y="1144"/>
                  </a:lnTo>
                  <a:lnTo>
                    <a:pt x="676" y="994"/>
                  </a:lnTo>
                  <a:lnTo>
                    <a:pt x="676" y="844"/>
                  </a:lnTo>
                  <a:lnTo>
                    <a:pt x="638" y="694"/>
                  </a:lnTo>
                  <a:lnTo>
                    <a:pt x="601" y="488"/>
                  </a:lnTo>
                  <a:lnTo>
                    <a:pt x="526" y="300"/>
                  </a:lnTo>
                  <a:lnTo>
                    <a:pt x="451" y="132"/>
                  </a:lnTo>
                  <a:lnTo>
                    <a:pt x="338"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1" name="Google Shape;1561;p32"/>
            <p:cNvSpPr/>
            <p:nvPr/>
          </p:nvSpPr>
          <p:spPr>
            <a:xfrm>
              <a:off x="3921750" y="4350200"/>
              <a:ext cx="24875" cy="61875"/>
            </a:xfrm>
            <a:custGeom>
              <a:avLst/>
              <a:gdLst/>
              <a:ahLst/>
              <a:cxnLst/>
              <a:rect l="l" t="t" r="r" b="b"/>
              <a:pathLst>
                <a:path w="995" h="2475" extrusionOk="0">
                  <a:moveTo>
                    <a:pt x="582" y="0"/>
                  </a:moveTo>
                  <a:lnTo>
                    <a:pt x="488" y="150"/>
                  </a:lnTo>
                  <a:lnTo>
                    <a:pt x="375" y="338"/>
                  </a:lnTo>
                  <a:lnTo>
                    <a:pt x="188" y="731"/>
                  </a:lnTo>
                  <a:lnTo>
                    <a:pt x="1" y="1087"/>
                  </a:lnTo>
                  <a:lnTo>
                    <a:pt x="1" y="1106"/>
                  </a:lnTo>
                  <a:lnTo>
                    <a:pt x="19" y="1181"/>
                  </a:lnTo>
                  <a:lnTo>
                    <a:pt x="76" y="1444"/>
                  </a:lnTo>
                  <a:lnTo>
                    <a:pt x="151" y="1706"/>
                  </a:lnTo>
                  <a:lnTo>
                    <a:pt x="226" y="1931"/>
                  </a:lnTo>
                  <a:lnTo>
                    <a:pt x="319" y="2118"/>
                  </a:lnTo>
                  <a:lnTo>
                    <a:pt x="432" y="2268"/>
                  </a:lnTo>
                  <a:lnTo>
                    <a:pt x="525" y="2381"/>
                  </a:lnTo>
                  <a:lnTo>
                    <a:pt x="619" y="2456"/>
                  </a:lnTo>
                  <a:lnTo>
                    <a:pt x="675" y="2475"/>
                  </a:lnTo>
                  <a:lnTo>
                    <a:pt x="732" y="2456"/>
                  </a:lnTo>
                  <a:lnTo>
                    <a:pt x="769" y="2456"/>
                  </a:lnTo>
                  <a:lnTo>
                    <a:pt x="807" y="2418"/>
                  </a:lnTo>
                  <a:lnTo>
                    <a:pt x="882" y="2325"/>
                  </a:lnTo>
                  <a:lnTo>
                    <a:pt x="938" y="2175"/>
                  </a:lnTo>
                  <a:lnTo>
                    <a:pt x="975" y="2006"/>
                  </a:lnTo>
                  <a:lnTo>
                    <a:pt x="994" y="1800"/>
                  </a:lnTo>
                  <a:lnTo>
                    <a:pt x="994" y="1556"/>
                  </a:lnTo>
                  <a:lnTo>
                    <a:pt x="975" y="1294"/>
                  </a:lnTo>
                  <a:lnTo>
                    <a:pt x="938" y="1012"/>
                  </a:lnTo>
                  <a:lnTo>
                    <a:pt x="863" y="712"/>
                  </a:lnTo>
                  <a:lnTo>
                    <a:pt x="788" y="431"/>
                  </a:lnTo>
                  <a:lnTo>
                    <a:pt x="694" y="206"/>
                  </a:lnTo>
                  <a:lnTo>
                    <a:pt x="582"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2" name="Google Shape;1562;p32"/>
            <p:cNvSpPr/>
            <p:nvPr/>
          </p:nvSpPr>
          <p:spPr>
            <a:xfrm>
              <a:off x="4023450" y="4398000"/>
              <a:ext cx="45950" cy="28150"/>
            </a:xfrm>
            <a:custGeom>
              <a:avLst/>
              <a:gdLst/>
              <a:ahLst/>
              <a:cxnLst/>
              <a:rect l="l" t="t" r="r" b="b"/>
              <a:pathLst>
                <a:path w="1838" h="1126" extrusionOk="0">
                  <a:moveTo>
                    <a:pt x="1013" y="0"/>
                  </a:moveTo>
                  <a:lnTo>
                    <a:pt x="825" y="38"/>
                  </a:lnTo>
                  <a:lnTo>
                    <a:pt x="638" y="75"/>
                  </a:lnTo>
                  <a:lnTo>
                    <a:pt x="469" y="131"/>
                  </a:lnTo>
                  <a:lnTo>
                    <a:pt x="319" y="225"/>
                  </a:lnTo>
                  <a:lnTo>
                    <a:pt x="207" y="300"/>
                  </a:lnTo>
                  <a:lnTo>
                    <a:pt x="94" y="413"/>
                  </a:lnTo>
                  <a:lnTo>
                    <a:pt x="38" y="506"/>
                  </a:lnTo>
                  <a:lnTo>
                    <a:pt x="1" y="619"/>
                  </a:lnTo>
                  <a:lnTo>
                    <a:pt x="1" y="731"/>
                  </a:lnTo>
                  <a:lnTo>
                    <a:pt x="38" y="844"/>
                  </a:lnTo>
                  <a:lnTo>
                    <a:pt x="113" y="919"/>
                  </a:lnTo>
                  <a:lnTo>
                    <a:pt x="207" y="994"/>
                  </a:lnTo>
                  <a:lnTo>
                    <a:pt x="338" y="1069"/>
                  </a:lnTo>
                  <a:lnTo>
                    <a:pt x="488" y="1106"/>
                  </a:lnTo>
                  <a:lnTo>
                    <a:pt x="657" y="1125"/>
                  </a:lnTo>
                  <a:lnTo>
                    <a:pt x="825" y="1125"/>
                  </a:lnTo>
                  <a:lnTo>
                    <a:pt x="1013" y="1106"/>
                  </a:lnTo>
                  <a:lnTo>
                    <a:pt x="1200" y="1050"/>
                  </a:lnTo>
                  <a:lnTo>
                    <a:pt x="1369" y="994"/>
                  </a:lnTo>
                  <a:lnTo>
                    <a:pt x="1519" y="919"/>
                  </a:lnTo>
                  <a:lnTo>
                    <a:pt x="1632" y="825"/>
                  </a:lnTo>
                  <a:lnTo>
                    <a:pt x="1725" y="731"/>
                  </a:lnTo>
                  <a:lnTo>
                    <a:pt x="1800" y="619"/>
                  </a:lnTo>
                  <a:lnTo>
                    <a:pt x="1838" y="506"/>
                  </a:lnTo>
                  <a:lnTo>
                    <a:pt x="1838" y="394"/>
                  </a:lnTo>
                  <a:lnTo>
                    <a:pt x="1800" y="300"/>
                  </a:lnTo>
                  <a:lnTo>
                    <a:pt x="1725" y="206"/>
                  </a:lnTo>
                  <a:lnTo>
                    <a:pt x="1632" y="131"/>
                  </a:lnTo>
                  <a:lnTo>
                    <a:pt x="1500" y="75"/>
                  </a:lnTo>
                  <a:lnTo>
                    <a:pt x="1350" y="38"/>
                  </a:lnTo>
                  <a:lnTo>
                    <a:pt x="1182" y="0"/>
                  </a:lnTo>
                  <a:close/>
                </a:path>
              </a:pathLst>
            </a:custGeom>
            <a:solidFill>
              <a:srgbClr val="8CED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3" name="Google Shape;1563;p32"/>
            <p:cNvSpPr/>
            <p:nvPr/>
          </p:nvSpPr>
          <p:spPr>
            <a:xfrm>
              <a:off x="4098450" y="4325825"/>
              <a:ext cx="121875" cy="121400"/>
            </a:xfrm>
            <a:custGeom>
              <a:avLst/>
              <a:gdLst/>
              <a:ahLst/>
              <a:cxnLst/>
              <a:rect l="l" t="t" r="r" b="b"/>
              <a:pathLst>
                <a:path w="4875" h="4856" extrusionOk="0">
                  <a:moveTo>
                    <a:pt x="2306" y="0"/>
                  </a:moveTo>
                  <a:lnTo>
                    <a:pt x="2062" y="19"/>
                  </a:lnTo>
                  <a:lnTo>
                    <a:pt x="1818" y="75"/>
                  </a:lnTo>
                  <a:lnTo>
                    <a:pt x="1593" y="131"/>
                  </a:lnTo>
                  <a:lnTo>
                    <a:pt x="1387" y="225"/>
                  </a:lnTo>
                  <a:lnTo>
                    <a:pt x="1181" y="338"/>
                  </a:lnTo>
                  <a:lnTo>
                    <a:pt x="975" y="469"/>
                  </a:lnTo>
                  <a:lnTo>
                    <a:pt x="806" y="619"/>
                  </a:lnTo>
                  <a:lnTo>
                    <a:pt x="637" y="788"/>
                  </a:lnTo>
                  <a:lnTo>
                    <a:pt x="487" y="975"/>
                  </a:lnTo>
                  <a:lnTo>
                    <a:pt x="356" y="1163"/>
                  </a:lnTo>
                  <a:lnTo>
                    <a:pt x="244" y="1369"/>
                  </a:lnTo>
                  <a:lnTo>
                    <a:pt x="150" y="1594"/>
                  </a:lnTo>
                  <a:lnTo>
                    <a:pt x="75" y="1819"/>
                  </a:lnTo>
                  <a:lnTo>
                    <a:pt x="19" y="2062"/>
                  </a:lnTo>
                  <a:lnTo>
                    <a:pt x="0" y="2306"/>
                  </a:lnTo>
                  <a:lnTo>
                    <a:pt x="0" y="2550"/>
                  </a:lnTo>
                  <a:lnTo>
                    <a:pt x="38" y="2793"/>
                  </a:lnTo>
                  <a:lnTo>
                    <a:pt x="75" y="3037"/>
                  </a:lnTo>
                  <a:lnTo>
                    <a:pt x="150" y="3262"/>
                  </a:lnTo>
                  <a:lnTo>
                    <a:pt x="244" y="3487"/>
                  </a:lnTo>
                  <a:lnTo>
                    <a:pt x="356" y="3693"/>
                  </a:lnTo>
                  <a:lnTo>
                    <a:pt x="487" y="3881"/>
                  </a:lnTo>
                  <a:lnTo>
                    <a:pt x="637" y="4068"/>
                  </a:lnTo>
                  <a:lnTo>
                    <a:pt x="787" y="4237"/>
                  </a:lnTo>
                  <a:lnTo>
                    <a:pt x="975" y="4368"/>
                  </a:lnTo>
                  <a:lnTo>
                    <a:pt x="1162" y="4499"/>
                  </a:lnTo>
                  <a:lnTo>
                    <a:pt x="1387" y="4631"/>
                  </a:lnTo>
                  <a:lnTo>
                    <a:pt x="1593" y="4706"/>
                  </a:lnTo>
                  <a:lnTo>
                    <a:pt x="1818" y="4781"/>
                  </a:lnTo>
                  <a:lnTo>
                    <a:pt x="2062" y="4837"/>
                  </a:lnTo>
                  <a:lnTo>
                    <a:pt x="2325" y="4856"/>
                  </a:lnTo>
                  <a:lnTo>
                    <a:pt x="2568" y="4856"/>
                  </a:lnTo>
                  <a:lnTo>
                    <a:pt x="2812" y="4837"/>
                  </a:lnTo>
                  <a:lnTo>
                    <a:pt x="3037" y="4781"/>
                  </a:lnTo>
                  <a:lnTo>
                    <a:pt x="3281" y="4706"/>
                  </a:lnTo>
                  <a:lnTo>
                    <a:pt x="3487" y="4631"/>
                  </a:lnTo>
                  <a:lnTo>
                    <a:pt x="3693" y="4518"/>
                  </a:lnTo>
                  <a:lnTo>
                    <a:pt x="3881" y="4387"/>
                  </a:lnTo>
                  <a:lnTo>
                    <a:pt x="4068" y="4237"/>
                  </a:lnTo>
                  <a:lnTo>
                    <a:pt x="4237" y="4068"/>
                  </a:lnTo>
                  <a:lnTo>
                    <a:pt x="4387" y="3881"/>
                  </a:lnTo>
                  <a:lnTo>
                    <a:pt x="4518" y="3693"/>
                  </a:lnTo>
                  <a:lnTo>
                    <a:pt x="4630" y="3487"/>
                  </a:lnTo>
                  <a:lnTo>
                    <a:pt x="4724" y="3262"/>
                  </a:lnTo>
                  <a:lnTo>
                    <a:pt x="4799" y="3037"/>
                  </a:lnTo>
                  <a:lnTo>
                    <a:pt x="4837" y="2793"/>
                  </a:lnTo>
                  <a:lnTo>
                    <a:pt x="4874" y="2550"/>
                  </a:lnTo>
                  <a:lnTo>
                    <a:pt x="4874" y="2306"/>
                  </a:lnTo>
                  <a:lnTo>
                    <a:pt x="4837" y="2062"/>
                  </a:lnTo>
                  <a:lnTo>
                    <a:pt x="4799" y="1819"/>
                  </a:lnTo>
                  <a:lnTo>
                    <a:pt x="4724" y="1594"/>
                  </a:lnTo>
                  <a:lnTo>
                    <a:pt x="4630" y="1369"/>
                  </a:lnTo>
                  <a:lnTo>
                    <a:pt x="4518" y="1163"/>
                  </a:lnTo>
                  <a:lnTo>
                    <a:pt x="4387" y="975"/>
                  </a:lnTo>
                  <a:lnTo>
                    <a:pt x="4237" y="788"/>
                  </a:lnTo>
                  <a:lnTo>
                    <a:pt x="4068" y="619"/>
                  </a:lnTo>
                  <a:lnTo>
                    <a:pt x="3899" y="469"/>
                  </a:lnTo>
                  <a:lnTo>
                    <a:pt x="3693" y="338"/>
                  </a:lnTo>
                  <a:lnTo>
                    <a:pt x="3487" y="225"/>
                  </a:lnTo>
                  <a:lnTo>
                    <a:pt x="3281" y="131"/>
                  </a:lnTo>
                  <a:lnTo>
                    <a:pt x="3037" y="75"/>
                  </a:lnTo>
                  <a:lnTo>
                    <a:pt x="2812" y="19"/>
                  </a:lnTo>
                  <a:lnTo>
                    <a:pt x="2550"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4" name="Google Shape;1564;p32"/>
            <p:cNvSpPr/>
            <p:nvPr/>
          </p:nvSpPr>
          <p:spPr>
            <a:xfrm>
              <a:off x="4119050" y="4346450"/>
              <a:ext cx="80175" cy="80150"/>
            </a:xfrm>
            <a:custGeom>
              <a:avLst/>
              <a:gdLst/>
              <a:ahLst/>
              <a:cxnLst/>
              <a:rect l="l" t="t" r="r" b="b"/>
              <a:pathLst>
                <a:path w="3207" h="3206" extrusionOk="0">
                  <a:moveTo>
                    <a:pt x="1519" y="0"/>
                  </a:moveTo>
                  <a:lnTo>
                    <a:pt x="1369" y="19"/>
                  </a:lnTo>
                  <a:lnTo>
                    <a:pt x="1219" y="38"/>
                  </a:lnTo>
                  <a:lnTo>
                    <a:pt x="1069" y="94"/>
                  </a:lnTo>
                  <a:lnTo>
                    <a:pt x="844" y="188"/>
                  </a:lnTo>
                  <a:lnTo>
                    <a:pt x="657" y="319"/>
                  </a:lnTo>
                  <a:lnTo>
                    <a:pt x="488" y="469"/>
                  </a:lnTo>
                  <a:lnTo>
                    <a:pt x="320" y="637"/>
                  </a:lnTo>
                  <a:lnTo>
                    <a:pt x="207" y="825"/>
                  </a:lnTo>
                  <a:lnTo>
                    <a:pt x="95" y="1050"/>
                  </a:lnTo>
                  <a:lnTo>
                    <a:pt x="38" y="1275"/>
                  </a:lnTo>
                  <a:lnTo>
                    <a:pt x="1" y="1519"/>
                  </a:lnTo>
                  <a:lnTo>
                    <a:pt x="20" y="1781"/>
                  </a:lnTo>
                  <a:lnTo>
                    <a:pt x="57" y="2025"/>
                  </a:lnTo>
                  <a:lnTo>
                    <a:pt x="132" y="2250"/>
                  </a:lnTo>
                  <a:lnTo>
                    <a:pt x="245" y="2456"/>
                  </a:lnTo>
                  <a:lnTo>
                    <a:pt x="395" y="2643"/>
                  </a:lnTo>
                  <a:lnTo>
                    <a:pt x="563" y="2812"/>
                  </a:lnTo>
                  <a:lnTo>
                    <a:pt x="751" y="2962"/>
                  </a:lnTo>
                  <a:lnTo>
                    <a:pt x="976" y="3075"/>
                  </a:lnTo>
                  <a:lnTo>
                    <a:pt x="1107" y="3131"/>
                  </a:lnTo>
                  <a:lnTo>
                    <a:pt x="1238" y="3168"/>
                  </a:lnTo>
                  <a:lnTo>
                    <a:pt x="1388" y="3187"/>
                  </a:lnTo>
                  <a:lnTo>
                    <a:pt x="1538" y="3206"/>
                  </a:lnTo>
                  <a:lnTo>
                    <a:pt x="1688" y="3206"/>
                  </a:lnTo>
                  <a:lnTo>
                    <a:pt x="1857" y="3187"/>
                  </a:lnTo>
                  <a:lnTo>
                    <a:pt x="2007" y="3150"/>
                  </a:lnTo>
                  <a:lnTo>
                    <a:pt x="2157" y="3112"/>
                  </a:lnTo>
                  <a:lnTo>
                    <a:pt x="2307" y="3056"/>
                  </a:lnTo>
                  <a:lnTo>
                    <a:pt x="2438" y="2981"/>
                  </a:lnTo>
                  <a:lnTo>
                    <a:pt x="2569" y="2887"/>
                  </a:lnTo>
                  <a:lnTo>
                    <a:pt x="2682" y="2793"/>
                  </a:lnTo>
                  <a:lnTo>
                    <a:pt x="2794" y="2681"/>
                  </a:lnTo>
                  <a:lnTo>
                    <a:pt x="2888" y="2568"/>
                  </a:lnTo>
                  <a:lnTo>
                    <a:pt x="2982" y="2437"/>
                  </a:lnTo>
                  <a:lnTo>
                    <a:pt x="3057" y="2306"/>
                  </a:lnTo>
                  <a:lnTo>
                    <a:pt x="3113" y="2156"/>
                  </a:lnTo>
                  <a:lnTo>
                    <a:pt x="3169" y="2006"/>
                  </a:lnTo>
                  <a:lnTo>
                    <a:pt x="3207" y="1837"/>
                  </a:lnTo>
                  <a:lnTo>
                    <a:pt x="3207" y="1687"/>
                  </a:lnTo>
                  <a:lnTo>
                    <a:pt x="3207" y="1519"/>
                  </a:lnTo>
                  <a:lnTo>
                    <a:pt x="3207" y="1350"/>
                  </a:lnTo>
                  <a:lnTo>
                    <a:pt x="3169" y="1200"/>
                  </a:lnTo>
                  <a:lnTo>
                    <a:pt x="3113" y="1050"/>
                  </a:lnTo>
                  <a:lnTo>
                    <a:pt x="3057" y="900"/>
                  </a:lnTo>
                  <a:lnTo>
                    <a:pt x="2982" y="769"/>
                  </a:lnTo>
                  <a:lnTo>
                    <a:pt x="2907" y="637"/>
                  </a:lnTo>
                  <a:lnTo>
                    <a:pt x="2794" y="525"/>
                  </a:lnTo>
                  <a:lnTo>
                    <a:pt x="2700" y="413"/>
                  </a:lnTo>
                  <a:lnTo>
                    <a:pt x="2569" y="319"/>
                  </a:lnTo>
                  <a:lnTo>
                    <a:pt x="2438" y="225"/>
                  </a:lnTo>
                  <a:lnTo>
                    <a:pt x="2307" y="150"/>
                  </a:lnTo>
                  <a:lnTo>
                    <a:pt x="2157" y="94"/>
                  </a:lnTo>
                  <a:lnTo>
                    <a:pt x="2007" y="38"/>
                  </a:lnTo>
                  <a:lnTo>
                    <a:pt x="1857" y="19"/>
                  </a:lnTo>
                  <a:lnTo>
                    <a:pt x="1688"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5" name="Google Shape;1565;p32"/>
            <p:cNvSpPr/>
            <p:nvPr/>
          </p:nvSpPr>
          <p:spPr>
            <a:xfrm>
              <a:off x="4119050" y="4348775"/>
              <a:ext cx="38925" cy="74550"/>
            </a:xfrm>
            <a:custGeom>
              <a:avLst/>
              <a:gdLst/>
              <a:ahLst/>
              <a:cxnLst/>
              <a:rect l="l" t="t" r="r" b="b"/>
              <a:pathLst>
                <a:path w="1557" h="2982" extrusionOk="0">
                  <a:moveTo>
                    <a:pt x="1069" y="1"/>
                  </a:moveTo>
                  <a:lnTo>
                    <a:pt x="844" y="95"/>
                  </a:lnTo>
                  <a:lnTo>
                    <a:pt x="657" y="226"/>
                  </a:lnTo>
                  <a:lnTo>
                    <a:pt x="488" y="376"/>
                  </a:lnTo>
                  <a:lnTo>
                    <a:pt x="320" y="544"/>
                  </a:lnTo>
                  <a:lnTo>
                    <a:pt x="207" y="732"/>
                  </a:lnTo>
                  <a:lnTo>
                    <a:pt x="95" y="957"/>
                  </a:lnTo>
                  <a:lnTo>
                    <a:pt x="38" y="1182"/>
                  </a:lnTo>
                  <a:lnTo>
                    <a:pt x="1" y="1426"/>
                  </a:lnTo>
                  <a:lnTo>
                    <a:pt x="20" y="1688"/>
                  </a:lnTo>
                  <a:lnTo>
                    <a:pt x="57" y="1932"/>
                  </a:lnTo>
                  <a:lnTo>
                    <a:pt x="132" y="2157"/>
                  </a:lnTo>
                  <a:lnTo>
                    <a:pt x="245" y="2363"/>
                  </a:lnTo>
                  <a:lnTo>
                    <a:pt x="395" y="2550"/>
                  </a:lnTo>
                  <a:lnTo>
                    <a:pt x="563" y="2719"/>
                  </a:lnTo>
                  <a:lnTo>
                    <a:pt x="751" y="2869"/>
                  </a:lnTo>
                  <a:lnTo>
                    <a:pt x="976" y="2982"/>
                  </a:lnTo>
                  <a:lnTo>
                    <a:pt x="1069" y="2925"/>
                  </a:lnTo>
                  <a:lnTo>
                    <a:pt x="1144" y="2869"/>
                  </a:lnTo>
                  <a:lnTo>
                    <a:pt x="1219" y="2794"/>
                  </a:lnTo>
                  <a:lnTo>
                    <a:pt x="1294" y="2719"/>
                  </a:lnTo>
                  <a:lnTo>
                    <a:pt x="1388" y="2532"/>
                  </a:lnTo>
                  <a:lnTo>
                    <a:pt x="1463" y="2325"/>
                  </a:lnTo>
                  <a:lnTo>
                    <a:pt x="1501" y="2100"/>
                  </a:lnTo>
                  <a:lnTo>
                    <a:pt x="1538" y="1894"/>
                  </a:lnTo>
                  <a:lnTo>
                    <a:pt x="1557" y="1557"/>
                  </a:lnTo>
                  <a:lnTo>
                    <a:pt x="1557" y="1276"/>
                  </a:lnTo>
                  <a:lnTo>
                    <a:pt x="1557" y="1051"/>
                  </a:lnTo>
                  <a:lnTo>
                    <a:pt x="1519" y="807"/>
                  </a:lnTo>
                  <a:lnTo>
                    <a:pt x="1463" y="563"/>
                  </a:lnTo>
                  <a:lnTo>
                    <a:pt x="1426" y="432"/>
                  </a:lnTo>
                  <a:lnTo>
                    <a:pt x="1369" y="320"/>
                  </a:lnTo>
                  <a:lnTo>
                    <a:pt x="1313" y="226"/>
                  </a:lnTo>
                  <a:lnTo>
                    <a:pt x="1238" y="132"/>
                  </a:lnTo>
                  <a:lnTo>
                    <a:pt x="1163" y="57"/>
                  </a:lnTo>
                  <a:lnTo>
                    <a:pt x="1069"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6" name="Google Shape;1566;p32"/>
            <p:cNvSpPr/>
            <p:nvPr/>
          </p:nvSpPr>
          <p:spPr>
            <a:xfrm>
              <a:off x="3981750" y="4338000"/>
              <a:ext cx="121400" cy="121425"/>
            </a:xfrm>
            <a:custGeom>
              <a:avLst/>
              <a:gdLst/>
              <a:ahLst/>
              <a:cxnLst/>
              <a:rect l="l" t="t" r="r" b="b"/>
              <a:pathLst>
                <a:path w="4856" h="4857" extrusionOk="0">
                  <a:moveTo>
                    <a:pt x="2287" y="1"/>
                  </a:moveTo>
                  <a:lnTo>
                    <a:pt x="2043" y="19"/>
                  </a:lnTo>
                  <a:lnTo>
                    <a:pt x="1819" y="76"/>
                  </a:lnTo>
                  <a:lnTo>
                    <a:pt x="1594" y="132"/>
                  </a:lnTo>
                  <a:lnTo>
                    <a:pt x="1369" y="226"/>
                  </a:lnTo>
                  <a:lnTo>
                    <a:pt x="1162" y="338"/>
                  </a:lnTo>
                  <a:lnTo>
                    <a:pt x="975" y="469"/>
                  </a:lnTo>
                  <a:lnTo>
                    <a:pt x="787" y="619"/>
                  </a:lnTo>
                  <a:lnTo>
                    <a:pt x="619" y="788"/>
                  </a:lnTo>
                  <a:lnTo>
                    <a:pt x="469" y="975"/>
                  </a:lnTo>
                  <a:lnTo>
                    <a:pt x="338" y="1163"/>
                  </a:lnTo>
                  <a:lnTo>
                    <a:pt x="225" y="1369"/>
                  </a:lnTo>
                  <a:lnTo>
                    <a:pt x="131" y="1594"/>
                  </a:lnTo>
                  <a:lnTo>
                    <a:pt x="56" y="1819"/>
                  </a:lnTo>
                  <a:lnTo>
                    <a:pt x="19" y="2063"/>
                  </a:lnTo>
                  <a:lnTo>
                    <a:pt x="0" y="2306"/>
                  </a:lnTo>
                  <a:lnTo>
                    <a:pt x="0" y="2550"/>
                  </a:lnTo>
                  <a:lnTo>
                    <a:pt x="19" y="2794"/>
                  </a:lnTo>
                  <a:lnTo>
                    <a:pt x="56" y="3038"/>
                  </a:lnTo>
                  <a:lnTo>
                    <a:pt x="131" y="3263"/>
                  </a:lnTo>
                  <a:lnTo>
                    <a:pt x="225" y="3488"/>
                  </a:lnTo>
                  <a:lnTo>
                    <a:pt x="338" y="3694"/>
                  </a:lnTo>
                  <a:lnTo>
                    <a:pt x="469" y="3881"/>
                  </a:lnTo>
                  <a:lnTo>
                    <a:pt x="619" y="4069"/>
                  </a:lnTo>
                  <a:lnTo>
                    <a:pt x="787" y="4219"/>
                  </a:lnTo>
                  <a:lnTo>
                    <a:pt x="956" y="4369"/>
                  </a:lnTo>
                  <a:lnTo>
                    <a:pt x="1162" y="4500"/>
                  </a:lnTo>
                  <a:lnTo>
                    <a:pt x="1369" y="4612"/>
                  </a:lnTo>
                  <a:lnTo>
                    <a:pt x="1594" y="4706"/>
                  </a:lnTo>
                  <a:lnTo>
                    <a:pt x="1819" y="4781"/>
                  </a:lnTo>
                  <a:lnTo>
                    <a:pt x="2062" y="4837"/>
                  </a:lnTo>
                  <a:lnTo>
                    <a:pt x="2306" y="4856"/>
                  </a:lnTo>
                  <a:lnTo>
                    <a:pt x="2550" y="4856"/>
                  </a:lnTo>
                  <a:lnTo>
                    <a:pt x="2793" y="4837"/>
                  </a:lnTo>
                  <a:lnTo>
                    <a:pt x="3037" y="4781"/>
                  </a:lnTo>
                  <a:lnTo>
                    <a:pt x="3262" y="4706"/>
                  </a:lnTo>
                  <a:lnTo>
                    <a:pt x="3468" y="4612"/>
                  </a:lnTo>
                  <a:lnTo>
                    <a:pt x="3674" y="4500"/>
                  </a:lnTo>
                  <a:lnTo>
                    <a:pt x="3881" y="4387"/>
                  </a:lnTo>
                  <a:lnTo>
                    <a:pt x="4049" y="4237"/>
                  </a:lnTo>
                  <a:lnTo>
                    <a:pt x="4218" y="4069"/>
                  </a:lnTo>
                  <a:lnTo>
                    <a:pt x="4368" y="3881"/>
                  </a:lnTo>
                  <a:lnTo>
                    <a:pt x="4499" y="3694"/>
                  </a:lnTo>
                  <a:lnTo>
                    <a:pt x="4612" y="3488"/>
                  </a:lnTo>
                  <a:lnTo>
                    <a:pt x="4706" y="3263"/>
                  </a:lnTo>
                  <a:lnTo>
                    <a:pt x="4780" y="3038"/>
                  </a:lnTo>
                  <a:lnTo>
                    <a:pt x="4837" y="2794"/>
                  </a:lnTo>
                  <a:lnTo>
                    <a:pt x="4855" y="2550"/>
                  </a:lnTo>
                  <a:lnTo>
                    <a:pt x="4855" y="2288"/>
                  </a:lnTo>
                  <a:lnTo>
                    <a:pt x="4837" y="2044"/>
                  </a:lnTo>
                  <a:lnTo>
                    <a:pt x="4780" y="1819"/>
                  </a:lnTo>
                  <a:lnTo>
                    <a:pt x="4706" y="1594"/>
                  </a:lnTo>
                  <a:lnTo>
                    <a:pt x="4612" y="1369"/>
                  </a:lnTo>
                  <a:lnTo>
                    <a:pt x="4499" y="1163"/>
                  </a:lnTo>
                  <a:lnTo>
                    <a:pt x="4368" y="975"/>
                  </a:lnTo>
                  <a:lnTo>
                    <a:pt x="4237" y="788"/>
                  </a:lnTo>
                  <a:lnTo>
                    <a:pt x="4068" y="619"/>
                  </a:lnTo>
                  <a:lnTo>
                    <a:pt x="3881" y="469"/>
                  </a:lnTo>
                  <a:lnTo>
                    <a:pt x="3693" y="338"/>
                  </a:lnTo>
                  <a:lnTo>
                    <a:pt x="3487" y="226"/>
                  </a:lnTo>
                  <a:lnTo>
                    <a:pt x="3262" y="132"/>
                  </a:lnTo>
                  <a:lnTo>
                    <a:pt x="3037" y="76"/>
                  </a:lnTo>
                  <a:lnTo>
                    <a:pt x="2793" y="19"/>
                  </a:lnTo>
                  <a:lnTo>
                    <a:pt x="2550"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7" name="Google Shape;1567;p32"/>
            <p:cNvSpPr/>
            <p:nvPr/>
          </p:nvSpPr>
          <p:spPr>
            <a:xfrm>
              <a:off x="4002350" y="4358625"/>
              <a:ext cx="80175" cy="80175"/>
            </a:xfrm>
            <a:custGeom>
              <a:avLst/>
              <a:gdLst/>
              <a:ahLst/>
              <a:cxnLst/>
              <a:rect l="l" t="t" r="r" b="b"/>
              <a:pathLst>
                <a:path w="3207" h="3207" extrusionOk="0">
                  <a:moveTo>
                    <a:pt x="1519" y="1"/>
                  </a:moveTo>
                  <a:lnTo>
                    <a:pt x="1351" y="19"/>
                  </a:lnTo>
                  <a:lnTo>
                    <a:pt x="1201" y="38"/>
                  </a:lnTo>
                  <a:lnTo>
                    <a:pt x="1051" y="94"/>
                  </a:lnTo>
                  <a:lnTo>
                    <a:pt x="845" y="188"/>
                  </a:lnTo>
                  <a:lnTo>
                    <a:pt x="638" y="300"/>
                  </a:lnTo>
                  <a:lnTo>
                    <a:pt x="470" y="469"/>
                  </a:lnTo>
                  <a:lnTo>
                    <a:pt x="320" y="638"/>
                  </a:lnTo>
                  <a:lnTo>
                    <a:pt x="188" y="825"/>
                  </a:lnTo>
                  <a:lnTo>
                    <a:pt x="95" y="1050"/>
                  </a:lnTo>
                  <a:lnTo>
                    <a:pt x="20" y="1275"/>
                  </a:lnTo>
                  <a:lnTo>
                    <a:pt x="1" y="1519"/>
                  </a:lnTo>
                  <a:lnTo>
                    <a:pt x="1" y="1781"/>
                  </a:lnTo>
                  <a:lnTo>
                    <a:pt x="38" y="2025"/>
                  </a:lnTo>
                  <a:lnTo>
                    <a:pt x="132" y="2250"/>
                  </a:lnTo>
                  <a:lnTo>
                    <a:pt x="245" y="2456"/>
                  </a:lnTo>
                  <a:lnTo>
                    <a:pt x="376" y="2644"/>
                  </a:lnTo>
                  <a:lnTo>
                    <a:pt x="545" y="2813"/>
                  </a:lnTo>
                  <a:lnTo>
                    <a:pt x="751" y="2962"/>
                  </a:lnTo>
                  <a:lnTo>
                    <a:pt x="957" y="3075"/>
                  </a:lnTo>
                  <a:lnTo>
                    <a:pt x="1088" y="3131"/>
                  </a:lnTo>
                  <a:lnTo>
                    <a:pt x="1238" y="3169"/>
                  </a:lnTo>
                  <a:lnTo>
                    <a:pt x="1369" y="3187"/>
                  </a:lnTo>
                  <a:lnTo>
                    <a:pt x="1519" y="3206"/>
                  </a:lnTo>
                  <a:lnTo>
                    <a:pt x="1688" y="3206"/>
                  </a:lnTo>
                  <a:lnTo>
                    <a:pt x="1838" y="3187"/>
                  </a:lnTo>
                  <a:lnTo>
                    <a:pt x="2007" y="3150"/>
                  </a:lnTo>
                  <a:lnTo>
                    <a:pt x="2157" y="3112"/>
                  </a:lnTo>
                  <a:lnTo>
                    <a:pt x="2288" y="3056"/>
                  </a:lnTo>
                  <a:lnTo>
                    <a:pt x="2438" y="2981"/>
                  </a:lnTo>
                  <a:lnTo>
                    <a:pt x="2551" y="2887"/>
                  </a:lnTo>
                  <a:lnTo>
                    <a:pt x="2682" y="2794"/>
                  </a:lnTo>
                  <a:lnTo>
                    <a:pt x="2794" y="2681"/>
                  </a:lnTo>
                  <a:lnTo>
                    <a:pt x="2888" y="2569"/>
                  </a:lnTo>
                  <a:lnTo>
                    <a:pt x="2963" y="2438"/>
                  </a:lnTo>
                  <a:lnTo>
                    <a:pt x="3038" y="2306"/>
                  </a:lnTo>
                  <a:lnTo>
                    <a:pt x="3113" y="2156"/>
                  </a:lnTo>
                  <a:lnTo>
                    <a:pt x="3150" y="2006"/>
                  </a:lnTo>
                  <a:lnTo>
                    <a:pt x="3188" y="1838"/>
                  </a:lnTo>
                  <a:lnTo>
                    <a:pt x="3207" y="1688"/>
                  </a:lnTo>
                  <a:lnTo>
                    <a:pt x="3207" y="1519"/>
                  </a:lnTo>
                  <a:lnTo>
                    <a:pt x="3188" y="1350"/>
                  </a:lnTo>
                  <a:lnTo>
                    <a:pt x="3150" y="1200"/>
                  </a:lnTo>
                  <a:lnTo>
                    <a:pt x="3113" y="1050"/>
                  </a:lnTo>
                  <a:lnTo>
                    <a:pt x="3057" y="900"/>
                  </a:lnTo>
                  <a:lnTo>
                    <a:pt x="2982" y="769"/>
                  </a:lnTo>
                  <a:lnTo>
                    <a:pt x="2888" y="638"/>
                  </a:lnTo>
                  <a:lnTo>
                    <a:pt x="2794" y="525"/>
                  </a:lnTo>
                  <a:lnTo>
                    <a:pt x="2682" y="413"/>
                  </a:lnTo>
                  <a:lnTo>
                    <a:pt x="2569" y="319"/>
                  </a:lnTo>
                  <a:lnTo>
                    <a:pt x="2438" y="225"/>
                  </a:lnTo>
                  <a:lnTo>
                    <a:pt x="2288" y="150"/>
                  </a:lnTo>
                  <a:lnTo>
                    <a:pt x="2157" y="94"/>
                  </a:lnTo>
                  <a:lnTo>
                    <a:pt x="2007" y="38"/>
                  </a:lnTo>
                  <a:lnTo>
                    <a:pt x="1838" y="19"/>
                  </a:lnTo>
                  <a:lnTo>
                    <a:pt x="1669"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8" name="Google Shape;1568;p32"/>
            <p:cNvSpPr/>
            <p:nvPr/>
          </p:nvSpPr>
          <p:spPr>
            <a:xfrm>
              <a:off x="4002350" y="4360975"/>
              <a:ext cx="38475" cy="74525"/>
            </a:xfrm>
            <a:custGeom>
              <a:avLst/>
              <a:gdLst/>
              <a:ahLst/>
              <a:cxnLst/>
              <a:rect l="l" t="t" r="r" b="b"/>
              <a:pathLst>
                <a:path w="1539" h="2981" extrusionOk="0">
                  <a:moveTo>
                    <a:pt x="1051" y="0"/>
                  </a:moveTo>
                  <a:lnTo>
                    <a:pt x="845" y="94"/>
                  </a:lnTo>
                  <a:lnTo>
                    <a:pt x="638" y="206"/>
                  </a:lnTo>
                  <a:lnTo>
                    <a:pt x="470" y="375"/>
                  </a:lnTo>
                  <a:lnTo>
                    <a:pt x="320" y="544"/>
                  </a:lnTo>
                  <a:lnTo>
                    <a:pt x="188" y="731"/>
                  </a:lnTo>
                  <a:lnTo>
                    <a:pt x="95" y="956"/>
                  </a:lnTo>
                  <a:lnTo>
                    <a:pt x="20" y="1181"/>
                  </a:lnTo>
                  <a:lnTo>
                    <a:pt x="1" y="1425"/>
                  </a:lnTo>
                  <a:lnTo>
                    <a:pt x="1" y="1687"/>
                  </a:lnTo>
                  <a:lnTo>
                    <a:pt x="38" y="1931"/>
                  </a:lnTo>
                  <a:lnTo>
                    <a:pt x="132" y="2156"/>
                  </a:lnTo>
                  <a:lnTo>
                    <a:pt x="245" y="2362"/>
                  </a:lnTo>
                  <a:lnTo>
                    <a:pt x="376" y="2550"/>
                  </a:lnTo>
                  <a:lnTo>
                    <a:pt x="545" y="2719"/>
                  </a:lnTo>
                  <a:lnTo>
                    <a:pt x="751" y="2868"/>
                  </a:lnTo>
                  <a:lnTo>
                    <a:pt x="957" y="2981"/>
                  </a:lnTo>
                  <a:lnTo>
                    <a:pt x="1051" y="2925"/>
                  </a:lnTo>
                  <a:lnTo>
                    <a:pt x="1145" y="2868"/>
                  </a:lnTo>
                  <a:lnTo>
                    <a:pt x="1219" y="2793"/>
                  </a:lnTo>
                  <a:lnTo>
                    <a:pt x="1276" y="2719"/>
                  </a:lnTo>
                  <a:lnTo>
                    <a:pt x="1369" y="2531"/>
                  </a:lnTo>
                  <a:lnTo>
                    <a:pt x="1444" y="2325"/>
                  </a:lnTo>
                  <a:lnTo>
                    <a:pt x="1501" y="2100"/>
                  </a:lnTo>
                  <a:lnTo>
                    <a:pt x="1519" y="1894"/>
                  </a:lnTo>
                  <a:lnTo>
                    <a:pt x="1538" y="1556"/>
                  </a:lnTo>
                  <a:lnTo>
                    <a:pt x="1538" y="1275"/>
                  </a:lnTo>
                  <a:lnTo>
                    <a:pt x="1538" y="1050"/>
                  </a:lnTo>
                  <a:lnTo>
                    <a:pt x="1501" y="806"/>
                  </a:lnTo>
                  <a:lnTo>
                    <a:pt x="1444" y="544"/>
                  </a:lnTo>
                  <a:lnTo>
                    <a:pt x="1407" y="431"/>
                  </a:lnTo>
                  <a:lnTo>
                    <a:pt x="1369" y="319"/>
                  </a:lnTo>
                  <a:lnTo>
                    <a:pt x="1294" y="225"/>
                  </a:lnTo>
                  <a:lnTo>
                    <a:pt x="1238" y="131"/>
                  </a:lnTo>
                  <a:lnTo>
                    <a:pt x="1145" y="56"/>
                  </a:lnTo>
                  <a:lnTo>
                    <a:pt x="1051"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69" name="Google Shape;1569;p32"/>
          <p:cNvGrpSpPr/>
          <p:nvPr/>
        </p:nvGrpSpPr>
        <p:grpSpPr>
          <a:xfrm>
            <a:off x="7901161" y="1613149"/>
            <a:ext cx="476134" cy="585522"/>
            <a:chOff x="6076675" y="4202550"/>
            <a:chExt cx="369325" cy="454175"/>
          </a:xfrm>
        </p:grpSpPr>
        <p:sp>
          <p:nvSpPr>
            <p:cNvPr id="1570" name="Google Shape;1570;p32"/>
            <p:cNvSpPr/>
            <p:nvPr/>
          </p:nvSpPr>
          <p:spPr>
            <a:xfrm>
              <a:off x="6093075" y="4209125"/>
              <a:ext cx="352925" cy="447600"/>
            </a:xfrm>
            <a:custGeom>
              <a:avLst/>
              <a:gdLst/>
              <a:ahLst/>
              <a:cxnLst/>
              <a:rect l="l" t="t" r="r" b="b"/>
              <a:pathLst>
                <a:path w="14117" h="17904" extrusionOk="0">
                  <a:moveTo>
                    <a:pt x="11155" y="0"/>
                  </a:moveTo>
                  <a:lnTo>
                    <a:pt x="11042" y="57"/>
                  </a:lnTo>
                  <a:lnTo>
                    <a:pt x="10911" y="150"/>
                  </a:lnTo>
                  <a:lnTo>
                    <a:pt x="10780" y="282"/>
                  </a:lnTo>
                  <a:lnTo>
                    <a:pt x="10630" y="450"/>
                  </a:lnTo>
                  <a:lnTo>
                    <a:pt x="10498" y="619"/>
                  </a:lnTo>
                  <a:lnTo>
                    <a:pt x="10348" y="825"/>
                  </a:lnTo>
                  <a:lnTo>
                    <a:pt x="10217" y="1050"/>
                  </a:lnTo>
                  <a:lnTo>
                    <a:pt x="10105" y="1275"/>
                  </a:lnTo>
                  <a:lnTo>
                    <a:pt x="9936" y="1650"/>
                  </a:lnTo>
                  <a:lnTo>
                    <a:pt x="9711" y="2137"/>
                  </a:lnTo>
                  <a:lnTo>
                    <a:pt x="9430" y="2681"/>
                  </a:lnTo>
                  <a:lnTo>
                    <a:pt x="8999" y="3487"/>
                  </a:lnTo>
                  <a:lnTo>
                    <a:pt x="8530" y="4256"/>
                  </a:lnTo>
                  <a:lnTo>
                    <a:pt x="994" y="4256"/>
                  </a:lnTo>
                  <a:lnTo>
                    <a:pt x="769" y="4218"/>
                  </a:lnTo>
                  <a:lnTo>
                    <a:pt x="563" y="4200"/>
                  </a:lnTo>
                  <a:lnTo>
                    <a:pt x="450" y="4200"/>
                  </a:lnTo>
                  <a:lnTo>
                    <a:pt x="338" y="4237"/>
                  </a:lnTo>
                  <a:lnTo>
                    <a:pt x="263" y="4275"/>
                  </a:lnTo>
                  <a:lnTo>
                    <a:pt x="169" y="4350"/>
                  </a:lnTo>
                  <a:lnTo>
                    <a:pt x="113" y="4443"/>
                  </a:lnTo>
                  <a:lnTo>
                    <a:pt x="75" y="4575"/>
                  </a:lnTo>
                  <a:lnTo>
                    <a:pt x="38" y="4743"/>
                  </a:lnTo>
                  <a:lnTo>
                    <a:pt x="38" y="4931"/>
                  </a:lnTo>
                  <a:lnTo>
                    <a:pt x="19" y="5474"/>
                  </a:lnTo>
                  <a:lnTo>
                    <a:pt x="0" y="5924"/>
                  </a:lnTo>
                  <a:lnTo>
                    <a:pt x="0" y="5999"/>
                  </a:lnTo>
                  <a:lnTo>
                    <a:pt x="0" y="6205"/>
                  </a:lnTo>
                  <a:lnTo>
                    <a:pt x="38" y="6393"/>
                  </a:lnTo>
                  <a:lnTo>
                    <a:pt x="75" y="6599"/>
                  </a:lnTo>
                  <a:lnTo>
                    <a:pt x="150" y="6768"/>
                  </a:lnTo>
                  <a:lnTo>
                    <a:pt x="225" y="6918"/>
                  </a:lnTo>
                  <a:lnTo>
                    <a:pt x="263" y="6974"/>
                  </a:lnTo>
                  <a:lnTo>
                    <a:pt x="319" y="7012"/>
                  </a:lnTo>
                  <a:lnTo>
                    <a:pt x="413" y="7049"/>
                  </a:lnTo>
                  <a:lnTo>
                    <a:pt x="525" y="7068"/>
                  </a:lnTo>
                  <a:lnTo>
                    <a:pt x="619" y="7068"/>
                  </a:lnTo>
                  <a:lnTo>
                    <a:pt x="731" y="7030"/>
                  </a:lnTo>
                  <a:lnTo>
                    <a:pt x="881" y="7030"/>
                  </a:lnTo>
                  <a:lnTo>
                    <a:pt x="1706" y="6993"/>
                  </a:lnTo>
                  <a:lnTo>
                    <a:pt x="2775" y="6955"/>
                  </a:lnTo>
                  <a:lnTo>
                    <a:pt x="3806" y="6899"/>
                  </a:lnTo>
                  <a:lnTo>
                    <a:pt x="4537" y="6880"/>
                  </a:lnTo>
                  <a:lnTo>
                    <a:pt x="4800" y="6918"/>
                  </a:lnTo>
                  <a:lnTo>
                    <a:pt x="5174" y="6955"/>
                  </a:lnTo>
                  <a:lnTo>
                    <a:pt x="5943" y="7012"/>
                  </a:lnTo>
                  <a:lnTo>
                    <a:pt x="6056" y="7030"/>
                  </a:lnTo>
                  <a:lnTo>
                    <a:pt x="6562" y="7087"/>
                  </a:lnTo>
                  <a:lnTo>
                    <a:pt x="6880" y="7087"/>
                  </a:lnTo>
                  <a:lnTo>
                    <a:pt x="6505" y="7724"/>
                  </a:lnTo>
                  <a:lnTo>
                    <a:pt x="6468" y="7799"/>
                  </a:lnTo>
                  <a:lnTo>
                    <a:pt x="6168" y="8324"/>
                  </a:lnTo>
                  <a:lnTo>
                    <a:pt x="5699" y="9149"/>
                  </a:lnTo>
                  <a:lnTo>
                    <a:pt x="5081" y="10273"/>
                  </a:lnTo>
                  <a:lnTo>
                    <a:pt x="4631" y="11173"/>
                  </a:lnTo>
                  <a:lnTo>
                    <a:pt x="4462" y="11492"/>
                  </a:lnTo>
                  <a:lnTo>
                    <a:pt x="4312" y="11773"/>
                  </a:lnTo>
                  <a:lnTo>
                    <a:pt x="919" y="11773"/>
                  </a:lnTo>
                  <a:lnTo>
                    <a:pt x="750" y="11792"/>
                  </a:lnTo>
                  <a:lnTo>
                    <a:pt x="619" y="11829"/>
                  </a:lnTo>
                  <a:lnTo>
                    <a:pt x="525" y="11886"/>
                  </a:lnTo>
                  <a:lnTo>
                    <a:pt x="450" y="11961"/>
                  </a:lnTo>
                  <a:lnTo>
                    <a:pt x="394" y="12073"/>
                  </a:lnTo>
                  <a:lnTo>
                    <a:pt x="357" y="12204"/>
                  </a:lnTo>
                  <a:lnTo>
                    <a:pt x="338" y="12354"/>
                  </a:lnTo>
                  <a:lnTo>
                    <a:pt x="338" y="12523"/>
                  </a:lnTo>
                  <a:lnTo>
                    <a:pt x="338" y="13760"/>
                  </a:lnTo>
                  <a:lnTo>
                    <a:pt x="338" y="13948"/>
                  </a:lnTo>
                  <a:lnTo>
                    <a:pt x="357" y="14042"/>
                  </a:lnTo>
                  <a:lnTo>
                    <a:pt x="394" y="14117"/>
                  </a:lnTo>
                  <a:lnTo>
                    <a:pt x="432" y="14192"/>
                  </a:lnTo>
                  <a:lnTo>
                    <a:pt x="507" y="14229"/>
                  </a:lnTo>
                  <a:lnTo>
                    <a:pt x="600" y="14267"/>
                  </a:lnTo>
                  <a:lnTo>
                    <a:pt x="731" y="14285"/>
                  </a:lnTo>
                  <a:lnTo>
                    <a:pt x="1125" y="14229"/>
                  </a:lnTo>
                  <a:lnTo>
                    <a:pt x="1706" y="14210"/>
                  </a:lnTo>
                  <a:lnTo>
                    <a:pt x="3000" y="14154"/>
                  </a:lnTo>
                  <a:lnTo>
                    <a:pt x="2081" y="15823"/>
                  </a:lnTo>
                  <a:lnTo>
                    <a:pt x="1631" y="16629"/>
                  </a:lnTo>
                  <a:lnTo>
                    <a:pt x="1406" y="16947"/>
                  </a:lnTo>
                  <a:lnTo>
                    <a:pt x="1331" y="17097"/>
                  </a:lnTo>
                  <a:lnTo>
                    <a:pt x="1238" y="17266"/>
                  </a:lnTo>
                  <a:lnTo>
                    <a:pt x="1200" y="17360"/>
                  </a:lnTo>
                  <a:lnTo>
                    <a:pt x="1181" y="17435"/>
                  </a:lnTo>
                  <a:lnTo>
                    <a:pt x="1163" y="17491"/>
                  </a:lnTo>
                  <a:lnTo>
                    <a:pt x="1163" y="17547"/>
                  </a:lnTo>
                  <a:lnTo>
                    <a:pt x="1181" y="17603"/>
                  </a:lnTo>
                  <a:lnTo>
                    <a:pt x="1219" y="17660"/>
                  </a:lnTo>
                  <a:lnTo>
                    <a:pt x="1256" y="17716"/>
                  </a:lnTo>
                  <a:lnTo>
                    <a:pt x="1313" y="17753"/>
                  </a:lnTo>
                  <a:lnTo>
                    <a:pt x="1388" y="17791"/>
                  </a:lnTo>
                  <a:lnTo>
                    <a:pt x="2344" y="17885"/>
                  </a:lnTo>
                  <a:lnTo>
                    <a:pt x="2662" y="17903"/>
                  </a:lnTo>
                  <a:lnTo>
                    <a:pt x="2906" y="17885"/>
                  </a:lnTo>
                  <a:lnTo>
                    <a:pt x="3094" y="17866"/>
                  </a:lnTo>
                  <a:lnTo>
                    <a:pt x="3244" y="17828"/>
                  </a:lnTo>
                  <a:lnTo>
                    <a:pt x="3487" y="17641"/>
                  </a:lnTo>
                  <a:lnTo>
                    <a:pt x="3581" y="17566"/>
                  </a:lnTo>
                  <a:lnTo>
                    <a:pt x="3675" y="17472"/>
                  </a:lnTo>
                  <a:lnTo>
                    <a:pt x="3731" y="17378"/>
                  </a:lnTo>
                  <a:lnTo>
                    <a:pt x="3806" y="17247"/>
                  </a:lnTo>
                  <a:lnTo>
                    <a:pt x="3862" y="17116"/>
                  </a:lnTo>
                  <a:lnTo>
                    <a:pt x="3918" y="16929"/>
                  </a:lnTo>
                  <a:lnTo>
                    <a:pt x="4162" y="16460"/>
                  </a:lnTo>
                  <a:lnTo>
                    <a:pt x="4612" y="15635"/>
                  </a:lnTo>
                  <a:lnTo>
                    <a:pt x="5418" y="14154"/>
                  </a:lnTo>
                  <a:lnTo>
                    <a:pt x="8080" y="14154"/>
                  </a:lnTo>
                  <a:lnTo>
                    <a:pt x="9242" y="14173"/>
                  </a:lnTo>
                  <a:lnTo>
                    <a:pt x="10592" y="14229"/>
                  </a:lnTo>
                  <a:lnTo>
                    <a:pt x="11323" y="14248"/>
                  </a:lnTo>
                  <a:lnTo>
                    <a:pt x="12523" y="14285"/>
                  </a:lnTo>
                  <a:lnTo>
                    <a:pt x="12842" y="14267"/>
                  </a:lnTo>
                  <a:lnTo>
                    <a:pt x="13104" y="14248"/>
                  </a:lnTo>
                  <a:lnTo>
                    <a:pt x="13292" y="14210"/>
                  </a:lnTo>
                  <a:lnTo>
                    <a:pt x="13442" y="14173"/>
                  </a:lnTo>
                  <a:lnTo>
                    <a:pt x="13554" y="14098"/>
                  </a:lnTo>
                  <a:lnTo>
                    <a:pt x="13610" y="14004"/>
                  </a:lnTo>
                  <a:lnTo>
                    <a:pt x="13648" y="13892"/>
                  </a:lnTo>
                  <a:lnTo>
                    <a:pt x="13648" y="13760"/>
                  </a:lnTo>
                  <a:lnTo>
                    <a:pt x="13648" y="12392"/>
                  </a:lnTo>
                  <a:lnTo>
                    <a:pt x="13648" y="12148"/>
                  </a:lnTo>
                  <a:lnTo>
                    <a:pt x="13648" y="12036"/>
                  </a:lnTo>
                  <a:lnTo>
                    <a:pt x="13610" y="11942"/>
                  </a:lnTo>
                  <a:lnTo>
                    <a:pt x="13535" y="11867"/>
                  </a:lnTo>
                  <a:lnTo>
                    <a:pt x="13423" y="11811"/>
                  </a:lnTo>
                  <a:lnTo>
                    <a:pt x="13254" y="11773"/>
                  </a:lnTo>
                  <a:lnTo>
                    <a:pt x="13048" y="11754"/>
                  </a:lnTo>
                  <a:lnTo>
                    <a:pt x="12879" y="11773"/>
                  </a:lnTo>
                  <a:lnTo>
                    <a:pt x="6787" y="11773"/>
                  </a:lnTo>
                  <a:lnTo>
                    <a:pt x="6862" y="11642"/>
                  </a:lnTo>
                  <a:lnTo>
                    <a:pt x="6862" y="11623"/>
                  </a:lnTo>
                  <a:lnTo>
                    <a:pt x="6880" y="11605"/>
                  </a:lnTo>
                  <a:lnTo>
                    <a:pt x="7012" y="11380"/>
                  </a:lnTo>
                  <a:lnTo>
                    <a:pt x="7199" y="11080"/>
                  </a:lnTo>
                  <a:lnTo>
                    <a:pt x="7649" y="10292"/>
                  </a:lnTo>
                  <a:lnTo>
                    <a:pt x="7986" y="9655"/>
                  </a:lnTo>
                  <a:lnTo>
                    <a:pt x="8661" y="8399"/>
                  </a:lnTo>
                  <a:lnTo>
                    <a:pt x="9317" y="7162"/>
                  </a:lnTo>
                  <a:lnTo>
                    <a:pt x="13085" y="7162"/>
                  </a:lnTo>
                  <a:lnTo>
                    <a:pt x="13292" y="7180"/>
                  </a:lnTo>
                  <a:lnTo>
                    <a:pt x="13629" y="7218"/>
                  </a:lnTo>
                  <a:lnTo>
                    <a:pt x="13798" y="7218"/>
                  </a:lnTo>
                  <a:lnTo>
                    <a:pt x="13892" y="7180"/>
                  </a:lnTo>
                  <a:lnTo>
                    <a:pt x="13967" y="7105"/>
                  </a:lnTo>
                  <a:lnTo>
                    <a:pt x="14023" y="7012"/>
                  </a:lnTo>
                  <a:lnTo>
                    <a:pt x="14079" y="6843"/>
                  </a:lnTo>
                  <a:lnTo>
                    <a:pt x="14098" y="6655"/>
                  </a:lnTo>
                  <a:lnTo>
                    <a:pt x="14117" y="6374"/>
                  </a:lnTo>
                  <a:lnTo>
                    <a:pt x="14117" y="6055"/>
                  </a:lnTo>
                  <a:lnTo>
                    <a:pt x="14098" y="5343"/>
                  </a:lnTo>
                  <a:lnTo>
                    <a:pt x="14098" y="4818"/>
                  </a:lnTo>
                  <a:lnTo>
                    <a:pt x="14060" y="4612"/>
                  </a:lnTo>
                  <a:lnTo>
                    <a:pt x="14004" y="4462"/>
                  </a:lnTo>
                  <a:lnTo>
                    <a:pt x="13948" y="4350"/>
                  </a:lnTo>
                  <a:lnTo>
                    <a:pt x="13892" y="4256"/>
                  </a:lnTo>
                  <a:lnTo>
                    <a:pt x="13779" y="4200"/>
                  </a:lnTo>
                  <a:lnTo>
                    <a:pt x="13667" y="4162"/>
                  </a:lnTo>
                  <a:lnTo>
                    <a:pt x="13498" y="4143"/>
                  </a:lnTo>
                  <a:lnTo>
                    <a:pt x="13292" y="4143"/>
                  </a:lnTo>
                  <a:lnTo>
                    <a:pt x="12486" y="4162"/>
                  </a:lnTo>
                  <a:lnTo>
                    <a:pt x="11361" y="4218"/>
                  </a:lnTo>
                  <a:lnTo>
                    <a:pt x="10855" y="4237"/>
                  </a:lnTo>
                  <a:lnTo>
                    <a:pt x="11080" y="3843"/>
                  </a:lnTo>
                  <a:lnTo>
                    <a:pt x="12392" y="1613"/>
                  </a:lnTo>
                  <a:lnTo>
                    <a:pt x="12542" y="1388"/>
                  </a:lnTo>
                  <a:lnTo>
                    <a:pt x="12711" y="1069"/>
                  </a:lnTo>
                  <a:lnTo>
                    <a:pt x="12786" y="900"/>
                  </a:lnTo>
                  <a:lnTo>
                    <a:pt x="12861" y="713"/>
                  </a:lnTo>
                  <a:lnTo>
                    <a:pt x="12898" y="563"/>
                  </a:lnTo>
                  <a:lnTo>
                    <a:pt x="12917" y="413"/>
                  </a:lnTo>
                  <a:lnTo>
                    <a:pt x="12917" y="338"/>
                  </a:lnTo>
                  <a:lnTo>
                    <a:pt x="12898" y="263"/>
                  </a:lnTo>
                  <a:lnTo>
                    <a:pt x="12861" y="207"/>
                  </a:lnTo>
                  <a:lnTo>
                    <a:pt x="12823" y="150"/>
                  </a:lnTo>
                  <a:lnTo>
                    <a:pt x="12579" y="75"/>
                  </a:lnTo>
                  <a:lnTo>
                    <a:pt x="12354" y="19"/>
                  </a:lnTo>
                  <a:lnTo>
                    <a:pt x="12073"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1" name="Google Shape;1571;p32"/>
            <p:cNvSpPr/>
            <p:nvPr/>
          </p:nvSpPr>
          <p:spPr>
            <a:xfrm>
              <a:off x="6208375" y="4404075"/>
              <a:ext cx="46400" cy="195950"/>
            </a:xfrm>
            <a:custGeom>
              <a:avLst/>
              <a:gdLst/>
              <a:ahLst/>
              <a:cxnLst/>
              <a:rect l="l" t="t" r="r" b="b"/>
              <a:pathLst>
                <a:path w="1856" h="7838" extrusionOk="0">
                  <a:moveTo>
                    <a:pt x="1856" y="1"/>
                  </a:moveTo>
                  <a:lnTo>
                    <a:pt x="1556" y="526"/>
                  </a:lnTo>
                  <a:lnTo>
                    <a:pt x="1087" y="1351"/>
                  </a:lnTo>
                  <a:lnTo>
                    <a:pt x="544" y="4594"/>
                  </a:lnTo>
                  <a:lnTo>
                    <a:pt x="394" y="5437"/>
                  </a:lnTo>
                  <a:lnTo>
                    <a:pt x="394" y="5475"/>
                  </a:lnTo>
                  <a:lnTo>
                    <a:pt x="375" y="5494"/>
                  </a:lnTo>
                  <a:lnTo>
                    <a:pt x="225" y="6469"/>
                  </a:lnTo>
                  <a:lnTo>
                    <a:pt x="0" y="7837"/>
                  </a:lnTo>
                  <a:lnTo>
                    <a:pt x="0" y="7837"/>
                  </a:lnTo>
                  <a:lnTo>
                    <a:pt x="806" y="6356"/>
                  </a:lnTo>
                  <a:lnTo>
                    <a:pt x="919" y="6356"/>
                  </a:lnTo>
                  <a:lnTo>
                    <a:pt x="937" y="6225"/>
                  </a:lnTo>
                  <a:lnTo>
                    <a:pt x="1012" y="5794"/>
                  </a:lnTo>
                  <a:lnTo>
                    <a:pt x="1050" y="5587"/>
                  </a:lnTo>
                  <a:lnTo>
                    <a:pt x="1087" y="5325"/>
                  </a:lnTo>
                  <a:lnTo>
                    <a:pt x="1181" y="4763"/>
                  </a:lnTo>
                  <a:lnTo>
                    <a:pt x="1500" y="2719"/>
                  </a:lnTo>
                  <a:lnTo>
                    <a:pt x="1762" y="788"/>
                  </a:lnTo>
                  <a:lnTo>
                    <a:pt x="1856"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2" name="Google Shape;1572;p32"/>
            <p:cNvSpPr/>
            <p:nvPr/>
          </p:nvSpPr>
          <p:spPr>
            <a:xfrm>
              <a:off x="6244450" y="4315500"/>
              <a:ext cx="19700" cy="70800"/>
            </a:xfrm>
            <a:custGeom>
              <a:avLst/>
              <a:gdLst/>
              <a:ahLst/>
              <a:cxnLst/>
              <a:rect l="l" t="t" r="r" b="b"/>
              <a:pathLst>
                <a:path w="788" h="2832" extrusionOk="0">
                  <a:moveTo>
                    <a:pt x="469" y="1"/>
                  </a:moveTo>
                  <a:lnTo>
                    <a:pt x="1" y="2775"/>
                  </a:lnTo>
                  <a:lnTo>
                    <a:pt x="507" y="2832"/>
                  </a:lnTo>
                  <a:lnTo>
                    <a:pt x="657" y="1426"/>
                  </a:lnTo>
                  <a:lnTo>
                    <a:pt x="78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3" name="Google Shape;1573;p32"/>
            <p:cNvSpPr/>
            <p:nvPr/>
          </p:nvSpPr>
          <p:spPr>
            <a:xfrm>
              <a:off x="6093075" y="4359100"/>
              <a:ext cx="22050" cy="26725"/>
            </a:xfrm>
            <a:custGeom>
              <a:avLst/>
              <a:gdLst/>
              <a:ahLst/>
              <a:cxnLst/>
              <a:rect l="l" t="t" r="r" b="b"/>
              <a:pathLst>
                <a:path w="882" h="1069" extrusionOk="0">
                  <a:moveTo>
                    <a:pt x="0" y="0"/>
                  </a:moveTo>
                  <a:lnTo>
                    <a:pt x="0" y="206"/>
                  </a:lnTo>
                  <a:lnTo>
                    <a:pt x="38" y="394"/>
                  </a:lnTo>
                  <a:lnTo>
                    <a:pt x="75" y="600"/>
                  </a:lnTo>
                  <a:lnTo>
                    <a:pt x="150" y="769"/>
                  </a:lnTo>
                  <a:lnTo>
                    <a:pt x="319" y="1013"/>
                  </a:lnTo>
                  <a:lnTo>
                    <a:pt x="413" y="1050"/>
                  </a:lnTo>
                  <a:lnTo>
                    <a:pt x="525" y="1069"/>
                  </a:lnTo>
                  <a:lnTo>
                    <a:pt x="619" y="1069"/>
                  </a:lnTo>
                  <a:lnTo>
                    <a:pt x="731" y="1031"/>
                  </a:lnTo>
                  <a:lnTo>
                    <a:pt x="881" y="1031"/>
                  </a:lnTo>
                  <a:lnTo>
                    <a:pt x="0"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4" name="Google Shape;1574;p32"/>
            <p:cNvSpPr/>
            <p:nvPr/>
          </p:nvSpPr>
          <p:spPr>
            <a:xfrm>
              <a:off x="6189625" y="4496425"/>
              <a:ext cx="64700" cy="66575"/>
            </a:xfrm>
            <a:custGeom>
              <a:avLst/>
              <a:gdLst/>
              <a:ahLst/>
              <a:cxnLst/>
              <a:rect l="l" t="t" r="r" b="b"/>
              <a:pathLst>
                <a:path w="2588" h="2663" extrusionOk="0">
                  <a:moveTo>
                    <a:pt x="600" y="0"/>
                  </a:moveTo>
                  <a:lnTo>
                    <a:pt x="450" y="281"/>
                  </a:lnTo>
                  <a:lnTo>
                    <a:pt x="0" y="281"/>
                  </a:lnTo>
                  <a:lnTo>
                    <a:pt x="1106" y="1781"/>
                  </a:lnTo>
                  <a:lnTo>
                    <a:pt x="1125" y="1800"/>
                  </a:lnTo>
                  <a:lnTo>
                    <a:pt x="1144" y="1818"/>
                  </a:lnTo>
                  <a:lnTo>
                    <a:pt x="1519" y="2306"/>
                  </a:lnTo>
                  <a:lnTo>
                    <a:pt x="1687" y="2531"/>
                  </a:lnTo>
                  <a:lnTo>
                    <a:pt x="1781" y="2662"/>
                  </a:lnTo>
                  <a:lnTo>
                    <a:pt x="2587" y="2662"/>
                  </a:lnTo>
                  <a:lnTo>
                    <a:pt x="2006" y="1875"/>
                  </a:lnTo>
                  <a:lnTo>
                    <a:pt x="1837" y="1631"/>
                  </a:lnTo>
                  <a:lnTo>
                    <a:pt x="1687" y="1425"/>
                  </a:lnTo>
                  <a:lnTo>
                    <a:pt x="1612" y="1331"/>
                  </a:lnTo>
                  <a:lnTo>
                    <a:pt x="1294" y="900"/>
                  </a:lnTo>
                  <a:lnTo>
                    <a:pt x="600"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5" name="Google Shape;1575;p32"/>
            <p:cNvSpPr/>
            <p:nvPr/>
          </p:nvSpPr>
          <p:spPr>
            <a:xfrm>
              <a:off x="6124000" y="4500150"/>
              <a:ext cx="160300" cy="140625"/>
            </a:xfrm>
            <a:custGeom>
              <a:avLst/>
              <a:gdLst/>
              <a:ahLst/>
              <a:cxnLst/>
              <a:rect l="l" t="t" r="r" b="b"/>
              <a:pathLst>
                <a:path w="6412" h="5625" extrusionOk="0">
                  <a:moveTo>
                    <a:pt x="5625" y="1"/>
                  </a:moveTo>
                  <a:lnTo>
                    <a:pt x="4556" y="920"/>
                  </a:lnTo>
                  <a:lnTo>
                    <a:pt x="4237" y="1182"/>
                  </a:lnTo>
                  <a:lnTo>
                    <a:pt x="3787" y="1594"/>
                  </a:lnTo>
                  <a:lnTo>
                    <a:pt x="3769" y="1594"/>
                  </a:lnTo>
                  <a:lnTo>
                    <a:pt x="3731" y="1632"/>
                  </a:lnTo>
                  <a:lnTo>
                    <a:pt x="844" y="4182"/>
                  </a:lnTo>
                  <a:lnTo>
                    <a:pt x="394" y="4988"/>
                  </a:lnTo>
                  <a:lnTo>
                    <a:pt x="169" y="5306"/>
                  </a:lnTo>
                  <a:lnTo>
                    <a:pt x="94" y="5456"/>
                  </a:lnTo>
                  <a:lnTo>
                    <a:pt x="1" y="5625"/>
                  </a:lnTo>
                  <a:lnTo>
                    <a:pt x="1" y="5625"/>
                  </a:lnTo>
                  <a:lnTo>
                    <a:pt x="1013" y="4800"/>
                  </a:lnTo>
                  <a:lnTo>
                    <a:pt x="2025" y="3975"/>
                  </a:lnTo>
                  <a:lnTo>
                    <a:pt x="3600" y="2626"/>
                  </a:lnTo>
                  <a:lnTo>
                    <a:pt x="4144" y="2157"/>
                  </a:lnTo>
                  <a:lnTo>
                    <a:pt x="4219" y="2101"/>
                  </a:lnTo>
                  <a:lnTo>
                    <a:pt x="4387" y="1951"/>
                  </a:lnTo>
                  <a:lnTo>
                    <a:pt x="4631" y="1726"/>
                  </a:lnTo>
                  <a:lnTo>
                    <a:pt x="6393" y="151"/>
                  </a:lnTo>
                  <a:lnTo>
                    <a:pt x="6412" y="132"/>
                  </a:lnTo>
                  <a:lnTo>
                    <a:pt x="5550" y="132"/>
                  </a:lnTo>
                  <a:lnTo>
                    <a:pt x="5625"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6" name="Google Shape;1576;p32"/>
            <p:cNvSpPr/>
            <p:nvPr/>
          </p:nvSpPr>
          <p:spPr>
            <a:xfrm>
              <a:off x="6393025" y="4349725"/>
              <a:ext cx="45475" cy="38450"/>
            </a:xfrm>
            <a:custGeom>
              <a:avLst/>
              <a:gdLst/>
              <a:ahLst/>
              <a:cxnLst/>
              <a:rect l="l" t="t" r="r" b="b"/>
              <a:pathLst>
                <a:path w="1819" h="1538" extrusionOk="0">
                  <a:moveTo>
                    <a:pt x="1781" y="0"/>
                  </a:moveTo>
                  <a:lnTo>
                    <a:pt x="975" y="694"/>
                  </a:lnTo>
                  <a:lnTo>
                    <a:pt x="469" y="1144"/>
                  </a:lnTo>
                  <a:lnTo>
                    <a:pt x="0" y="1538"/>
                  </a:lnTo>
                  <a:lnTo>
                    <a:pt x="431" y="1538"/>
                  </a:lnTo>
                  <a:lnTo>
                    <a:pt x="619" y="1350"/>
                  </a:lnTo>
                  <a:lnTo>
                    <a:pt x="1087" y="863"/>
                  </a:lnTo>
                  <a:lnTo>
                    <a:pt x="1819" y="38"/>
                  </a:lnTo>
                  <a:lnTo>
                    <a:pt x="1781"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7" name="Google Shape;1577;p32"/>
            <p:cNvSpPr/>
            <p:nvPr/>
          </p:nvSpPr>
          <p:spPr>
            <a:xfrm>
              <a:off x="6171800" y="4315500"/>
              <a:ext cx="69875" cy="68925"/>
            </a:xfrm>
            <a:custGeom>
              <a:avLst/>
              <a:gdLst/>
              <a:ahLst/>
              <a:cxnLst/>
              <a:rect l="l" t="t" r="r" b="b"/>
              <a:pathLst>
                <a:path w="2795" h="2757" extrusionOk="0">
                  <a:moveTo>
                    <a:pt x="1" y="1"/>
                  </a:moveTo>
                  <a:lnTo>
                    <a:pt x="2025" y="2700"/>
                  </a:lnTo>
                  <a:lnTo>
                    <a:pt x="2794" y="2757"/>
                  </a:lnTo>
                  <a:lnTo>
                    <a:pt x="2794" y="2757"/>
                  </a:lnTo>
                  <a:lnTo>
                    <a:pt x="2325" y="2175"/>
                  </a:lnTo>
                  <a:lnTo>
                    <a:pt x="1838" y="1576"/>
                  </a:lnTo>
                  <a:lnTo>
                    <a:pt x="526"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8" name="Google Shape;1578;p32"/>
            <p:cNvSpPr/>
            <p:nvPr/>
          </p:nvSpPr>
          <p:spPr>
            <a:xfrm>
              <a:off x="6247275" y="4401750"/>
              <a:ext cx="45475" cy="64700"/>
            </a:xfrm>
            <a:custGeom>
              <a:avLst/>
              <a:gdLst/>
              <a:ahLst/>
              <a:cxnLst/>
              <a:rect l="l" t="t" r="r" b="b"/>
              <a:pathLst>
                <a:path w="1819" h="2588" extrusionOk="0">
                  <a:moveTo>
                    <a:pt x="319" y="0"/>
                  </a:moveTo>
                  <a:lnTo>
                    <a:pt x="300" y="94"/>
                  </a:lnTo>
                  <a:lnTo>
                    <a:pt x="0" y="619"/>
                  </a:lnTo>
                  <a:lnTo>
                    <a:pt x="206" y="881"/>
                  </a:lnTo>
                  <a:lnTo>
                    <a:pt x="1481" y="2587"/>
                  </a:lnTo>
                  <a:lnTo>
                    <a:pt x="1818" y="1950"/>
                  </a:lnTo>
                  <a:lnTo>
                    <a:pt x="637" y="394"/>
                  </a:lnTo>
                  <a:lnTo>
                    <a:pt x="337" y="19"/>
                  </a:lnTo>
                  <a:lnTo>
                    <a:pt x="319"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9" name="Google Shape;1579;p32"/>
            <p:cNvSpPr/>
            <p:nvPr/>
          </p:nvSpPr>
          <p:spPr>
            <a:xfrm>
              <a:off x="6311950" y="4503450"/>
              <a:ext cx="64225" cy="61875"/>
            </a:xfrm>
            <a:custGeom>
              <a:avLst/>
              <a:gdLst/>
              <a:ahLst/>
              <a:cxnLst/>
              <a:rect l="l" t="t" r="r" b="b"/>
              <a:pathLst>
                <a:path w="2569" h="2475" extrusionOk="0">
                  <a:moveTo>
                    <a:pt x="0" y="0"/>
                  </a:moveTo>
                  <a:lnTo>
                    <a:pt x="1837" y="2456"/>
                  </a:lnTo>
                  <a:lnTo>
                    <a:pt x="2568" y="2475"/>
                  </a:lnTo>
                  <a:lnTo>
                    <a:pt x="1518" y="975"/>
                  </a:lnTo>
                  <a:lnTo>
                    <a:pt x="806"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0" name="Google Shape;1580;p32"/>
            <p:cNvSpPr/>
            <p:nvPr/>
          </p:nvSpPr>
          <p:spPr>
            <a:xfrm>
              <a:off x="6328800" y="4262550"/>
              <a:ext cx="105025" cy="127025"/>
            </a:xfrm>
            <a:custGeom>
              <a:avLst/>
              <a:gdLst/>
              <a:ahLst/>
              <a:cxnLst/>
              <a:rect l="l" t="t" r="r" b="b"/>
              <a:pathLst>
                <a:path w="4201" h="5081" extrusionOk="0">
                  <a:moveTo>
                    <a:pt x="282" y="0"/>
                  </a:moveTo>
                  <a:lnTo>
                    <a:pt x="1" y="544"/>
                  </a:lnTo>
                  <a:lnTo>
                    <a:pt x="2944" y="4500"/>
                  </a:lnTo>
                  <a:lnTo>
                    <a:pt x="3038" y="4631"/>
                  </a:lnTo>
                  <a:lnTo>
                    <a:pt x="3188" y="4837"/>
                  </a:lnTo>
                  <a:lnTo>
                    <a:pt x="3338" y="5025"/>
                  </a:lnTo>
                  <a:lnTo>
                    <a:pt x="3656" y="5025"/>
                  </a:lnTo>
                  <a:lnTo>
                    <a:pt x="3863" y="5043"/>
                  </a:lnTo>
                  <a:lnTo>
                    <a:pt x="4200" y="5081"/>
                  </a:lnTo>
                  <a:lnTo>
                    <a:pt x="3656" y="4350"/>
                  </a:lnTo>
                  <a:lnTo>
                    <a:pt x="3544" y="4181"/>
                  </a:lnTo>
                  <a:lnTo>
                    <a:pt x="3469" y="4106"/>
                  </a:lnTo>
                  <a:lnTo>
                    <a:pt x="1932" y="2081"/>
                  </a:lnTo>
                  <a:lnTo>
                    <a:pt x="1707" y="1800"/>
                  </a:lnTo>
                  <a:lnTo>
                    <a:pt x="1651" y="1706"/>
                  </a:lnTo>
                  <a:lnTo>
                    <a:pt x="976" y="844"/>
                  </a:lnTo>
                  <a:lnTo>
                    <a:pt x="282"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1" name="Google Shape;1581;p32"/>
            <p:cNvSpPr/>
            <p:nvPr/>
          </p:nvSpPr>
          <p:spPr>
            <a:xfrm>
              <a:off x="6076675" y="4209125"/>
              <a:ext cx="118600" cy="118600"/>
            </a:xfrm>
            <a:custGeom>
              <a:avLst/>
              <a:gdLst/>
              <a:ahLst/>
              <a:cxnLst/>
              <a:rect l="l" t="t" r="r" b="b"/>
              <a:pathLst>
                <a:path w="4744" h="4744" extrusionOk="0">
                  <a:moveTo>
                    <a:pt x="2175" y="0"/>
                  </a:moveTo>
                  <a:lnTo>
                    <a:pt x="1950" y="38"/>
                  </a:lnTo>
                  <a:lnTo>
                    <a:pt x="1725" y="75"/>
                  </a:lnTo>
                  <a:lnTo>
                    <a:pt x="1500" y="150"/>
                  </a:lnTo>
                  <a:lnTo>
                    <a:pt x="1294" y="244"/>
                  </a:lnTo>
                  <a:lnTo>
                    <a:pt x="1106" y="357"/>
                  </a:lnTo>
                  <a:lnTo>
                    <a:pt x="919" y="488"/>
                  </a:lnTo>
                  <a:lnTo>
                    <a:pt x="731" y="638"/>
                  </a:lnTo>
                  <a:lnTo>
                    <a:pt x="581" y="806"/>
                  </a:lnTo>
                  <a:lnTo>
                    <a:pt x="431" y="994"/>
                  </a:lnTo>
                  <a:lnTo>
                    <a:pt x="300" y="1181"/>
                  </a:lnTo>
                  <a:lnTo>
                    <a:pt x="206" y="1406"/>
                  </a:lnTo>
                  <a:lnTo>
                    <a:pt x="113" y="1631"/>
                  </a:lnTo>
                  <a:lnTo>
                    <a:pt x="56" y="1856"/>
                  </a:lnTo>
                  <a:lnTo>
                    <a:pt x="0" y="2100"/>
                  </a:lnTo>
                  <a:lnTo>
                    <a:pt x="0" y="2325"/>
                  </a:lnTo>
                  <a:lnTo>
                    <a:pt x="0" y="2569"/>
                  </a:lnTo>
                  <a:lnTo>
                    <a:pt x="38" y="2794"/>
                  </a:lnTo>
                  <a:lnTo>
                    <a:pt x="75" y="3019"/>
                  </a:lnTo>
                  <a:lnTo>
                    <a:pt x="150" y="3225"/>
                  </a:lnTo>
                  <a:lnTo>
                    <a:pt x="244" y="3431"/>
                  </a:lnTo>
                  <a:lnTo>
                    <a:pt x="356" y="3637"/>
                  </a:lnTo>
                  <a:lnTo>
                    <a:pt x="488" y="3825"/>
                  </a:lnTo>
                  <a:lnTo>
                    <a:pt x="638" y="3993"/>
                  </a:lnTo>
                  <a:lnTo>
                    <a:pt x="806" y="4162"/>
                  </a:lnTo>
                  <a:lnTo>
                    <a:pt x="994" y="4293"/>
                  </a:lnTo>
                  <a:lnTo>
                    <a:pt x="1181" y="4425"/>
                  </a:lnTo>
                  <a:lnTo>
                    <a:pt x="1406" y="4537"/>
                  </a:lnTo>
                  <a:lnTo>
                    <a:pt x="1631" y="4612"/>
                  </a:lnTo>
                  <a:lnTo>
                    <a:pt x="1856" y="4687"/>
                  </a:lnTo>
                  <a:lnTo>
                    <a:pt x="2100" y="4724"/>
                  </a:lnTo>
                  <a:lnTo>
                    <a:pt x="2325" y="4743"/>
                  </a:lnTo>
                  <a:lnTo>
                    <a:pt x="2569" y="4724"/>
                  </a:lnTo>
                  <a:lnTo>
                    <a:pt x="2793" y="4706"/>
                  </a:lnTo>
                  <a:lnTo>
                    <a:pt x="3018" y="4650"/>
                  </a:lnTo>
                  <a:lnTo>
                    <a:pt x="3225" y="4575"/>
                  </a:lnTo>
                  <a:lnTo>
                    <a:pt x="3431" y="4481"/>
                  </a:lnTo>
                  <a:lnTo>
                    <a:pt x="3637" y="4368"/>
                  </a:lnTo>
                  <a:lnTo>
                    <a:pt x="3825" y="4237"/>
                  </a:lnTo>
                  <a:lnTo>
                    <a:pt x="3993" y="4087"/>
                  </a:lnTo>
                  <a:lnTo>
                    <a:pt x="4162" y="3918"/>
                  </a:lnTo>
                  <a:lnTo>
                    <a:pt x="4293" y="3750"/>
                  </a:lnTo>
                  <a:lnTo>
                    <a:pt x="4424" y="3543"/>
                  </a:lnTo>
                  <a:lnTo>
                    <a:pt x="4537" y="3337"/>
                  </a:lnTo>
                  <a:lnTo>
                    <a:pt x="4631" y="3112"/>
                  </a:lnTo>
                  <a:lnTo>
                    <a:pt x="4687" y="2869"/>
                  </a:lnTo>
                  <a:lnTo>
                    <a:pt x="4724" y="2644"/>
                  </a:lnTo>
                  <a:lnTo>
                    <a:pt x="4743" y="2400"/>
                  </a:lnTo>
                  <a:lnTo>
                    <a:pt x="4724" y="2175"/>
                  </a:lnTo>
                  <a:lnTo>
                    <a:pt x="4706" y="1950"/>
                  </a:lnTo>
                  <a:lnTo>
                    <a:pt x="4649" y="1725"/>
                  </a:lnTo>
                  <a:lnTo>
                    <a:pt x="4574" y="1500"/>
                  </a:lnTo>
                  <a:lnTo>
                    <a:pt x="4481" y="1294"/>
                  </a:lnTo>
                  <a:lnTo>
                    <a:pt x="4368" y="1088"/>
                  </a:lnTo>
                  <a:lnTo>
                    <a:pt x="4237" y="919"/>
                  </a:lnTo>
                  <a:lnTo>
                    <a:pt x="4087" y="731"/>
                  </a:lnTo>
                  <a:lnTo>
                    <a:pt x="3918" y="581"/>
                  </a:lnTo>
                  <a:lnTo>
                    <a:pt x="3750" y="432"/>
                  </a:lnTo>
                  <a:lnTo>
                    <a:pt x="3543" y="300"/>
                  </a:lnTo>
                  <a:lnTo>
                    <a:pt x="3337" y="207"/>
                  </a:lnTo>
                  <a:lnTo>
                    <a:pt x="3112" y="113"/>
                  </a:lnTo>
                  <a:lnTo>
                    <a:pt x="2868" y="57"/>
                  </a:lnTo>
                  <a:lnTo>
                    <a:pt x="2644"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2" name="Google Shape;1582;p32"/>
            <p:cNvSpPr/>
            <p:nvPr/>
          </p:nvSpPr>
          <p:spPr>
            <a:xfrm>
              <a:off x="6096825" y="4229275"/>
              <a:ext cx="78300" cy="78300"/>
            </a:xfrm>
            <a:custGeom>
              <a:avLst/>
              <a:gdLst/>
              <a:ahLst/>
              <a:cxnLst/>
              <a:rect l="l" t="t" r="r" b="b"/>
              <a:pathLst>
                <a:path w="3132" h="3132" extrusionOk="0">
                  <a:moveTo>
                    <a:pt x="1425" y="0"/>
                  </a:moveTo>
                  <a:lnTo>
                    <a:pt x="1275" y="19"/>
                  </a:lnTo>
                  <a:lnTo>
                    <a:pt x="1125" y="57"/>
                  </a:lnTo>
                  <a:lnTo>
                    <a:pt x="994" y="94"/>
                  </a:lnTo>
                  <a:lnTo>
                    <a:pt x="863" y="169"/>
                  </a:lnTo>
                  <a:lnTo>
                    <a:pt x="731" y="244"/>
                  </a:lnTo>
                  <a:lnTo>
                    <a:pt x="600" y="319"/>
                  </a:lnTo>
                  <a:lnTo>
                    <a:pt x="488" y="432"/>
                  </a:lnTo>
                  <a:lnTo>
                    <a:pt x="375" y="525"/>
                  </a:lnTo>
                  <a:lnTo>
                    <a:pt x="282" y="657"/>
                  </a:lnTo>
                  <a:lnTo>
                    <a:pt x="207" y="788"/>
                  </a:lnTo>
                  <a:lnTo>
                    <a:pt x="132" y="919"/>
                  </a:lnTo>
                  <a:lnTo>
                    <a:pt x="75" y="1069"/>
                  </a:lnTo>
                  <a:lnTo>
                    <a:pt x="38" y="1219"/>
                  </a:lnTo>
                  <a:lnTo>
                    <a:pt x="0" y="1369"/>
                  </a:lnTo>
                  <a:lnTo>
                    <a:pt x="0" y="1538"/>
                  </a:lnTo>
                  <a:lnTo>
                    <a:pt x="0" y="1688"/>
                  </a:lnTo>
                  <a:lnTo>
                    <a:pt x="38" y="1913"/>
                  </a:lnTo>
                  <a:lnTo>
                    <a:pt x="94" y="2119"/>
                  </a:lnTo>
                  <a:lnTo>
                    <a:pt x="207" y="2325"/>
                  </a:lnTo>
                  <a:lnTo>
                    <a:pt x="319" y="2512"/>
                  </a:lnTo>
                  <a:lnTo>
                    <a:pt x="469" y="2681"/>
                  </a:lnTo>
                  <a:lnTo>
                    <a:pt x="656" y="2831"/>
                  </a:lnTo>
                  <a:lnTo>
                    <a:pt x="844" y="2962"/>
                  </a:lnTo>
                  <a:lnTo>
                    <a:pt x="1069" y="3056"/>
                  </a:lnTo>
                  <a:lnTo>
                    <a:pt x="1313" y="3112"/>
                  </a:lnTo>
                  <a:lnTo>
                    <a:pt x="1556" y="3131"/>
                  </a:lnTo>
                  <a:lnTo>
                    <a:pt x="1781" y="3112"/>
                  </a:lnTo>
                  <a:lnTo>
                    <a:pt x="2025" y="3056"/>
                  </a:lnTo>
                  <a:lnTo>
                    <a:pt x="2231" y="2981"/>
                  </a:lnTo>
                  <a:lnTo>
                    <a:pt x="2437" y="2850"/>
                  </a:lnTo>
                  <a:lnTo>
                    <a:pt x="2625" y="2719"/>
                  </a:lnTo>
                  <a:lnTo>
                    <a:pt x="2775" y="2550"/>
                  </a:lnTo>
                  <a:lnTo>
                    <a:pt x="2869" y="2438"/>
                  </a:lnTo>
                  <a:lnTo>
                    <a:pt x="2944" y="2306"/>
                  </a:lnTo>
                  <a:lnTo>
                    <a:pt x="3000" y="2175"/>
                  </a:lnTo>
                  <a:lnTo>
                    <a:pt x="3056" y="2044"/>
                  </a:lnTo>
                  <a:lnTo>
                    <a:pt x="3094" y="1894"/>
                  </a:lnTo>
                  <a:lnTo>
                    <a:pt x="3112" y="1744"/>
                  </a:lnTo>
                  <a:lnTo>
                    <a:pt x="3131" y="1575"/>
                  </a:lnTo>
                  <a:lnTo>
                    <a:pt x="3112" y="1425"/>
                  </a:lnTo>
                  <a:lnTo>
                    <a:pt x="3094" y="1275"/>
                  </a:lnTo>
                  <a:lnTo>
                    <a:pt x="3075" y="1125"/>
                  </a:lnTo>
                  <a:lnTo>
                    <a:pt x="3019" y="994"/>
                  </a:lnTo>
                  <a:lnTo>
                    <a:pt x="2962" y="863"/>
                  </a:lnTo>
                  <a:lnTo>
                    <a:pt x="2887" y="732"/>
                  </a:lnTo>
                  <a:lnTo>
                    <a:pt x="2794" y="600"/>
                  </a:lnTo>
                  <a:lnTo>
                    <a:pt x="2700" y="488"/>
                  </a:lnTo>
                  <a:lnTo>
                    <a:pt x="2587" y="375"/>
                  </a:lnTo>
                  <a:lnTo>
                    <a:pt x="2475" y="282"/>
                  </a:lnTo>
                  <a:lnTo>
                    <a:pt x="2344" y="207"/>
                  </a:lnTo>
                  <a:lnTo>
                    <a:pt x="2194" y="132"/>
                  </a:lnTo>
                  <a:lnTo>
                    <a:pt x="2044" y="75"/>
                  </a:lnTo>
                  <a:lnTo>
                    <a:pt x="1894" y="38"/>
                  </a:lnTo>
                  <a:lnTo>
                    <a:pt x="1744"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3" name="Google Shape;1583;p32"/>
            <p:cNvSpPr/>
            <p:nvPr/>
          </p:nvSpPr>
          <p:spPr>
            <a:xfrm>
              <a:off x="6096825" y="4265825"/>
              <a:ext cx="69375" cy="41750"/>
            </a:xfrm>
            <a:custGeom>
              <a:avLst/>
              <a:gdLst/>
              <a:ahLst/>
              <a:cxnLst/>
              <a:rect l="l" t="t" r="r" b="b"/>
              <a:pathLst>
                <a:path w="2775" h="1670" extrusionOk="0">
                  <a:moveTo>
                    <a:pt x="507" y="1"/>
                  </a:moveTo>
                  <a:lnTo>
                    <a:pt x="394" y="19"/>
                  </a:lnTo>
                  <a:lnTo>
                    <a:pt x="282" y="38"/>
                  </a:lnTo>
                  <a:lnTo>
                    <a:pt x="169" y="94"/>
                  </a:lnTo>
                  <a:lnTo>
                    <a:pt x="75" y="151"/>
                  </a:lnTo>
                  <a:lnTo>
                    <a:pt x="0" y="226"/>
                  </a:lnTo>
                  <a:lnTo>
                    <a:pt x="38" y="451"/>
                  </a:lnTo>
                  <a:lnTo>
                    <a:pt x="94" y="657"/>
                  </a:lnTo>
                  <a:lnTo>
                    <a:pt x="207" y="863"/>
                  </a:lnTo>
                  <a:lnTo>
                    <a:pt x="319" y="1050"/>
                  </a:lnTo>
                  <a:lnTo>
                    <a:pt x="469" y="1219"/>
                  </a:lnTo>
                  <a:lnTo>
                    <a:pt x="656" y="1369"/>
                  </a:lnTo>
                  <a:lnTo>
                    <a:pt x="844" y="1500"/>
                  </a:lnTo>
                  <a:lnTo>
                    <a:pt x="1069" y="1594"/>
                  </a:lnTo>
                  <a:lnTo>
                    <a:pt x="1313" y="1650"/>
                  </a:lnTo>
                  <a:lnTo>
                    <a:pt x="1556" y="1669"/>
                  </a:lnTo>
                  <a:lnTo>
                    <a:pt x="1781" y="1650"/>
                  </a:lnTo>
                  <a:lnTo>
                    <a:pt x="2025" y="1594"/>
                  </a:lnTo>
                  <a:lnTo>
                    <a:pt x="2231" y="1519"/>
                  </a:lnTo>
                  <a:lnTo>
                    <a:pt x="2437" y="1388"/>
                  </a:lnTo>
                  <a:lnTo>
                    <a:pt x="2625" y="1257"/>
                  </a:lnTo>
                  <a:lnTo>
                    <a:pt x="2775" y="1088"/>
                  </a:lnTo>
                  <a:lnTo>
                    <a:pt x="2756" y="976"/>
                  </a:lnTo>
                  <a:lnTo>
                    <a:pt x="2719" y="882"/>
                  </a:lnTo>
                  <a:lnTo>
                    <a:pt x="2681" y="788"/>
                  </a:lnTo>
                  <a:lnTo>
                    <a:pt x="2606" y="713"/>
                  </a:lnTo>
                  <a:lnTo>
                    <a:pt x="2456" y="563"/>
                  </a:lnTo>
                  <a:lnTo>
                    <a:pt x="2287" y="451"/>
                  </a:lnTo>
                  <a:lnTo>
                    <a:pt x="2100" y="357"/>
                  </a:lnTo>
                  <a:lnTo>
                    <a:pt x="1913" y="263"/>
                  </a:lnTo>
                  <a:lnTo>
                    <a:pt x="1594" y="169"/>
                  </a:lnTo>
                  <a:lnTo>
                    <a:pt x="1331" y="94"/>
                  </a:lnTo>
                  <a:lnTo>
                    <a:pt x="1106" y="38"/>
                  </a:lnTo>
                  <a:lnTo>
                    <a:pt x="881"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4" name="Google Shape;1584;p32"/>
            <p:cNvSpPr/>
            <p:nvPr/>
          </p:nvSpPr>
          <p:spPr>
            <a:xfrm>
              <a:off x="6184925" y="4202550"/>
              <a:ext cx="119075" cy="118600"/>
            </a:xfrm>
            <a:custGeom>
              <a:avLst/>
              <a:gdLst/>
              <a:ahLst/>
              <a:cxnLst/>
              <a:rect l="l" t="t" r="r" b="b"/>
              <a:pathLst>
                <a:path w="4763" h="4744" extrusionOk="0">
                  <a:moveTo>
                    <a:pt x="2175" y="1"/>
                  </a:moveTo>
                  <a:lnTo>
                    <a:pt x="1950" y="38"/>
                  </a:lnTo>
                  <a:lnTo>
                    <a:pt x="1725" y="76"/>
                  </a:lnTo>
                  <a:lnTo>
                    <a:pt x="1519" y="151"/>
                  </a:lnTo>
                  <a:lnTo>
                    <a:pt x="1313" y="245"/>
                  </a:lnTo>
                  <a:lnTo>
                    <a:pt x="1107" y="357"/>
                  </a:lnTo>
                  <a:lnTo>
                    <a:pt x="919" y="488"/>
                  </a:lnTo>
                  <a:lnTo>
                    <a:pt x="751" y="638"/>
                  </a:lnTo>
                  <a:lnTo>
                    <a:pt x="582" y="807"/>
                  </a:lnTo>
                  <a:lnTo>
                    <a:pt x="451" y="994"/>
                  </a:lnTo>
                  <a:lnTo>
                    <a:pt x="319" y="1182"/>
                  </a:lnTo>
                  <a:lnTo>
                    <a:pt x="207" y="1407"/>
                  </a:lnTo>
                  <a:lnTo>
                    <a:pt x="132" y="1632"/>
                  </a:lnTo>
                  <a:lnTo>
                    <a:pt x="57" y="1857"/>
                  </a:lnTo>
                  <a:lnTo>
                    <a:pt x="19" y="2101"/>
                  </a:lnTo>
                  <a:lnTo>
                    <a:pt x="1" y="2325"/>
                  </a:lnTo>
                  <a:lnTo>
                    <a:pt x="19" y="2569"/>
                  </a:lnTo>
                  <a:lnTo>
                    <a:pt x="38" y="2794"/>
                  </a:lnTo>
                  <a:lnTo>
                    <a:pt x="94" y="3019"/>
                  </a:lnTo>
                  <a:lnTo>
                    <a:pt x="169" y="3225"/>
                  </a:lnTo>
                  <a:lnTo>
                    <a:pt x="263" y="3432"/>
                  </a:lnTo>
                  <a:lnTo>
                    <a:pt x="376" y="3638"/>
                  </a:lnTo>
                  <a:lnTo>
                    <a:pt x="507" y="3825"/>
                  </a:lnTo>
                  <a:lnTo>
                    <a:pt x="657" y="3994"/>
                  </a:lnTo>
                  <a:lnTo>
                    <a:pt x="826" y="4163"/>
                  </a:lnTo>
                  <a:lnTo>
                    <a:pt x="1013" y="4294"/>
                  </a:lnTo>
                  <a:lnTo>
                    <a:pt x="1200" y="4425"/>
                  </a:lnTo>
                  <a:lnTo>
                    <a:pt x="1407" y="4538"/>
                  </a:lnTo>
                  <a:lnTo>
                    <a:pt x="1650" y="4613"/>
                  </a:lnTo>
                  <a:lnTo>
                    <a:pt x="1875" y="4688"/>
                  </a:lnTo>
                  <a:lnTo>
                    <a:pt x="2119" y="4725"/>
                  </a:lnTo>
                  <a:lnTo>
                    <a:pt x="2344" y="4744"/>
                  </a:lnTo>
                  <a:lnTo>
                    <a:pt x="2588" y="4725"/>
                  </a:lnTo>
                  <a:lnTo>
                    <a:pt x="2813" y="4706"/>
                  </a:lnTo>
                  <a:lnTo>
                    <a:pt x="3038" y="4650"/>
                  </a:lnTo>
                  <a:lnTo>
                    <a:pt x="3244" y="4575"/>
                  </a:lnTo>
                  <a:lnTo>
                    <a:pt x="3450" y="4481"/>
                  </a:lnTo>
                  <a:lnTo>
                    <a:pt x="3656" y="4369"/>
                  </a:lnTo>
                  <a:lnTo>
                    <a:pt x="3844" y="4238"/>
                  </a:lnTo>
                  <a:lnTo>
                    <a:pt x="4012" y="4088"/>
                  </a:lnTo>
                  <a:lnTo>
                    <a:pt x="4162" y="3919"/>
                  </a:lnTo>
                  <a:lnTo>
                    <a:pt x="4312" y="3750"/>
                  </a:lnTo>
                  <a:lnTo>
                    <a:pt x="4444" y="3544"/>
                  </a:lnTo>
                  <a:lnTo>
                    <a:pt x="4556" y="3338"/>
                  </a:lnTo>
                  <a:lnTo>
                    <a:pt x="4631" y="3113"/>
                  </a:lnTo>
                  <a:lnTo>
                    <a:pt x="4706" y="2869"/>
                  </a:lnTo>
                  <a:lnTo>
                    <a:pt x="4744" y="2644"/>
                  </a:lnTo>
                  <a:lnTo>
                    <a:pt x="4762" y="2400"/>
                  </a:lnTo>
                  <a:lnTo>
                    <a:pt x="4744" y="2175"/>
                  </a:lnTo>
                  <a:lnTo>
                    <a:pt x="4725" y="1932"/>
                  </a:lnTo>
                  <a:lnTo>
                    <a:pt x="4669" y="1726"/>
                  </a:lnTo>
                  <a:lnTo>
                    <a:pt x="4594" y="1501"/>
                  </a:lnTo>
                  <a:lnTo>
                    <a:pt x="4500" y="1294"/>
                  </a:lnTo>
                  <a:lnTo>
                    <a:pt x="4387" y="1088"/>
                  </a:lnTo>
                  <a:lnTo>
                    <a:pt x="4256" y="901"/>
                  </a:lnTo>
                  <a:lnTo>
                    <a:pt x="4106" y="732"/>
                  </a:lnTo>
                  <a:lnTo>
                    <a:pt x="3937" y="582"/>
                  </a:lnTo>
                  <a:lnTo>
                    <a:pt x="3750" y="432"/>
                  </a:lnTo>
                  <a:lnTo>
                    <a:pt x="3563" y="301"/>
                  </a:lnTo>
                  <a:lnTo>
                    <a:pt x="3338" y="207"/>
                  </a:lnTo>
                  <a:lnTo>
                    <a:pt x="3113" y="113"/>
                  </a:lnTo>
                  <a:lnTo>
                    <a:pt x="2888" y="38"/>
                  </a:lnTo>
                  <a:lnTo>
                    <a:pt x="2644"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5" name="Google Shape;1585;p32"/>
            <p:cNvSpPr/>
            <p:nvPr/>
          </p:nvSpPr>
          <p:spPr>
            <a:xfrm>
              <a:off x="6205075" y="4222700"/>
              <a:ext cx="78300" cy="78300"/>
            </a:xfrm>
            <a:custGeom>
              <a:avLst/>
              <a:gdLst/>
              <a:ahLst/>
              <a:cxnLst/>
              <a:rect l="l" t="t" r="r" b="b"/>
              <a:pathLst>
                <a:path w="3132" h="3132" extrusionOk="0">
                  <a:moveTo>
                    <a:pt x="1444" y="1"/>
                  </a:moveTo>
                  <a:lnTo>
                    <a:pt x="1294" y="20"/>
                  </a:lnTo>
                  <a:lnTo>
                    <a:pt x="1144" y="57"/>
                  </a:lnTo>
                  <a:lnTo>
                    <a:pt x="1013" y="95"/>
                  </a:lnTo>
                  <a:lnTo>
                    <a:pt x="863" y="170"/>
                  </a:lnTo>
                  <a:lnTo>
                    <a:pt x="732" y="245"/>
                  </a:lnTo>
                  <a:lnTo>
                    <a:pt x="619" y="320"/>
                  </a:lnTo>
                  <a:lnTo>
                    <a:pt x="507" y="432"/>
                  </a:lnTo>
                  <a:lnTo>
                    <a:pt x="394" y="526"/>
                  </a:lnTo>
                  <a:lnTo>
                    <a:pt x="301" y="657"/>
                  </a:lnTo>
                  <a:lnTo>
                    <a:pt x="226" y="788"/>
                  </a:lnTo>
                  <a:lnTo>
                    <a:pt x="151" y="920"/>
                  </a:lnTo>
                  <a:lnTo>
                    <a:pt x="95" y="1070"/>
                  </a:lnTo>
                  <a:lnTo>
                    <a:pt x="38" y="1220"/>
                  </a:lnTo>
                  <a:lnTo>
                    <a:pt x="20" y="1388"/>
                  </a:lnTo>
                  <a:lnTo>
                    <a:pt x="1" y="1538"/>
                  </a:lnTo>
                  <a:lnTo>
                    <a:pt x="20" y="1688"/>
                  </a:lnTo>
                  <a:lnTo>
                    <a:pt x="57" y="1913"/>
                  </a:lnTo>
                  <a:lnTo>
                    <a:pt x="113" y="2119"/>
                  </a:lnTo>
                  <a:lnTo>
                    <a:pt x="207" y="2326"/>
                  </a:lnTo>
                  <a:lnTo>
                    <a:pt x="338" y="2513"/>
                  </a:lnTo>
                  <a:lnTo>
                    <a:pt x="488" y="2682"/>
                  </a:lnTo>
                  <a:lnTo>
                    <a:pt x="657" y="2832"/>
                  </a:lnTo>
                  <a:lnTo>
                    <a:pt x="863" y="2963"/>
                  </a:lnTo>
                  <a:lnTo>
                    <a:pt x="1088" y="3057"/>
                  </a:lnTo>
                  <a:lnTo>
                    <a:pt x="1332" y="3113"/>
                  </a:lnTo>
                  <a:lnTo>
                    <a:pt x="1576" y="3132"/>
                  </a:lnTo>
                  <a:lnTo>
                    <a:pt x="1800" y="3113"/>
                  </a:lnTo>
                  <a:lnTo>
                    <a:pt x="2025" y="3057"/>
                  </a:lnTo>
                  <a:lnTo>
                    <a:pt x="2250" y="2982"/>
                  </a:lnTo>
                  <a:lnTo>
                    <a:pt x="2457" y="2850"/>
                  </a:lnTo>
                  <a:lnTo>
                    <a:pt x="2625" y="2719"/>
                  </a:lnTo>
                  <a:lnTo>
                    <a:pt x="2794" y="2551"/>
                  </a:lnTo>
                  <a:lnTo>
                    <a:pt x="2869" y="2438"/>
                  </a:lnTo>
                  <a:lnTo>
                    <a:pt x="2944" y="2307"/>
                  </a:lnTo>
                  <a:lnTo>
                    <a:pt x="3019" y="2176"/>
                  </a:lnTo>
                  <a:lnTo>
                    <a:pt x="3056" y="2044"/>
                  </a:lnTo>
                  <a:lnTo>
                    <a:pt x="3113" y="1894"/>
                  </a:lnTo>
                  <a:lnTo>
                    <a:pt x="3131" y="1744"/>
                  </a:lnTo>
                  <a:lnTo>
                    <a:pt x="3131" y="1576"/>
                  </a:lnTo>
                  <a:lnTo>
                    <a:pt x="3131" y="1426"/>
                  </a:lnTo>
                  <a:lnTo>
                    <a:pt x="3113" y="1276"/>
                  </a:lnTo>
                  <a:lnTo>
                    <a:pt x="3075" y="1126"/>
                  </a:lnTo>
                  <a:lnTo>
                    <a:pt x="3038" y="995"/>
                  </a:lnTo>
                  <a:lnTo>
                    <a:pt x="2963" y="845"/>
                  </a:lnTo>
                  <a:lnTo>
                    <a:pt x="2907" y="713"/>
                  </a:lnTo>
                  <a:lnTo>
                    <a:pt x="2813" y="601"/>
                  </a:lnTo>
                  <a:lnTo>
                    <a:pt x="2719" y="488"/>
                  </a:lnTo>
                  <a:lnTo>
                    <a:pt x="2607" y="376"/>
                  </a:lnTo>
                  <a:lnTo>
                    <a:pt x="2475" y="282"/>
                  </a:lnTo>
                  <a:lnTo>
                    <a:pt x="2344" y="207"/>
                  </a:lnTo>
                  <a:lnTo>
                    <a:pt x="2213" y="132"/>
                  </a:lnTo>
                  <a:lnTo>
                    <a:pt x="2063" y="76"/>
                  </a:lnTo>
                  <a:lnTo>
                    <a:pt x="1913" y="38"/>
                  </a:lnTo>
                  <a:lnTo>
                    <a:pt x="1744"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6" name="Google Shape;1586;p32"/>
            <p:cNvSpPr/>
            <p:nvPr/>
          </p:nvSpPr>
          <p:spPr>
            <a:xfrm>
              <a:off x="6205550" y="4259275"/>
              <a:ext cx="69400" cy="41725"/>
            </a:xfrm>
            <a:custGeom>
              <a:avLst/>
              <a:gdLst/>
              <a:ahLst/>
              <a:cxnLst/>
              <a:rect l="l" t="t" r="r" b="b"/>
              <a:pathLst>
                <a:path w="2776" h="1669" extrusionOk="0">
                  <a:moveTo>
                    <a:pt x="507" y="0"/>
                  </a:moveTo>
                  <a:lnTo>
                    <a:pt x="375" y="19"/>
                  </a:lnTo>
                  <a:lnTo>
                    <a:pt x="263" y="38"/>
                  </a:lnTo>
                  <a:lnTo>
                    <a:pt x="169" y="94"/>
                  </a:lnTo>
                  <a:lnTo>
                    <a:pt x="76" y="150"/>
                  </a:lnTo>
                  <a:lnTo>
                    <a:pt x="1" y="225"/>
                  </a:lnTo>
                  <a:lnTo>
                    <a:pt x="38" y="450"/>
                  </a:lnTo>
                  <a:lnTo>
                    <a:pt x="94" y="656"/>
                  </a:lnTo>
                  <a:lnTo>
                    <a:pt x="188" y="863"/>
                  </a:lnTo>
                  <a:lnTo>
                    <a:pt x="319" y="1050"/>
                  </a:lnTo>
                  <a:lnTo>
                    <a:pt x="469" y="1219"/>
                  </a:lnTo>
                  <a:lnTo>
                    <a:pt x="638" y="1369"/>
                  </a:lnTo>
                  <a:lnTo>
                    <a:pt x="844" y="1500"/>
                  </a:lnTo>
                  <a:lnTo>
                    <a:pt x="1069" y="1594"/>
                  </a:lnTo>
                  <a:lnTo>
                    <a:pt x="1313" y="1650"/>
                  </a:lnTo>
                  <a:lnTo>
                    <a:pt x="1557" y="1669"/>
                  </a:lnTo>
                  <a:lnTo>
                    <a:pt x="1781" y="1650"/>
                  </a:lnTo>
                  <a:lnTo>
                    <a:pt x="2006" y="1594"/>
                  </a:lnTo>
                  <a:lnTo>
                    <a:pt x="2231" y="1519"/>
                  </a:lnTo>
                  <a:lnTo>
                    <a:pt x="2438" y="1387"/>
                  </a:lnTo>
                  <a:lnTo>
                    <a:pt x="2606" y="1256"/>
                  </a:lnTo>
                  <a:lnTo>
                    <a:pt x="2775" y="1088"/>
                  </a:lnTo>
                  <a:lnTo>
                    <a:pt x="2756" y="975"/>
                  </a:lnTo>
                  <a:lnTo>
                    <a:pt x="2719" y="881"/>
                  </a:lnTo>
                  <a:lnTo>
                    <a:pt x="2663" y="788"/>
                  </a:lnTo>
                  <a:lnTo>
                    <a:pt x="2606" y="713"/>
                  </a:lnTo>
                  <a:lnTo>
                    <a:pt x="2456" y="563"/>
                  </a:lnTo>
                  <a:lnTo>
                    <a:pt x="2288" y="450"/>
                  </a:lnTo>
                  <a:lnTo>
                    <a:pt x="2100" y="356"/>
                  </a:lnTo>
                  <a:lnTo>
                    <a:pt x="1894" y="263"/>
                  </a:lnTo>
                  <a:lnTo>
                    <a:pt x="1594" y="169"/>
                  </a:lnTo>
                  <a:lnTo>
                    <a:pt x="1313" y="75"/>
                  </a:lnTo>
                  <a:lnTo>
                    <a:pt x="1107" y="38"/>
                  </a:lnTo>
                  <a:lnTo>
                    <a:pt x="863"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87" name="Google Shape;1587;p32"/>
          <p:cNvGrpSpPr/>
          <p:nvPr/>
        </p:nvGrpSpPr>
        <p:grpSpPr>
          <a:xfrm>
            <a:off x="673258" y="1719001"/>
            <a:ext cx="451961" cy="857415"/>
            <a:chOff x="2450625" y="3333175"/>
            <a:chExt cx="350575" cy="665075"/>
          </a:xfrm>
        </p:grpSpPr>
        <p:sp>
          <p:nvSpPr>
            <p:cNvPr id="1588" name="Google Shape;1588;p32"/>
            <p:cNvSpPr/>
            <p:nvPr/>
          </p:nvSpPr>
          <p:spPr>
            <a:xfrm>
              <a:off x="2450625" y="3411925"/>
              <a:ext cx="350575" cy="586325"/>
            </a:xfrm>
            <a:custGeom>
              <a:avLst/>
              <a:gdLst/>
              <a:ahLst/>
              <a:cxnLst/>
              <a:rect l="l" t="t" r="r" b="b"/>
              <a:pathLst>
                <a:path w="14023" h="23453" extrusionOk="0">
                  <a:moveTo>
                    <a:pt x="13441" y="0"/>
                  </a:moveTo>
                  <a:lnTo>
                    <a:pt x="13179" y="38"/>
                  </a:lnTo>
                  <a:lnTo>
                    <a:pt x="12392" y="150"/>
                  </a:lnTo>
                  <a:lnTo>
                    <a:pt x="11361" y="281"/>
                  </a:lnTo>
                  <a:lnTo>
                    <a:pt x="10236" y="413"/>
                  </a:lnTo>
                  <a:lnTo>
                    <a:pt x="9748" y="469"/>
                  </a:lnTo>
                  <a:lnTo>
                    <a:pt x="9280" y="488"/>
                  </a:lnTo>
                  <a:lnTo>
                    <a:pt x="8886" y="488"/>
                  </a:lnTo>
                  <a:lnTo>
                    <a:pt x="8511" y="506"/>
                  </a:lnTo>
                  <a:lnTo>
                    <a:pt x="8211" y="525"/>
                  </a:lnTo>
                  <a:lnTo>
                    <a:pt x="8024" y="544"/>
                  </a:lnTo>
                  <a:lnTo>
                    <a:pt x="7555" y="600"/>
                  </a:lnTo>
                  <a:lnTo>
                    <a:pt x="6149" y="788"/>
                  </a:lnTo>
                  <a:lnTo>
                    <a:pt x="4762" y="994"/>
                  </a:lnTo>
                  <a:lnTo>
                    <a:pt x="3824" y="1106"/>
                  </a:lnTo>
                  <a:lnTo>
                    <a:pt x="2850" y="1219"/>
                  </a:lnTo>
                  <a:lnTo>
                    <a:pt x="1875" y="1369"/>
                  </a:lnTo>
                  <a:lnTo>
                    <a:pt x="1050" y="1500"/>
                  </a:lnTo>
                  <a:lnTo>
                    <a:pt x="562" y="1575"/>
                  </a:lnTo>
                  <a:lnTo>
                    <a:pt x="431" y="1594"/>
                  </a:lnTo>
                  <a:lnTo>
                    <a:pt x="319" y="1631"/>
                  </a:lnTo>
                  <a:lnTo>
                    <a:pt x="225" y="1687"/>
                  </a:lnTo>
                  <a:lnTo>
                    <a:pt x="131" y="1744"/>
                  </a:lnTo>
                  <a:lnTo>
                    <a:pt x="75" y="1819"/>
                  </a:lnTo>
                  <a:lnTo>
                    <a:pt x="19" y="1912"/>
                  </a:lnTo>
                  <a:lnTo>
                    <a:pt x="0" y="2025"/>
                  </a:lnTo>
                  <a:lnTo>
                    <a:pt x="0" y="2156"/>
                  </a:lnTo>
                  <a:lnTo>
                    <a:pt x="19" y="2231"/>
                  </a:lnTo>
                  <a:lnTo>
                    <a:pt x="38" y="2325"/>
                  </a:lnTo>
                  <a:lnTo>
                    <a:pt x="75" y="2437"/>
                  </a:lnTo>
                  <a:lnTo>
                    <a:pt x="94" y="2662"/>
                  </a:lnTo>
                  <a:lnTo>
                    <a:pt x="113" y="3093"/>
                  </a:lnTo>
                  <a:lnTo>
                    <a:pt x="131" y="3450"/>
                  </a:lnTo>
                  <a:lnTo>
                    <a:pt x="169" y="3581"/>
                  </a:lnTo>
                  <a:lnTo>
                    <a:pt x="206" y="3675"/>
                  </a:lnTo>
                  <a:lnTo>
                    <a:pt x="244" y="3768"/>
                  </a:lnTo>
                  <a:lnTo>
                    <a:pt x="319" y="3825"/>
                  </a:lnTo>
                  <a:lnTo>
                    <a:pt x="394" y="3862"/>
                  </a:lnTo>
                  <a:lnTo>
                    <a:pt x="488" y="3900"/>
                  </a:lnTo>
                  <a:lnTo>
                    <a:pt x="600" y="3918"/>
                  </a:lnTo>
                  <a:lnTo>
                    <a:pt x="731" y="3900"/>
                  </a:lnTo>
                  <a:lnTo>
                    <a:pt x="937" y="3862"/>
                  </a:lnTo>
                  <a:lnTo>
                    <a:pt x="1162" y="3806"/>
                  </a:lnTo>
                  <a:lnTo>
                    <a:pt x="1444" y="3731"/>
                  </a:lnTo>
                  <a:lnTo>
                    <a:pt x="1912" y="3618"/>
                  </a:lnTo>
                  <a:lnTo>
                    <a:pt x="3281" y="3318"/>
                  </a:lnTo>
                  <a:lnTo>
                    <a:pt x="4593" y="3056"/>
                  </a:lnTo>
                  <a:lnTo>
                    <a:pt x="5249" y="2944"/>
                  </a:lnTo>
                  <a:lnTo>
                    <a:pt x="6843" y="2644"/>
                  </a:lnTo>
                  <a:lnTo>
                    <a:pt x="8174" y="2400"/>
                  </a:lnTo>
                  <a:lnTo>
                    <a:pt x="8848" y="2306"/>
                  </a:lnTo>
                  <a:lnTo>
                    <a:pt x="9673" y="2231"/>
                  </a:lnTo>
                  <a:lnTo>
                    <a:pt x="10273" y="2212"/>
                  </a:lnTo>
                  <a:lnTo>
                    <a:pt x="10704" y="2194"/>
                  </a:lnTo>
                  <a:lnTo>
                    <a:pt x="11098" y="2194"/>
                  </a:lnTo>
                  <a:lnTo>
                    <a:pt x="11192" y="2175"/>
                  </a:lnTo>
                  <a:lnTo>
                    <a:pt x="11379" y="2119"/>
                  </a:lnTo>
                  <a:lnTo>
                    <a:pt x="11548" y="2062"/>
                  </a:lnTo>
                  <a:lnTo>
                    <a:pt x="11679" y="2025"/>
                  </a:lnTo>
                  <a:lnTo>
                    <a:pt x="11735" y="2025"/>
                  </a:lnTo>
                  <a:lnTo>
                    <a:pt x="11773" y="2044"/>
                  </a:lnTo>
                  <a:lnTo>
                    <a:pt x="11810" y="2062"/>
                  </a:lnTo>
                  <a:lnTo>
                    <a:pt x="11810" y="2100"/>
                  </a:lnTo>
                  <a:lnTo>
                    <a:pt x="11810" y="2175"/>
                  </a:lnTo>
                  <a:lnTo>
                    <a:pt x="11754" y="2306"/>
                  </a:lnTo>
                  <a:lnTo>
                    <a:pt x="11585" y="2719"/>
                  </a:lnTo>
                  <a:lnTo>
                    <a:pt x="10967" y="4031"/>
                  </a:lnTo>
                  <a:lnTo>
                    <a:pt x="10179" y="5624"/>
                  </a:lnTo>
                  <a:lnTo>
                    <a:pt x="9767" y="6393"/>
                  </a:lnTo>
                  <a:lnTo>
                    <a:pt x="9392" y="7105"/>
                  </a:lnTo>
                  <a:lnTo>
                    <a:pt x="9242" y="7424"/>
                  </a:lnTo>
                  <a:lnTo>
                    <a:pt x="8699" y="8493"/>
                  </a:lnTo>
                  <a:lnTo>
                    <a:pt x="8699" y="8511"/>
                  </a:lnTo>
                  <a:lnTo>
                    <a:pt x="8342" y="9186"/>
                  </a:lnTo>
                  <a:lnTo>
                    <a:pt x="2981" y="9730"/>
                  </a:lnTo>
                  <a:lnTo>
                    <a:pt x="2812" y="9767"/>
                  </a:lnTo>
                  <a:lnTo>
                    <a:pt x="2700" y="9824"/>
                  </a:lnTo>
                  <a:lnTo>
                    <a:pt x="2606" y="9917"/>
                  </a:lnTo>
                  <a:lnTo>
                    <a:pt x="2531" y="10048"/>
                  </a:lnTo>
                  <a:lnTo>
                    <a:pt x="2493" y="10198"/>
                  </a:lnTo>
                  <a:lnTo>
                    <a:pt x="2475" y="10386"/>
                  </a:lnTo>
                  <a:lnTo>
                    <a:pt x="2475" y="10592"/>
                  </a:lnTo>
                  <a:lnTo>
                    <a:pt x="2493" y="10817"/>
                  </a:lnTo>
                  <a:lnTo>
                    <a:pt x="2718" y="13029"/>
                  </a:lnTo>
                  <a:lnTo>
                    <a:pt x="2737" y="13273"/>
                  </a:lnTo>
                  <a:lnTo>
                    <a:pt x="2793" y="13460"/>
                  </a:lnTo>
                  <a:lnTo>
                    <a:pt x="2812" y="13554"/>
                  </a:lnTo>
                  <a:lnTo>
                    <a:pt x="2868" y="13610"/>
                  </a:lnTo>
                  <a:lnTo>
                    <a:pt x="2925" y="13667"/>
                  </a:lnTo>
                  <a:lnTo>
                    <a:pt x="3000" y="13704"/>
                  </a:lnTo>
                  <a:lnTo>
                    <a:pt x="3093" y="13723"/>
                  </a:lnTo>
                  <a:lnTo>
                    <a:pt x="3206" y="13723"/>
                  </a:lnTo>
                  <a:lnTo>
                    <a:pt x="3412" y="13667"/>
                  </a:lnTo>
                  <a:lnTo>
                    <a:pt x="3712" y="13592"/>
                  </a:lnTo>
                  <a:lnTo>
                    <a:pt x="4312" y="13479"/>
                  </a:lnTo>
                  <a:lnTo>
                    <a:pt x="4930" y="13385"/>
                  </a:lnTo>
                  <a:lnTo>
                    <a:pt x="5887" y="13254"/>
                  </a:lnTo>
                  <a:lnTo>
                    <a:pt x="6299" y="13217"/>
                  </a:lnTo>
                  <a:lnTo>
                    <a:pt x="5493" y="14791"/>
                  </a:lnTo>
                  <a:lnTo>
                    <a:pt x="5193" y="15448"/>
                  </a:lnTo>
                  <a:lnTo>
                    <a:pt x="5155" y="15523"/>
                  </a:lnTo>
                  <a:lnTo>
                    <a:pt x="5137" y="15523"/>
                  </a:lnTo>
                  <a:lnTo>
                    <a:pt x="4893" y="16104"/>
                  </a:lnTo>
                  <a:lnTo>
                    <a:pt x="4743" y="16460"/>
                  </a:lnTo>
                  <a:lnTo>
                    <a:pt x="2775" y="20678"/>
                  </a:lnTo>
                  <a:lnTo>
                    <a:pt x="2437" y="21409"/>
                  </a:lnTo>
                  <a:lnTo>
                    <a:pt x="2325" y="21634"/>
                  </a:lnTo>
                  <a:lnTo>
                    <a:pt x="2193" y="21878"/>
                  </a:lnTo>
                  <a:lnTo>
                    <a:pt x="2043" y="22178"/>
                  </a:lnTo>
                  <a:lnTo>
                    <a:pt x="1950" y="22403"/>
                  </a:lnTo>
                  <a:lnTo>
                    <a:pt x="1912" y="22534"/>
                  </a:lnTo>
                  <a:lnTo>
                    <a:pt x="1912" y="22627"/>
                  </a:lnTo>
                  <a:lnTo>
                    <a:pt x="1931" y="22721"/>
                  </a:lnTo>
                  <a:lnTo>
                    <a:pt x="1987" y="22815"/>
                  </a:lnTo>
                  <a:lnTo>
                    <a:pt x="2062" y="22890"/>
                  </a:lnTo>
                  <a:lnTo>
                    <a:pt x="2175" y="22965"/>
                  </a:lnTo>
                  <a:lnTo>
                    <a:pt x="2325" y="23040"/>
                  </a:lnTo>
                  <a:lnTo>
                    <a:pt x="2437" y="23134"/>
                  </a:lnTo>
                  <a:lnTo>
                    <a:pt x="2643" y="23302"/>
                  </a:lnTo>
                  <a:lnTo>
                    <a:pt x="2812" y="23415"/>
                  </a:lnTo>
                  <a:lnTo>
                    <a:pt x="2887" y="23452"/>
                  </a:lnTo>
                  <a:lnTo>
                    <a:pt x="2943" y="23452"/>
                  </a:lnTo>
                  <a:lnTo>
                    <a:pt x="3018" y="23434"/>
                  </a:lnTo>
                  <a:lnTo>
                    <a:pt x="3037" y="23434"/>
                  </a:lnTo>
                  <a:lnTo>
                    <a:pt x="3075" y="23415"/>
                  </a:lnTo>
                  <a:lnTo>
                    <a:pt x="3168" y="23284"/>
                  </a:lnTo>
                  <a:lnTo>
                    <a:pt x="3299" y="23096"/>
                  </a:lnTo>
                  <a:lnTo>
                    <a:pt x="3431" y="22815"/>
                  </a:lnTo>
                  <a:lnTo>
                    <a:pt x="3581" y="22496"/>
                  </a:lnTo>
                  <a:lnTo>
                    <a:pt x="3937" y="21728"/>
                  </a:lnTo>
                  <a:lnTo>
                    <a:pt x="4349" y="20884"/>
                  </a:lnTo>
                  <a:lnTo>
                    <a:pt x="4968" y="19572"/>
                  </a:lnTo>
                  <a:lnTo>
                    <a:pt x="5605" y="18203"/>
                  </a:lnTo>
                  <a:lnTo>
                    <a:pt x="6936" y="15335"/>
                  </a:lnTo>
                  <a:lnTo>
                    <a:pt x="7574" y="14042"/>
                  </a:lnTo>
                  <a:lnTo>
                    <a:pt x="8099" y="13029"/>
                  </a:lnTo>
                  <a:lnTo>
                    <a:pt x="8624" y="12954"/>
                  </a:lnTo>
                  <a:lnTo>
                    <a:pt x="9073" y="12898"/>
                  </a:lnTo>
                  <a:lnTo>
                    <a:pt x="9505" y="12860"/>
                  </a:lnTo>
                  <a:lnTo>
                    <a:pt x="9861" y="12842"/>
                  </a:lnTo>
                  <a:lnTo>
                    <a:pt x="10048" y="12860"/>
                  </a:lnTo>
                  <a:lnTo>
                    <a:pt x="10573" y="12842"/>
                  </a:lnTo>
                  <a:lnTo>
                    <a:pt x="11192" y="12842"/>
                  </a:lnTo>
                  <a:lnTo>
                    <a:pt x="12767" y="12673"/>
                  </a:lnTo>
                  <a:lnTo>
                    <a:pt x="13104" y="12636"/>
                  </a:lnTo>
                  <a:lnTo>
                    <a:pt x="13366" y="12579"/>
                  </a:lnTo>
                  <a:lnTo>
                    <a:pt x="13554" y="12504"/>
                  </a:lnTo>
                  <a:lnTo>
                    <a:pt x="13704" y="12429"/>
                  </a:lnTo>
                  <a:lnTo>
                    <a:pt x="13760" y="12373"/>
                  </a:lnTo>
                  <a:lnTo>
                    <a:pt x="13798" y="12317"/>
                  </a:lnTo>
                  <a:lnTo>
                    <a:pt x="13854" y="12204"/>
                  </a:lnTo>
                  <a:lnTo>
                    <a:pt x="13873" y="12054"/>
                  </a:lnTo>
                  <a:lnTo>
                    <a:pt x="13873" y="11886"/>
                  </a:lnTo>
                  <a:lnTo>
                    <a:pt x="13629" y="9524"/>
                  </a:lnTo>
                  <a:lnTo>
                    <a:pt x="13610" y="9411"/>
                  </a:lnTo>
                  <a:lnTo>
                    <a:pt x="13591" y="9224"/>
                  </a:lnTo>
                  <a:lnTo>
                    <a:pt x="13554" y="9055"/>
                  </a:lnTo>
                  <a:lnTo>
                    <a:pt x="13479" y="8924"/>
                  </a:lnTo>
                  <a:lnTo>
                    <a:pt x="13441" y="8867"/>
                  </a:lnTo>
                  <a:lnTo>
                    <a:pt x="13404" y="8811"/>
                  </a:lnTo>
                  <a:lnTo>
                    <a:pt x="13329" y="8774"/>
                  </a:lnTo>
                  <a:lnTo>
                    <a:pt x="13273" y="8736"/>
                  </a:lnTo>
                  <a:lnTo>
                    <a:pt x="13198" y="8717"/>
                  </a:lnTo>
                  <a:lnTo>
                    <a:pt x="13104" y="8699"/>
                  </a:lnTo>
                  <a:lnTo>
                    <a:pt x="12879" y="8699"/>
                  </a:lnTo>
                  <a:lnTo>
                    <a:pt x="12579" y="8736"/>
                  </a:lnTo>
                  <a:lnTo>
                    <a:pt x="10329" y="8980"/>
                  </a:lnTo>
                  <a:lnTo>
                    <a:pt x="10498" y="8661"/>
                  </a:lnTo>
                  <a:lnTo>
                    <a:pt x="12017" y="5924"/>
                  </a:lnTo>
                  <a:lnTo>
                    <a:pt x="12242" y="5531"/>
                  </a:lnTo>
                  <a:lnTo>
                    <a:pt x="12523" y="5043"/>
                  </a:lnTo>
                  <a:lnTo>
                    <a:pt x="12916" y="4350"/>
                  </a:lnTo>
                  <a:lnTo>
                    <a:pt x="13066" y="4106"/>
                  </a:lnTo>
                  <a:lnTo>
                    <a:pt x="13479" y="3337"/>
                  </a:lnTo>
                  <a:lnTo>
                    <a:pt x="13648" y="3000"/>
                  </a:lnTo>
                  <a:lnTo>
                    <a:pt x="13779" y="2700"/>
                  </a:lnTo>
                  <a:lnTo>
                    <a:pt x="13891" y="2419"/>
                  </a:lnTo>
                  <a:lnTo>
                    <a:pt x="13966" y="2156"/>
                  </a:lnTo>
                  <a:lnTo>
                    <a:pt x="14023" y="1894"/>
                  </a:lnTo>
                  <a:lnTo>
                    <a:pt x="14023" y="1631"/>
                  </a:lnTo>
                  <a:lnTo>
                    <a:pt x="14023" y="1500"/>
                  </a:lnTo>
                  <a:lnTo>
                    <a:pt x="13985" y="1088"/>
                  </a:lnTo>
                  <a:lnTo>
                    <a:pt x="13985" y="1069"/>
                  </a:lnTo>
                  <a:lnTo>
                    <a:pt x="13948" y="656"/>
                  </a:lnTo>
                  <a:lnTo>
                    <a:pt x="13910" y="469"/>
                  </a:lnTo>
                  <a:lnTo>
                    <a:pt x="13854" y="300"/>
                  </a:lnTo>
                  <a:lnTo>
                    <a:pt x="13798" y="169"/>
                  </a:lnTo>
                  <a:lnTo>
                    <a:pt x="13760" y="113"/>
                  </a:lnTo>
                  <a:lnTo>
                    <a:pt x="13704" y="57"/>
                  </a:lnTo>
                  <a:lnTo>
                    <a:pt x="13648" y="19"/>
                  </a:lnTo>
                  <a:lnTo>
                    <a:pt x="13591"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9" name="Google Shape;1589;p32"/>
            <p:cNvSpPr/>
            <p:nvPr/>
          </p:nvSpPr>
          <p:spPr>
            <a:xfrm>
              <a:off x="2564025" y="3660325"/>
              <a:ext cx="45950" cy="57650"/>
            </a:xfrm>
            <a:custGeom>
              <a:avLst/>
              <a:gdLst/>
              <a:ahLst/>
              <a:cxnLst/>
              <a:rect l="l" t="t" r="r" b="b"/>
              <a:pathLst>
                <a:path w="1838" h="2306" extrusionOk="0">
                  <a:moveTo>
                    <a:pt x="582" y="0"/>
                  </a:moveTo>
                  <a:lnTo>
                    <a:pt x="469" y="19"/>
                  </a:lnTo>
                  <a:lnTo>
                    <a:pt x="376" y="56"/>
                  </a:lnTo>
                  <a:lnTo>
                    <a:pt x="301" y="94"/>
                  </a:lnTo>
                  <a:lnTo>
                    <a:pt x="244" y="150"/>
                  </a:lnTo>
                  <a:lnTo>
                    <a:pt x="188" y="206"/>
                  </a:lnTo>
                  <a:lnTo>
                    <a:pt x="132" y="281"/>
                  </a:lnTo>
                  <a:lnTo>
                    <a:pt x="76" y="431"/>
                  </a:lnTo>
                  <a:lnTo>
                    <a:pt x="20" y="581"/>
                  </a:lnTo>
                  <a:lnTo>
                    <a:pt x="1" y="750"/>
                  </a:lnTo>
                  <a:lnTo>
                    <a:pt x="1" y="919"/>
                  </a:lnTo>
                  <a:lnTo>
                    <a:pt x="20" y="1181"/>
                  </a:lnTo>
                  <a:lnTo>
                    <a:pt x="20" y="1237"/>
                  </a:lnTo>
                  <a:lnTo>
                    <a:pt x="57" y="1312"/>
                  </a:lnTo>
                  <a:lnTo>
                    <a:pt x="95" y="1369"/>
                  </a:lnTo>
                  <a:lnTo>
                    <a:pt x="151" y="1406"/>
                  </a:lnTo>
                  <a:lnTo>
                    <a:pt x="207" y="1444"/>
                  </a:lnTo>
                  <a:lnTo>
                    <a:pt x="263" y="1462"/>
                  </a:lnTo>
                  <a:lnTo>
                    <a:pt x="338" y="1481"/>
                  </a:lnTo>
                  <a:lnTo>
                    <a:pt x="413" y="1481"/>
                  </a:lnTo>
                  <a:lnTo>
                    <a:pt x="469" y="1462"/>
                  </a:lnTo>
                  <a:lnTo>
                    <a:pt x="544" y="1444"/>
                  </a:lnTo>
                  <a:lnTo>
                    <a:pt x="601" y="1406"/>
                  </a:lnTo>
                  <a:lnTo>
                    <a:pt x="638" y="1350"/>
                  </a:lnTo>
                  <a:lnTo>
                    <a:pt x="676" y="1294"/>
                  </a:lnTo>
                  <a:lnTo>
                    <a:pt x="713" y="1237"/>
                  </a:lnTo>
                  <a:lnTo>
                    <a:pt x="713" y="1162"/>
                  </a:lnTo>
                  <a:lnTo>
                    <a:pt x="713" y="1087"/>
                  </a:lnTo>
                  <a:lnTo>
                    <a:pt x="713" y="937"/>
                  </a:lnTo>
                  <a:lnTo>
                    <a:pt x="713" y="787"/>
                  </a:lnTo>
                  <a:lnTo>
                    <a:pt x="788" y="862"/>
                  </a:lnTo>
                  <a:lnTo>
                    <a:pt x="863" y="937"/>
                  </a:lnTo>
                  <a:lnTo>
                    <a:pt x="938" y="1050"/>
                  </a:lnTo>
                  <a:lnTo>
                    <a:pt x="1013" y="1181"/>
                  </a:lnTo>
                  <a:lnTo>
                    <a:pt x="1032" y="1219"/>
                  </a:lnTo>
                  <a:lnTo>
                    <a:pt x="1088" y="1369"/>
                  </a:lnTo>
                  <a:lnTo>
                    <a:pt x="1126" y="1462"/>
                  </a:lnTo>
                  <a:lnTo>
                    <a:pt x="1126" y="1518"/>
                  </a:lnTo>
                  <a:lnTo>
                    <a:pt x="1126" y="1556"/>
                  </a:lnTo>
                  <a:lnTo>
                    <a:pt x="1088" y="1575"/>
                  </a:lnTo>
                  <a:lnTo>
                    <a:pt x="1013" y="1593"/>
                  </a:lnTo>
                  <a:lnTo>
                    <a:pt x="732" y="1593"/>
                  </a:lnTo>
                  <a:lnTo>
                    <a:pt x="657" y="1631"/>
                  </a:lnTo>
                  <a:lnTo>
                    <a:pt x="601" y="1650"/>
                  </a:lnTo>
                  <a:lnTo>
                    <a:pt x="544" y="1706"/>
                  </a:lnTo>
                  <a:lnTo>
                    <a:pt x="507" y="1762"/>
                  </a:lnTo>
                  <a:lnTo>
                    <a:pt x="488" y="1818"/>
                  </a:lnTo>
                  <a:lnTo>
                    <a:pt x="469" y="1893"/>
                  </a:lnTo>
                  <a:lnTo>
                    <a:pt x="451" y="1968"/>
                  </a:lnTo>
                  <a:lnTo>
                    <a:pt x="469" y="2025"/>
                  </a:lnTo>
                  <a:lnTo>
                    <a:pt x="488" y="2100"/>
                  </a:lnTo>
                  <a:lnTo>
                    <a:pt x="526" y="2156"/>
                  </a:lnTo>
                  <a:lnTo>
                    <a:pt x="582" y="2212"/>
                  </a:lnTo>
                  <a:lnTo>
                    <a:pt x="619" y="2250"/>
                  </a:lnTo>
                  <a:lnTo>
                    <a:pt x="694" y="2268"/>
                  </a:lnTo>
                  <a:lnTo>
                    <a:pt x="751" y="2287"/>
                  </a:lnTo>
                  <a:lnTo>
                    <a:pt x="863" y="2306"/>
                  </a:lnTo>
                  <a:lnTo>
                    <a:pt x="1069" y="2306"/>
                  </a:lnTo>
                  <a:lnTo>
                    <a:pt x="1219" y="2268"/>
                  </a:lnTo>
                  <a:lnTo>
                    <a:pt x="1388" y="2212"/>
                  </a:lnTo>
                  <a:lnTo>
                    <a:pt x="1482" y="2175"/>
                  </a:lnTo>
                  <a:lnTo>
                    <a:pt x="1557" y="2118"/>
                  </a:lnTo>
                  <a:lnTo>
                    <a:pt x="1632" y="2043"/>
                  </a:lnTo>
                  <a:lnTo>
                    <a:pt x="1688" y="1968"/>
                  </a:lnTo>
                  <a:lnTo>
                    <a:pt x="1782" y="1818"/>
                  </a:lnTo>
                  <a:lnTo>
                    <a:pt x="1819" y="1668"/>
                  </a:lnTo>
                  <a:lnTo>
                    <a:pt x="1838" y="1537"/>
                  </a:lnTo>
                  <a:lnTo>
                    <a:pt x="1819" y="1387"/>
                  </a:lnTo>
                  <a:lnTo>
                    <a:pt x="1800" y="1256"/>
                  </a:lnTo>
                  <a:lnTo>
                    <a:pt x="1763" y="1125"/>
                  </a:lnTo>
                  <a:lnTo>
                    <a:pt x="1669" y="937"/>
                  </a:lnTo>
                  <a:lnTo>
                    <a:pt x="1650" y="900"/>
                  </a:lnTo>
                  <a:lnTo>
                    <a:pt x="1594" y="750"/>
                  </a:lnTo>
                  <a:lnTo>
                    <a:pt x="1500" y="619"/>
                  </a:lnTo>
                  <a:lnTo>
                    <a:pt x="1426" y="487"/>
                  </a:lnTo>
                  <a:lnTo>
                    <a:pt x="1313" y="375"/>
                  </a:lnTo>
                  <a:lnTo>
                    <a:pt x="1201" y="281"/>
                  </a:lnTo>
                  <a:lnTo>
                    <a:pt x="1088" y="187"/>
                  </a:lnTo>
                  <a:lnTo>
                    <a:pt x="976" y="112"/>
                  </a:lnTo>
                  <a:lnTo>
                    <a:pt x="863" y="56"/>
                  </a:lnTo>
                  <a:lnTo>
                    <a:pt x="713" y="19"/>
                  </a:lnTo>
                  <a:lnTo>
                    <a:pt x="582"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0" name="Google Shape;1590;p32"/>
            <p:cNvSpPr/>
            <p:nvPr/>
          </p:nvSpPr>
          <p:spPr>
            <a:xfrm>
              <a:off x="2668075" y="3597500"/>
              <a:ext cx="45950" cy="57675"/>
            </a:xfrm>
            <a:custGeom>
              <a:avLst/>
              <a:gdLst/>
              <a:ahLst/>
              <a:cxnLst/>
              <a:rect l="l" t="t" r="r" b="b"/>
              <a:pathLst>
                <a:path w="1838" h="2307" extrusionOk="0">
                  <a:moveTo>
                    <a:pt x="544" y="1"/>
                  </a:moveTo>
                  <a:lnTo>
                    <a:pt x="1" y="1070"/>
                  </a:lnTo>
                  <a:lnTo>
                    <a:pt x="1" y="1088"/>
                  </a:lnTo>
                  <a:lnTo>
                    <a:pt x="1" y="1163"/>
                  </a:lnTo>
                  <a:lnTo>
                    <a:pt x="19" y="1238"/>
                  </a:lnTo>
                  <a:lnTo>
                    <a:pt x="57" y="1294"/>
                  </a:lnTo>
                  <a:lnTo>
                    <a:pt x="94" y="1351"/>
                  </a:lnTo>
                  <a:lnTo>
                    <a:pt x="132" y="1407"/>
                  </a:lnTo>
                  <a:lnTo>
                    <a:pt x="188" y="1444"/>
                  </a:lnTo>
                  <a:lnTo>
                    <a:pt x="263" y="1463"/>
                  </a:lnTo>
                  <a:lnTo>
                    <a:pt x="319" y="1482"/>
                  </a:lnTo>
                  <a:lnTo>
                    <a:pt x="394" y="1482"/>
                  </a:lnTo>
                  <a:lnTo>
                    <a:pt x="469" y="1463"/>
                  </a:lnTo>
                  <a:lnTo>
                    <a:pt x="544" y="1426"/>
                  </a:lnTo>
                  <a:lnTo>
                    <a:pt x="600" y="1388"/>
                  </a:lnTo>
                  <a:lnTo>
                    <a:pt x="638" y="1351"/>
                  </a:lnTo>
                  <a:lnTo>
                    <a:pt x="675" y="1294"/>
                  </a:lnTo>
                  <a:lnTo>
                    <a:pt x="694" y="1219"/>
                  </a:lnTo>
                  <a:lnTo>
                    <a:pt x="713" y="1163"/>
                  </a:lnTo>
                  <a:lnTo>
                    <a:pt x="713" y="1088"/>
                  </a:lnTo>
                  <a:lnTo>
                    <a:pt x="713" y="920"/>
                  </a:lnTo>
                  <a:lnTo>
                    <a:pt x="713" y="770"/>
                  </a:lnTo>
                  <a:lnTo>
                    <a:pt x="788" y="845"/>
                  </a:lnTo>
                  <a:lnTo>
                    <a:pt x="863" y="938"/>
                  </a:lnTo>
                  <a:lnTo>
                    <a:pt x="938" y="1051"/>
                  </a:lnTo>
                  <a:lnTo>
                    <a:pt x="994" y="1163"/>
                  </a:lnTo>
                  <a:lnTo>
                    <a:pt x="1032" y="1219"/>
                  </a:lnTo>
                  <a:lnTo>
                    <a:pt x="1088" y="1369"/>
                  </a:lnTo>
                  <a:lnTo>
                    <a:pt x="1125" y="1463"/>
                  </a:lnTo>
                  <a:lnTo>
                    <a:pt x="1125" y="1519"/>
                  </a:lnTo>
                  <a:lnTo>
                    <a:pt x="1125" y="1538"/>
                  </a:lnTo>
                  <a:lnTo>
                    <a:pt x="1088" y="1576"/>
                  </a:lnTo>
                  <a:lnTo>
                    <a:pt x="1013" y="1594"/>
                  </a:lnTo>
                  <a:lnTo>
                    <a:pt x="863" y="1594"/>
                  </a:lnTo>
                  <a:lnTo>
                    <a:pt x="788" y="1576"/>
                  </a:lnTo>
                  <a:lnTo>
                    <a:pt x="732" y="1594"/>
                  </a:lnTo>
                  <a:lnTo>
                    <a:pt x="657" y="1613"/>
                  </a:lnTo>
                  <a:lnTo>
                    <a:pt x="600" y="1651"/>
                  </a:lnTo>
                  <a:lnTo>
                    <a:pt x="544" y="1688"/>
                  </a:lnTo>
                  <a:lnTo>
                    <a:pt x="507" y="1744"/>
                  </a:lnTo>
                  <a:lnTo>
                    <a:pt x="469" y="1819"/>
                  </a:lnTo>
                  <a:lnTo>
                    <a:pt x="450" y="1876"/>
                  </a:lnTo>
                  <a:lnTo>
                    <a:pt x="450" y="1951"/>
                  </a:lnTo>
                  <a:lnTo>
                    <a:pt x="469" y="2026"/>
                  </a:lnTo>
                  <a:lnTo>
                    <a:pt x="488" y="2082"/>
                  </a:lnTo>
                  <a:lnTo>
                    <a:pt x="525" y="2138"/>
                  </a:lnTo>
                  <a:lnTo>
                    <a:pt x="563" y="2194"/>
                  </a:lnTo>
                  <a:lnTo>
                    <a:pt x="619" y="2232"/>
                  </a:lnTo>
                  <a:lnTo>
                    <a:pt x="675" y="2269"/>
                  </a:lnTo>
                  <a:lnTo>
                    <a:pt x="750" y="2288"/>
                  </a:lnTo>
                  <a:lnTo>
                    <a:pt x="863" y="2307"/>
                  </a:lnTo>
                  <a:lnTo>
                    <a:pt x="1069" y="2288"/>
                  </a:lnTo>
                  <a:lnTo>
                    <a:pt x="1219" y="2269"/>
                  </a:lnTo>
                  <a:lnTo>
                    <a:pt x="1388" y="2213"/>
                  </a:lnTo>
                  <a:lnTo>
                    <a:pt x="1463" y="2157"/>
                  </a:lnTo>
                  <a:lnTo>
                    <a:pt x="1556" y="2101"/>
                  </a:lnTo>
                  <a:lnTo>
                    <a:pt x="1631" y="2044"/>
                  </a:lnTo>
                  <a:lnTo>
                    <a:pt x="1688" y="1969"/>
                  </a:lnTo>
                  <a:lnTo>
                    <a:pt x="1763" y="1857"/>
                  </a:lnTo>
                  <a:lnTo>
                    <a:pt x="1800" y="1744"/>
                  </a:lnTo>
                  <a:lnTo>
                    <a:pt x="1819" y="1632"/>
                  </a:lnTo>
                  <a:lnTo>
                    <a:pt x="1838" y="1538"/>
                  </a:lnTo>
                  <a:lnTo>
                    <a:pt x="1631" y="1557"/>
                  </a:lnTo>
                  <a:lnTo>
                    <a:pt x="1631" y="1557"/>
                  </a:lnTo>
                  <a:lnTo>
                    <a:pt x="1800" y="1238"/>
                  </a:lnTo>
                  <a:lnTo>
                    <a:pt x="1725" y="1070"/>
                  </a:lnTo>
                  <a:lnTo>
                    <a:pt x="1669" y="920"/>
                  </a:lnTo>
                  <a:lnTo>
                    <a:pt x="1650" y="882"/>
                  </a:lnTo>
                  <a:lnTo>
                    <a:pt x="1594" y="751"/>
                  </a:lnTo>
                  <a:lnTo>
                    <a:pt x="1500" y="620"/>
                  </a:lnTo>
                  <a:lnTo>
                    <a:pt x="1406" y="488"/>
                  </a:lnTo>
                  <a:lnTo>
                    <a:pt x="1313" y="376"/>
                  </a:lnTo>
                  <a:lnTo>
                    <a:pt x="1200" y="263"/>
                  </a:lnTo>
                  <a:lnTo>
                    <a:pt x="1088" y="170"/>
                  </a:lnTo>
                  <a:lnTo>
                    <a:pt x="975" y="113"/>
                  </a:lnTo>
                  <a:lnTo>
                    <a:pt x="863" y="57"/>
                  </a:lnTo>
                  <a:lnTo>
                    <a:pt x="769" y="20"/>
                  </a:lnTo>
                  <a:lnTo>
                    <a:pt x="675"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1" name="Google Shape;1591;p32"/>
            <p:cNvSpPr/>
            <p:nvPr/>
          </p:nvSpPr>
          <p:spPr>
            <a:xfrm>
              <a:off x="2669025" y="3695475"/>
              <a:ext cx="45950" cy="37975"/>
            </a:xfrm>
            <a:custGeom>
              <a:avLst/>
              <a:gdLst/>
              <a:ahLst/>
              <a:cxnLst/>
              <a:rect l="l" t="t" r="r" b="b"/>
              <a:pathLst>
                <a:path w="1838" h="1519" extrusionOk="0">
                  <a:moveTo>
                    <a:pt x="581" y="0"/>
                  </a:moveTo>
                  <a:lnTo>
                    <a:pt x="469" y="19"/>
                  </a:lnTo>
                  <a:lnTo>
                    <a:pt x="394" y="56"/>
                  </a:lnTo>
                  <a:lnTo>
                    <a:pt x="319" y="94"/>
                  </a:lnTo>
                  <a:lnTo>
                    <a:pt x="244" y="150"/>
                  </a:lnTo>
                  <a:lnTo>
                    <a:pt x="187" y="206"/>
                  </a:lnTo>
                  <a:lnTo>
                    <a:pt x="150" y="262"/>
                  </a:lnTo>
                  <a:lnTo>
                    <a:pt x="75" y="412"/>
                  </a:lnTo>
                  <a:lnTo>
                    <a:pt x="19" y="581"/>
                  </a:lnTo>
                  <a:lnTo>
                    <a:pt x="0" y="750"/>
                  </a:lnTo>
                  <a:lnTo>
                    <a:pt x="0" y="900"/>
                  </a:lnTo>
                  <a:lnTo>
                    <a:pt x="19" y="1162"/>
                  </a:lnTo>
                  <a:lnTo>
                    <a:pt x="37" y="1237"/>
                  </a:lnTo>
                  <a:lnTo>
                    <a:pt x="56" y="1294"/>
                  </a:lnTo>
                  <a:lnTo>
                    <a:pt x="94" y="1350"/>
                  </a:lnTo>
                  <a:lnTo>
                    <a:pt x="150" y="1406"/>
                  </a:lnTo>
                  <a:lnTo>
                    <a:pt x="206" y="1444"/>
                  </a:lnTo>
                  <a:lnTo>
                    <a:pt x="262" y="1462"/>
                  </a:lnTo>
                  <a:lnTo>
                    <a:pt x="337" y="1481"/>
                  </a:lnTo>
                  <a:lnTo>
                    <a:pt x="412" y="1481"/>
                  </a:lnTo>
                  <a:lnTo>
                    <a:pt x="487" y="1462"/>
                  </a:lnTo>
                  <a:lnTo>
                    <a:pt x="544" y="1444"/>
                  </a:lnTo>
                  <a:lnTo>
                    <a:pt x="600" y="1387"/>
                  </a:lnTo>
                  <a:lnTo>
                    <a:pt x="637" y="1350"/>
                  </a:lnTo>
                  <a:lnTo>
                    <a:pt x="675" y="1294"/>
                  </a:lnTo>
                  <a:lnTo>
                    <a:pt x="712" y="1219"/>
                  </a:lnTo>
                  <a:lnTo>
                    <a:pt x="712" y="1162"/>
                  </a:lnTo>
                  <a:lnTo>
                    <a:pt x="712" y="1087"/>
                  </a:lnTo>
                  <a:lnTo>
                    <a:pt x="712" y="919"/>
                  </a:lnTo>
                  <a:lnTo>
                    <a:pt x="712" y="769"/>
                  </a:lnTo>
                  <a:lnTo>
                    <a:pt x="787" y="844"/>
                  </a:lnTo>
                  <a:lnTo>
                    <a:pt x="881" y="937"/>
                  </a:lnTo>
                  <a:lnTo>
                    <a:pt x="937" y="1050"/>
                  </a:lnTo>
                  <a:lnTo>
                    <a:pt x="1012" y="1162"/>
                  </a:lnTo>
                  <a:lnTo>
                    <a:pt x="1031" y="1219"/>
                  </a:lnTo>
                  <a:lnTo>
                    <a:pt x="1106" y="1406"/>
                  </a:lnTo>
                  <a:lnTo>
                    <a:pt x="1125" y="1500"/>
                  </a:lnTo>
                  <a:lnTo>
                    <a:pt x="1312" y="1518"/>
                  </a:lnTo>
                  <a:lnTo>
                    <a:pt x="1837" y="1500"/>
                  </a:lnTo>
                  <a:lnTo>
                    <a:pt x="1818" y="1331"/>
                  </a:lnTo>
                  <a:lnTo>
                    <a:pt x="1781" y="1181"/>
                  </a:lnTo>
                  <a:lnTo>
                    <a:pt x="1687" y="937"/>
                  </a:lnTo>
                  <a:lnTo>
                    <a:pt x="1668" y="881"/>
                  </a:lnTo>
                  <a:lnTo>
                    <a:pt x="1593" y="750"/>
                  </a:lnTo>
                  <a:lnTo>
                    <a:pt x="1518" y="619"/>
                  </a:lnTo>
                  <a:lnTo>
                    <a:pt x="1425" y="487"/>
                  </a:lnTo>
                  <a:lnTo>
                    <a:pt x="1312" y="375"/>
                  </a:lnTo>
                  <a:lnTo>
                    <a:pt x="1219" y="262"/>
                  </a:lnTo>
                  <a:lnTo>
                    <a:pt x="1106" y="187"/>
                  </a:lnTo>
                  <a:lnTo>
                    <a:pt x="975" y="112"/>
                  </a:lnTo>
                  <a:lnTo>
                    <a:pt x="862" y="56"/>
                  </a:lnTo>
                  <a:lnTo>
                    <a:pt x="712" y="19"/>
                  </a:lnTo>
                  <a:lnTo>
                    <a:pt x="581"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2" name="Google Shape;1592;p32"/>
            <p:cNvSpPr/>
            <p:nvPr/>
          </p:nvSpPr>
          <p:spPr>
            <a:xfrm>
              <a:off x="2639475" y="3425050"/>
              <a:ext cx="16450" cy="7525"/>
            </a:xfrm>
            <a:custGeom>
              <a:avLst/>
              <a:gdLst/>
              <a:ahLst/>
              <a:cxnLst/>
              <a:rect l="l" t="t" r="r" b="b"/>
              <a:pathLst>
                <a:path w="658" h="301" extrusionOk="0">
                  <a:moveTo>
                    <a:pt x="657" y="0"/>
                  </a:moveTo>
                  <a:lnTo>
                    <a:pt x="470" y="19"/>
                  </a:lnTo>
                  <a:lnTo>
                    <a:pt x="1" y="75"/>
                  </a:lnTo>
                  <a:lnTo>
                    <a:pt x="57" y="169"/>
                  </a:lnTo>
                  <a:lnTo>
                    <a:pt x="132" y="244"/>
                  </a:lnTo>
                  <a:lnTo>
                    <a:pt x="245" y="281"/>
                  </a:lnTo>
                  <a:lnTo>
                    <a:pt x="357" y="300"/>
                  </a:lnTo>
                  <a:lnTo>
                    <a:pt x="470" y="263"/>
                  </a:lnTo>
                  <a:lnTo>
                    <a:pt x="563" y="188"/>
                  </a:lnTo>
                  <a:lnTo>
                    <a:pt x="638" y="113"/>
                  </a:lnTo>
                  <a:lnTo>
                    <a:pt x="657" y="0"/>
                  </a:lnTo>
                  <a:close/>
                </a:path>
              </a:pathLst>
            </a:custGeom>
            <a:solidFill>
              <a:srgbClr val="8CED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3" name="Google Shape;1593;p32"/>
            <p:cNvSpPr/>
            <p:nvPr/>
          </p:nvSpPr>
          <p:spPr>
            <a:xfrm>
              <a:off x="2649800" y="3424100"/>
              <a:ext cx="34700" cy="28625"/>
            </a:xfrm>
            <a:custGeom>
              <a:avLst/>
              <a:gdLst/>
              <a:ahLst/>
              <a:cxnLst/>
              <a:rect l="l" t="t" r="r" b="b"/>
              <a:pathLst>
                <a:path w="1388" h="1145" extrusionOk="0">
                  <a:moveTo>
                    <a:pt x="919" y="1"/>
                  </a:moveTo>
                  <a:lnTo>
                    <a:pt x="544" y="19"/>
                  </a:lnTo>
                  <a:lnTo>
                    <a:pt x="582" y="76"/>
                  </a:lnTo>
                  <a:lnTo>
                    <a:pt x="638" y="226"/>
                  </a:lnTo>
                  <a:lnTo>
                    <a:pt x="657" y="319"/>
                  </a:lnTo>
                  <a:lnTo>
                    <a:pt x="675" y="376"/>
                  </a:lnTo>
                  <a:lnTo>
                    <a:pt x="657" y="394"/>
                  </a:lnTo>
                  <a:lnTo>
                    <a:pt x="619" y="413"/>
                  </a:lnTo>
                  <a:lnTo>
                    <a:pt x="563" y="432"/>
                  </a:lnTo>
                  <a:lnTo>
                    <a:pt x="338" y="432"/>
                  </a:lnTo>
                  <a:lnTo>
                    <a:pt x="282" y="451"/>
                  </a:lnTo>
                  <a:lnTo>
                    <a:pt x="207" y="469"/>
                  </a:lnTo>
                  <a:lnTo>
                    <a:pt x="150" y="507"/>
                  </a:lnTo>
                  <a:lnTo>
                    <a:pt x="94" y="544"/>
                  </a:lnTo>
                  <a:lnTo>
                    <a:pt x="57" y="601"/>
                  </a:lnTo>
                  <a:lnTo>
                    <a:pt x="19" y="657"/>
                  </a:lnTo>
                  <a:lnTo>
                    <a:pt x="0" y="732"/>
                  </a:lnTo>
                  <a:lnTo>
                    <a:pt x="0" y="807"/>
                  </a:lnTo>
                  <a:lnTo>
                    <a:pt x="19" y="882"/>
                  </a:lnTo>
                  <a:lnTo>
                    <a:pt x="38" y="938"/>
                  </a:lnTo>
                  <a:lnTo>
                    <a:pt x="75" y="994"/>
                  </a:lnTo>
                  <a:lnTo>
                    <a:pt x="113" y="1051"/>
                  </a:lnTo>
                  <a:lnTo>
                    <a:pt x="169" y="1088"/>
                  </a:lnTo>
                  <a:lnTo>
                    <a:pt x="225" y="1126"/>
                  </a:lnTo>
                  <a:lnTo>
                    <a:pt x="300" y="1144"/>
                  </a:lnTo>
                  <a:lnTo>
                    <a:pt x="600" y="1144"/>
                  </a:lnTo>
                  <a:lnTo>
                    <a:pt x="769" y="1126"/>
                  </a:lnTo>
                  <a:lnTo>
                    <a:pt x="938" y="1051"/>
                  </a:lnTo>
                  <a:lnTo>
                    <a:pt x="1013" y="1013"/>
                  </a:lnTo>
                  <a:lnTo>
                    <a:pt x="1106" y="957"/>
                  </a:lnTo>
                  <a:lnTo>
                    <a:pt x="1163" y="901"/>
                  </a:lnTo>
                  <a:lnTo>
                    <a:pt x="1238" y="807"/>
                  </a:lnTo>
                  <a:lnTo>
                    <a:pt x="1294" y="713"/>
                  </a:lnTo>
                  <a:lnTo>
                    <a:pt x="1350" y="601"/>
                  </a:lnTo>
                  <a:lnTo>
                    <a:pt x="1369" y="507"/>
                  </a:lnTo>
                  <a:lnTo>
                    <a:pt x="1388" y="394"/>
                  </a:lnTo>
                  <a:lnTo>
                    <a:pt x="1369" y="282"/>
                  </a:lnTo>
                  <a:lnTo>
                    <a:pt x="1369" y="188"/>
                  </a:lnTo>
                  <a:lnTo>
                    <a:pt x="1313"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4" name="Google Shape;1594;p32"/>
            <p:cNvSpPr/>
            <p:nvPr/>
          </p:nvSpPr>
          <p:spPr>
            <a:xfrm>
              <a:off x="2750550" y="3550175"/>
              <a:ext cx="6125" cy="9875"/>
            </a:xfrm>
            <a:custGeom>
              <a:avLst/>
              <a:gdLst/>
              <a:ahLst/>
              <a:cxnLst/>
              <a:rect l="l" t="t" r="r" b="b"/>
              <a:pathLst>
                <a:path w="245" h="395" extrusionOk="0">
                  <a:moveTo>
                    <a:pt x="245" y="1"/>
                  </a:moveTo>
                  <a:lnTo>
                    <a:pt x="170" y="38"/>
                  </a:lnTo>
                  <a:lnTo>
                    <a:pt x="95" y="94"/>
                  </a:lnTo>
                  <a:lnTo>
                    <a:pt x="38" y="188"/>
                  </a:lnTo>
                  <a:lnTo>
                    <a:pt x="20" y="282"/>
                  </a:lnTo>
                  <a:lnTo>
                    <a:pt x="1" y="338"/>
                  </a:lnTo>
                  <a:lnTo>
                    <a:pt x="20" y="394"/>
                  </a:lnTo>
                  <a:lnTo>
                    <a:pt x="245" y="1"/>
                  </a:lnTo>
                  <a:close/>
                </a:path>
              </a:pathLst>
            </a:custGeom>
            <a:solidFill>
              <a:srgbClr val="8CED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5" name="Google Shape;1595;p32"/>
            <p:cNvSpPr/>
            <p:nvPr/>
          </p:nvSpPr>
          <p:spPr>
            <a:xfrm>
              <a:off x="2739300" y="3509875"/>
              <a:ext cx="34250" cy="37050"/>
            </a:xfrm>
            <a:custGeom>
              <a:avLst/>
              <a:gdLst/>
              <a:ahLst/>
              <a:cxnLst/>
              <a:rect l="l" t="t" r="r" b="b"/>
              <a:pathLst>
                <a:path w="1370" h="1482" extrusionOk="0">
                  <a:moveTo>
                    <a:pt x="582" y="0"/>
                  </a:moveTo>
                  <a:lnTo>
                    <a:pt x="470" y="19"/>
                  </a:lnTo>
                  <a:lnTo>
                    <a:pt x="395" y="57"/>
                  </a:lnTo>
                  <a:lnTo>
                    <a:pt x="301" y="94"/>
                  </a:lnTo>
                  <a:lnTo>
                    <a:pt x="245" y="150"/>
                  </a:lnTo>
                  <a:lnTo>
                    <a:pt x="188" y="207"/>
                  </a:lnTo>
                  <a:lnTo>
                    <a:pt x="132" y="282"/>
                  </a:lnTo>
                  <a:lnTo>
                    <a:pt x="76" y="432"/>
                  </a:lnTo>
                  <a:lnTo>
                    <a:pt x="20" y="581"/>
                  </a:lnTo>
                  <a:lnTo>
                    <a:pt x="1" y="750"/>
                  </a:lnTo>
                  <a:lnTo>
                    <a:pt x="1" y="919"/>
                  </a:lnTo>
                  <a:lnTo>
                    <a:pt x="20" y="1163"/>
                  </a:lnTo>
                  <a:lnTo>
                    <a:pt x="20" y="1238"/>
                  </a:lnTo>
                  <a:lnTo>
                    <a:pt x="57" y="1313"/>
                  </a:lnTo>
                  <a:lnTo>
                    <a:pt x="95" y="1350"/>
                  </a:lnTo>
                  <a:lnTo>
                    <a:pt x="132" y="1406"/>
                  </a:lnTo>
                  <a:lnTo>
                    <a:pt x="188" y="1444"/>
                  </a:lnTo>
                  <a:lnTo>
                    <a:pt x="263" y="1463"/>
                  </a:lnTo>
                  <a:lnTo>
                    <a:pt x="338" y="1481"/>
                  </a:lnTo>
                  <a:lnTo>
                    <a:pt x="413" y="1481"/>
                  </a:lnTo>
                  <a:lnTo>
                    <a:pt x="470" y="1463"/>
                  </a:lnTo>
                  <a:lnTo>
                    <a:pt x="545" y="1444"/>
                  </a:lnTo>
                  <a:lnTo>
                    <a:pt x="601" y="1406"/>
                  </a:lnTo>
                  <a:lnTo>
                    <a:pt x="638" y="1350"/>
                  </a:lnTo>
                  <a:lnTo>
                    <a:pt x="676" y="1294"/>
                  </a:lnTo>
                  <a:lnTo>
                    <a:pt x="713" y="1219"/>
                  </a:lnTo>
                  <a:lnTo>
                    <a:pt x="713" y="1163"/>
                  </a:lnTo>
                  <a:lnTo>
                    <a:pt x="713" y="1088"/>
                  </a:lnTo>
                  <a:lnTo>
                    <a:pt x="713" y="938"/>
                  </a:lnTo>
                  <a:lnTo>
                    <a:pt x="713" y="788"/>
                  </a:lnTo>
                  <a:lnTo>
                    <a:pt x="845" y="919"/>
                  </a:lnTo>
                  <a:lnTo>
                    <a:pt x="920" y="1013"/>
                  </a:lnTo>
                  <a:lnTo>
                    <a:pt x="976" y="1125"/>
                  </a:lnTo>
                  <a:lnTo>
                    <a:pt x="1369" y="432"/>
                  </a:lnTo>
                  <a:lnTo>
                    <a:pt x="1257" y="319"/>
                  </a:lnTo>
                  <a:lnTo>
                    <a:pt x="1126" y="207"/>
                  </a:lnTo>
                  <a:lnTo>
                    <a:pt x="995" y="113"/>
                  </a:lnTo>
                  <a:lnTo>
                    <a:pt x="863" y="57"/>
                  </a:lnTo>
                  <a:lnTo>
                    <a:pt x="713" y="19"/>
                  </a:lnTo>
                  <a:lnTo>
                    <a:pt x="582"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6" name="Google Shape;1596;p32"/>
            <p:cNvSpPr/>
            <p:nvPr/>
          </p:nvSpPr>
          <p:spPr>
            <a:xfrm>
              <a:off x="2755725" y="3412850"/>
              <a:ext cx="45475" cy="54875"/>
            </a:xfrm>
            <a:custGeom>
              <a:avLst/>
              <a:gdLst/>
              <a:ahLst/>
              <a:cxnLst/>
              <a:rect l="l" t="t" r="r" b="b"/>
              <a:pathLst>
                <a:path w="1819" h="2195" extrusionOk="0">
                  <a:moveTo>
                    <a:pt x="975" y="1"/>
                  </a:moveTo>
                  <a:lnTo>
                    <a:pt x="188" y="113"/>
                  </a:lnTo>
                  <a:lnTo>
                    <a:pt x="113" y="226"/>
                  </a:lnTo>
                  <a:lnTo>
                    <a:pt x="56" y="338"/>
                  </a:lnTo>
                  <a:lnTo>
                    <a:pt x="38" y="469"/>
                  </a:lnTo>
                  <a:lnTo>
                    <a:pt x="0" y="601"/>
                  </a:lnTo>
                  <a:lnTo>
                    <a:pt x="0" y="863"/>
                  </a:lnTo>
                  <a:lnTo>
                    <a:pt x="19" y="1069"/>
                  </a:lnTo>
                  <a:lnTo>
                    <a:pt x="38" y="1126"/>
                  </a:lnTo>
                  <a:lnTo>
                    <a:pt x="56" y="1201"/>
                  </a:lnTo>
                  <a:lnTo>
                    <a:pt x="94" y="1238"/>
                  </a:lnTo>
                  <a:lnTo>
                    <a:pt x="150" y="1294"/>
                  </a:lnTo>
                  <a:lnTo>
                    <a:pt x="206" y="1332"/>
                  </a:lnTo>
                  <a:lnTo>
                    <a:pt x="263" y="1351"/>
                  </a:lnTo>
                  <a:lnTo>
                    <a:pt x="338" y="1369"/>
                  </a:lnTo>
                  <a:lnTo>
                    <a:pt x="413" y="1369"/>
                  </a:lnTo>
                  <a:lnTo>
                    <a:pt x="488" y="1351"/>
                  </a:lnTo>
                  <a:lnTo>
                    <a:pt x="544" y="1332"/>
                  </a:lnTo>
                  <a:lnTo>
                    <a:pt x="600" y="1294"/>
                  </a:lnTo>
                  <a:lnTo>
                    <a:pt x="656" y="1238"/>
                  </a:lnTo>
                  <a:lnTo>
                    <a:pt x="694" y="1182"/>
                  </a:lnTo>
                  <a:lnTo>
                    <a:pt x="712" y="1126"/>
                  </a:lnTo>
                  <a:lnTo>
                    <a:pt x="731" y="1051"/>
                  </a:lnTo>
                  <a:lnTo>
                    <a:pt x="712" y="976"/>
                  </a:lnTo>
                  <a:lnTo>
                    <a:pt x="712" y="826"/>
                  </a:lnTo>
                  <a:lnTo>
                    <a:pt x="712" y="676"/>
                  </a:lnTo>
                  <a:lnTo>
                    <a:pt x="787" y="732"/>
                  </a:lnTo>
                  <a:lnTo>
                    <a:pt x="881" y="826"/>
                  </a:lnTo>
                  <a:lnTo>
                    <a:pt x="956" y="938"/>
                  </a:lnTo>
                  <a:lnTo>
                    <a:pt x="1012" y="1051"/>
                  </a:lnTo>
                  <a:lnTo>
                    <a:pt x="1031" y="1107"/>
                  </a:lnTo>
                  <a:lnTo>
                    <a:pt x="1106" y="1257"/>
                  </a:lnTo>
                  <a:lnTo>
                    <a:pt x="1125" y="1351"/>
                  </a:lnTo>
                  <a:lnTo>
                    <a:pt x="1125" y="1407"/>
                  </a:lnTo>
                  <a:lnTo>
                    <a:pt x="1125" y="1444"/>
                  </a:lnTo>
                  <a:lnTo>
                    <a:pt x="1087" y="1463"/>
                  </a:lnTo>
                  <a:lnTo>
                    <a:pt x="1031" y="1482"/>
                  </a:lnTo>
                  <a:lnTo>
                    <a:pt x="731" y="1482"/>
                  </a:lnTo>
                  <a:lnTo>
                    <a:pt x="675" y="1501"/>
                  </a:lnTo>
                  <a:lnTo>
                    <a:pt x="619" y="1538"/>
                  </a:lnTo>
                  <a:lnTo>
                    <a:pt x="563" y="1594"/>
                  </a:lnTo>
                  <a:lnTo>
                    <a:pt x="525" y="1650"/>
                  </a:lnTo>
                  <a:lnTo>
                    <a:pt x="488" y="1707"/>
                  </a:lnTo>
                  <a:lnTo>
                    <a:pt x="469" y="1782"/>
                  </a:lnTo>
                  <a:lnTo>
                    <a:pt x="469" y="1838"/>
                  </a:lnTo>
                  <a:lnTo>
                    <a:pt x="469" y="1913"/>
                  </a:lnTo>
                  <a:lnTo>
                    <a:pt x="488" y="1988"/>
                  </a:lnTo>
                  <a:lnTo>
                    <a:pt x="525" y="2044"/>
                  </a:lnTo>
                  <a:lnTo>
                    <a:pt x="581" y="2082"/>
                  </a:lnTo>
                  <a:lnTo>
                    <a:pt x="637" y="2138"/>
                  </a:lnTo>
                  <a:lnTo>
                    <a:pt x="694" y="2157"/>
                  </a:lnTo>
                  <a:lnTo>
                    <a:pt x="769" y="2175"/>
                  </a:lnTo>
                  <a:lnTo>
                    <a:pt x="862" y="2194"/>
                  </a:lnTo>
                  <a:lnTo>
                    <a:pt x="1069" y="2175"/>
                  </a:lnTo>
                  <a:lnTo>
                    <a:pt x="1237" y="2157"/>
                  </a:lnTo>
                  <a:lnTo>
                    <a:pt x="1406" y="2100"/>
                  </a:lnTo>
                  <a:lnTo>
                    <a:pt x="1481" y="2063"/>
                  </a:lnTo>
                  <a:lnTo>
                    <a:pt x="1556" y="2007"/>
                  </a:lnTo>
                  <a:lnTo>
                    <a:pt x="1631" y="1932"/>
                  </a:lnTo>
                  <a:lnTo>
                    <a:pt x="1706" y="1857"/>
                  </a:lnTo>
                  <a:lnTo>
                    <a:pt x="1781" y="1725"/>
                  </a:lnTo>
                  <a:lnTo>
                    <a:pt x="1819" y="1594"/>
                  </a:lnTo>
                  <a:lnTo>
                    <a:pt x="1819" y="1463"/>
                  </a:lnTo>
                  <a:lnTo>
                    <a:pt x="1781" y="1051"/>
                  </a:lnTo>
                  <a:lnTo>
                    <a:pt x="1781" y="1032"/>
                  </a:lnTo>
                  <a:lnTo>
                    <a:pt x="1687" y="826"/>
                  </a:lnTo>
                  <a:lnTo>
                    <a:pt x="1669" y="769"/>
                  </a:lnTo>
                  <a:lnTo>
                    <a:pt x="1612" y="657"/>
                  </a:lnTo>
                  <a:lnTo>
                    <a:pt x="1537" y="544"/>
                  </a:lnTo>
                  <a:lnTo>
                    <a:pt x="1369" y="319"/>
                  </a:lnTo>
                  <a:lnTo>
                    <a:pt x="1181" y="132"/>
                  </a:lnTo>
                  <a:lnTo>
                    <a:pt x="1069" y="57"/>
                  </a:lnTo>
                  <a:lnTo>
                    <a:pt x="975"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7" name="Google Shape;1597;p32"/>
            <p:cNvSpPr/>
            <p:nvPr/>
          </p:nvSpPr>
          <p:spPr>
            <a:xfrm>
              <a:off x="2519050" y="3452225"/>
              <a:ext cx="46425" cy="42675"/>
            </a:xfrm>
            <a:custGeom>
              <a:avLst/>
              <a:gdLst/>
              <a:ahLst/>
              <a:cxnLst/>
              <a:rect l="l" t="t" r="r" b="b"/>
              <a:pathLst>
                <a:path w="1857" h="1707" extrusionOk="0">
                  <a:moveTo>
                    <a:pt x="600" y="1"/>
                  </a:moveTo>
                  <a:lnTo>
                    <a:pt x="488" y="19"/>
                  </a:lnTo>
                  <a:lnTo>
                    <a:pt x="394" y="38"/>
                  </a:lnTo>
                  <a:lnTo>
                    <a:pt x="319" y="94"/>
                  </a:lnTo>
                  <a:lnTo>
                    <a:pt x="263" y="132"/>
                  </a:lnTo>
                  <a:lnTo>
                    <a:pt x="206" y="207"/>
                  </a:lnTo>
                  <a:lnTo>
                    <a:pt x="150" y="263"/>
                  </a:lnTo>
                  <a:lnTo>
                    <a:pt x="75" y="413"/>
                  </a:lnTo>
                  <a:lnTo>
                    <a:pt x="38" y="582"/>
                  </a:lnTo>
                  <a:lnTo>
                    <a:pt x="19" y="750"/>
                  </a:lnTo>
                  <a:lnTo>
                    <a:pt x="0" y="900"/>
                  </a:lnTo>
                  <a:lnTo>
                    <a:pt x="19" y="1163"/>
                  </a:lnTo>
                  <a:lnTo>
                    <a:pt x="38" y="1238"/>
                  </a:lnTo>
                  <a:lnTo>
                    <a:pt x="75" y="1294"/>
                  </a:lnTo>
                  <a:lnTo>
                    <a:pt x="113" y="1350"/>
                  </a:lnTo>
                  <a:lnTo>
                    <a:pt x="150" y="1406"/>
                  </a:lnTo>
                  <a:lnTo>
                    <a:pt x="206" y="1444"/>
                  </a:lnTo>
                  <a:lnTo>
                    <a:pt x="281" y="1463"/>
                  </a:lnTo>
                  <a:lnTo>
                    <a:pt x="338" y="1481"/>
                  </a:lnTo>
                  <a:lnTo>
                    <a:pt x="413" y="1481"/>
                  </a:lnTo>
                  <a:lnTo>
                    <a:pt x="488" y="1463"/>
                  </a:lnTo>
                  <a:lnTo>
                    <a:pt x="544" y="1425"/>
                  </a:lnTo>
                  <a:lnTo>
                    <a:pt x="600" y="1388"/>
                  </a:lnTo>
                  <a:lnTo>
                    <a:pt x="656" y="1350"/>
                  </a:lnTo>
                  <a:lnTo>
                    <a:pt x="694" y="1294"/>
                  </a:lnTo>
                  <a:lnTo>
                    <a:pt x="712" y="1219"/>
                  </a:lnTo>
                  <a:lnTo>
                    <a:pt x="731" y="1144"/>
                  </a:lnTo>
                  <a:lnTo>
                    <a:pt x="731" y="1088"/>
                  </a:lnTo>
                  <a:lnTo>
                    <a:pt x="712" y="919"/>
                  </a:lnTo>
                  <a:lnTo>
                    <a:pt x="731" y="769"/>
                  </a:lnTo>
                  <a:lnTo>
                    <a:pt x="806" y="844"/>
                  </a:lnTo>
                  <a:lnTo>
                    <a:pt x="881" y="938"/>
                  </a:lnTo>
                  <a:lnTo>
                    <a:pt x="956" y="1050"/>
                  </a:lnTo>
                  <a:lnTo>
                    <a:pt x="1012" y="1163"/>
                  </a:lnTo>
                  <a:lnTo>
                    <a:pt x="1050" y="1219"/>
                  </a:lnTo>
                  <a:lnTo>
                    <a:pt x="1106" y="1369"/>
                  </a:lnTo>
                  <a:lnTo>
                    <a:pt x="1125" y="1463"/>
                  </a:lnTo>
                  <a:lnTo>
                    <a:pt x="1144" y="1519"/>
                  </a:lnTo>
                  <a:lnTo>
                    <a:pt x="1125" y="1538"/>
                  </a:lnTo>
                  <a:lnTo>
                    <a:pt x="1087" y="1575"/>
                  </a:lnTo>
                  <a:lnTo>
                    <a:pt x="1031" y="1575"/>
                  </a:lnTo>
                  <a:lnTo>
                    <a:pt x="881" y="1594"/>
                  </a:lnTo>
                  <a:lnTo>
                    <a:pt x="787" y="1575"/>
                  </a:lnTo>
                  <a:lnTo>
                    <a:pt x="694" y="1613"/>
                  </a:lnTo>
                  <a:lnTo>
                    <a:pt x="619" y="1650"/>
                  </a:lnTo>
                  <a:lnTo>
                    <a:pt x="544" y="1706"/>
                  </a:lnTo>
                  <a:lnTo>
                    <a:pt x="1856" y="1444"/>
                  </a:lnTo>
                  <a:lnTo>
                    <a:pt x="1819" y="1294"/>
                  </a:lnTo>
                  <a:lnTo>
                    <a:pt x="1781" y="1144"/>
                  </a:lnTo>
                  <a:lnTo>
                    <a:pt x="1687" y="919"/>
                  </a:lnTo>
                  <a:lnTo>
                    <a:pt x="1669" y="882"/>
                  </a:lnTo>
                  <a:lnTo>
                    <a:pt x="1594" y="750"/>
                  </a:lnTo>
                  <a:lnTo>
                    <a:pt x="1519" y="619"/>
                  </a:lnTo>
                  <a:lnTo>
                    <a:pt x="1425" y="488"/>
                  </a:lnTo>
                  <a:lnTo>
                    <a:pt x="1331" y="375"/>
                  </a:lnTo>
                  <a:lnTo>
                    <a:pt x="1219" y="263"/>
                  </a:lnTo>
                  <a:lnTo>
                    <a:pt x="1106" y="169"/>
                  </a:lnTo>
                  <a:lnTo>
                    <a:pt x="994" y="94"/>
                  </a:lnTo>
                  <a:lnTo>
                    <a:pt x="881" y="57"/>
                  </a:lnTo>
                  <a:lnTo>
                    <a:pt x="731"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8" name="Google Shape;1598;p32"/>
            <p:cNvSpPr/>
            <p:nvPr/>
          </p:nvSpPr>
          <p:spPr>
            <a:xfrm>
              <a:off x="2761350" y="3641575"/>
              <a:ext cx="34700" cy="57200"/>
            </a:xfrm>
            <a:custGeom>
              <a:avLst/>
              <a:gdLst/>
              <a:ahLst/>
              <a:cxnLst/>
              <a:rect l="l" t="t" r="r" b="b"/>
              <a:pathLst>
                <a:path w="1388" h="2288" extrusionOk="0">
                  <a:moveTo>
                    <a:pt x="600" y="0"/>
                  </a:moveTo>
                  <a:lnTo>
                    <a:pt x="487" y="19"/>
                  </a:lnTo>
                  <a:lnTo>
                    <a:pt x="394" y="38"/>
                  </a:lnTo>
                  <a:lnTo>
                    <a:pt x="319" y="94"/>
                  </a:lnTo>
                  <a:lnTo>
                    <a:pt x="263" y="131"/>
                  </a:lnTo>
                  <a:lnTo>
                    <a:pt x="206" y="206"/>
                  </a:lnTo>
                  <a:lnTo>
                    <a:pt x="150" y="263"/>
                  </a:lnTo>
                  <a:lnTo>
                    <a:pt x="75" y="413"/>
                  </a:lnTo>
                  <a:lnTo>
                    <a:pt x="38" y="581"/>
                  </a:lnTo>
                  <a:lnTo>
                    <a:pt x="19" y="750"/>
                  </a:lnTo>
                  <a:lnTo>
                    <a:pt x="0" y="900"/>
                  </a:lnTo>
                  <a:lnTo>
                    <a:pt x="19" y="1162"/>
                  </a:lnTo>
                  <a:lnTo>
                    <a:pt x="38" y="1237"/>
                  </a:lnTo>
                  <a:lnTo>
                    <a:pt x="75" y="1294"/>
                  </a:lnTo>
                  <a:lnTo>
                    <a:pt x="113" y="1350"/>
                  </a:lnTo>
                  <a:lnTo>
                    <a:pt x="150" y="1387"/>
                  </a:lnTo>
                  <a:lnTo>
                    <a:pt x="206" y="1425"/>
                  </a:lnTo>
                  <a:lnTo>
                    <a:pt x="281" y="1462"/>
                  </a:lnTo>
                  <a:lnTo>
                    <a:pt x="338" y="1462"/>
                  </a:lnTo>
                  <a:lnTo>
                    <a:pt x="412" y="1481"/>
                  </a:lnTo>
                  <a:lnTo>
                    <a:pt x="487" y="1462"/>
                  </a:lnTo>
                  <a:lnTo>
                    <a:pt x="544" y="1425"/>
                  </a:lnTo>
                  <a:lnTo>
                    <a:pt x="600" y="1387"/>
                  </a:lnTo>
                  <a:lnTo>
                    <a:pt x="656" y="1331"/>
                  </a:lnTo>
                  <a:lnTo>
                    <a:pt x="694" y="1275"/>
                  </a:lnTo>
                  <a:lnTo>
                    <a:pt x="712" y="1219"/>
                  </a:lnTo>
                  <a:lnTo>
                    <a:pt x="731" y="1144"/>
                  </a:lnTo>
                  <a:lnTo>
                    <a:pt x="731" y="1069"/>
                  </a:lnTo>
                  <a:lnTo>
                    <a:pt x="712" y="919"/>
                  </a:lnTo>
                  <a:lnTo>
                    <a:pt x="731" y="769"/>
                  </a:lnTo>
                  <a:lnTo>
                    <a:pt x="806" y="844"/>
                  </a:lnTo>
                  <a:lnTo>
                    <a:pt x="881" y="937"/>
                  </a:lnTo>
                  <a:lnTo>
                    <a:pt x="956" y="1050"/>
                  </a:lnTo>
                  <a:lnTo>
                    <a:pt x="1012" y="1162"/>
                  </a:lnTo>
                  <a:lnTo>
                    <a:pt x="1050" y="1219"/>
                  </a:lnTo>
                  <a:lnTo>
                    <a:pt x="1106" y="1369"/>
                  </a:lnTo>
                  <a:lnTo>
                    <a:pt x="1125" y="1462"/>
                  </a:lnTo>
                  <a:lnTo>
                    <a:pt x="1144" y="1519"/>
                  </a:lnTo>
                  <a:lnTo>
                    <a:pt x="1125" y="1537"/>
                  </a:lnTo>
                  <a:lnTo>
                    <a:pt x="1087" y="1556"/>
                  </a:lnTo>
                  <a:lnTo>
                    <a:pt x="1031" y="1575"/>
                  </a:lnTo>
                  <a:lnTo>
                    <a:pt x="806" y="1575"/>
                  </a:lnTo>
                  <a:lnTo>
                    <a:pt x="750" y="1594"/>
                  </a:lnTo>
                  <a:lnTo>
                    <a:pt x="675" y="1612"/>
                  </a:lnTo>
                  <a:lnTo>
                    <a:pt x="619" y="1650"/>
                  </a:lnTo>
                  <a:lnTo>
                    <a:pt x="562" y="1687"/>
                  </a:lnTo>
                  <a:lnTo>
                    <a:pt x="525" y="1744"/>
                  </a:lnTo>
                  <a:lnTo>
                    <a:pt x="487" y="1800"/>
                  </a:lnTo>
                  <a:lnTo>
                    <a:pt x="469" y="1875"/>
                  </a:lnTo>
                  <a:lnTo>
                    <a:pt x="469" y="1950"/>
                  </a:lnTo>
                  <a:lnTo>
                    <a:pt x="487" y="2025"/>
                  </a:lnTo>
                  <a:lnTo>
                    <a:pt x="506" y="2081"/>
                  </a:lnTo>
                  <a:lnTo>
                    <a:pt x="544" y="2137"/>
                  </a:lnTo>
                  <a:lnTo>
                    <a:pt x="581" y="2194"/>
                  </a:lnTo>
                  <a:lnTo>
                    <a:pt x="637" y="2231"/>
                  </a:lnTo>
                  <a:lnTo>
                    <a:pt x="694" y="2268"/>
                  </a:lnTo>
                  <a:lnTo>
                    <a:pt x="769" y="2287"/>
                  </a:lnTo>
                  <a:lnTo>
                    <a:pt x="1069" y="2287"/>
                  </a:lnTo>
                  <a:lnTo>
                    <a:pt x="1237" y="2268"/>
                  </a:lnTo>
                  <a:lnTo>
                    <a:pt x="1387" y="2212"/>
                  </a:lnTo>
                  <a:lnTo>
                    <a:pt x="1200" y="338"/>
                  </a:lnTo>
                  <a:lnTo>
                    <a:pt x="1181" y="225"/>
                  </a:lnTo>
                  <a:lnTo>
                    <a:pt x="1031" y="131"/>
                  </a:lnTo>
                  <a:lnTo>
                    <a:pt x="881" y="38"/>
                  </a:lnTo>
                  <a:lnTo>
                    <a:pt x="731"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9" name="Google Shape;1599;p32"/>
            <p:cNvSpPr/>
            <p:nvPr/>
          </p:nvSpPr>
          <p:spPr>
            <a:xfrm>
              <a:off x="2572925" y="3799975"/>
              <a:ext cx="6600" cy="14550"/>
            </a:xfrm>
            <a:custGeom>
              <a:avLst/>
              <a:gdLst/>
              <a:ahLst/>
              <a:cxnLst/>
              <a:rect l="l" t="t" r="r" b="b"/>
              <a:pathLst>
                <a:path w="264" h="582" extrusionOk="0">
                  <a:moveTo>
                    <a:pt x="245" y="1"/>
                  </a:moveTo>
                  <a:lnTo>
                    <a:pt x="1" y="582"/>
                  </a:lnTo>
                  <a:lnTo>
                    <a:pt x="57" y="563"/>
                  </a:lnTo>
                  <a:lnTo>
                    <a:pt x="113" y="525"/>
                  </a:lnTo>
                  <a:lnTo>
                    <a:pt x="207" y="450"/>
                  </a:lnTo>
                  <a:lnTo>
                    <a:pt x="226" y="394"/>
                  </a:lnTo>
                  <a:lnTo>
                    <a:pt x="245" y="338"/>
                  </a:lnTo>
                  <a:lnTo>
                    <a:pt x="263" y="263"/>
                  </a:lnTo>
                  <a:lnTo>
                    <a:pt x="263" y="188"/>
                  </a:lnTo>
                  <a:lnTo>
                    <a:pt x="245" y="1"/>
                  </a:lnTo>
                  <a:close/>
                </a:path>
              </a:pathLst>
            </a:custGeom>
            <a:solidFill>
              <a:srgbClr val="8CED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0" name="Google Shape;1600;p32"/>
            <p:cNvSpPr/>
            <p:nvPr/>
          </p:nvSpPr>
          <p:spPr>
            <a:xfrm>
              <a:off x="2572925" y="3781700"/>
              <a:ext cx="34725" cy="53450"/>
            </a:xfrm>
            <a:custGeom>
              <a:avLst/>
              <a:gdLst/>
              <a:ahLst/>
              <a:cxnLst/>
              <a:rect l="l" t="t" r="r" b="b"/>
              <a:pathLst>
                <a:path w="1389" h="2138" extrusionOk="0">
                  <a:moveTo>
                    <a:pt x="601" y="0"/>
                  </a:moveTo>
                  <a:lnTo>
                    <a:pt x="301" y="657"/>
                  </a:lnTo>
                  <a:lnTo>
                    <a:pt x="432" y="806"/>
                  </a:lnTo>
                  <a:lnTo>
                    <a:pt x="507" y="900"/>
                  </a:lnTo>
                  <a:lnTo>
                    <a:pt x="545" y="1013"/>
                  </a:lnTo>
                  <a:lnTo>
                    <a:pt x="582" y="1069"/>
                  </a:lnTo>
                  <a:lnTo>
                    <a:pt x="638" y="1219"/>
                  </a:lnTo>
                  <a:lnTo>
                    <a:pt x="657" y="1313"/>
                  </a:lnTo>
                  <a:lnTo>
                    <a:pt x="676" y="1369"/>
                  </a:lnTo>
                  <a:lnTo>
                    <a:pt x="657" y="1388"/>
                  </a:lnTo>
                  <a:lnTo>
                    <a:pt x="620" y="1406"/>
                  </a:lnTo>
                  <a:lnTo>
                    <a:pt x="563" y="1425"/>
                  </a:lnTo>
                  <a:lnTo>
                    <a:pt x="338" y="1425"/>
                  </a:lnTo>
                  <a:lnTo>
                    <a:pt x="282" y="1444"/>
                  </a:lnTo>
                  <a:lnTo>
                    <a:pt x="207" y="1463"/>
                  </a:lnTo>
                  <a:lnTo>
                    <a:pt x="151" y="1500"/>
                  </a:lnTo>
                  <a:lnTo>
                    <a:pt x="95" y="1538"/>
                  </a:lnTo>
                  <a:lnTo>
                    <a:pt x="57" y="1594"/>
                  </a:lnTo>
                  <a:lnTo>
                    <a:pt x="20" y="1650"/>
                  </a:lnTo>
                  <a:lnTo>
                    <a:pt x="1" y="1725"/>
                  </a:lnTo>
                  <a:lnTo>
                    <a:pt x="1" y="1800"/>
                  </a:lnTo>
                  <a:lnTo>
                    <a:pt x="20" y="1875"/>
                  </a:lnTo>
                  <a:lnTo>
                    <a:pt x="38" y="1931"/>
                  </a:lnTo>
                  <a:lnTo>
                    <a:pt x="76" y="1988"/>
                  </a:lnTo>
                  <a:lnTo>
                    <a:pt x="113" y="2044"/>
                  </a:lnTo>
                  <a:lnTo>
                    <a:pt x="170" y="2081"/>
                  </a:lnTo>
                  <a:lnTo>
                    <a:pt x="226" y="2119"/>
                  </a:lnTo>
                  <a:lnTo>
                    <a:pt x="301" y="2138"/>
                  </a:lnTo>
                  <a:lnTo>
                    <a:pt x="601" y="2138"/>
                  </a:lnTo>
                  <a:lnTo>
                    <a:pt x="770" y="2119"/>
                  </a:lnTo>
                  <a:lnTo>
                    <a:pt x="938" y="2044"/>
                  </a:lnTo>
                  <a:lnTo>
                    <a:pt x="1013" y="2006"/>
                  </a:lnTo>
                  <a:lnTo>
                    <a:pt x="1107" y="1950"/>
                  </a:lnTo>
                  <a:lnTo>
                    <a:pt x="1163" y="1894"/>
                  </a:lnTo>
                  <a:lnTo>
                    <a:pt x="1238" y="1800"/>
                  </a:lnTo>
                  <a:lnTo>
                    <a:pt x="1313" y="1669"/>
                  </a:lnTo>
                  <a:lnTo>
                    <a:pt x="1369" y="1519"/>
                  </a:lnTo>
                  <a:lnTo>
                    <a:pt x="1388" y="1369"/>
                  </a:lnTo>
                  <a:lnTo>
                    <a:pt x="1369" y="1238"/>
                  </a:lnTo>
                  <a:lnTo>
                    <a:pt x="1351" y="1088"/>
                  </a:lnTo>
                  <a:lnTo>
                    <a:pt x="1313" y="975"/>
                  </a:lnTo>
                  <a:lnTo>
                    <a:pt x="1219" y="769"/>
                  </a:lnTo>
                  <a:lnTo>
                    <a:pt x="1201" y="732"/>
                  </a:lnTo>
                  <a:lnTo>
                    <a:pt x="1088" y="507"/>
                  </a:lnTo>
                  <a:lnTo>
                    <a:pt x="938" y="319"/>
                  </a:lnTo>
                  <a:lnTo>
                    <a:pt x="788" y="150"/>
                  </a:lnTo>
                  <a:lnTo>
                    <a:pt x="601"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1" name="Google Shape;1601;p32"/>
            <p:cNvSpPr/>
            <p:nvPr/>
          </p:nvSpPr>
          <p:spPr>
            <a:xfrm>
              <a:off x="2570600" y="3866050"/>
              <a:ext cx="20175" cy="35175"/>
            </a:xfrm>
            <a:custGeom>
              <a:avLst/>
              <a:gdLst/>
              <a:ahLst/>
              <a:cxnLst/>
              <a:rect l="l" t="t" r="r" b="b"/>
              <a:pathLst>
                <a:path w="807" h="1407" extrusionOk="0">
                  <a:moveTo>
                    <a:pt x="563" y="1"/>
                  </a:moveTo>
                  <a:lnTo>
                    <a:pt x="469" y="20"/>
                  </a:lnTo>
                  <a:lnTo>
                    <a:pt x="394" y="57"/>
                  </a:lnTo>
                  <a:lnTo>
                    <a:pt x="300" y="95"/>
                  </a:lnTo>
                  <a:lnTo>
                    <a:pt x="244" y="151"/>
                  </a:lnTo>
                  <a:lnTo>
                    <a:pt x="188" y="207"/>
                  </a:lnTo>
                  <a:lnTo>
                    <a:pt x="131" y="263"/>
                  </a:lnTo>
                  <a:lnTo>
                    <a:pt x="75" y="413"/>
                  </a:lnTo>
                  <a:lnTo>
                    <a:pt x="19" y="582"/>
                  </a:lnTo>
                  <a:lnTo>
                    <a:pt x="0" y="751"/>
                  </a:lnTo>
                  <a:lnTo>
                    <a:pt x="0" y="901"/>
                  </a:lnTo>
                  <a:lnTo>
                    <a:pt x="19" y="1163"/>
                  </a:lnTo>
                  <a:lnTo>
                    <a:pt x="38" y="1238"/>
                  </a:lnTo>
                  <a:lnTo>
                    <a:pt x="56" y="1313"/>
                  </a:lnTo>
                  <a:lnTo>
                    <a:pt x="113" y="1369"/>
                  </a:lnTo>
                  <a:lnTo>
                    <a:pt x="169" y="1407"/>
                  </a:lnTo>
                  <a:lnTo>
                    <a:pt x="806" y="38"/>
                  </a:lnTo>
                  <a:lnTo>
                    <a:pt x="675"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2" name="Google Shape;1602;p32"/>
            <p:cNvSpPr/>
            <p:nvPr/>
          </p:nvSpPr>
          <p:spPr>
            <a:xfrm>
              <a:off x="2499350" y="3928850"/>
              <a:ext cx="33300" cy="47825"/>
            </a:xfrm>
            <a:custGeom>
              <a:avLst/>
              <a:gdLst/>
              <a:ahLst/>
              <a:cxnLst/>
              <a:rect l="l" t="t" r="r" b="b"/>
              <a:pathLst>
                <a:path w="1332" h="1913" extrusionOk="0">
                  <a:moveTo>
                    <a:pt x="826" y="1"/>
                  </a:moveTo>
                  <a:lnTo>
                    <a:pt x="488" y="732"/>
                  </a:lnTo>
                  <a:lnTo>
                    <a:pt x="507" y="788"/>
                  </a:lnTo>
                  <a:lnTo>
                    <a:pt x="526" y="826"/>
                  </a:lnTo>
                  <a:lnTo>
                    <a:pt x="582" y="976"/>
                  </a:lnTo>
                  <a:lnTo>
                    <a:pt x="619" y="1069"/>
                  </a:lnTo>
                  <a:lnTo>
                    <a:pt x="619" y="1126"/>
                  </a:lnTo>
                  <a:lnTo>
                    <a:pt x="619" y="1163"/>
                  </a:lnTo>
                  <a:lnTo>
                    <a:pt x="582" y="1182"/>
                  </a:lnTo>
                  <a:lnTo>
                    <a:pt x="526" y="1201"/>
                  </a:lnTo>
                  <a:lnTo>
                    <a:pt x="244" y="1201"/>
                  </a:lnTo>
                  <a:lnTo>
                    <a:pt x="94" y="1501"/>
                  </a:lnTo>
                  <a:lnTo>
                    <a:pt x="1" y="1726"/>
                  </a:lnTo>
                  <a:lnTo>
                    <a:pt x="57" y="1782"/>
                  </a:lnTo>
                  <a:lnTo>
                    <a:pt x="113" y="1838"/>
                  </a:lnTo>
                  <a:lnTo>
                    <a:pt x="188" y="1876"/>
                  </a:lnTo>
                  <a:lnTo>
                    <a:pt x="263" y="1894"/>
                  </a:lnTo>
                  <a:lnTo>
                    <a:pt x="394" y="1913"/>
                  </a:lnTo>
                  <a:lnTo>
                    <a:pt x="563" y="1913"/>
                  </a:lnTo>
                  <a:lnTo>
                    <a:pt x="732" y="1876"/>
                  </a:lnTo>
                  <a:lnTo>
                    <a:pt x="901" y="1819"/>
                  </a:lnTo>
                  <a:lnTo>
                    <a:pt x="1069" y="1726"/>
                  </a:lnTo>
                  <a:lnTo>
                    <a:pt x="1126" y="1651"/>
                  </a:lnTo>
                  <a:lnTo>
                    <a:pt x="1201" y="1576"/>
                  </a:lnTo>
                  <a:lnTo>
                    <a:pt x="1276" y="1444"/>
                  </a:lnTo>
                  <a:lnTo>
                    <a:pt x="1313" y="1294"/>
                  </a:lnTo>
                  <a:lnTo>
                    <a:pt x="1332" y="1144"/>
                  </a:lnTo>
                  <a:lnTo>
                    <a:pt x="1332" y="994"/>
                  </a:lnTo>
                  <a:lnTo>
                    <a:pt x="1294" y="863"/>
                  </a:lnTo>
                  <a:lnTo>
                    <a:pt x="1257" y="751"/>
                  </a:lnTo>
                  <a:lnTo>
                    <a:pt x="1182" y="544"/>
                  </a:lnTo>
                  <a:lnTo>
                    <a:pt x="1163" y="507"/>
                  </a:lnTo>
                  <a:lnTo>
                    <a:pt x="1088" y="376"/>
                  </a:lnTo>
                  <a:lnTo>
                    <a:pt x="1013" y="245"/>
                  </a:lnTo>
                  <a:lnTo>
                    <a:pt x="919" y="113"/>
                  </a:lnTo>
                  <a:lnTo>
                    <a:pt x="82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3" name="Google Shape;1603;p32"/>
            <p:cNvSpPr/>
            <p:nvPr/>
          </p:nvSpPr>
          <p:spPr>
            <a:xfrm>
              <a:off x="2514825" y="3703900"/>
              <a:ext cx="31425" cy="51100"/>
            </a:xfrm>
            <a:custGeom>
              <a:avLst/>
              <a:gdLst/>
              <a:ahLst/>
              <a:cxnLst/>
              <a:rect l="l" t="t" r="r" b="b"/>
              <a:pathLst>
                <a:path w="1257" h="2044" extrusionOk="0">
                  <a:moveTo>
                    <a:pt x="0" y="0"/>
                  </a:moveTo>
                  <a:lnTo>
                    <a:pt x="132" y="1219"/>
                  </a:lnTo>
                  <a:lnTo>
                    <a:pt x="150" y="1144"/>
                  </a:lnTo>
                  <a:lnTo>
                    <a:pt x="150" y="1088"/>
                  </a:lnTo>
                  <a:lnTo>
                    <a:pt x="132" y="919"/>
                  </a:lnTo>
                  <a:lnTo>
                    <a:pt x="132" y="769"/>
                  </a:lnTo>
                  <a:lnTo>
                    <a:pt x="225" y="844"/>
                  </a:lnTo>
                  <a:lnTo>
                    <a:pt x="300" y="938"/>
                  </a:lnTo>
                  <a:lnTo>
                    <a:pt x="375" y="1050"/>
                  </a:lnTo>
                  <a:lnTo>
                    <a:pt x="432" y="1163"/>
                  </a:lnTo>
                  <a:lnTo>
                    <a:pt x="450" y="1219"/>
                  </a:lnTo>
                  <a:lnTo>
                    <a:pt x="525" y="1369"/>
                  </a:lnTo>
                  <a:lnTo>
                    <a:pt x="544" y="1463"/>
                  </a:lnTo>
                  <a:lnTo>
                    <a:pt x="544" y="1519"/>
                  </a:lnTo>
                  <a:lnTo>
                    <a:pt x="544" y="1538"/>
                  </a:lnTo>
                  <a:lnTo>
                    <a:pt x="507" y="1556"/>
                  </a:lnTo>
                  <a:lnTo>
                    <a:pt x="450" y="1575"/>
                  </a:lnTo>
                  <a:lnTo>
                    <a:pt x="300" y="1575"/>
                  </a:lnTo>
                  <a:lnTo>
                    <a:pt x="169" y="1594"/>
                  </a:lnTo>
                  <a:lnTo>
                    <a:pt x="225" y="1781"/>
                  </a:lnTo>
                  <a:lnTo>
                    <a:pt x="244" y="1875"/>
                  </a:lnTo>
                  <a:lnTo>
                    <a:pt x="300" y="1931"/>
                  </a:lnTo>
                  <a:lnTo>
                    <a:pt x="357" y="1988"/>
                  </a:lnTo>
                  <a:lnTo>
                    <a:pt x="432" y="2025"/>
                  </a:lnTo>
                  <a:lnTo>
                    <a:pt x="525" y="2044"/>
                  </a:lnTo>
                  <a:lnTo>
                    <a:pt x="638" y="2044"/>
                  </a:lnTo>
                  <a:lnTo>
                    <a:pt x="844" y="1988"/>
                  </a:lnTo>
                  <a:lnTo>
                    <a:pt x="1144" y="1913"/>
                  </a:lnTo>
                  <a:lnTo>
                    <a:pt x="1219" y="1781"/>
                  </a:lnTo>
                  <a:lnTo>
                    <a:pt x="1256" y="1631"/>
                  </a:lnTo>
                  <a:lnTo>
                    <a:pt x="1256" y="1500"/>
                  </a:lnTo>
                  <a:lnTo>
                    <a:pt x="1256" y="1350"/>
                  </a:lnTo>
                  <a:lnTo>
                    <a:pt x="1219" y="1238"/>
                  </a:lnTo>
                  <a:lnTo>
                    <a:pt x="1181" y="1107"/>
                  </a:lnTo>
                  <a:lnTo>
                    <a:pt x="1106" y="919"/>
                  </a:lnTo>
                  <a:lnTo>
                    <a:pt x="1088" y="882"/>
                  </a:lnTo>
                  <a:lnTo>
                    <a:pt x="1013" y="750"/>
                  </a:lnTo>
                  <a:lnTo>
                    <a:pt x="938" y="619"/>
                  </a:lnTo>
                  <a:lnTo>
                    <a:pt x="844" y="488"/>
                  </a:lnTo>
                  <a:lnTo>
                    <a:pt x="750" y="375"/>
                  </a:lnTo>
                  <a:lnTo>
                    <a:pt x="638" y="263"/>
                  </a:lnTo>
                  <a:lnTo>
                    <a:pt x="525" y="169"/>
                  </a:lnTo>
                  <a:lnTo>
                    <a:pt x="413" y="94"/>
                  </a:lnTo>
                  <a:lnTo>
                    <a:pt x="282" y="38"/>
                  </a:lnTo>
                  <a:lnTo>
                    <a:pt x="132"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4" name="Google Shape;1604;p32"/>
            <p:cNvSpPr/>
            <p:nvPr/>
          </p:nvSpPr>
          <p:spPr>
            <a:xfrm>
              <a:off x="2663400" y="3333175"/>
              <a:ext cx="97500" cy="97525"/>
            </a:xfrm>
            <a:custGeom>
              <a:avLst/>
              <a:gdLst/>
              <a:ahLst/>
              <a:cxnLst/>
              <a:rect l="l" t="t" r="r" b="b"/>
              <a:pathLst>
                <a:path w="3900" h="3901" extrusionOk="0">
                  <a:moveTo>
                    <a:pt x="1856" y="1"/>
                  </a:moveTo>
                  <a:lnTo>
                    <a:pt x="1668" y="20"/>
                  </a:lnTo>
                  <a:lnTo>
                    <a:pt x="1481" y="57"/>
                  </a:lnTo>
                  <a:lnTo>
                    <a:pt x="1312" y="113"/>
                  </a:lnTo>
                  <a:lnTo>
                    <a:pt x="1125" y="188"/>
                  </a:lnTo>
                  <a:lnTo>
                    <a:pt x="956" y="282"/>
                  </a:lnTo>
                  <a:lnTo>
                    <a:pt x="787" y="376"/>
                  </a:lnTo>
                  <a:lnTo>
                    <a:pt x="637" y="507"/>
                  </a:lnTo>
                  <a:lnTo>
                    <a:pt x="506" y="657"/>
                  </a:lnTo>
                  <a:lnTo>
                    <a:pt x="375" y="807"/>
                  </a:lnTo>
                  <a:lnTo>
                    <a:pt x="262" y="957"/>
                  </a:lnTo>
                  <a:lnTo>
                    <a:pt x="188" y="1126"/>
                  </a:lnTo>
                  <a:lnTo>
                    <a:pt x="113" y="1313"/>
                  </a:lnTo>
                  <a:lnTo>
                    <a:pt x="56" y="1482"/>
                  </a:lnTo>
                  <a:lnTo>
                    <a:pt x="19" y="1669"/>
                  </a:lnTo>
                  <a:lnTo>
                    <a:pt x="0" y="1857"/>
                  </a:lnTo>
                  <a:lnTo>
                    <a:pt x="0" y="2044"/>
                  </a:lnTo>
                  <a:lnTo>
                    <a:pt x="19" y="2232"/>
                  </a:lnTo>
                  <a:lnTo>
                    <a:pt x="56" y="2419"/>
                  </a:lnTo>
                  <a:lnTo>
                    <a:pt x="113" y="2588"/>
                  </a:lnTo>
                  <a:lnTo>
                    <a:pt x="188" y="2775"/>
                  </a:lnTo>
                  <a:lnTo>
                    <a:pt x="281" y="2944"/>
                  </a:lnTo>
                  <a:lnTo>
                    <a:pt x="375" y="3113"/>
                  </a:lnTo>
                  <a:lnTo>
                    <a:pt x="506" y="3263"/>
                  </a:lnTo>
                  <a:lnTo>
                    <a:pt x="656" y="3394"/>
                  </a:lnTo>
                  <a:lnTo>
                    <a:pt x="806" y="3525"/>
                  </a:lnTo>
                  <a:lnTo>
                    <a:pt x="956" y="3638"/>
                  </a:lnTo>
                  <a:lnTo>
                    <a:pt x="1125" y="3713"/>
                  </a:lnTo>
                  <a:lnTo>
                    <a:pt x="1312" y="3788"/>
                  </a:lnTo>
                  <a:lnTo>
                    <a:pt x="1481" y="3844"/>
                  </a:lnTo>
                  <a:lnTo>
                    <a:pt x="1668" y="3881"/>
                  </a:lnTo>
                  <a:lnTo>
                    <a:pt x="1856" y="3900"/>
                  </a:lnTo>
                  <a:lnTo>
                    <a:pt x="2043" y="3900"/>
                  </a:lnTo>
                  <a:lnTo>
                    <a:pt x="2231" y="3881"/>
                  </a:lnTo>
                  <a:lnTo>
                    <a:pt x="2418" y="3844"/>
                  </a:lnTo>
                  <a:lnTo>
                    <a:pt x="2587" y="3788"/>
                  </a:lnTo>
                  <a:lnTo>
                    <a:pt x="2775" y="3713"/>
                  </a:lnTo>
                  <a:lnTo>
                    <a:pt x="2943" y="3619"/>
                  </a:lnTo>
                  <a:lnTo>
                    <a:pt x="3112" y="3525"/>
                  </a:lnTo>
                  <a:lnTo>
                    <a:pt x="3262" y="3394"/>
                  </a:lnTo>
                  <a:lnTo>
                    <a:pt x="3393" y="3244"/>
                  </a:lnTo>
                  <a:lnTo>
                    <a:pt x="3524" y="3094"/>
                  </a:lnTo>
                  <a:lnTo>
                    <a:pt x="3618" y="2944"/>
                  </a:lnTo>
                  <a:lnTo>
                    <a:pt x="3712" y="2775"/>
                  </a:lnTo>
                  <a:lnTo>
                    <a:pt x="3787" y="2588"/>
                  </a:lnTo>
                  <a:lnTo>
                    <a:pt x="3843" y="2419"/>
                  </a:lnTo>
                  <a:lnTo>
                    <a:pt x="3881" y="2232"/>
                  </a:lnTo>
                  <a:lnTo>
                    <a:pt x="3899" y="2044"/>
                  </a:lnTo>
                  <a:lnTo>
                    <a:pt x="3899" y="1857"/>
                  </a:lnTo>
                  <a:lnTo>
                    <a:pt x="3881" y="1669"/>
                  </a:lnTo>
                  <a:lnTo>
                    <a:pt x="3843" y="1482"/>
                  </a:lnTo>
                  <a:lnTo>
                    <a:pt x="3787" y="1313"/>
                  </a:lnTo>
                  <a:lnTo>
                    <a:pt x="3712" y="1126"/>
                  </a:lnTo>
                  <a:lnTo>
                    <a:pt x="3618" y="957"/>
                  </a:lnTo>
                  <a:lnTo>
                    <a:pt x="3524" y="788"/>
                  </a:lnTo>
                  <a:lnTo>
                    <a:pt x="3393" y="638"/>
                  </a:lnTo>
                  <a:lnTo>
                    <a:pt x="3243" y="507"/>
                  </a:lnTo>
                  <a:lnTo>
                    <a:pt x="3093" y="376"/>
                  </a:lnTo>
                  <a:lnTo>
                    <a:pt x="2943" y="263"/>
                  </a:lnTo>
                  <a:lnTo>
                    <a:pt x="2775" y="188"/>
                  </a:lnTo>
                  <a:lnTo>
                    <a:pt x="2587" y="113"/>
                  </a:lnTo>
                  <a:lnTo>
                    <a:pt x="2418" y="57"/>
                  </a:lnTo>
                  <a:lnTo>
                    <a:pt x="2231" y="20"/>
                  </a:lnTo>
                  <a:lnTo>
                    <a:pt x="2043"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5" name="Google Shape;1605;p32"/>
            <p:cNvSpPr/>
            <p:nvPr/>
          </p:nvSpPr>
          <p:spPr>
            <a:xfrm>
              <a:off x="2679800" y="3350050"/>
              <a:ext cx="64225" cy="63775"/>
            </a:xfrm>
            <a:custGeom>
              <a:avLst/>
              <a:gdLst/>
              <a:ahLst/>
              <a:cxnLst/>
              <a:rect l="l" t="t" r="r" b="b"/>
              <a:pathLst>
                <a:path w="2569" h="2551" extrusionOk="0">
                  <a:moveTo>
                    <a:pt x="1106" y="1"/>
                  </a:moveTo>
                  <a:lnTo>
                    <a:pt x="994" y="19"/>
                  </a:lnTo>
                  <a:lnTo>
                    <a:pt x="863" y="57"/>
                  </a:lnTo>
                  <a:lnTo>
                    <a:pt x="750" y="113"/>
                  </a:lnTo>
                  <a:lnTo>
                    <a:pt x="638" y="169"/>
                  </a:lnTo>
                  <a:lnTo>
                    <a:pt x="525" y="244"/>
                  </a:lnTo>
                  <a:lnTo>
                    <a:pt x="431" y="319"/>
                  </a:lnTo>
                  <a:lnTo>
                    <a:pt x="338" y="413"/>
                  </a:lnTo>
                  <a:lnTo>
                    <a:pt x="263" y="507"/>
                  </a:lnTo>
                  <a:lnTo>
                    <a:pt x="188" y="619"/>
                  </a:lnTo>
                  <a:lnTo>
                    <a:pt x="131" y="732"/>
                  </a:lnTo>
                  <a:lnTo>
                    <a:pt x="56" y="901"/>
                  </a:lnTo>
                  <a:lnTo>
                    <a:pt x="19" y="1088"/>
                  </a:lnTo>
                  <a:lnTo>
                    <a:pt x="0" y="1276"/>
                  </a:lnTo>
                  <a:lnTo>
                    <a:pt x="19" y="1463"/>
                  </a:lnTo>
                  <a:lnTo>
                    <a:pt x="56" y="1632"/>
                  </a:lnTo>
                  <a:lnTo>
                    <a:pt x="131" y="1819"/>
                  </a:lnTo>
                  <a:lnTo>
                    <a:pt x="225" y="1988"/>
                  </a:lnTo>
                  <a:lnTo>
                    <a:pt x="338" y="2138"/>
                  </a:lnTo>
                  <a:lnTo>
                    <a:pt x="488" y="2269"/>
                  </a:lnTo>
                  <a:lnTo>
                    <a:pt x="656" y="2382"/>
                  </a:lnTo>
                  <a:lnTo>
                    <a:pt x="825" y="2475"/>
                  </a:lnTo>
                  <a:lnTo>
                    <a:pt x="1012" y="2532"/>
                  </a:lnTo>
                  <a:lnTo>
                    <a:pt x="1200" y="2550"/>
                  </a:lnTo>
                  <a:lnTo>
                    <a:pt x="1387" y="2550"/>
                  </a:lnTo>
                  <a:lnTo>
                    <a:pt x="1575" y="2532"/>
                  </a:lnTo>
                  <a:lnTo>
                    <a:pt x="1762" y="2475"/>
                  </a:lnTo>
                  <a:lnTo>
                    <a:pt x="1969" y="2363"/>
                  </a:lnTo>
                  <a:lnTo>
                    <a:pt x="2156" y="2232"/>
                  </a:lnTo>
                  <a:lnTo>
                    <a:pt x="2250" y="2138"/>
                  </a:lnTo>
                  <a:lnTo>
                    <a:pt x="2325" y="2025"/>
                  </a:lnTo>
                  <a:lnTo>
                    <a:pt x="2400" y="1932"/>
                  </a:lnTo>
                  <a:lnTo>
                    <a:pt x="2456" y="1819"/>
                  </a:lnTo>
                  <a:lnTo>
                    <a:pt x="2512" y="1707"/>
                  </a:lnTo>
                  <a:lnTo>
                    <a:pt x="2531" y="1575"/>
                  </a:lnTo>
                  <a:lnTo>
                    <a:pt x="2568" y="1463"/>
                  </a:lnTo>
                  <a:lnTo>
                    <a:pt x="2568" y="1332"/>
                  </a:lnTo>
                  <a:lnTo>
                    <a:pt x="2568" y="1219"/>
                  </a:lnTo>
                  <a:lnTo>
                    <a:pt x="2568" y="1088"/>
                  </a:lnTo>
                  <a:lnTo>
                    <a:pt x="2531" y="976"/>
                  </a:lnTo>
                  <a:lnTo>
                    <a:pt x="2512" y="844"/>
                  </a:lnTo>
                  <a:lnTo>
                    <a:pt x="2456" y="732"/>
                  </a:lnTo>
                  <a:lnTo>
                    <a:pt x="2400" y="619"/>
                  </a:lnTo>
                  <a:lnTo>
                    <a:pt x="2325" y="507"/>
                  </a:lnTo>
                  <a:lnTo>
                    <a:pt x="2250" y="413"/>
                  </a:lnTo>
                  <a:lnTo>
                    <a:pt x="2156" y="319"/>
                  </a:lnTo>
                  <a:lnTo>
                    <a:pt x="2044" y="244"/>
                  </a:lnTo>
                  <a:lnTo>
                    <a:pt x="1950" y="169"/>
                  </a:lnTo>
                  <a:lnTo>
                    <a:pt x="1837" y="113"/>
                  </a:lnTo>
                  <a:lnTo>
                    <a:pt x="1725" y="57"/>
                  </a:lnTo>
                  <a:lnTo>
                    <a:pt x="1594" y="19"/>
                  </a:lnTo>
                  <a:lnTo>
                    <a:pt x="1481"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6" name="Google Shape;1606;p32"/>
            <p:cNvSpPr/>
            <p:nvPr/>
          </p:nvSpPr>
          <p:spPr>
            <a:xfrm>
              <a:off x="2679800" y="3367875"/>
              <a:ext cx="45000" cy="45950"/>
            </a:xfrm>
            <a:custGeom>
              <a:avLst/>
              <a:gdLst/>
              <a:ahLst/>
              <a:cxnLst/>
              <a:rect l="l" t="t" r="r" b="b"/>
              <a:pathLst>
                <a:path w="1800" h="1838" extrusionOk="0">
                  <a:moveTo>
                    <a:pt x="225" y="0"/>
                  </a:moveTo>
                  <a:lnTo>
                    <a:pt x="131" y="19"/>
                  </a:lnTo>
                  <a:lnTo>
                    <a:pt x="56" y="188"/>
                  </a:lnTo>
                  <a:lnTo>
                    <a:pt x="19" y="375"/>
                  </a:lnTo>
                  <a:lnTo>
                    <a:pt x="0" y="563"/>
                  </a:lnTo>
                  <a:lnTo>
                    <a:pt x="19" y="750"/>
                  </a:lnTo>
                  <a:lnTo>
                    <a:pt x="56" y="919"/>
                  </a:lnTo>
                  <a:lnTo>
                    <a:pt x="131" y="1106"/>
                  </a:lnTo>
                  <a:lnTo>
                    <a:pt x="225" y="1275"/>
                  </a:lnTo>
                  <a:lnTo>
                    <a:pt x="338" y="1425"/>
                  </a:lnTo>
                  <a:lnTo>
                    <a:pt x="488" y="1556"/>
                  </a:lnTo>
                  <a:lnTo>
                    <a:pt x="656" y="1669"/>
                  </a:lnTo>
                  <a:lnTo>
                    <a:pt x="825" y="1762"/>
                  </a:lnTo>
                  <a:lnTo>
                    <a:pt x="1012" y="1819"/>
                  </a:lnTo>
                  <a:lnTo>
                    <a:pt x="1200" y="1837"/>
                  </a:lnTo>
                  <a:lnTo>
                    <a:pt x="1387" y="1837"/>
                  </a:lnTo>
                  <a:lnTo>
                    <a:pt x="1575" y="1819"/>
                  </a:lnTo>
                  <a:lnTo>
                    <a:pt x="1762" y="1762"/>
                  </a:lnTo>
                  <a:lnTo>
                    <a:pt x="1800" y="1669"/>
                  </a:lnTo>
                  <a:lnTo>
                    <a:pt x="1800" y="1594"/>
                  </a:lnTo>
                  <a:lnTo>
                    <a:pt x="1800" y="1519"/>
                  </a:lnTo>
                  <a:lnTo>
                    <a:pt x="1800" y="1425"/>
                  </a:lnTo>
                  <a:lnTo>
                    <a:pt x="1744" y="1256"/>
                  </a:lnTo>
                  <a:lnTo>
                    <a:pt x="1669" y="1106"/>
                  </a:lnTo>
                  <a:lnTo>
                    <a:pt x="1575" y="956"/>
                  </a:lnTo>
                  <a:lnTo>
                    <a:pt x="1462" y="825"/>
                  </a:lnTo>
                  <a:lnTo>
                    <a:pt x="1294" y="619"/>
                  </a:lnTo>
                  <a:lnTo>
                    <a:pt x="1125" y="450"/>
                  </a:lnTo>
                  <a:lnTo>
                    <a:pt x="994" y="338"/>
                  </a:lnTo>
                  <a:lnTo>
                    <a:pt x="844" y="225"/>
                  </a:lnTo>
                  <a:lnTo>
                    <a:pt x="675" y="113"/>
                  </a:lnTo>
                  <a:lnTo>
                    <a:pt x="488" y="38"/>
                  </a:lnTo>
                  <a:lnTo>
                    <a:pt x="394"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7" name="Google Shape;1607;p32"/>
            <p:cNvSpPr/>
            <p:nvPr/>
          </p:nvSpPr>
          <p:spPr>
            <a:xfrm>
              <a:off x="2574350" y="3340675"/>
              <a:ext cx="97500" cy="97050"/>
            </a:xfrm>
            <a:custGeom>
              <a:avLst/>
              <a:gdLst/>
              <a:ahLst/>
              <a:cxnLst/>
              <a:rect l="l" t="t" r="r" b="b"/>
              <a:pathLst>
                <a:path w="3900" h="3882" extrusionOk="0">
                  <a:moveTo>
                    <a:pt x="1744" y="1"/>
                  </a:moveTo>
                  <a:lnTo>
                    <a:pt x="1556" y="38"/>
                  </a:lnTo>
                  <a:lnTo>
                    <a:pt x="1369" y="76"/>
                  </a:lnTo>
                  <a:lnTo>
                    <a:pt x="1200" y="151"/>
                  </a:lnTo>
                  <a:lnTo>
                    <a:pt x="1031" y="226"/>
                  </a:lnTo>
                  <a:lnTo>
                    <a:pt x="863" y="319"/>
                  </a:lnTo>
                  <a:lnTo>
                    <a:pt x="713" y="432"/>
                  </a:lnTo>
                  <a:lnTo>
                    <a:pt x="563" y="563"/>
                  </a:lnTo>
                  <a:lnTo>
                    <a:pt x="431" y="713"/>
                  </a:lnTo>
                  <a:lnTo>
                    <a:pt x="319" y="882"/>
                  </a:lnTo>
                  <a:lnTo>
                    <a:pt x="225" y="1051"/>
                  </a:lnTo>
                  <a:lnTo>
                    <a:pt x="150" y="1219"/>
                  </a:lnTo>
                  <a:lnTo>
                    <a:pt x="75" y="1407"/>
                  </a:lnTo>
                  <a:lnTo>
                    <a:pt x="38" y="1594"/>
                  </a:lnTo>
                  <a:lnTo>
                    <a:pt x="19" y="1782"/>
                  </a:lnTo>
                  <a:lnTo>
                    <a:pt x="0" y="1969"/>
                  </a:lnTo>
                  <a:lnTo>
                    <a:pt x="19" y="2157"/>
                  </a:lnTo>
                  <a:lnTo>
                    <a:pt x="38" y="2325"/>
                  </a:lnTo>
                  <a:lnTo>
                    <a:pt x="94" y="2513"/>
                  </a:lnTo>
                  <a:lnTo>
                    <a:pt x="150" y="2700"/>
                  </a:lnTo>
                  <a:lnTo>
                    <a:pt x="244" y="2869"/>
                  </a:lnTo>
                  <a:lnTo>
                    <a:pt x="338" y="3019"/>
                  </a:lnTo>
                  <a:lnTo>
                    <a:pt x="450" y="3188"/>
                  </a:lnTo>
                  <a:lnTo>
                    <a:pt x="581" y="3319"/>
                  </a:lnTo>
                  <a:lnTo>
                    <a:pt x="731" y="3450"/>
                  </a:lnTo>
                  <a:lnTo>
                    <a:pt x="900" y="3581"/>
                  </a:lnTo>
                  <a:lnTo>
                    <a:pt x="1069" y="3675"/>
                  </a:lnTo>
                  <a:lnTo>
                    <a:pt x="1237" y="3750"/>
                  </a:lnTo>
                  <a:lnTo>
                    <a:pt x="1425" y="3806"/>
                  </a:lnTo>
                  <a:lnTo>
                    <a:pt x="1612" y="3863"/>
                  </a:lnTo>
                  <a:lnTo>
                    <a:pt x="1781" y="3881"/>
                  </a:lnTo>
                  <a:lnTo>
                    <a:pt x="2156" y="3881"/>
                  </a:lnTo>
                  <a:lnTo>
                    <a:pt x="2344" y="3844"/>
                  </a:lnTo>
                  <a:lnTo>
                    <a:pt x="2531" y="3806"/>
                  </a:lnTo>
                  <a:lnTo>
                    <a:pt x="2700" y="3731"/>
                  </a:lnTo>
                  <a:lnTo>
                    <a:pt x="2868" y="3656"/>
                  </a:lnTo>
                  <a:lnTo>
                    <a:pt x="3037" y="3563"/>
                  </a:lnTo>
                  <a:lnTo>
                    <a:pt x="3187" y="3431"/>
                  </a:lnTo>
                  <a:lnTo>
                    <a:pt x="3337" y="3300"/>
                  </a:lnTo>
                  <a:lnTo>
                    <a:pt x="3468" y="3150"/>
                  </a:lnTo>
                  <a:lnTo>
                    <a:pt x="3581" y="3000"/>
                  </a:lnTo>
                  <a:lnTo>
                    <a:pt x="3693" y="2832"/>
                  </a:lnTo>
                  <a:lnTo>
                    <a:pt x="3768" y="2644"/>
                  </a:lnTo>
                  <a:lnTo>
                    <a:pt x="3824" y="2475"/>
                  </a:lnTo>
                  <a:lnTo>
                    <a:pt x="3862" y="2288"/>
                  </a:lnTo>
                  <a:lnTo>
                    <a:pt x="3899" y="2100"/>
                  </a:lnTo>
                  <a:lnTo>
                    <a:pt x="3899" y="1913"/>
                  </a:lnTo>
                  <a:lnTo>
                    <a:pt x="3881" y="1725"/>
                  </a:lnTo>
                  <a:lnTo>
                    <a:pt x="3862" y="1538"/>
                  </a:lnTo>
                  <a:lnTo>
                    <a:pt x="3806" y="1369"/>
                  </a:lnTo>
                  <a:lnTo>
                    <a:pt x="3750" y="1182"/>
                  </a:lnTo>
                  <a:lnTo>
                    <a:pt x="3675" y="1013"/>
                  </a:lnTo>
                  <a:lnTo>
                    <a:pt x="3562" y="844"/>
                  </a:lnTo>
                  <a:lnTo>
                    <a:pt x="3450" y="694"/>
                  </a:lnTo>
                  <a:lnTo>
                    <a:pt x="3318" y="563"/>
                  </a:lnTo>
                  <a:lnTo>
                    <a:pt x="3168" y="413"/>
                  </a:lnTo>
                  <a:lnTo>
                    <a:pt x="3018" y="301"/>
                  </a:lnTo>
                  <a:lnTo>
                    <a:pt x="2850" y="207"/>
                  </a:lnTo>
                  <a:lnTo>
                    <a:pt x="2662" y="132"/>
                  </a:lnTo>
                  <a:lnTo>
                    <a:pt x="2493" y="57"/>
                  </a:lnTo>
                  <a:lnTo>
                    <a:pt x="2306" y="20"/>
                  </a:lnTo>
                  <a:lnTo>
                    <a:pt x="2119"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8" name="Google Shape;1608;p32"/>
            <p:cNvSpPr/>
            <p:nvPr/>
          </p:nvSpPr>
          <p:spPr>
            <a:xfrm>
              <a:off x="2591225" y="3357075"/>
              <a:ext cx="64225" cy="64250"/>
            </a:xfrm>
            <a:custGeom>
              <a:avLst/>
              <a:gdLst/>
              <a:ahLst/>
              <a:cxnLst/>
              <a:rect l="l" t="t" r="r" b="b"/>
              <a:pathLst>
                <a:path w="2569" h="2570" extrusionOk="0">
                  <a:moveTo>
                    <a:pt x="1144" y="1"/>
                  </a:moveTo>
                  <a:lnTo>
                    <a:pt x="1012" y="20"/>
                  </a:lnTo>
                  <a:lnTo>
                    <a:pt x="900" y="57"/>
                  </a:lnTo>
                  <a:lnTo>
                    <a:pt x="787" y="95"/>
                  </a:lnTo>
                  <a:lnTo>
                    <a:pt x="675" y="151"/>
                  </a:lnTo>
                  <a:lnTo>
                    <a:pt x="562" y="226"/>
                  </a:lnTo>
                  <a:lnTo>
                    <a:pt x="469" y="301"/>
                  </a:lnTo>
                  <a:lnTo>
                    <a:pt x="356" y="376"/>
                  </a:lnTo>
                  <a:lnTo>
                    <a:pt x="281" y="470"/>
                  </a:lnTo>
                  <a:lnTo>
                    <a:pt x="206" y="582"/>
                  </a:lnTo>
                  <a:lnTo>
                    <a:pt x="131" y="695"/>
                  </a:lnTo>
                  <a:lnTo>
                    <a:pt x="94" y="807"/>
                  </a:lnTo>
                  <a:lnTo>
                    <a:pt x="38" y="920"/>
                  </a:lnTo>
                  <a:lnTo>
                    <a:pt x="0" y="1107"/>
                  </a:lnTo>
                  <a:lnTo>
                    <a:pt x="0" y="1294"/>
                  </a:lnTo>
                  <a:lnTo>
                    <a:pt x="0" y="1482"/>
                  </a:lnTo>
                  <a:lnTo>
                    <a:pt x="56" y="1651"/>
                  </a:lnTo>
                  <a:lnTo>
                    <a:pt x="113" y="1838"/>
                  </a:lnTo>
                  <a:lnTo>
                    <a:pt x="206" y="2007"/>
                  </a:lnTo>
                  <a:lnTo>
                    <a:pt x="338" y="2157"/>
                  </a:lnTo>
                  <a:lnTo>
                    <a:pt x="469" y="2288"/>
                  </a:lnTo>
                  <a:lnTo>
                    <a:pt x="637" y="2401"/>
                  </a:lnTo>
                  <a:lnTo>
                    <a:pt x="825" y="2475"/>
                  </a:lnTo>
                  <a:lnTo>
                    <a:pt x="1012" y="2532"/>
                  </a:lnTo>
                  <a:lnTo>
                    <a:pt x="1200" y="2569"/>
                  </a:lnTo>
                  <a:lnTo>
                    <a:pt x="1387" y="2569"/>
                  </a:lnTo>
                  <a:lnTo>
                    <a:pt x="1575" y="2532"/>
                  </a:lnTo>
                  <a:lnTo>
                    <a:pt x="1762" y="2475"/>
                  </a:lnTo>
                  <a:lnTo>
                    <a:pt x="1931" y="2382"/>
                  </a:lnTo>
                  <a:lnTo>
                    <a:pt x="2118" y="2251"/>
                  </a:lnTo>
                  <a:lnTo>
                    <a:pt x="2287" y="2082"/>
                  </a:lnTo>
                  <a:lnTo>
                    <a:pt x="2362" y="1988"/>
                  </a:lnTo>
                  <a:lnTo>
                    <a:pt x="2418" y="1876"/>
                  </a:lnTo>
                  <a:lnTo>
                    <a:pt x="2475" y="1744"/>
                  </a:lnTo>
                  <a:lnTo>
                    <a:pt x="2512" y="1632"/>
                  </a:lnTo>
                  <a:lnTo>
                    <a:pt x="2550" y="1519"/>
                  </a:lnTo>
                  <a:lnTo>
                    <a:pt x="2550" y="1388"/>
                  </a:lnTo>
                  <a:lnTo>
                    <a:pt x="2568" y="1276"/>
                  </a:lnTo>
                  <a:lnTo>
                    <a:pt x="2550" y="1144"/>
                  </a:lnTo>
                  <a:lnTo>
                    <a:pt x="2531" y="1013"/>
                  </a:lnTo>
                  <a:lnTo>
                    <a:pt x="2512" y="901"/>
                  </a:lnTo>
                  <a:lnTo>
                    <a:pt x="2456" y="788"/>
                  </a:lnTo>
                  <a:lnTo>
                    <a:pt x="2400" y="676"/>
                  </a:lnTo>
                  <a:lnTo>
                    <a:pt x="2343" y="563"/>
                  </a:lnTo>
                  <a:lnTo>
                    <a:pt x="2268" y="470"/>
                  </a:lnTo>
                  <a:lnTo>
                    <a:pt x="2175" y="376"/>
                  </a:lnTo>
                  <a:lnTo>
                    <a:pt x="2081" y="282"/>
                  </a:lnTo>
                  <a:lnTo>
                    <a:pt x="1968" y="207"/>
                  </a:lnTo>
                  <a:lnTo>
                    <a:pt x="1856" y="132"/>
                  </a:lnTo>
                  <a:lnTo>
                    <a:pt x="1744" y="95"/>
                  </a:lnTo>
                  <a:lnTo>
                    <a:pt x="1631" y="38"/>
                  </a:lnTo>
                  <a:lnTo>
                    <a:pt x="1500" y="20"/>
                  </a:lnTo>
                  <a:lnTo>
                    <a:pt x="1387"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9" name="Google Shape;1609;p32"/>
            <p:cNvSpPr/>
            <p:nvPr/>
          </p:nvSpPr>
          <p:spPr>
            <a:xfrm>
              <a:off x="2591225" y="3378650"/>
              <a:ext cx="48750" cy="42675"/>
            </a:xfrm>
            <a:custGeom>
              <a:avLst/>
              <a:gdLst/>
              <a:ahLst/>
              <a:cxnLst/>
              <a:rect l="l" t="t" r="r" b="b"/>
              <a:pathLst>
                <a:path w="1950" h="1707" extrusionOk="0">
                  <a:moveTo>
                    <a:pt x="300" y="0"/>
                  </a:moveTo>
                  <a:lnTo>
                    <a:pt x="206" y="19"/>
                  </a:lnTo>
                  <a:lnTo>
                    <a:pt x="131" y="19"/>
                  </a:lnTo>
                  <a:lnTo>
                    <a:pt x="38" y="57"/>
                  </a:lnTo>
                  <a:lnTo>
                    <a:pt x="0" y="244"/>
                  </a:lnTo>
                  <a:lnTo>
                    <a:pt x="0" y="431"/>
                  </a:lnTo>
                  <a:lnTo>
                    <a:pt x="0" y="619"/>
                  </a:lnTo>
                  <a:lnTo>
                    <a:pt x="56" y="788"/>
                  </a:lnTo>
                  <a:lnTo>
                    <a:pt x="113" y="975"/>
                  </a:lnTo>
                  <a:lnTo>
                    <a:pt x="206" y="1144"/>
                  </a:lnTo>
                  <a:lnTo>
                    <a:pt x="338" y="1294"/>
                  </a:lnTo>
                  <a:lnTo>
                    <a:pt x="469" y="1425"/>
                  </a:lnTo>
                  <a:lnTo>
                    <a:pt x="637" y="1538"/>
                  </a:lnTo>
                  <a:lnTo>
                    <a:pt x="825" y="1612"/>
                  </a:lnTo>
                  <a:lnTo>
                    <a:pt x="1012" y="1669"/>
                  </a:lnTo>
                  <a:lnTo>
                    <a:pt x="1200" y="1706"/>
                  </a:lnTo>
                  <a:lnTo>
                    <a:pt x="1387" y="1706"/>
                  </a:lnTo>
                  <a:lnTo>
                    <a:pt x="1575" y="1669"/>
                  </a:lnTo>
                  <a:lnTo>
                    <a:pt x="1762" y="1612"/>
                  </a:lnTo>
                  <a:lnTo>
                    <a:pt x="1931" y="1519"/>
                  </a:lnTo>
                  <a:lnTo>
                    <a:pt x="1950" y="1444"/>
                  </a:lnTo>
                  <a:lnTo>
                    <a:pt x="1950" y="1350"/>
                  </a:lnTo>
                  <a:lnTo>
                    <a:pt x="1931" y="1275"/>
                  </a:lnTo>
                  <a:lnTo>
                    <a:pt x="1912" y="1200"/>
                  </a:lnTo>
                  <a:lnTo>
                    <a:pt x="1837" y="1050"/>
                  </a:lnTo>
                  <a:lnTo>
                    <a:pt x="1725" y="900"/>
                  </a:lnTo>
                  <a:lnTo>
                    <a:pt x="1612" y="769"/>
                  </a:lnTo>
                  <a:lnTo>
                    <a:pt x="1500" y="656"/>
                  </a:lnTo>
                  <a:lnTo>
                    <a:pt x="1294" y="469"/>
                  </a:lnTo>
                  <a:lnTo>
                    <a:pt x="1106" y="338"/>
                  </a:lnTo>
                  <a:lnTo>
                    <a:pt x="956" y="244"/>
                  </a:lnTo>
                  <a:lnTo>
                    <a:pt x="769" y="150"/>
                  </a:lnTo>
                  <a:lnTo>
                    <a:pt x="600" y="75"/>
                  </a:lnTo>
                  <a:lnTo>
                    <a:pt x="394" y="19"/>
                  </a:lnTo>
                  <a:lnTo>
                    <a:pt x="300"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Background 1">
  <p:cSld name="CUSTOM_9_1">
    <p:spTree>
      <p:nvGrpSpPr>
        <p:cNvPr id="1" name="Shape 1610"/>
        <p:cNvGrpSpPr/>
        <p:nvPr/>
      </p:nvGrpSpPr>
      <p:grpSpPr>
        <a:xfrm>
          <a:off x="0" y="0"/>
          <a:ext cx="0" cy="0"/>
          <a:chOff x="0" y="0"/>
          <a:chExt cx="0" cy="0"/>
        </a:xfrm>
      </p:grpSpPr>
      <p:grpSp>
        <p:nvGrpSpPr>
          <p:cNvPr id="1611" name="Google Shape;1611;p33"/>
          <p:cNvGrpSpPr/>
          <p:nvPr/>
        </p:nvGrpSpPr>
        <p:grpSpPr>
          <a:xfrm rot="10800000" flipH="1">
            <a:off x="-11" y="-7"/>
            <a:ext cx="9144015" cy="5159969"/>
            <a:chOff x="-11" y="-7"/>
            <a:chExt cx="9144015" cy="5159969"/>
          </a:xfrm>
        </p:grpSpPr>
        <p:sp>
          <p:nvSpPr>
            <p:cNvPr id="1612" name="Google Shape;1612;p33"/>
            <p:cNvSpPr/>
            <p:nvPr/>
          </p:nvSpPr>
          <p:spPr>
            <a:xfrm>
              <a:off x="7" y="0"/>
              <a:ext cx="4051519" cy="1828189"/>
            </a:xfrm>
            <a:custGeom>
              <a:avLst/>
              <a:gdLst/>
              <a:ahLst/>
              <a:cxnLst/>
              <a:rect l="l" t="t" r="r" b="b"/>
              <a:pathLst>
                <a:path w="39219" h="17697" extrusionOk="0">
                  <a:moveTo>
                    <a:pt x="395" y="0"/>
                  </a:moveTo>
                  <a:lnTo>
                    <a:pt x="282" y="394"/>
                  </a:lnTo>
                  <a:lnTo>
                    <a:pt x="188" y="806"/>
                  </a:lnTo>
                  <a:lnTo>
                    <a:pt x="113" y="1237"/>
                  </a:lnTo>
                  <a:lnTo>
                    <a:pt x="57" y="1669"/>
                  </a:lnTo>
                  <a:lnTo>
                    <a:pt x="20" y="2156"/>
                  </a:lnTo>
                  <a:lnTo>
                    <a:pt x="1" y="2625"/>
                  </a:lnTo>
                  <a:lnTo>
                    <a:pt x="1" y="3093"/>
                  </a:lnTo>
                  <a:lnTo>
                    <a:pt x="38" y="3562"/>
                  </a:lnTo>
                  <a:lnTo>
                    <a:pt x="95" y="4031"/>
                  </a:lnTo>
                  <a:lnTo>
                    <a:pt x="188" y="4499"/>
                  </a:lnTo>
                  <a:lnTo>
                    <a:pt x="282" y="4949"/>
                  </a:lnTo>
                  <a:lnTo>
                    <a:pt x="395" y="5399"/>
                  </a:lnTo>
                  <a:lnTo>
                    <a:pt x="545" y="5849"/>
                  </a:lnTo>
                  <a:lnTo>
                    <a:pt x="713" y="6280"/>
                  </a:lnTo>
                  <a:lnTo>
                    <a:pt x="882" y="6711"/>
                  </a:lnTo>
                  <a:lnTo>
                    <a:pt x="1088" y="7143"/>
                  </a:lnTo>
                  <a:lnTo>
                    <a:pt x="1294" y="7555"/>
                  </a:lnTo>
                  <a:lnTo>
                    <a:pt x="1519" y="7949"/>
                  </a:lnTo>
                  <a:lnTo>
                    <a:pt x="1763" y="8342"/>
                  </a:lnTo>
                  <a:lnTo>
                    <a:pt x="2026" y="8736"/>
                  </a:lnTo>
                  <a:lnTo>
                    <a:pt x="2307" y="9111"/>
                  </a:lnTo>
                  <a:lnTo>
                    <a:pt x="2588" y="9467"/>
                  </a:lnTo>
                  <a:lnTo>
                    <a:pt x="2888" y="9823"/>
                  </a:lnTo>
                  <a:lnTo>
                    <a:pt x="3188" y="10161"/>
                  </a:lnTo>
                  <a:lnTo>
                    <a:pt x="3507" y="10479"/>
                  </a:lnTo>
                  <a:lnTo>
                    <a:pt x="3844" y="10798"/>
                  </a:lnTo>
                  <a:lnTo>
                    <a:pt x="4181" y="11098"/>
                  </a:lnTo>
                  <a:lnTo>
                    <a:pt x="4519" y="11379"/>
                  </a:lnTo>
                  <a:lnTo>
                    <a:pt x="4875" y="11642"/>
                  </a:lnTo>
                  <a:lnTo>
                    <a:pt x="5231" y="11904"/>
                  </a:lnTo>
                  <a:lnTo>
                    <a:pt x="5587" y="12148"/>
                  </a:lnTo>
                  <a:lnTo>
                    <a:pt x="5962" y="12354"/>
                  </a:lnTo>
                  <a:lnTo>
                    <a:pt x="6337" y="12560"/>
                  </a:lnTo>
                  <a:lnTo>
                    <a:pt x="6693" y="12748"/>
                  </a:lnTo>
                  <a:lnTo>
                    <a:pt x="7068" y="12917"/>
                  </a:lnTo>
                  <a:lnTo>
                    <a:pt x="7462" y="13067"/>
                  </a:lnTo>
                  <a:lnTo>
                    <a:pt x="7837" y="13216"/>
                  </a:lnTo>
                  <a:lnTo>
                    <a:pt x="8212" y="13329"/>
                  </a:lnTo>
                  <a:lnTo>
                    <a:pt x="8587" y="13404"/>
                  </a:lnTo>
                  <a:lnTo>
                    <a:pt x="8962" y="13479"/>
                  </a:lnTo>
                  <a:lnTo>
                    <a:pt x="9318" y="13535"/>
                  </a:lnTo>
                  <a:lnTo>
                    <a:pt x="9674" y="13573"/>
                  </a:lnTo>
                  <a:lnTo>
                    <a:pt x="10030" y="13591"/>
                  </a:lnTo>
                  <a:lnTo>
                    <a:pt x="10368" y="13610"/>
                  </a:lnTo>
                  <a:lnTo>
                    <a:pt x="10799" y="13591"/>
                  </a:lnTo>
                  <a:lnTo>
                    <a:pt x="11193" y="13573"/>
                  </a:lnTo>
                  <a:lnTo>
                    <a:pt x="11605" y="13535"/>
                  </a:lnTo>
                  <a:lnTo>
                    <a:pt x="11999" y="13479"/>
                  </a:lnTo>
                  <a:lnTo>
                    <a:pt x="12805" y="13348"/>
                  </a:lnTo>
                  <a:lnTo>
                    <a:pt x="13592" y="13198"/>
                  </a:lnTo>
                  <a:lnTo>
                    <a:pt x="14361" y="13048"/>
                  </a:lnTo>
                  <a:lnTo>
                    <a:pt x="15167" y="12917"/>
                  </a:lnTo>
                  <a:lnTo>
                    <a:pt x="15561" y="12860"/>
                  </a:lnTo>
                  <a:lnTo>
                    <a:pt x="15954" y="12823"/>
                  </a:lnTo>
                  <a:lnTo>
                    <a:pt x="16367" y="12785"/>
                  </a:lnTo>
                  <a:lnTo>
                    <a:pt x="16779" y="12785"/>
                  </a:lnTo>
                  <a:lnTo>
                    <a:pt x="17210" y="12804"/>
                  </a:lnTo>
                  <a:lnTo>
                    <a:pt x="17660" y="12823"/>
                  </a:lnTo>
                  <a:lnTo>
                    <a:pt x="18110" y="12898"/>
                  </a:lnTo>
                  <a:lnTo>
                    <a:pt x="18560" y="12973"/>
                  </a:lnTo>
                  <a:lnTo>
                    <a:pt x="19029" y="13104"/>
                  </a:lnTo>
                  <a:lnTo>
                    <a:pt x="19516" y="13254"/>
                  </a:lnTo>
                  <a:lnTo>
                    <a:pt x="20004" y="13460"/>
                  </a:lnTo>
                  <a:lnTo>
                    <a:pt x="20510" y="13685"/>
                  </a:lnTo>
                  <a:lnTo>
                    <a:pt x="21035" y="13966"/>
                  </a:lnTo>
                  <a:lnTo>
                    <a:pt x="21485" y="14266"/>
                  </a:lnTo>
                  <a:lnTo>
                    <a:pt x="21916" y="14566"/>
                  </a:lnTo>
                  <a:lnTo>
                    <a:pt x="22291" y="14866"/>
                  </a:lnTo>
                  <a:lnTo>
                    <a:pt x="22628" y="15166"/>
                  </a:lnTo>
                  <a:lnTo>
                    <a:pt x="22928" y="15447"/>
                  </a:lnTo>
                  <a:lnTo>
                    <a:pt x="23509" y="16028"/>
                  </a:lnTo>
                  <a:lnTo>
                    <a:pt x="23790" y="16291"/>
                  </a:lnTo>
                  <a:lnTo>
                    <a:pt x="24090" y="16535"/>
                  </a:lnTo>
                  <a:lnTo>
                    <a:pt x="24390" y="16778"/>
                  </a:lnTo>
                  <a:lnTo>
                    <a:pt x="24709" y="16985"/>
                  </a:lnTo>
                  <a:lnTo>
                    <a:pt x="25065" y="17191"/>
                  </a:lnTo>
                  <a:lnTo>
                    <a:pt x="25440" y="17341"/>
                  </a:lnTo>
                  <a:lnTo>
                    <a:pt x="25871" y="17491"/>
                  </a:lnTo>
                  <a:lnTo>
                    <a:pt x="26359" y="17603"/>
                  </a:lnTo>
                  <a:lnTo>
                    <a:pt x="26621" y="17641"/>
                  </a:lnTo>
                  <a:lnTo>
                    <a:pt x="26921" y="17659"/>
                  </a:lnTo>
                  <a:lnTo>
                    <a:pt x="27202" y="17678"/>
                  </a:lnTo>
                  <a:lnTo>
                    <a:pt x="27502" y="17697"/>
                  </a:lnTo>
                  <a:lnTo>
                    <a:pt x="27840" y="17678"/>
                  </a:lnTo>
                  <a:lnTo>
                    <a:pt x="28177" y="17659"/>
                  </a:lnTo>
                  <a:lnTo>
                    <a:pt x="28514" y="17622"/>
                  </a:lnTo>
                  <a:lnTo>
                    <a:pt x="28852" y="17584"/>
                  </a:lnTo>
                  <a:lnTo>
                    <a:pt x="29189" y="17509"/>
                  </a:lnTo>
                  <a:lnTo>
                    <a:pt x="29527" y="17434"/>
                  </a:lnTo>
                  <a:lnTo>
                    <a:pt x="29845" y="17341"/>
                  </a:lnTo>
                  <a:lnTo>
                    <a:pt x="30183" y="17228"/>
                  </a:lnTo>
                  <a:lnTo>
                    <a:pt x="30483" y="17116"/>
                  </a:lnTo>
                  <a:lnTo>
                    <a:pt x="30783" y="16985"/>
                  </a:lnTo>
                  <a:lnTo>
                    <a:pt x="31083" y="16816"/>
                  </a:lnTo>
                  <a:lnTo>
                    <a:pt x="31345" y="16647"/>
                  </a:lnTo>
                  <a:lnTo>
                    <a:pt x="31608" y="16478"/>
                  </a:lnTo>
                  <a:lnTo>
                    <a:pt x="31833" y="16272"/>
                  </a:lnTo>
                  <a:lnTo>
                    <a:pt x="32058" y="16047"/>
                  </a:lnTo>
                  <a:lnTo>
                    <a:pt x="32245" y="15822"/>
                  </a:lnTo>
                  <a:lnTo>
                    <a:pt x="32526" y="15410"/>
                  </a:lnTo>
                  <a:lnTo>
                    <a:pt x="32789" y="14979"/>
                  </a:lnTo>
                  <a:lnTo>
                    <a:pt x="33051" y="14547"/>
                  </a:lnTo>
                  <a:lnTo>
                    <a:pt x="33295" y="14116"/>
                  </a:lnTo>
                  <a:lnTo>
                    <a:pt x="33520" y="13666"/>
                  </a:lnTo>
                  <a:lnTo>
                    <a:pt x="33726" y="13216"/>
                  </a:lnTo>
                  <a:lnTo>
                    <a:pt x="34138" y="12298"/>
                  </a:lnTo>
                  <a:lnTo>
                    <a:pt x="34551" y="11361"/>
                  </a:lnTo>
                  <a:lnTo>
                    <a:pt x="34945" y="10442"/>
                  </a:lnTo>
                  <a:lnTo>
                    <a:pt x="35394" y="9542"/>
                  </a:lnTo>
                  <a:lnTo>
                    <a:pt x="35619" y="9092"/>
                  </a:lnTo>
                  <a:lnTo>
                    <a:pt x="35863" y="8661"/>
                  </a:lnTo>
                  <a:lnTo>
                    <a:pt x="36463" y="7649"/>
                  </a:lnTo>
                  <a:lnTo>
                    <a:pt x="37063" y="6636"/>
                  </a:lnTo>
                  <a:lnTo>
                    <a:pt x="37644" y="5624"/>
                  </a:lnTo>
                  <a:lnTo>
                    <a:pt x="37906" y="5118"/>
                  </a:lnTo>
                  <a:lnTo>
                    <a:pt x="38169" y="4593"/>
                  </a:lnTo>
                  <a:lnTo>
                    <a:pt x="38394" y="4068"/>
                  </a:lnTo>
                  <a:lnTo>
                    <a:pt x="38619" y="3543"/>
                  </a:lnTo>
                  <a:lnTo>
                    <a:pt x="38788" y="3000"/>
                  </a:lnTo>
                  <a:lnTo>
                    <a:pt x="38956" y="2456"/>
                  </a:lnTo>
                  <a:lnTo>
                    <a:pt x="39069" y="1875"/>
                  </a:lnTo>
                  <a:lnTo>
                    <a:pt x="39163" y="1312"/>
                  </a:lnTo>
                  <a:lnTo>
                    <a:pt x="39219" y="712"/>
                  </a:lnTo>
                  <a:lnTo>
                    <a:pt x="39219" y="94"/>
                  </a:lnTo>
                  <a:lnTo>
                    <a:pt x="39219"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3" name="Google Shape;1613;p33"/>
            <p:cNvSpPr/>
            <p:nvPr/>
          </p:nvSpPr>
          <p:spPr>
            <a:xfrm rot="-5400000" flipH="1">
              <a:off x="5820763" y="1083725"/>
              <a:ext cx="4406973" cy="2239508"/>
            </a:xfrm>
            <a:custGeom>
              <a:avLst/>
              <a:gdLst/>
              <a:ahLst/>
              <a:cxnLst/>
              <a:rect l="l" t="t" r="r" b="b"/>
              <a:pathLst>
                <a:path w="40250" h="20454" extrusionOk="0">
                  <a:moveTo>
                    <a:pt x="21241" y="1"/>
                  </a:moveTo>
                  <a:lnTo>
                    <a:pt x="21091" y="20"/>
                  </a:lnTo>
                  <a:lnTo>
                    <a:pt x="20941" y="57"/>
                  </a:lnTo>
                  <a:lnTo>
                    <a:pt x="20810" y="113"/>
                  </a:lnTo>
                  <a:lnTo>
                    <a:pt x="20660" y="170"/>
                  </a:lnTo>
                  <a:lnTo>
                    <a:pt x="20528" y="245"/>
                  </a:lnTo>
                  <a:lnTo>
                    <a:pt x="20285" y="413"/>
                  </a:lnTo>
                  <a:lnTo>
                    <a:pt x="20022" y="638"/>
                  </a:lnTo>
                  <a:lnTo>
                    <a:pt x="19779" y="901"/>
                  </a:lnTo>
                  <a:lnTo>
                    <a:pt x="19535" y="1182"/>
                  </a:lnTo>
                  <a:lnTo>
                    <a:pt x="19272" y="1501"/>
                  </a:lnTo>
                  <a:lnTo>
                    <a:pt x="18691" y="2176"/>
                  </a:lnTo>
                  <a:lnTo>
                    <a:pt x="18373" y="2532"/>
                  </a:lnTo>
                  <a:lnTo>
                    <a:pt x="18035" y="2888"/>
                  </a:lnTo>
                  <a:lnTo>
                    <a:pt x="17641" y="3263"/>
                  </a:lnTo>
                  <a:lnTo>
                    <a:pt x="17229" y="3619"/>
                  </a:lnTo>
                  <a:lnTo>
                    <a:pt x="16742" y="3975"/>
                  </a:lnTo>
                  <a:lnTo>
                    <a:pt x="16235" y="4313"/>
                  </a:lnTo>
                  <a:lnTo>
                    <a:pt x="15936" y="4481"/>
                  </a:lnTo>
                  <a:lnTo>
                    <a:pt x="15673" y="4631"/>
                  </a:lnTo>
                  <a:lnTo>
                    <a:pt x="15392" y="4763"/>
                  </a:lnTo>
                  <a:lnTo>
                    <a:pt x="15111" y="4894"/>
                  </a:lnTo>
                  <a:lnTo>
                    <a:pt x="14567" y="5081"/>
                  </a:lnTo>
                  <a:lnTo>
                    <a:pt x="14042" y="5250"/>
                  </a:lnTo>
                  <a:lnTo>
                    <a:pt x="13517" y="5362"/>
                  </a:lnTo>
                  <a:lnTo>
                    <a:pt x="12992" y="5419"/>
                  </a:lnTo>
                  <a:lnTo>
                    <a:pt x="12486" y="5475"/>
                  </a:lnTo>
                  <a:lnTo>
                    <a:pt x="11399" y="5475"/>
                  </a:lnTo>
                  <a:lnTo>
                    <a:pt x="10818" y="5419"/>
                  </a:lnTo>
                  <a:lnTo>
                    <a:pt x="10255" y="5362"/>
                  </a:lnTo>
                  <a:lnTo>
                    <a:pt x="9693" y="5306"/>
                  </a:lnTo>
                  <a:lnTo>
                    <a:pt x="8568" y="5194"/>
                  </a:lnTo>
                  <a:lnTo>
                    <a:pt x="8006" y="5156"/>
                  </a:lnTo>
                  <a:lnTo>
                    <a:pt x="7462" y="5137"/>
                  </a:lnTo>
                  <a:lnTo>
                    <a:pt x="7012" y="5137"/>
                  </a:lnTo>
                  <a:lnTo>
                    <a:pt x="6581" y="5175"/>
                  </a:lnTo>
                  <a:lnTo>
                    <a:pt x="6131" y="5250"/>
                  </a:lnTo>
                  <a:lnTo>
                    <a:pt x="5681" y="5344"/>
                  </a:lnTo>
                  <a:lnTo>
                    <a:pt x="5250" y="5494"/>
                  </a:lnTo>
                  <a:lnTo>
                    <a:pt x="4800" y="5662"/>
                  </a:lnTo>
                  <a:lnTo>
                    <a:pt x="4350" y="5887"/>
                  </a:lnTo>
                  <a:lnTo>
                    <a:pt x="3900" y="6169"/>
                  </a:lnTo>
                  <a:lnTo>
                    <a:pt x="3619" y="6375"/>
                  </a:lnTo>
                  <a:lnTo>
                    <a:pt x="3338" y="6581"/>
                  </a:lnTo>
                  <a:lnTo>
                    <a:pt x="3075" y="6825"/>
                  </a:lnTo>
                  <a:lnTo>
                    <a:pt x="2813" y="7050"/>
                  </a:lnTo>
                  <a:lnTo>
                    <a:pt x="2588" y="7312"/>
                  </a:lnTo>
                  <a:lnTo>
                    <a:pt x="2344" y="7575"/>
                  </a:lnTo>
                  <a:lnTo>
                    <a:pt x="2138" y="7837"/>
                  </a:lnTo>
                  <a:lnTo>
                    <a:pt x="1932" y="8118"/>
                  </a:lnTo>
                  <a:lnTo>
                    <a:pt x="1726" y="8418"/>
                  </a:lnTo>
                  <a:lnTo>
                    <a:pt x="1538" y="8718"/>
                  </a:lnTo>
                  <a:lnTo>
                    <a:pt x="1369" y="9018"/>
                  </a:lnTo>
                  <a:lnTo>
                    <a:pt x="1220" y="9337"/>
                  </a:lnTo>
                  <a:lnTo>
                    <a:pt x="1051" y="9655"/>
                  </a:lnTo>
                  <a:lnTo>
                    <a:pt x="920" y="9974"/>
                  </a:lnTo>
                  <a:lnTo>
                    <a:pt x="788" y="10312"/>
                  </a:lnTo>
                  <a:lnTo>
                    <a:pt x="657" y="10649"/>
                  </a:lnTo>
                  <a:lnTo>
                    <a:pt x="451" y="11324"/>
                  </a:lnTo>
                  <a:lnTo>
                    <a:pt x="282" y="12018"/>
                  </a:lnTo>
                  <a:lnTo>
                    <a:pt x="151" y="12711"/>
                  </a:lnTo>
                  <a:lnTo>
                    <a:pt x="76" y="13386"/>
                  </a:lnTo>
                  <a:lnTo>
                    <a:pt x="20" y="14080"/>
                  </a:lnTo>
                  <a:lnTo>
                    <a:pt x="1" y="14755"/>
                  </a:lnTo>
                  <a:lnTo>
                    <a:pt x="38" y="15392"/>
                  </a:lnTo>
                  <a:lnTo>
                    <a:pt x="95" y="16029"/>
                  </a:lnTo>
                  <a:lnTo>
                    <a:pt x="132" y="16367"/>
                  </a:lnTo>
                  <a:lnTo>
                    <a:pt x="207" y="16779"/>
                  </a:lnTo>
                  <a:lnTo>
                    <a:pt x="320" y="17285"/>
                  </a:lnTo>
                  <a:lnTo>
                    <a:pt x="488" y="17848"/>
                  </a:lnTo>
                  <a:lnTo>
                    <a:pt x="582" y="18148"/>
                  </a:lnTo>
                  <a:lnTo>
                    <a:pt x="695" y="18448"/>
                  </a:lnTo>
                  <a:lnTo>
                    <a:pt x="826" y="18785"/>
                  </a:lnTo>
                  <a:lnTo>
                    <a:pt x="995" y="19104"/>
                  </a:lnTo>
                  <a:lnTo>
                    <a:pt x="1163" y="19441"/>
                  </a:lnTo>
                  <a:lnTo>
                    <a:pt x="1351" y="19779"/>
                  </a:lnTo>
                  <a:lnTo>
                    <a:pt x="1576" y="20116"/>
                  </a:lnTo>
                  <a:lnTo>
                    <a:pt x="1801" y="20454"/>
                  </a:lnTo>
                  <a:lnTo>
                    <a:pt x="40250" y="20454"/>
                  </a:lnTo>
                  <a:lnTo>
                    <a:pt x="40137" y="19929"/>
                  </a:lnTo>
                  <a:lnTo>
                    <a:pt x="40006" y="19422"/>
                  </a:lnTo>
                  <a:lnTo>
                    <a:pt x="39819" y="18916"/>
                  </a:lnTo>
                  <a:lnTo>
                    <a:pt x="39594" y="18429"/>
                  </a:lnTo>
                  <a:lnTo>
                    <a:pt x="39387" y="18054"/>
                  </a:lnTo>
                  <a:lnTo>
                    <a:pt x="39181" y="17698"/>
                  </a:lnTo>
                  <a:lnTo>
                    <a:pt x="38975" y="17342"/>
                  </a:lnTo>
                  <a:lnTo>
                    <a:pt x="38731" y="17004"/>
                  </a:lnTo>
                  <a:lnTo>
                    <a:pt x="38488" y="16667"/>
                  </a:lnTo>
                  <a:lnTo>
                    <a:pt x="38244" y="16348"/>
                  </a:lnTo>
                  <a:lnTo>
                    <a:pt x="37982" y="16048"/>
                  </a:lnTo>
                  <a:lnTo>
                    <a:pt x="37719" y="15748"/>
                  </a:lnTo>
                  <a:lnTo>
                    <a:pt x="37438" y="15448"/>
                  </a:lnTo>
                  <a:lnTo>
                    <a:pt x="37138" y="15167"/>
                  </a:lnTo>
                  <a:lnTo>
                    <a:pt x="36557" y="14623"/>
                  </a:lnTo>
                  <a:lnTo>
                    <a:pt x="35938" y="14117"/>
                  </a:lnTo>
                  <a:lnTo>
                    <a:pt x="35282" y="13630"/>
                  </a:lnTo>
                  <a:lnTo>
                    <a:pt x="34682" y="13180"/>
                  </a:lnTo>
                  <a:lnTo>
                    <a:pt x="34063" y="12749"/>
                  </a:lnTo>
                  <a:lnTo>
                    <a:pt x="32789" y="11924"/>
                  </a:lnTo>
                  <a:lnTo>
                    <a:pt x="31514" y="11080"/>
                  </a:lnTo>
                  <a:lnTo>
                    <a:pt x="30877" y="10668"/>
                  </a:lnTo>
                  <a:lnTo>
                    <a:pt x="30258" y="10237"/>
                  </a:lnTo>
                  <a:lnTo>
                    <a:pt x="29639" y="9787"/>
                  </a:lnTo>
                  <a:lnTo>
                    <a:pt x="29039" y="9337"/>
                  </a:lnTo>
                  <a:lnTo>
                    <a:pt x="28458" y="8849"/>
                  </a:lnTo>
                  <a:lnTo>
                    <a:pt x="27896" y="8362"/>
                  </a:lnTo>
                  <a:lnTo>
                    <a:pt x="27352" y="7837"/>
                  </a:lnTo>
                  <a:lnTo>
                    <a:pt x="26827" y="7275"/>
                  </a:lnTo>
                  <a:lnTo>
                    <a:pt x="26584" y="6993"/>
                  </a:lnTo>
                  <a:lnTo>
                    <a:pt x="26340" y="6693"/>
                  </a:lnTo>
                  <a:lnTo>
                    <a:pt x="26115" y="6375"/>
                  </a:lnTo>
                  <a:lnTo>
                    <a:pt x="25890" y="6056"/>
                  </a:lnTo>
                  <a:lnTo>
                    <a:pt x="25496" y="5456"/>
                  </a:lnTo>
                  <a:lnTo>
                    <a:pt x="25140" y="4875"/>
                  </a:lnTo>
                  <a:lnTo>
                    <a:pt x="24821" y="4313"/>
                  </a:lnTo>
                  <a:lnTo>
                    <a:pt x="24540" y="3769"/>
                  </a:lnTo>
                  <a:lnTo>
                    <a:pt x="24034" y="2775"/>
                  </a:lnTo>
                  <a:lnTo>
                    <a:pt x="23584" y="1876"/>
                  </a:lnTo>
                  <a:lnTo>
                    <a:pt x="23378" y="1501"/>
                  </a:lnTo>
                  <a:lnTo>
                    <a:pt x="23172" y="1144"/>
                  </a:lnTo>
                  <a:lnTo>
                    <a:pt x="22947" y="826"/>
                  </a:lnTo>
                  <a:lnTo>
                    <a:pt x="22703" y="563"/>
                  </a:lnTo>
                  <a:lnTo>
                    <a:pt x="22591" y="451"/>
                  </a:lnTo>
                  <a:lnTo>
                    <a:pt x="22459" y="357"/>
                  </a:lnTo>
                  <a:lnTo>
                    <a:pt x="22328" y="263"/>
                  </a:lnTo>
                  <a:lnTo>
                    <a:pt x="22197" y="188"/>
                  </a:lnTo>
                  <a:lnTo>
                    <a:pt x="22047" y="113"/>
                  </a:lnTo>
                  <a:lnTo>
                    <a:pt x="21897" y="57"/>
                  </a:lnTo>
                  <a:lnTo>
                    <a:pt x="21747" y="20"/>
                  </a:lnTo>
                  <a:lnTo>
                    <a:pt x="21578"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4" name="Google Shape;1614;p33"/>
            <p:cNvSpPr/>
            <p:nvPr/>
          </p:nvSpPr>
          <p:spPr>
            <a:xfrm rot="5400000" flipH="1">
              <a:off x="1180782" y="1780989"/>
              <a:ext cx="2198181" cy="4559766"/>
            </a:xfrm>
            <a:custGeom>
              <a:avLst/>
              <a:gdLst/>
              <a:ahLst/>
              <a:cxnLst/>
              <a:rect l="l" t="t" r="r" b="b"/>
              <a:pathLst>
                <a:path w="25721" h="53354" extrusionOk="0">
                  <a:moveTo>
                    <a:pt x="4349" y="1"/>
                  </a:moveTo>
                  <a:lnTo>
                    <a:pt x="3956" y="20"/>
                  </a:lnTo>
                  <a:lnTo>
                    <a:pt x="3562" y="38"/>
                  </a:lnTo>
                  <a:lnTo>
                    <a:pt x="3168" y="95"/>
                  </a:lnTo>
                  <a:lnTo>
                    <a:pt x="2793" y="151"/>
                  </a:lnTo>
                  <a:lnTo>
                    <a:pt x="2418" y="244"/>
                  </a:lnTo>
                  <a:lnTo>
                    <a:pt x="2044" y="338"/>
                  </a:lnTo>
                  <a:lnTo>
                    <a:pt x="1687" y="451"/>
                  </a:lnTo>
                  <a:lnTo>
                    <a:pt x="1331" y="601"/>
                  </a:lnTo>
                  <a:lnTo>
                    <a:pt x="994" y="769"/>
                  </a:lnTo>
                  <a:lnTo>
                    <a:pt x="656" y="957"/>
                  </a:lnTo>
                  <a:lnTo>
                    <a:pt x="319" y="1163"/>
                  </a:lnTo>
                  <a:lnTo>
                    <a:pt x="0" y="1388"/>
                  </a:lnTo>
                  <a:lnTo>
                    <a:pt x="0" y="51891"/>
                  </a:lnTo>
                  <a:lnTo>
                    <a:pt x="188" y="52060"/>
                  </a:lnTo>
                  <a:lnTo>
                    <a:pt x="375" y="52229"/>
                  </a:lnTo>
                  <a:lnTo>
                    <a:pt x="581" y="52379"/>
                  </a:lnTo>
                  <a:lnTo>
                    <a:pt x="788" y="52529"/>
                  </a:lnTo>
                  <a:lnTo>
                    <a:pt x="1012" y="52660"/>
                  </a:lnTo>
                  <a:lnTo>
                    <a:pt x="1237" y="52791"/>
                  </a:lnTo>
                  <a:lnTo>
                    <a:pt x="1462" y="52904"/>
                  </a:lnTo>
                  <a:lnTo>
                    <a:pt x="1706" y="52998"/>
                  </a:lnTo>
                  <a:lnTo>
                    <a:pt x="2006" y="53110"/>
                  </a:lnTo>
                  <a:lnTo>
                    <a:pt x="2287" y="53185"/>
                  </a:lnTo>
                  <a:lnTo>
                    <a:pt x="2587" y="53260"/>
                  </a:lnTo>
                  <a:lnTo>
                    <a:pt x="2887" y="53297"/>
                  </a:lnTo>
                  <a:lnTo>
                    <a:pt x="3187" y="53335"/>
                  </a:lnTo>
                  <a:lnTo>
                    <a:pt x="3468" y="53354"/>
                  </a:lnTo>
                  <a:lnTo>
                    <a:pt x="3768" y="53354"/>
                  </a:lnTo>
                  <a:lnTo>
                    <a:pt x="4068" y="53335"/>
                  </a:lnTo>
                  <a:lnTo>
                    <a:pt x="4368" y="53316"/>
                  </a:lnTo>
                  <a:lnTo>
                    <a:pt x="4668" y="53260"/>
                  </a:lnTo>
                  <a:lnTo>
                    <a:pt x="4968" y="53204"/>
                  </a:lnTo>
                  <a:lnTo>
                    <a:pt x="5268" y="53148"/>
                  </a:lnTo>
                  <a:lnTo>
                    <a:pt x="5568" y="53054"/>
                  </a:lnTo>
                  <a:lnTo>
                    <a:pt x="5849" y="52960"/>
                  </a:lnTo>
                  <a:lnTo>
                    <a:pt x="6130" y="52866"/>
                  </a:lnTo>
                  <a:lnTo>
                    <a:pt x="6411" y="52735"/>
                  </a:lnTo>
                  <a:lnTo>
                    <a:pt x="6693" y="52604"/>
                  </a:lnTo>
                  <a:lnTo>
                    <a:pt x="6974" y="52473"/>
                  </a:lnTo>
                  <a:lnTo>
                    <a:pt x="7518" y="52173"/>
                  </a:lnTo>
                  <a:lnTo>
                    <a:pt x="8024" y="51817"/>
                  </a:lnTo>
                  <a:lnTo>
                    <a:pt x="8511" y="51442"/>
                  </a:lnTo>
                  <a:lnTo>
                    <a:pt x="8961" y="51029"/>
                  </a:lnTo>
                  <a:lnTo>
                    <a:pt x="9373" y="50598"/>
                  </a:lnTo>
                  <a:lnTo>
                    <a:pt x="9767" y="50148"/>
                  </a:lnTo>
                  <a:lnTo>
                    <a:pt x="9936" y="49904"/>
                  </a:lnTo>
                  <a:lnTo>
                    <a:pt x="10105" y="49661"/>
                  </a:lnTo>
                  <a:lnTo>
                    <a:pt x="10236" y="49436"/>
                  </a:lnTo>
                  <a:lnTo>
                    <a:pt x="10367" y="49211"/>
                  </a:lnTo>
                  <a:lnTo>
                    <a:pt x="10592" y="48742"/>
                  </a:lnTo>
                  <a:lnTo>
                    <a:pt x="10779" y="48292"/>
                  </a:lnTo>
                  <a:lnTo>
                    <a:pt x="10911" y="47823"/>
                  </a:lnTo>
                  <a:lnTo>
                    <a:pt x="11004" y="47336"/>
                  </a:lnTo>
                  <a:lnTo>
                    <a:pt x="11079" y="46867"/>
                  </a:lnTo>
                  <a:lnTo>
                    <a:pt x="11098" y="46380"/>
                  </a:lnTo>
                  <a:lnTo>
                    <a:pt x="11117" y="45911"/>
                  </a:lnTo>
                  <a:lnTo>
                    <a:pt x="11079" y="45424"/>
                  </a:lnTo>
                  <a:lnTo>
                    <a:pt x="11042" y="44936"/>
                  </a:lnTo>
                  <a:lnTo>
                    <a:pt x="10986" y="44449"/>
                  </a:lnTo>
                  <a:lnTo>
                    <a:pt x="10911" y="43962"/>
                  </a:lnTo>
                  <a:lnTo>
                    <a:pt x="10704" y="42968"/>
                  </a:lnTo>
                  <a:lnTo>
                    <a:pt x="10479" y="41975"/>
                  </a:lnTo>
                  <a:lnTo>
                    <a:pt x="10273" y="41000"/>
                  </a:lnTo>
                  <a:lnTo>
                    <a:pt x="10067" y="40006"/>
                  </a:lnTo>
                  <a:lnTo>
                    <a:pt x="9992" y="39519"/>
                  </a:lnTo>
                  <a:lnTo>
                    <a:pt x="9917" y="39031"/>
                  </a:lnTo>
                  <a:lnTo>
                    <a:pt x="9880" y="38544"/>
                  </a:lnTo>
                  <a:lnTo>
                    <a:pt x="9861" y="38056"/>
                  </a:lnTo>
                  <a:lnTo>
                    <a:pt x="9861" y="37569"/>
                  </a:lnTo>
                  <a:lnTo>
                    <a:pt x="9880" y="37082"/>
                  </a:lnTo>
                  <a:lnTo>
                    <a:pt x="9936" y="36613"/>
                  </a:lnTo>
                  <a:lnTo>
                    <a:pt x="10048" y="36144"/>
                  </a:lnTo>
                  <a:lnTo>
                    <a:pt x="10180" y="35676"/>
                  </a:lnTo>
                  <a:lnTo>
                    <a:pt x="10348" y="35207"/>
                  </a:lnTo>
                  <a:lnTo>
                    <a:pt x="10573" y="34738"/>
                  </a:lnTo>
                  <a:lnTo>
                    <a:pt x="10686" y="34513"/>
                  </a:lnTo>
                  <a:lnTo>
                    <a:pt x="10836" y="34288"/>
                  </a:lnTo>
                  <a:lnTo>
                    <a:pt x="11042" y="33970"/>
                  </a:lnTo>
                  <a:lnTo>
                    <a:pt x="11267" y="33688"/>
                  </a:lnTo>
                  <a:lnTo>
                    <a:pt x="11492" y="33426"/>
                  </a:lnTo>
                  <a:lnTo>
                    <a:pt x="11735" y="33182"/>
                  </a:lnTo>
                  <a:lnTo>
                    <a:pt x="11979" y="32976"/>
                  </a:lnTo>
                  <a:lnTo>
                    <a:pt x="12242" y="32789"/>
                  </a:lnTo>
                  <a:lnTo>
                    <a:pt x="12504" y="32620"/>
                  </a:lnTo>
                  <a:lnTo>
                    <a:pt x="12767" y="32470"/>
                  </a:lnTo>
                  <a:lnTo>
                    <a:pt x="13048" y="32339"/>
                  </a:lnTo>
                  <a:lnTo>
                    <a:pt x="13329" y="32208"/>
                  </a:lnTo>
                  <a:lnTo>
                    <a:pt x="13910" y="31983"/>
                  </a:lnTo>
                  <a:lnTo>
                    <a:pt x="14510" y="31795"/>
                  </a:lnTo>
                  <a:lnTo>
                    <a:pt x="15147" y="31626"/>
                  </a:lnTo>
                  <a:lnTo>
                    <a:pt x="15804" y="31420"/>
                  </a:lnTo>
                  <a:lnTo>
                    <a:pt x="16478" y="31214"/>
                  </a:lnTo>
                  <a:lnTo>
                    <a:pt x="17191" y="30970"/>
                  </a:lnTo>
                  <a:lnTo>
                    <a:pt x="17547" y="30820"/>
                  </a:lnTo>
                  <a:lnTo>
                    <a:pt x="17903" y="30670"/>
                  </a:lnTo>
                  <a:lnTo>
                    <a:pt x="18259" y="30483"/>
                  </a:lnTo>
                  <a:lnTo>
                    <a:pt x="18634" y="30295"/>
                  </a:lnTo>
                  <a:lnTo>
                    <a:pt x="19009" y="30070"/>
                  </a:lnTo>
                  <a:lnTo>
                    <a:pt x="19384" y="29827"/>
                  </a:lnTo>
                  <a:lnTo>
                    <a:pt x="19778" y="29564"/>
                  </a:lnTo>
                  <a:lnTo>
                    <a:pt x="20153" y="29264"/>
                  </a:lnTo>
                  <a:lnTo>
                    <a:pt x="20546" y="28927"/>
                  </a:lnTo>
                  <a:lnTo>
                    <a:pt x="20940" y="28571"/>
                  </a:lnTo>
                  <a:lnTo>
                    <a:pt x="21259" y="28252"/>
                  </a:lnTo>
                  <a:lnTo>
                    <a:pt x="21559" y="27933"/>
                  </a:lnTo>
                  <a:lnTo>
                    <a:pt x="21859" y="27596"/>
                  </a:lnTo>
                  <a:lnTo>
                    <a:pt x="22140" y="27258"/>
                  </a:lnTo>
                  <a:lnTo>
                    <a:pt x="22421" y="26902"/>
                  </a:lnTo>
                  <a:lnTo>
                    <a:pt x="22702" y="26527"/>
                  </a:lnTo>
                  <a:lnTo>
                    <a:pt x="22965" y="26152"/>
                  </a:lnTo>
                  <a:lnTo>
                    <a:pt x="23208" y="25759"/>
                  </a:lnTo>
                  <a:lnTo>
                    <a:pt x="23452" y="25365"/>
                  </a:lnTo>
                  <a:lnTo>
                    <a:pt x="23696" y="24953"/>
                  </a:lnTo>
                  <a:lnTo>
                    <a:pt x="23902" y="24540"/>
                  </a:lnTo>
                  <a:lnTo>
                    <a:pt x="24127" y="24109"/>
                  </a:lnTo>
                  <a:lnTo>
                    <a:pt x="24314" y="23678"/>
                  </a:lnTo>
                  <a:lnTo>
                    <a:pt x="24502" y="23247"/>
                  </a:lnTo>
                  <a:lnTo>
                    <a:pt x="24689" y="22797"/>
                  </a:lnTo>
                  <a:lnTo>
                    <a:pt x="24839" y="22347"/>
                  </a:lnTo>
                  <a:lnTo>
                    <a:pt x="24989" y="21897"/>
                  </a:lnTo>
                  <a:lnTo>
                    <a:pt x="25139" y="21428"/>
                  </a:lnTo>
                  <a:lnTo>
                    <a:pt x="25252" y="20960"/>
                  </a:lnTo>
                  <a:lnTo>
                    <a:pt x="25364" y="20491"/>
                  </a:lnTo>
                  <a:lnTo>
                    <a:pt x="25458" y="20022"/>
                  </a:lnTo>
                  <a:lnTo>
                    <a:pt x="25552" y="19535"/>
                  </a:lnTo>
                  <a:lnTo>
                    <a:pt x="25608" y="19047"/>
                  </a:lnTo>
                  <a:lnTo>
                    <a:pt x="25664" y="18560"/>
                  </a:lnTo>
                  <a:lnTo>
                    <a:pt x="25702" y="18073"/>
                  </a:lnTo>
                  <a:lnTo>
                    <a:pt x="25720" y="17585"/>
                  </a:lnTo>
                  <a:lnTo>
                    <a:pt x="25720" y="17098"/>
                  </a:lnTo>
                  <a:lnTo>
                    <a:pt x="25702" y="16610"/>
                  </a:lnTo>
                  <a:lnTo>
                    <a:pt x="25683" y="16123"/>
                  </a:lnTo>
                  <a:lnTo>
                    <a:pt x="25627" y="15635"/>
                  </a:lnTo>
                  <a:lnTo>
                    <a:pt x="25570" y="15129"/>
                  </a:lnTo>
                  <a:lnTo>
                    <a:pt x="25477" y="14642"/>
                  </a:lnTo>
                  <a:lnTo>
                    <a:pt x="25402" y="14248"/>
                  </a:lnTo>
                  <a:lnTo>
                    <a:pt x="25308" y="13855"/>
                  </a:lnTo>
                  <a:lnTo>
                    <a:pt x="25196" y="13480"/>
                  </a:lnTo>
                  <a:lnTo>
                    <a:pt x="25083" y="13105"/>
                  </a:lnTo>
                  <a:lnTo>
                    <a:pt x="24971" y="12730"/>
                  </a:lnTo>
                  <a:lnTo>
                    <a:pt x="24839" y="12374"/>
                  </a:lnTo>
                  <a:lnTo>
                    <a:pt x="24539" y="11661"/>
                  </a:lnTo>
                  <a:lnTo>
                    <a:pt x="24221" y="10986"/>
                  </a:lnTo>
                  <a:lnTo>
                    <a:pt x="23846" y="10349"/>
                  </a:lnTo>
                  <a:lnTo>
                    <a:pt x="23471" y="9730"/>
                  </a:lnTo>
                  <a:lnTo>
                    <a:pt x="23040" y="9130"/>
                  </a:lnTo>
                  <a:lnTo>
                    <a:pt x="22609" y="8568"/>
                  </a:lnTo>
                  <a:lnTo>
                    <a:pt x="22140" y="8024"/>
                  </a:lnTo>
                  <a:lnTo>
                    <a:pt x="21671" y="7518"/>
                  </a:lnTo>
                  <a:lnTo>
                    <a:pt x="21165" y="7031"/>
                  </a:lnTo>
                  <a:lnTo>
                    <a:pt x="20659" y="6562"/>
                  </a:lnTo>
                  <a:lnTo>
                    <a:pt x="20153" y="6131"/>
                  </a:lnTo>
                  <a:lnTo>
                    <a:pt x="19628" y="5700"/>
                  </a:lnTo>
                  <a:lnTo>
                    <a:pt x="19103" y="5306"/>
                  </a:lnTo>
                  <a:lnTo>
                    <a:pt x="18559" y="4931"/>
                  </a:lnTo>
                  <a:lnTo>
                    <a:pt x="18034" y="4594"/>
                  </a:lnTo>
                  <a:lnTo>
                    <a:pt x="17509" y="4256"/>
                  </a:lnTo>
                  <a:lnTo>
                    <a:pt x="16985" y="3956"/>
                  </a:lnTo>
                  <a:lnTo>
                    <a:pt x="16460" y="3675"/>
                  </a:lnTo>
                  <a:lnTo>
                    <a:pt x="15972" y="3413"/>
                  </a:lnTo>
                  <a:lnTo>
                    <a:pt x="14997" y="2925"/>
                  </a:lnTo>
                  <a:lnTo>
                    <a:pt x="14116" y="2532"/>
                  </a:lnTo>
                  <a:lnTo>
                    <a:pt x="13329" y="2213"/>
                  </a:lnTo>
                  <a:lnTo>
                    <a:pt x="12673" y="1950"/>
                  </a:lnTo>
                  <a:lnTo>
                    <a:pt x="12148" y="1763"/>
                  </a:lnTo>
                  <a:lnTo>
                    <a:pt x="11436" y="1501"/>
                  </a:lnTo>
                  <a:lnTo>
                    <a:pt x="10704" y="1238"/>
                  </a:lnTo>
                  <a:lnTo>
                    <a:pt x="9936" y="994"/>
                  </a:lnTo>
                  <a:lnTo>
                    <a:pt x="9167" y="751"/>
                  </a:lnTo>
                  <a:lnTo>
                    <a:pt x="8380" y="544"/>
                  </a:lnTo>
                  <a:lnTo>
                    <a:pt x="7574" y="357"/>
                  </a:lnTo>
                  <a:lnTo>
                    <a:pt x="6768" y="207"/>
                  </a:lnTo>
                  <a:lnTo>
                    <a:pt x="5943" y="95"/>
                  </a:lnTo>
                  <a:lnTo>
                    <a:pt x="5549" y="38"/>
                  </a:lnTo>
                  <a:lnTo>
                    <a:pt x="5137" y="20"/>
                  </a:lnTo>
                  <a:lnTo>
                    <a:pt x="4743"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a:t> </a:t>
              </a:r>
              <a:endParaRPr/>
            </a:p>
          </p:txBody>
        </p:sp>
      </p:grpSp>
      <p:sp>
        <p:nvSpPr>
          <p:cNvPr id="1615" name="Google Shape;1615;p33"/>
          <p:cNvSpPr/>
          <p:nvPr/>
        </p:nvSpPr>
        <p:spPr>
          <a:xfrm flipH="1">
            <a:off x="409704" y="176777"/>
            <a:ext cx="8324576" cy="4789946"/>
          </a:xfrm>
          <a:custGeom>
            <a:avLst/>
            <a:gdLst/>
            <a:ahLst/>
            <a:cxnLst/>
            <a:rect l="l" t="t" r="r" b="b"/>
            <a:pathLst>
              <a:path w="80686" h="51779" extrusionOk="0">
                <a:moveTo>
                  <a:pt x="48272" y="0"/>
                </a:moveTo>
                <a:lnTo>
                  <a:pt x="45573" y="37"/>
                </a:lnTo>
                <a:lnTo>
                  <a:pt x="42873" y="94"/>
                </a:lnTo>
                <a:lnTo>
                  <a:pt x="40174" y="169"/>
                </a:lnTo>
                <a:lnTo>
                  <a:pt x="36537" y="281"/>
                </a:lnTo>
                <a:lnTo>
                  <a:pt x="32919" y="356"/>
                </a:lnTo>
                <a:lnTo>
                  <a:pt x="25664" y="506"/>
                </a:lnTo>
                <a:lnTo>
                  <a:pt x="11173" y="712"/>
                </a:lnTo>
                <a:lnTo>
                  <a:pt x="10611" y="731"/>
                </a:lnTo>
                <a:lnTo>
                  <a:pt x="10048" y="769"/>
                </a:lnTo>
                <a:lnTo>
                  <a:pt x="9467" y="825"/>
                </a:lnTo>
                <a:lnTo>
                  <a:pt x="8905" y="900"/>
                </a:lnTo>
                <a:lnTo>
                  <a:pt x="8361" y="994"/>
                </a:lnTo>
                <a:lnTo>
                  <a:pt x="7799" y="1106"/>
                </a:lnTo>
                <a:lnTo>
                  <a:pt x="7255" y="1256"/>
                </a:lnTo>
                <a:lnTo>
                  <a:pt x="6711" y="1406"/>
                </a:lnTo>
                <a:lnTo>
                  <a:pt x="6186" y="1593"/>
                </a:lnTo>
                <a:lnTo>
                  <a:pt x="5680" y="1818"/>
                </a:lnTo>
                <a:lnTo>
                  <a:pt x="5193" y="2062"/>
                </a:lnTo>
                <a:lnTo>
                  <a:pt x="4705" y="2343"/>
                </a:lnTo>
                <a:lnTo>
                  <a:pt x="4255" y="2643"/>
                </a:lnTo>
                <a:lnTo>
                  <a:pt x="3824" y="2981"/>
                </a:lnTo>
                <a:lnTo>
                  <a:pt x="3431" y="3356"/>
                </a:lnTo>
                <a:lnTo>
                  <a:pt x="3224" y="3562"/>
                </a:lnTo>
                <a:lnTo>
                  <a:pt x="3037" y="3768"/>
                </a:lnTo>
                <a:lnTo>
                  <a:pt x="2831" y="4031"/>
                </a:lnTo>
                <a:lnTo>
                  <a:pt x="2625" y="4312"/>
                </a:lnTo>
                <a:lnTo>
                  <a:pt x="2437" y="4593"/>
                </a:lnTo>
                <a:lnTo>
                  <a:pt x="2250" y="4893"/>
                </a:lnTo>
                <a:lnTo>
                  <a:pt x="2100" y="5193"/>
                </a:lnTo>
                <a:lnTo>
                  <a:pt x="1950" y="5493"/>
                </a:lnTo>
                <a:lnTo>
                  <a:pt x="1800" y="5811"/>
                </a:lnTo>
                <a:lnTo>
                  <a:pt x="1668" y="6130"/>
                </a:lnTo>
                <a:lnTo>
                  <a:pt x="1425" y="6786"/>
                </a:lnTo>
                <a:lnTo>
                  <a:pt x="1237" y="7461"/>
                </a:lnTo>
                <a:lnTo>
                  <a:pt x="1069" y="8136"/>
                </a:lnTo>
                <a:lnTo>
                  <a:pt x="919" y="8811"/>
                </a:lnTo>
                <a:lnTo>
                  <a:pt x="844" y="9167"/>
                </a:lnTo>
                <a:lnTo>
                  <a:pt x="619" y="10423"/>
                </a:lnTo>
                <a:lnTo>
                  <a:pt x="450" y="11698"/>
                </a:lnTo>
                <a:lnTo>
                  <a:pt x="300" y="12973"/>
                </a:lnTo>
                <a:lnTo>
                  <a:pt x="187" y="14247"/>
                </a:lnTo>
                <a:lnTo>
                  <a:pt x="112" y="15522"/>
                </a:lnTo>
                <a:lnTo>
                  <a:pt x="56" y="16816"/>
                </a:lnTo>
                <a:lnTo>
                  <a:pt x="19" y="18091"/>
                </a:lnTo>
                <a:lnTo>
                  <a:pt x="0" y="19384"/>
                </a:lnTo>
                <a:lnTo>
                  <a:pt x="0" y="20678"/>
                </a:lnTo>
                <a:lnTo>
                  <a:pt x="19" y="21971"/>
                </a:lnTo>
                <a:lnTo>
                  <a:pt x="56" y="24558"/>
                </a:lnTo>
                <a:lnTo>
                  <a:pt x="75" y="27126"/>
                </a:lnTo>
                <a:lnTo>
                  <a:pt x="94" y="28420"/>
                </a:lnTo>
                <a:lnTo>
                  <a:pt x="75" y="29713"/>
                </a:lnTo>
                <a:lnTo>
                  <a:pt x="37" y="31907"/>
                </a:lnTo>
                <a:lnTo>
                  <a:pt x="19" y="33032"/>
                </a:lnTo>
                <a:lnTo>
                  <a:pt x="19" y="34156"/>
                </a:lnTo>
                <a:lnTo>
                  <a:pt x="19" y="35300"/>
                </a:lnTo>
                <a:lnTo>
                  <a:pt x="56" y="36443"/>
                </a:lnTo>
                <a:lnTo>
                  <a:pt x="112" y="37568"/>
                </a:lnTo>
                <a:lnTo>
                  <a:pt x="206" y="38712"/>
                </a:lnTo>
                <a:lnTo>
                  <a:pt x="281" y="39274"/>
                </a:lnTo>
                <a:lnTo>
                  <a:pt x="356" y="39837"/>
                </a:lnTo>
                <a:lnTo>
                  <a:pt x="450" y="40399"/>
                </a:lnTo>
                <a:lnTo>
                  <a:pt x="544" y="40943"/>
                </a:lnTo>
                <a:lnTo>
                  <a:pt x="656" y="41486"/>
                </a:lnTo>
                <a:lnTo>
                  <a:pt x="787" y="42030"/>
                </a:lnTo>
                <a:lnTo>
                  <a:pt x="937" y="42574"/>
                </a:lnTo>
                <a:lnTo>
                  <a:pt x="1106" y="43099"/>
                </a:lnTo>
                <a:lnTo>
                  <a:pt x="1275" y="43623"/>
                </a:lnTo>
                <a:lnTo>
                  <a:pt x="1481" y="44148"/>
                </a:lnTo>
                <a:lnTo>
                  <a:pt x="1706" y="44655"/>
                </a:lnTo>
                <a:lnTo>
                  <a:pt x="1931" y="45161"/>
                </a:lnTo>
                <a:lnTo>
                  <a:pt x="2193" y="45648"/>
                </a:lnTo>
                <a:lnTo>
                  <a:pt x="2475" y="46135"/>
                </a:lnTo>
                <a:lnTo>
                  <a:pt x="2774" y="46604"/>
                </a:lnTo>
                <a:lnTo>
                  <a:pt x="3112" y="47073"/>
                </a:lnTo>
                <a:lnTo>
                  <a:pt x="3524" y="47598"/>
                </a:lnTo>
                <a:lnTo>
                  <a:pt x="3974" y="48104"/>
                </a:lnTo>
                <a:lnTo>
                  <a:pt x="4424" y="48554"/>
                </a:lnTo>
                <a:lnTo>
                  <a:pt x="4912" y="48966"/>
                </a:lnTo>
                <a:lnTo>
                  <a:pt x="5399" y="49360"/>
                </a:lnTo>
                <a:lnTo>
                  <a:pt x="5905" y="49697"/>
                </a:lnTo>
                <a:lnTo>
                  <a:pt x="6430" y="50016"/>
                </a:lnTo>
                <a:lnTo>
                  <a:pt x="6974" y="50297"/>
                </a:lnTo>
                <a:lnTo>
                  <a:pt x="7536" y="50560"/>
                </a:lnTo>
                <a:lnTo>
                  <a:pt x="8099" y="50785"/>
                </a:lnTo>
                <a:lnTo>
                  <a:pt x="8680" y="50991"/>
                </a:lnTo>
                <a:lnTo>
                  <a:pt x="9261" y="51160"/>
                </a:lnTo>
                <a:lnTo>
                  <a:pt x="9861" y="51310"/>
                </a:lnTo>
                <a:lnTo>
                  <a:pt x="10479" y="51422"/>
                </a:lnTo>
                <a:lnTo>
                  <a:pt x="11098" y="51535"/>
                </a:lnTo>
                <a:lnTo>
                  <a:pt x="11717" y="51610"/>
                </a:lnTo>
                <a:lnTo>
                  <a:pt x="12335" y="51685"/>
                </a:lnTo>
                <a:lnTo>
                  <a:pt x="12973" y="51722"/>
                </a:lnTo>
                <a:lnTo>
                  <a:pt x="13610" y="51759"/>
                </a:lnTo>
                <a:lnTo>
                  <a:pt x="14266" y="51778"/>
                </a:lnTo>
                <a:lnTo>
                  <a:pt x="15541" y="51778"/>
                </a:lnTo>
                <a:lnTo>
                  <a:pt x="16834" y="51722"/>
                </a:lnTo>
                <a:lnTo>
                  <a:pt x="18128" y="51647"/>
                </a:lnTo>
                <a:lnTo>
                  <a:pt x="19403" y="51553"/>
                </a:lnTo>
                <a:lnTo>
                  <a:pt x="21896" y="51366"/>
                </a:lnTo>
                <a:lnTo>
                  <a:pt x="23414" y="51253"/>
                </a:lnTo>
                <a:lnTo>
                  <a:pt x="24952" y="51160"/>
                </a:lnTo>
                <a:lnTo>
                  <a:pt x="26489" y="51103"/>
                </a:lnTo>
                <a:lnTo>
                  <a:pt x="28026" y="51047"/>
                </a:lnTo>
                <a:lnTo>
                  <a:pt x="29563" y="51028"/>
                </a:lnTo>
                <a:lnTo>
                  <a:pt x="31101" y="51010"/>
                </a:lnTo>
                <a:lnTo>
                  <a:pt x="32638" y="51010"/>
                </a:lnTo>
                <a:lnTo>
                  <a:pt x="34175" y="51028"/>
                </a:lnTo>
                <a:lnTo>
                  <a:pt x="37249" y="51085"/>
                </a:lnTo>
                <a:lnTo>
                  <a:pt x="40343" y="51178"/>
                </a:lnTo>
                <a:lnTo>
                  <a:pt x="43417" y="51310"/>
                </a:lnTo>
                <a:lnTo>
                  <a:pt x="46491" y="51460"/>
                </a:lnTo>
                <a:lnTo>
                  <a:pt x="49191" y="51572"/>
                </a:lnTo>
                <a:lnTo>
                  <a:pt x="51909" y="51685"/>
                </a:lnTo>
                <a:lnTo>
                  <a:pt x="53278" y="51722"/>
                </a:lnTo>
                <a:lnTo>
                  <a:pt x="54646" y="51741"/>
                </a:lnTo>
                <a:lnTo>
                  <a:pt x="55996" y="51722"/>
                </a:lnTo>
                <a:lnTo>
                  <a:pt x="57346" y="51703"/>
                </a:lnTo>
                <a:lnTo>
                  <a:pt x="58714" y="51666"/>
                </a:lnTo>
                <a:lnTo>
                  <a:pt x="60064" y="51572"/>
                </a:lnTo>
                <a:lnTo>
                  <a:pt x="61414" y="51478"/>
                </a:lnTo>
                <a:lnTo>
                  <a:pt x="62745" y="51328"/>
                </a:lnTo>
                <a:lnTo>
                  <a:pt x="64076" y="51141"/>
                </a:lnTo>
                <a:lnTo>
                  <a:pt x="65407" y="50916"/>
                </a:lnTo>
                <a:lnTo>
                  <a:pt x="66082" y="50785"/>
                </a:lnTo>
                <a:lnTo>
                  <a:pt x="66738" y="50653"/>
                </a:lnTo>
                <a:lnTo>
                  <a:pt x="67394" y="50485"/>
                </a:lnTo>
                <a:lnTo>
                  <a:pt x="68050" y="50316"/>
                </a:lnTo>
                <a:lnTo>
                  <a:pt x="68669" y="50147"/>
                </a:lnTo>
                <a:lnTo>
                  <a:pt x="69287" y="49979"/>
                </a:lnTo>
                <a:lnTo>
                  <a:pt x="69906" y="49772"/>
                </a:lnTo>
                <a:lnTo>
                  <a:pt x="70506" y="49547"/>
                </a:lnTo>
                <a:lnTo>
                  <a:pt x="71106" y="49322"/>
                </a:lnTo>
                <a:lnTo>
                  <a:pt x="71706" y="49060"/>
                </a:lnTo>
                <a:lnTo>
                  <a:pt x="72287" y="48798"/>
                </a:lnTo>
                <a:lnTo>
                  <a:pt x="72868" y="48498"/>
                </a:lnTo>
                <a:lnTo>
                  <a:pt x="73412" y="48179"/>
                </a:lnTo>
                <a:lnTo>
                  <a:pt x="73955" y="47841"/>
                </a:lnTo>
                <a:lnTo>
                  <a:pt x="74480" y="47485"/>
                </a:lnTo>
                <a:lnTo>
                  <a:pt x="74986" y="47092"/>
                </a:lnTo>
                <a:lnTo>
                  <a:pt x="75455" y="46698"/>
                </a:lnTo>
                <a:lnTo>
                  <a:pt x="75924" y="46248"/>
                </a:lnTo>
                <a:lnTo>
                  <a:pt x="76355" y="45798"/>
                </a:lnTo>
                <a:lnTo>
                  <a:pt x="76767" y="45292"/>
                </a:lnTo>
                <a:lnTo>
                  <a:pt x="77067" y="44898"/>
                </a:lnTo>
                <a:lnTo>
                  <a:pt x="77330" y="44486"/>
                </a:lnTo>
                <a:lnTo>
                  <a:pt x="77592" y="44073"/>
                </a:lnTo>
                <a:lnTo>
                  <a:pt x="77836" y="43642"/>
                </a:lnTo>
                <a:lnTo>
                  <a:pt x="78042" y="43192"/>
                </a:lnTo>
                <a:lnTo>
                  <a:pt x="78248" y="42742"/>
                </a:lnTo>
                <a:lnTo>
                  <a:pt x="78454" y="42292"/>
                </a:lnTo>
                <a:lnTo>
                  <a:pt x="78623" y="41824"/>
                </a:lnTo>
                <a:lnTo>
                  <a:pt x="78792" y="41355"/>
                </a:lnTo>
                <a:lnTo>
                  <a:pt x="78942" y="40868"/>
                </a:lnTo>
                <a:lnTo>
                  <a:pt x="79073" y="40399"/>
                </a:lnTo>
                <a:lnTo>
                  <a:pt x="79204" y="39912"/>
                </a:lnTo>
                <a:lnTo>
                  <a:pt x="79429" y="38937"/>
                </a:lnTo>
                <a:lnTo>
                  <a:pt x="79635" y="37962"/>
                </a:lnTo>
                <a:lnTo>
                  <a:pt x="79785" y="37118"/>
                </a:lnTo>
                <a:lnTo>
                  <a:pt x="79935" y="36294"/>
                </a:lnTo>
                <a:lnTo>
                  <a:pt x="80048" y="35450"/>
                </a:lnTo>
                <a:lnTo>
                  <a:pt x="80160" y="34606"/>
                </a:lnTo>
                <a:lnTo>
                  <a:pt x="80273" y="33781"/>
                </a:lnTo>
                <a:lnTo>
                  <a:pt x="80367" y="32938"/>
                </a:lnTo>
                <a:lnTo>
                  <a:pt x="80441" y="32094"/>
                </a:lnTo>
                <a:lnTo>
                  <a:pt x="80498" y="31251"/>
                </a:lnTo>
                <a:lnTo>
                  <a:pt x="80591" y="29563"/>
                </a:lnTo>
                <a:lnTo>
                  <a:pt x="80666" y="27858"/>
                </a:lnTo>
                <a:lnTo>
                  <a:pt x="80685" y="26170"/>
                </a:lnTo>
                <a:lnTo>
                  <a:pt x="80685" y="24464"/>
                </a:lnTo>
                <a:lnTo>
                  <a:pt x="80648" y="22777"/>
                </a:lnTo>
                <a:lnTo>
                  <a:pt x="80591" y="21071"/>
                </a:lnTo>
                <a:lnTo>
                  <a:pt x="80498" y="19365"/>
                </a:lnTo>
                <a:lnTo>
                  <a:pt x="80404" y="17659"/>
                </a:lnTo>
                <a:lnTo>
                  <a:pt x="80292" y="15972"/>
                </a:lnTo>
                <a:lnTo>
                  <a:pt x="80160" y="14266"/>
                </a:lnTo>
                <a:lnTo>
                  <a:pt x="79898" y="10873"/>
                </a:lnTo>
                <a:lnTo>
                  <a:pt x="79823" y="10086"/>
                </a:lnTo>
                <a:lnTo>
                  <a:pt x="79748" y="9298"/>
                </a:lnTo>
                <a:lnTo>
                  <a:pt x="79635" y="8511"/>
                </a:lnTo>
                <a:lnTo>
                  <a:pt x="79579" y="8136"/>
                </a:lnTo>
                <a:lnTo>
                  <a:pt x="79504" y="7742"/>
                </a:lnTo>
                <a:lnTo>
                  <a:pt x="79410" y="7367"/>
                </a:lnTo>
                <a:lnTo>
                  <a:pt x="79298" y="6992"/>
                </a:lnTo>
                <a:lnTo>
                  <a:pt x="79185" y="6618"/>
                </a:lnTo>
                <a:lnTo>
                  <a:pt x="79054" y="6261"/>
                </a:lnTo>
                <a:lnTo>
                  <a:pt x="78886" y="5905"/>
                </a:lnTo>
                <a:lnTo>
                  <a:pt x="78717" y="5549"/>
                </a:lnTo>
                <a:lnTo>
                  <a:pt x="78529" y="5212"/>
                </a:lnTo>
                <a:lnTo>
                  <a:pt x="78304" y="4893"/>
                </a:lnTo>
                <a:lnTo>
                  <a:pt x="78004" y="4499"/>
                </a:lnTo>
                <a:lnTo>
                  <a:pt x="77667" y="4124"/>
                </a:lnTo>
                <a:lnTo>
                  <a:pt x="77292" y="3768"/>
                </a:lnTo>
                <a:lnTo>
                  <a:pt x="76898" y="3449"/>
                </a:lnTo>
                <a:lnTo>
                  <a:pt x="76486" y="3149"/>
                </a:lnTo>
                <a:lnTo>
                  <a:pt x="76036" y="2868"/>
                </a:lnTo>
                <a:lnTo>
                  <a:pt x="75567" y="2606"/>
                </a:lnTo>
                <a:lnTo>
                  <a:pt x="75080" y="2381"/>
                </a:lnTo>
                <a:lnTo>
                  <a:pt x="74574" y="2156"/>
                </a:lnTo>
                <a:lnTo>
                  <a:pt x="74049" y="1968"/>
                </a:lnTo>
                <a:lnTo>
                  <a:pt x="73505" y="1781"/>
                </a:lnTo>
                <a:lnTo>
                  <a:pt x="72962" y="1631"/>
                </a:lnTo>
                <a:lnTo>
                  <a:pt x="72380" y="1481"/>
                </a:lnTo>
                <a:lnTo>
                  <a:pt x="71818" y="1350"/>
                </a:lnTo>
                <a:lnTo>
                  <a:pt x="71237" y="1219"/>
                </a:lnTo>
                <a:lnTo>
                  <a:pt x="70637" y="1125"/>
                </a:lnTo>
                <a:lnTo>
                  <a:pt x="70056" y="1031"/>
                </a:lnTo>
                <a:lnTo>
                  <a:pt x="69456" y="937"/>
                </a:lnTo>
                <a:lnTo>
                  <a:pt x="68256" y="806"/>
                </a:lnTo>
                <a:lnTo>
                  <a:pt x="67075" y="712"/>
                </a:lnTo>
                <a:lnTo>
                  <a:pt x="65913" y="619"/>
                </a:lnTo>
                <a:lnTo>
                  <a:pt x="63701" y="506"/>
                </a:lnTo>
                <a:lnTo>
                  <a:pt x="62689" y="450"/>
                </a:lnTo>
                <a:lnTo>
                  <a:pt x="61751" y="394"/>
                </a:lnTo>
                <a:lnTo>
                  <a:pt x="60401" y="300"/>
                </a:lnTo>
                <a:lnTo>
                  <a:pt x="59052" y="225"/>
                </a:lnTo>
                <a:lnTo>
                  <a:pt x="57702" y="150"/>
                </a:lnTo>
                <a:lnTo>
                  <a:pt x="56371" y="112"/>
                </a:lnTo>
                <a:lnTo>
                  <a:pt x="53671" y="37"/>
                </a:lnTo>
                <a:lnTo>
                  <a:pt x="50972"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616" name="Google Shape;1616;p33"/>
          <p:cNvGrpSpPr/>
          <p:nvPr/>
        </p:nvGrpSpPr>
        <p:grpSpPr>
          <a:xfrm>
            <a:off x="6700725" y="3903175"/>
            <a:ext cx="374475" cy="671150"/>
            <a:chOff x="5350250" y="2414125"/>
            <a:chExt cx="374475" cy="671150"/>
          </a:xfrm>
        </p:grpSpPr>
        <p:sp>
          <p:nvSpPr>
            <p:cNvPr id="1617" name="Google Shape;1617;p33"/>
            <p:cNvSpPr/>
            <p:nvPr/>
          </p:nvSpPr>
          <p:spPr>
            <a:xfrm>
              <a:off x="5350250" y="2488650"/>
              <a:ext cx="374475" cy="596625"/>
            </a:xfrm>
            <a:custGeom>
              <a:avLst/>
              <a:gdLst/>
              <a:ahLst/>
              <a:cxnLst/>
              <a:rect l="l" t="t" r="r" b="b"/>
              <a:pathLst>
                <a:path w="14979" h="23865" extrusionOk="0">
                  <a:moveTo>
                    <a:pt x="12054" y="0"/>
                  </a:moveTo>
                  <a:lnTo>
                    <a:pt x="11754" y="19"/>
                  </a:lnTo>
                  <a:lnTo>
                    <a:pt x="11660" y="38"/>
                  </a:lnTo>
                  <a:lnTo>
                    <a:pt x="10798" y="132"/>
                  </a:lnTo>
                  <a:lnTo>
                    <a:pt x="9148" y="319"/>
                  </a:lnTo>
                  <a:lnTo>
                    <a:pt x="7424" y="525"/>
                  </a:lnTo>
                  <a:lnTo>
                    <a:pt x="6655" y="638"/>
                  </a:lnTo>
                  <a:lnTo>
                    <a:pt x="6018" y="732"/>
                  </a:lnTo>
                  <a:lnTo>
                    <a:pt x="5062" y="900"/>
                  </a:lnTo>
                  <a:lnTo>
                    <a:pt x="4087" y="1069"/>
                  </a:lnTo>
                  <a:lnTo>
                    <a:pt x="3112" y="1219"/>
                  </a:lnTo>
                  <a:lnTo>
                    <a:pt x="2193" y="1350"/>
                  </a:lnTo>
                  <a:lnTo>
                    <a:pt x="1968" y="1369"/>
                  </a:lnTo>
                  <a:lnTo>
                    <a:pt x="1725" y="1388"/>
                  </a:lnTo>
                  <a:lnTo>
                    <a:pt x="1481" y="1388"/>
                  </a:lnTo>
                  <a:lnTo>
                    <a:pt x="1237" y="1406"/>
                  </a:lnTo>
                  <a:lnTo>
                    <a:pt x="1069" y="1444"/>
                  </a:lnTo>
                  <a:lnTo>
                    <a:pt x="919" y="1481"/>
                  </a:lnTo>
                  <a:lnTo>
                    <a:pt x="750" y="1519"/>
                  </a:lnTo>
                  <a:lnTo>
                    <a:pt x="619" y="1575"/>
                  </a:lnTo>
                  <a:lnTo>
                    <a:pt x="469" y="1650"/>
                  </a:lnTo>
                  <a:lnTo>
                    <a:pt x="356" y="1744"/>
                  </a:lnTo>
                  <a:lnTo>
                    <a:pt x="244" y="1856"/>
                  </a:lnTo>
                  <a:lnTo>
                    <a:pt x="150" y="1988"/>
                  </a:lnTo>
                  <a:lnTo>
                    <a:pt x="75" y="2156"/>
                  </a:lnTo>
                  <a:lnTo>
                    <a:pt x="19" y="2325"/>
                  </a:lnTo>
                  <a:lnTo>
                    <a:pt x="0" y="2475"/>
                  </a:lnTo>
                  <a:lnTo>
                    <a:pt x="0" y="2625"/>
                  </a:lnTo>
                  <a:lnTo>
                    <a:pt x="0" y="2775"/>
                  </a:lnTo>
                  <a:lnTo>
                    <a:pt x="19" y="2962"/>
                  </a:lnTo>
                  <a:lnTo>
                    <a:pt x="131" y="3750"/>
                  </a:lnTo>
                  <a:lnTo>
                    <a:pt x="300" y="4762"/>
                  </a:lnTo>
                  <a:lnTo>
                    <a:pt x="712" y="7180"/>
                  </a:lnTo>
                  <a:lnTo>
                    <a:pt x="1087" y="9505"/>
                  </a:lnTo>
                  <a:lnTo>
                    <a:pt x="1219" y="10386"/>
                  </a:lnTo>
                  <a:lnTo>
                    <a:pt x="1275" y="11005"/>
                  </a:lnTo>
                  <a:lnTo>
                    <a:pt x="1294" y="11511"/>
                  </a:lnTo>
                  <a:lnTo>
                    <a:pt x="1312" y="11980"/>
                  </a:lnTo>
                  <a:lnTo>
                    <a:pt x="1312" y="12429"/>
                  </a:lnTo>
                  <a:lnTo>
                    <a:pt x="1350" y="12823"/>
                  </a:lnTo>
                  <a:lnTo>
                    <a:pt x="1406" y="13161"/>
                  </a:lnTo>
                  <a:lnTo>
                    <a:pt x="1444" y="13329"/>
                  </a:lnTo>
                  <a:lnTo>
                    <a:pt x="1500" y="13479"/>
                  </a:lnTo>
                  <a:lnTo>
                    <a:pt x="1556" y="13610"/>
                  </a:lnTo>
                  <a:lnTo>
                    <a:pt x="1612" y="13704"/>
                  </a:lnTo>
                  <a:lnTo>
                    <a:pt x="1687" y="13760"/>
                  </a:lnTo>
                  <a:lnTo>
                    <a:pt x="1744" y="13779"/>
                  </a:lnTo>
                  <a:lnTo>
                    <a:pt x="1781" y="13779"/>
                  </a:lnTo>
                  <a:lnTo>
                    <a:pt x="2625" y="13685"/>
                  </a:lnTo>
                  <a:lnTo>
                    <a:pt x="3487" y="13573"/>
                  </a:lnTo>
                  <a:lnTo>
                    <a:pt x="4574" y="13442"/>
                  </a:lnTo>
                  <a:lnTo>
                    <a:pt x="4668" y="13442"/>
                  </a:lnTo>
                  <a:lnTo>
                    <a:pt x="4762" y="13423"/>
                  </a:lnTo>
                  <a:lnTo>
                    <a:pt x="4855" y="13367"/>
                  </a:lnTo>
                  <a:lnTo>
                    <a:pt x="4949" y="13311"/>
                  </a:lnTo>
                  <a:lnTo>
                    <a:pt x="5174" y="13123"/>
                  </a:lnTo>
                  <a:lnTo>
                    <a:pt x="5437" y="12879"/>
                  </a:lnTo>
                  <a:lnTo>
                    <a:pt x="5699" y="12617"/>
                  </a:lnTo>
                  <a:lnTo>
                    <a:pt x="5980" y="12373"/>
                  </a:lnTo>
                  <a:lnTo>
                    <a:pt x="6299" y="12186"/>
                  </a:lnTo>
                  <a:lnTo>
                    <a:pt x="6618" y="12017"/>
                  </a:lnTo>
                  <a:lnTo>
                    <a:pt x="6993" y="11848"/>
                  </a:lnTo>
                  <a:lnTo>
                    <a:pt x="7461" y="11698"/>
                  </a:lnTo>
                  <a:lnTo>
                    <a:pt x="8005" y="11548"/>
                  </a:lnTo>
                  <a:lnTo>
                    <a:pt x="8661" y="11417"/>
                  </a:lnTo>
                  <a:lnTo>
                    <a:pt x="8905" y="11417"/>
                  </a:lnTo>
                  <a:lnTo>
                    <a:pt x="9167" y="11436"/>
                  </a:lnTo>
                  <a:lnTo>
                    <a:pt x="9411" y="11473"/>
                  </a:lnTo>
                  <a:lnTo>
                    <a:pt x="9636" y="11548"/>
                  </a:lnTo>
                  <a:lnTo>
                    <a:pt x="9842" y="11642"/>
                  </a:lnTo>
                  <a:lnTo>
                    <a:pt x="10011" y="11773"/>
                  </a:lnTo>
                  <a:lnTo>
                    <a:pt x="10179" y="11905"/>
                  </a:lnTo>
                  <a:lnTo>
                    <a:pt x="10329" y="12073"/>
                  </a:lnTo>
                  <a:lnTo>
                    <a:pt x="10479" y="12261"/>
                  </a:lnTo>
                  <a:lnTo>
                    <a:pt x="10592" y="12467"/>
                  </a:lnTo>
                  <a:lnTo>
                    <a:pt x="10704" y="12692"/>
                  </a:lnTo>
                  <a:lnTo>
                    <a:pt x="10798" y="12954"/>
                  </a:lnTo>
                  <a:lnTo>
                    <a:pt x="10873" y="13217"/>
                  </a:lnTo>
                  <a:lnTo>
                    <a:pt x="10929" y="13685"/>
                  </a:lnTo>
                  <a:lnTo>
                    <a:pt x="10967" y="14079"/>
                  </a:lnTo>
                  <a:lnTo>
                    <a:pt x="10967" y="14417"/>
                  </a:lnTo>
                  <a:lnTo>
                    <a:pt x="10929" y="14735"/>
                  </a:lnTo>
                  <a:lnTo>
                    <a:pt x="10892" y="14885"/>
                  </a:lnTo>
                  <a:lnTo>
                    <a:pt x="10854" y="15035"/>
                  </a:lnTo>
                  <a:lnTo>
                    <a:pt x="10779" y="15166"/>
                  </a:lnTo>
                  <a:lnTo>
                    <a:pt x="10723" y="15316"/>
                  </a:lnTo>
                  <a:lnTo>
                    <a:pt x="10536" y="15616"/>
                  </a:lnTo>
                  <a:lnTo>
                    <a:pt x="10273" y="15954"/>
                  </a:lnTo>
                  <a:lnTo>
                    <a:pt x="9936" y="16291"/>
                  </a:lnTo>
                  <a:lnTo>
                    <a:pt x="9617" y="16591"/>
                  </a:lnTo>
                  <a:lnTo>
                    <a:pt x="9411" y="16760"/>
                  </a:lnTo>
                  <a:lnTo>
                    <a:pt x="9205" y="16910"/>
                  </a:lnTo>
                  <a:lnTo>
                    <a:pt x="8998" y="17041"/>
                  </a:lnTo>
                  <a:lnTo>
                    <a:pt x="8792" y="17154"/>
                  </a:lnTo>
                  <a:lnTo>
                    <a:pt x="8567" y="17266"/>
                  </a:lnTo>
                  <a:lnTo>
                    <a:pt x="8361" y="17341"/>
                  </a:lnTo>
                  <a:lnTo>
                    <a:pt x="8136" y="17397"/>
                  </a:lnTo>
                  <a:lnTo>
                    <a:pt x="7892" y="17435"/>
                  </a:lnTo>
                  <a:lnTo>
                    <a:pt x="7574" y="17472"/>
                  </a:lnTo>
                  <a:lnTo>
                    <a:pt x="6955" y="17472"/>
                  </a:lnTo>
                  <a:lnTo>
                    <a:pt x="6693" y="17435"/>
                  </a:lnTo>
                  <a:lnTo>
                    <a:pt x="6430" y="17397"/>
                  </a:lnTo>
                  <a:lnTo>
                    <a:pt x="6205" y="17322"/>
                  </a:lnTo>
                  <a:lnTo>
                    <a:pt x="5980" y="17247"/>
                  </a:lnTo>
                  <a:lnTo>
                    <a:pt x="5774" y="17172"/>
                  </a:lnTo>
                  <a:lnTo>
                    <a:pt x="5605" y="17060"/>
                  </a:lnTo>
                  <a:lnTo>
                    <a:pt x="5437" y="16947"/>
                  </a:lnTo>
                  <a:lnTo>
                    <a:pt x="5305" y="16816"/>
                  </a:lnTo>
                  <a:lnTo>
                    <a:pt x="5174" y="16685"/>
                  </a:lnTo>
                  <a:lnTo>
                    <a:pt x="5062" y="16554"/>
                  </a:lnTo>
                  <a:lnTo>
                    <a:pt x="4987" y="16404"/>
                  </a:lnTo>
                  <a:lnTo>
                    <a:pt x="4912" y="16254"/>
                  </a:lnTo>
                  <a:lnTo>
                    <a:pt x="4855" y="16104"/>
                  </a:lnTo>
                  <a:lnTo>
                    <a:pt x="4799" y="15804"/>
                  </a:lnTo>
                  <a:lnTo>
                    <a:pt x="4743" y="15523"/>
                  </a:lnTo>
                  <a:lnTo>
                    <a:pt x="4705" y="15204"/>
                  </a:lnTo>
                  <a:lnTo>
                    <a:pt x="4668" y="15091"/>
                  </a:lnTo>
                  <a:lnTo>
                    <a:pt x="4612" y="14979"/>
                  </a:lnTo>
                  <a:lnTo>
                    <a:pt x="4518" y="14923"/>
                  </a:lnTo>
                  <a:lnTo>
                    <a:pt x="4406" y="14866"/>
                  </a:lnTo>
                  <a:lnTo>
                    <a:pt x="4049" y="14866"/>
                  </a:lnTo>
                  <a:lnTo>
                    <a:pt x="3075" y="15016"/>
                  </a:lnTo>
                  <a:lnTo>
                    <a:pt x="2287" y="15129"/>
                  </a:lnTo>
                  <a:lnTo>
                    <a:pt x="2062" y="15166"/>
                  </a:lnTo>
                  <a:lnTo>
                    <a:pt x="1968" y="15185"/>
                  </a:lnTo>
                  <a:lnTo>
                    <a:pt x="1875" y="15241"/>
                  </a:lnTo>
                  <a:lnTo>
                    <a:pt x="1818" y="15316"/>
                  </a:lnTo>
                  <a:lnTo>
                    <a:pt x="1781" y="15429"/>
                  </a:lnTo>
                  <a:lnTo>
                    <a:pt x="1762" y="15541"/>
                  </a:lnTo>
                  <a:lnTo>
                    <a:pt x="1744" y="15691"/>
                  </a:lnTo>
                  <a:lnTo>
                    <a:pt x="1744" y="15860"/>
                  </a:lnTo>
                  <a:lnTo>
                    <a:pt x="1762" y="16066"/>
                  </a:lnTo>
                  <a:lnTo>
                    <a:pt x="1818" y="16422"/>
                  </a:lnTo>
                  <a:lnTo>
                    <a:pt x="1875" y="16629"/>
                  </a:lnTo>
                  <a:lnTo>
                    <a:pt x="1931" y="16854"/>
                  </a:lnTo>
                  <a:lnTo>
                    <a:pt x="1987" y="17191"/>
                  </a:lnTo>
                  <a:lnTo>
                    <a:pt x="2062" y="17753"/>
                  </a:lnTo>
                  <a:lnTo>
                    <a:pt x="2137" y="18185"/>
                  </a:lnTo>
                  <a:lnTo>
                    <a:pt x="2231" y="18653"/>
                  </a:lnTo>
                  <a:lnTo>
                    <a:pt x="2343" y="19159"/>
                  </a:lnTo>
                  <a:lnTo>
                    <a:pt x="2493" y="19703"/>
                  </a:lnTo>
                  <a:lnTo>
                    <a:pt x="2681" y="20247"/>
                  </a:lnTo>
                  <a:lnTo>
                    <a:pt x="2793" y="20528"/>
                  </a:lnTo>
                  <a:lnTo>
                    <a:pt x="2925" y="20790"/>
                  </a:lnTo>
                  <a:lnTo>
                    <a:pt x="3075" y="21072"/>
                  </a:lnTo>
                  <a:lnTo>
                    <a:pt x="3224" y="21334"/>
                  </a:lnTo>
                  <a:lnTo>
                    <a:pt x="3393" y="21597"/>
                  </a:lnTo>
                  <a:lnTo>
                    <a:pt x="3581" y="21859"/>
                  </a:lnTo>
                  <a:lnTo>
                    <a:pt x="3768" y="22103"/>
                  </a:lnTo>
                  <a:lnTo>
                    <a:pt x="3993" y="22346"/>
                  </a:lnTo>
                  <a:lnTo>
                    <a:pt x="4218" y="22571"/>
                  </a:lnTo>
                  <a:lnTo>
                    <a:pt x="4481" y="22778"/>
                  </a:lnTo>
                  <a:lnTo>
                    <a:pt x="4762" y="22984"/>
                  </a:lnTo>
                  <a:lnTo>
                    <a:pt x="5043" y="23153"/>
                  </a:lnTo>
                  <a:lnTo>
                    <a:pt x="5362" y="23321"/>
                  </a:lnTo>
                  <a:lnTo>
                    <a:pt x="5699" y="23471"/>
                  </a:lnTo>
                  <a:lnTo>
                    <a:pt x="6055" y="23602"/>
                  </a:lnTo>
                  <a:lnTo>
                    <a:pt x="6449" y="23696"/>
                  </a:lnTo>
                  <a:lnTo>
                    <a:pt x="6843" y="23790"/>
                  </a:lnTo>
                  <a:lnTo>
                    <a:pt x="7274" y="23846"/>
                  </a:lnTo>
                  <a:lnTo>
                    <a:pt x="7742" y="23865"/>
                  </a:lnTo>
                  <a:lnTo>
                    <a:pt x="8230" y="23865"/>
                  </a:lnTo>
                  <a:lnTo>
                    <a:pt x="8736" y="23846"/>
                  </a:lnTo>
                  <a:lnTo>
                    <a:pt x="9280" y="23790"/>
                  </a:lnTo>
                  <a:lnTo>
                    <a:pt x="9692" y="23734"/>
                  </a:lnTo>
                  <a:lnTo>
                    <a:pt x="10161" y="23621"/>
                  </a:lnTo>
                  <a:lnTo>
                    <a:pt x="10498" y="23546"/>
                  </a:lnTo>
                  <a:lnTo>
                    <a:pt x="10817" y="23434"/>
                  </a:lnTo>
                  <a:lnTo>
                    <a:pt x="11117" y="23321"/>
                  </a:lnTo>
                  <a:lnTo>
                    <a:pt x="11398" y="23190"/>
                  </a:lnTo>
                  <a:lnTo>
                    <a:pt x="11679" y="23059"/>
                  </a:lnTo>
                  <a:lnTo>
                    <a:pt x="11942" y="22909"/>
                  </a:lnTo>
                  <a:lnTo>
                    <a:pt x="12185" y="22759"/>
                  </a:lnTo>
                  <a:lnTo>
                    <a:pt x="12410" y="22590"/>
                  </a:lnTo>
                  <a:lnTo>
                    <a:pt x="12617" y="22403"/>
                  </a:lnTo>
                  <a:lnTo>
                    <a:pt x="12823" y="22234"/>
                  </a:lnTo>
                  <a:lnTo>
                    <a:pt x="13010" y="22046"/>
                  </a:lnTo>
                  <a:lnTo>
                    <a:pt x="13198" y="21840"/>
                  </a:lnTo>
                  <a:lnTo>
                    <a:pt x="13348" y="21634"/>
                  </a:lnTo>
                  <a:lnTo>
                    <a:pt x="13516" y="21428"/>
                  </a:lnTo>
                  <a:lnTo>
                    <a:pt x="13648" y="21222"/>
                  </a:lnTo>
                  <a:lnTo>
                    <a:pt x="13779" y="20997"/>
                  </a:lnTo>
                  <a:lnTo>
                    <a:pt x="14004" y="20584"/>
                  </a:lnTo>
                  <a:lnTo>
                    <a:pt x="14191" y="20153"/>
                  </a:lnTo>
                  <a:lnTo>
                    <a:pt x="14360" y="19703"/>
                  </a:lnTo>
                  <a:lnTo>
                    <a:pt x="14491" y="19272"/>
                  </a:lnTo>
                  <a:lnTo>
                    <a:pt x="14622" y="18728"/>
                  </a:lnTo>
                  <a:lnTo>
                    <a:pt x="14716" y="18185"/>
                  </a:lnTo>
                  <a:lnTo>
                    <a:pt x="14791" y="17678"/>
                  </a:lnTo>
                  <a:lnTo>
                    <a:pt x="14847" y="17172"/>
                  </a:lnTo>
                  <a:lnTo>
                    <a:pt x="14904" y="16291"/>
                  </a:lnTo>
                  <a:lnTo>
                    <a:pt x="14941" y="15598"/>
                  </a:lnTo>
                  <a:lnTo>
                    <a:pt x="14979" y="14941"/>
                  </a:lnTo>
                  <a:lnTo>
                    <a:pt x="14960" y="14360"/>
                  </a:lnTo>
                  <a:lnTo>
                    <a:pt x="14941" y="14004"/>
                  </a:lnTo>
                  <a:lnTo>
                    <a:pt x="14847" y="13517"/>
                  </a:lnTo>
                  <a:lnTo>
                    <a:pt x="14735" y="12917"/>
                  </a:lnTo>
                  <a:lnTo>
                    <a:pt x="14566" y="12186"/>
                  </a:lnTo>
                  <a:lnTo>
                    <a:pt x="14472" y="11942"/>
                  </a:lnTo>
                  <a:lnTo>
                    <a:pt x="14379" y="11698"/>
                  </a:lnTo>
                  <a:lnTo>
                    <a:pt x="14266" y="11473"/>
                  </a:lnTo>
                  <a:lnTo>
                    <a:pt x="14154" y="11248"/>
                  </a:lnTo>
                  <a:lnTo>
                    <a:pt x="14023" y="11023"/>
                  </a:lnTo>
                  <a:lnTo>
                    <a:pt x="13891" y="10817"/>
                  </a:lnTo>
                  <a:lnTo>
                    <a:pt x="13741" y="10630"/>
                  </a:lnTo>
                  <a:lnTo>
                    <a:pt x="13591" y="10442"/>
                  </a:lnTo>
                  <a:lnTo>
                    <a:pt x="13423" y="10255"/>
                  </a:lnTo>
                  <a:lnTo>
                    <a:pt x="13254" y="10086"/>
                  </a:lnTo>
                  <a:lnTo>
                    <a:pt x="13085" y="9917"/>
                  </a:lnTo>
                  <a:lnTo>
                    <a:pt x="12879" y="9767"/>
                  </a:lnTo>
                  <a:lnTo>
                    <a:pt x="12692" y="9636"/>
                  </a:lnTo>
                  <a:lnTo>
                    <a:pt x="12485" y="9505"/>
                  </a:lnTo>
                  <a:lnTo>
                    <a:pt x="12260" y="9374"/>
                  </a:lnTo>
                  <a:lnTo>
                    <a:pt x="12035" y="9261"/>
                  </a:lnTo>
                  <a:lnTo>
                    <a:pt x="11829" y="9168"/>
                  </a:lnTo>
                  <a:lnTo>
                    <a:pt x="11604" y="9093"/>
                  </a:lnTo>
                  <a:lnTo>
                    <a:pt x="11360" y="9018"/>
                  </a:lnTo>
                  <a:lnTo>
                    <a:pt x="11136" y="8961"/>
                  </a:lnTo>
                  <a:lnTo>
                    <a:pt x="10854" y="8886"/>
                  </a:lnTo>
                  <a:lnTo>
                    <a:pt x="10573" y="8849"/>
                  </a:lnTo>
                  <a:lnTo>
                    <a:pt x="10273" y="8793"/>
                  </a:lnTo>
                  <a:lnTo>
                    <a:pt x="9973" y="8774"/>
                  </a:lnTo>
                  <a:lnTo>
                    <a:pt x="9655" y="8755"/>
                  </a:lnTo>
                  <a:lnTo>
                    <a:pt x="9336" y="8755"/>
                  </a:lnTo>
                  <a:lnTo>
                    <a:pt x="8998" y="8774"/>
                  </a:lnTo>
                  <a:lnTo>
                    <a:pt x="8661" y="8793"/>
                  </a:lnTo>
                  <a:lnTo>
                    <a:pt x="8324" y="8849"/>
                  </a:lnTo>
                  <a:lnTo>
                    <a:pt x="8005" y="8924"/>
                  </a:lnTo>
                  <a:lnTo>
                    <a:pt x="7555" y="9055"/>
                  </a:lnTo>
                  <a:lnTo>
                    <a:pt x="7124" y="9205"/>
                  </a:lnTo>
                  <a:lnTo>
                    <a:pt x="6730" y="9355"/>
                  </a:lnTo>
                  <a:lnTo>
                    <a:pt x="6374" y="9524"/>
                  </a:lnTo>
                  <a:lnTo>
                    <a:pt x="6055" y="9674"/>
                  </a:lnTo>
                  <a:lnTo>
                    <a:pt x="5755" y="9842"/>
                  </a:lnTo>
                  <a:lnTo>
                    <a:pt x="5268" y="10142"/>
                  </a:lnTo>
                  <a:lnTo>
                    <a:pt x="5043" y="10311"/>
                  </a:lnTo>
                  <a:lnTo>
                    <a:pt x="4855" y="10461"/>
                  </a:lnTo>
                  <a:lnTo>
                    <a:pt x="4687" y="10630"/>
                  </a:lnTo>
                  <a:lnTo>
                    <a:pt x="4293" y="11061"/>
                  </a:lnTo>
                  <a:lnTo>
                    <a:pt x="4087" y="11286"/>
                  </a:lnTo>
                  <a:lnTo>
                    <a:pt x="3918" y="10049"/>
                  </a:lnTo>
                  <a:lnTo>
                    <a:pt x="3918" y="9861"/>
                  </a:lnTo>
                  <a:lnTo>
                    <a:pt x="3899" y="9636"/>
                  </a:lnTo>
                  <a:lnTo>
                    <a:pt x="3824" y="9093"/>
                  </a:lnTo>
                  <a:lnTo>
                    <a:pt x="3731" y="7911"/>
                  </a:lnTo>
                  <a:lnTo>
                    <a:pt x="3637" y="7124"/>
                  </a:lnTo>
                  <a:lnTo>
                    <a:pt x="3618" y="6824"/>
                  </a:lnTo>
                  <a:lnTo>
                    <a:pt x="3618" y="6693"/>
                  </a:lnTo>
                  <a:lnTo>
                    <a:pt x="3637" y="6562"/>
                  </a:lnTo>
                  <a:lnTo>
                    <a:pt x="3674" y="6449"/>
                  </a:lnTo>
                  <a:lnTo>
                    <a:pt x="3731" y="6337"/>
                  </a:lnTo>
                  <a:lnTo>
                    <a:pt x="3806" y="6243"/>
                  </a:lnTo>
                  <a:lnTo>
                    <a:pt x="3899" y="6149"/>
                  </a:lnTo>
                  <a:lnTo>
                    <a:pt x="4031" y="6056"/>
                  </a:lnTo>
                  <a:lnTo>
                    <a:pt x="4181" y="5981"/>
                  </a:lnTo>
                  <a:lnTo>
                    <a:pt x="4368" y="5924"/>
                  </a:lnTo>
                  <a:lnTo>
                    <a:pt x="4574" y="5868"/>
                  </a:lnTo>
                  <a:lnTo>
                    <a:pt x="4893" y="5812"/>
                  </a:lnTo>
                  <a:lnTo>
                    <a:pt x="5961" y="5662"/>
                  </a:lnTo>
                  <a:lnTo>
                    <a:pt x="7499" y="5418"/>
                  </a:lnTo>
                  <a:lnTo>
                    <a:pt x="9130" y="5174"/>
                  </a:lnTo>
                  <a:lnTo>
                    <a:pt x="10573" y="4968"/>
                  </a:lnTo>
                  <a:lnTo>
                    <a:pt x="11098" y="4893"/>
                  </a:lnTo>
                  <a:lnTo>
                    <a:pt x="11304" y="4875"/>
                  </a:lnTo>
                  <a:lnTo>
                    <a:pt x="11848" y="4875"/>
                  </a:lnTo>
                  <a:lnTo>
                    <a:pt x="11904" y="4856"/>
                  </a:lnTo>
                  <a:lnTo>
                    <a:pt x="12354" y="4818"/>
                  </a:lnTo>
                  <a:lnTo>
                    <a:pt x="12542" y="4800"/>
                  </a:lnTo>
                  <a:lnTo>
                    <a:pt x="12710" y="4762"/>
                  </a:lnTo>
                  <a:lnTo>
                    <a:pt x="12860" y="4687"/>
                  </a:lnTo>
                  <a:lnTo>
                    <a:pt x="12991" y="4612"/>
                  </a:lnTo>
                  <a:lnTo>
                    <a:pt x="13085" y="4518"/>
                  </a:lnTo>
                  <a:lnTo>
                    <a:pt x="13141" y="4406"/>
                  </a:lnTo>
                  <a:lnTo>
                    <a:pt x="13179" y="4256"/>
                  </a:lnTo>
                  <a:lnTo>
                    <a:pt x="13179" y="4068"/>
                  </a:lnTo>
                  <a:lnTo>
                    <a:pt x="13104" y="3394"/>
                  </a:lnTo>
                  <a:lnTo>
                    <a:pt x="13048" y="2550"/>
                  </a:lnTo>
                  <a:lnTo>
                    <a:pt x="12973" y="1744"/>
                  </a:lnTo>
                  <a:lnTo>
                    <a:pt x="12916" y="1106"/>
                  </a:lnTo>
                  <a:lnTo>
                    <a:pt x="12898" y="844"/>
                  </a:lnTo>
                  <a:lnTo>
                    <a:pt x="12879" y="600"/>
                  </a:lnTo>
                  <a:lnTo>
                    <a:pt x="12860" y="450"/>
                  </a:lnTo>
                  <a:lnTo>
                    <a:pt x="12804" y="319"/>
                  </a:lnTo>
                  <a:lnTo>
                    <a:pt x="12748" y="207"/>
                  </a:lnTo>
                  <a:lnTo>
                    <a:pt x="12635" y="113"/>
                  </a:lnTo>
                  <a:lnTo>
                    <a:pt x="12485" y="57"/>
                  </a:lnTo>
                  <a:lnTo>
                    <a:pt x="12298" y="19"/>
                  </a:lnTo>
                  <a:lnTo>
                    <a:pt x="12054"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8" name="Google Shape;1618;p33"/>
            <p:cNvSpPr/>
            <p:nvPr/>
          </p:nvSpPr>
          <p:spPr>
            <a:xfrm>
              <a:off x="5572850" y="2748750"/>
              <a:ext cx="23925" cy="30975"/>
            </a:xfrm>
            <a:custGeom>
              <a:avLst/>
              <a:gdLst/>
              <a:ahLst/>
              <a:cxnLst/>
              <a:rect l="l" t="t" r="r" b="b"/>
              <a:pathLst>
                <a:path w="957" h="1239" extrusionOk="0">
                  <a:moveTo>
                    <a:pt x="432" y="1"/>
                  </a:moveTo>
                  <a:lnTo>
                    <a:pt x="357" y="38"/>
                  </a:lnTo>
                  <a:lnTo>
                    <a:pt x="282" y="95"/>
                  </a:lnTo>
                  <a:lnTo>
                    <a:pt x="207" y="170"/>
                  </a:lnTo>
                  <a:lnTo>
                    <a:pt x="169" y="244"/>
                  </a:lnTo>
                  <a:lnTo>
                    <a:pt x="132" y="338"/>
                  </a:lnTo>
                  <a:lnTo>
                    <a:pt x="76" y="526"/>
                  </a:lnTo>
                  <a:lnTo>
                    <a:pt x="19" y="751"/>
                  </a:lnTo>
                  <a:lnTo>
                    <a:pt x="1" y="1013"/>
                  </a:lnTo>
                  <a:lnTo>
                    <a:pt x="263" y="1032"/>
                  </a:lnTo>
                  <a:lnTo>
                    <a:pt x="507" y="1069"/>
                  </a:lnTo>
                  <a:lnTo>
                    <a:pt x="732" y="1144"/>
                  </a:lnTo>
                  <a:lnTo>
                    <a:pt x="938" y="1238"/>
                  </a:lnTo>
                  <a:lnTo>
                    <a:pt x="957" y="1051"/>
                  </a:lnTo>
                  <a:lnTo>
                    <a:pt x="957" y="863"/>
                  </a:lnTo>
                  <a:lnTo>
                    <a:pt x="938" y="676"/>
                  </a:lnTo>
                  <a:lnTo>
                    <a:pt x="919" y="488"/>
                  </a:lnTo>
                  <a:lnTo>
                    <a:pt x="882" y="319"/>
                  </a:lnTo>
                  <a:lnTo>
                    <a:pt x="807" y="170"/>
                  </a:lnTo>
                  <a:lnTo>
                    <a:pt x="751" y="113"/>
                  </a:lnTo>
                  <a:lnTo>
                    <a:pt x="694" y="57"/>
                  </a:lnTo>
                  <a:lnTo>
                    <a:pt x="619" y="20"/>
                  </a:lnTo>
                  <a:lnTo>
                    <a:pt x="526"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9" name="Google Shape;1619;p33"/>
            <p:cNvSpPr/>
            <p:nvPr/>
          </p:nvSpPr>
          <p:spPr>
            <a:xfrm>
              <a:off x="5590675" y="2887475"/>
              <a:ext cx="16425" cy="27225"/>
            </a:xfrm>
            <a:custGeom>
              <a:avLst/>
              <a:gdLst/>
              <a:ahLst/>
              <a:cxnLst/>
              <a:rect l="l" t="t" r="r" b="b"/>
              <a:pathLst>
                <a:path w="657" h="1089" extrusionOk="0">
                  <a:moveTo>
                    <a:pt x="656" y="1"/>
                  </a:moveTo>
                  <a:lnTo>
                    <a:pt x="319" y="338"/>
                  </a:lnTo>
                  <a:lnTo>
                    <a:pt x="0" y="638"/>
                  </a:lnTo>
                  <a:lnTo>
                    <a:pt x="113" y="863"/>
                  </a:lnTo>
                  <a:lnTo>
                    <a:pt x="244" y="1069"/>
                  </a:lnTo>
                  <a:lnTo>
                    <a:pt x="300" y="1088"/>
                  </a:lnTo>
                  <a:lnTo>
                    <a:pt x="506" y="544"/>
                  </a:lnTo>
                  <a:lnTo>
                    <a:pt x="581" y="282"/>
                  </a:lnTo>
                  <a:lnTo>
                    <a:pt x="656"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0" name="Google Shape;1620;p33"/>
            <p:cNvSpPr/>
            <p:nvPr/>
          </p:nvSpPr>
          <p:spPr>
            <a:xfrm>
              <a:off x="5550350" y="2708450"/>
              <a:ext cx="16425" cy="19250"/>
            </a:xfrm>
            <a:custGeom>
              <a:avLst/>
              <a:gdLst/>
              <a:ahLst/>
              <a:cxnLst/>
              <a:rect l="l" t="t" r="r" b="b"/>
              <a:pathLst>
                <a:path w="657" h="770" extrusionOk="0">
                  <a:moveTo>
                    <a:pt x="657" y="1"/>
                  </a:moveTo>
                  <a:lnTo>
                    <a:pt x="320" y="57"/>
                  </a:lnTo>
                  <a:lnTo>
                    <a:pt x="1" y="132"/>
                  </a:lnTo>
                  <a:lnTo>
                    <a:pt x="76" y="301"/>
                  </a:lnTo>
                  <a:lnTo>
                    <a:pt x="151" y="469"/>
                  </a:lnTo>
                  <a:lnTo>
                    <a:pt x="226" y="619"/>
                  </a:lnTo>
                  <a:lnTo>
                    <a:pt x="338" y="769"/>
                  </a:lnTo>
                  <a:lnTo>
                    <a:pt x="376" y="769"/>
                  </a:lnTo>
                  <a:lnTo>
                    <a:pt x="526" y="394"/>
                  </a:lnTo>
                  <a:lnTo>
                    <a:pt x="657"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1" name="Google Shape;1621;p33"/>
            <p:cNvSpPr/>
            <p:nvPr/>
          </p:nvSpPr>
          <p:spPr>
            <a:xfrm>
              <a:off x="5628625" y="2712675"/>
              <a:ext cx="22525" cy="40325"/>
            </a:xfrm>
            <a:custGeom>
              <a:avLst/>
              <a:gdLst/>
              <a:ahLst/>
              <a:cxnLst/>
              <a:rect l="l" t="t" r="r" b="b"/>
              <a:pathLst>
                <a:path w="901" h="1613" extrusionOk="0">
                  <a:moveTo>
                    <a:pt x="1" y="0"/>
                  </a:moveTo>
                  <a:lnTo>
                    <a:pt x="1" y="207"/>
                  </a:lnTo>
                  <a:lnTo>
                    <a:pt x="1" y="431"/>
                  </a:lnTo>
                  <a:lnTo>
                    <a:pt x="38" y="638"/>
                  </a:lnTo>
                  <a:lnTo>
                    <a:pt x="94" y="844"/>
                  </a:lnTo>
                  <a:lnTo>
                    <a:pt x="151" y="1050"/>
                  </a:lnTo>
                  <a:lnTo>
                    <a:pt x="225" y="1238"/>
                  </a:lnTo>
                  <a:lnTo>
                    <a:pt x="338" y="1425"/>
                  </a:lnTo>
                  <a:lnTo>
                    <a:pt x="450" y="1613"/>
                  </a:lnTo>
                  <a:lnTo>
                    <a:pt x="507" y="1613"/>
                  </a:lnTo>
                  <a:lnTo>
                    <a:pt x="619" y="1294"/>
                  </a:lnTo>
                  <a:lnTo>
                    <a:pt x="732" y="975"/>
                  </a:lnTo>
                  <a:lnTo>
                    <a:pt x="825" y="638"/>
                  </a:lnTo>
                  <a:lnTo>
                    <a:pt x="900" y="300"/>
                  </a:lnTo>
                  <a:lnTo>
                    <a:pt x="694" y="207"/>
                  </a:lnTo>
                  <a:lnTo>
                    <a:pt x="469" y="132"/>
                  </a:lnTo>
                  <a:lnTo>
                    <a:pt x="225" y="57"/>
                  </a:lnTo>
                  <a:lnTo>
                    <a:pt x="1"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2" name="Google Shape;1622;p33"/>
            <p:cNvSpPr/>
            <p:nvPr/>
          </p:nvSpPr>
          <p:spPr>
            <a:xfrm>
              <a:off x="5381650" y="2663925"/>
              <a:ext cx="23450" cy="68450"/>
            </a:xfrm>
            <a:custGeom>
              <a:avLst/>
              <a:gdLst/>
              <a:ahLst/>
              <a:cxnLst/>
              <a:rect l="l" t="t" r="r" b="b"/>
              <a:pathLst>
                <a:path w="938" h="2738" extrusionOk="0">
                  <a:moveTo>
                    <a:pt x="525" y="1"/>
                  </a:moveTo>
                  <a:lnTo>
                    <a:pt x="431" y="19"/>
                  </a:lnTo>
                  <a:lnTo>
                    <a:pt x="338" y="57"/>
                  </a:lnTo>
                  <a:lnTo>
                    <a:pt x="263" y="94"/>
                  </a:lnTo>
                  <a:lnTo>
                    <a:pt x="206" y="169"/>
                  </a:lnTo>
                  <a:lnTo>
                    <a:pt x="150" y="263"/>
                  </a:lnTo>
                  <a:lnTo>
                    <a:pt x="113" y="338"/>
                  </a:lnTo>
                  <a:lnTo>
                    <a:pt x="56" y="526"/>
                  </a:lnTo>
                  <a:lnTo>
                    <a:pt x="19" y="807"/>
                  </a:lnTo>
                  <a:lnTo>
                    <a:pt x="0" y="1088"/>
                  </a:lnTo>
                  <a:lnTo>
                    <a:pt x="0" y="1388"/>
                  </a:lnTo>
                  <a:lnTo>
                    <a:pt x="19" y="1669"/>
                  </a:lnTo>
                  <a:lnTo>
                    <a:pt x="75" y="1950"/>
                  </a:lnTo>
                  <a:lnTo>
                    <a:pt x="169" y="2231"/>
                  </a:lnTo>
                  <a:lnTo>
                    <a:pt x="300" y="2494"/>
                  </a:lnTo>
                  <a:lnTo>
                    <a:pt x="450" y="2738"/>
                  </a:lnTo>
                  <a:lnTo>
                    <a:pt x="506" y="2738"/>
                  </a:lnTo>
                  <a:lnTo>
                    <a:pt x="694" y="2194"/>
                  </a:lnTo>
                  <a:lnTo>
                    <a:pt x="787" y="1913"/>
                  </a:lnTo>
                  <a:lnTo>
                    <a:pt x="862" y="1632"/>
                  </a:lnTo>
                  <a:lnTo>
                    <a:pt x="919" y="1350"/>
                  </a:lnTo>
                  <a:lnTo>
                    <a:pt x="937" y="1069"/>
                  </a:lnTo>
                  <a:lnTo>
                    <a:pt x="937" y="788"/>
                  </a:lnTo>
                  <a:lnTo>
                    <a:pt x="919" y="488"/>
                  </a:lnTo>
                  <a:lnTo>
                    <a:pt x="862" y="338"/>
                  </a:lnTo>
                  <a:lnTo>
                    <a:pt x="844" y="244"/>
                  </a:lnTo>
                  <a:lnTo>
                    <a:pt x="806" y="188"/>
                  </a:lnTo>
                  <a:lnTo>
                    <a:pt x="750" y="113"/>
                  </a:lnTo>
                  <a:lnTo>
                    <a:pt x="675" y="57"/>
                  </a:lnTo>
                  <a:lnTo>
                    <a:pt x="600" y="19"/>
                  </a:lnTo>
                  <a:lnTo>
                    <a:pt x="525"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3" name="Google Shape;1623;p33"/>
            <p:cNvSpPr/>
            <p:nvPr/>
          </p:nvSpPr>
          <p:spPr>
            <a:xfrm>
              <a:off x="5440700" y="2613325"/>
              <a:ext cx="23925" cy="39375"/>
            </a:xfrm>
            <a:custGeom>
              <a:avLst/>
              <a:gdLst/>
              <a:ahLst/>
              <a:cxnLst/>
              <a:rect l="l" t="t" r="r" b="b"/>
              <a:pathLst>
                <a:path w="957" h="1575" extrusionOk="0">
                  <a:moveTo>
                    <a:pt x="450" y="0"/>
                  </a:moveTo>
                  <a:lnTo>
                    <a:pt x="356" y="37"/>
                  </a:lnTo>
                  <a:lnTo>
                    <a:pt x="281" y="94"/>
                  </a:lnTo>
                  <a:lnTo>
                    <a:pt x="206" y="169"/>
                  </a:lnTo>
                  <a:lnTo>
                    <a:pt x="169" y="244"/>
                  </a:lnTo>
                  <a:lnTo>
                    <a:pt x="131" y="337"/>
                  </a:lnTo>
                  <a:lnTo>
                    <a:pt x="75" y="506"/>
                  </a:lnTo>
                  <a:lnTo>
                    <a:pt x="38" y="769"/>
                  </a:lnTo>
                  <a:lnTo>
                    <a:pt x="0" y="1031"/>
                  </a:lnTo>
                  <a:lnTo>
                    <a:pt x="0" y="1312"/>
                  </a:lnTo>
                  <a:lnTo>
                    <a:pt x="19" y="1575"/>
                  </a:lnTo>
                  <a:lnTo>
                    <a:pt x="56" y="1462"/>
                  </a:lnTo>
                  <a:lnTo>
                    <a:pt x="113" y="1350"/>
                  </a:lnTo>
                  <a:lnTo>
                    <a:pt x="188" y="1256"/>
                  </a:lnTo>
                  <a:lnTo>
                    <a:pt x="281" y="1162"/>
                  </a:lnTo>
                  <a:lnTo>
                    <a:pt x="413" y="1069"/>
                  </a:lnTo>
                  <a:lnTo>
                    <a:pt x="563" y="994"/>
                  </a:lnTo>
                  <a:lnTo>
                    <a:pt x="750" y="937"/>
                  </a:lnTo>
                  <a:lnTo>
                    <a:pt x="956" y="881"/>
                  </a:lnTo>
                  <a:lnTo>
                    <a:pt x="956" y="675"/>
                  </a:lnTo>
                  <a:lnTo>
                    <a:pt x="919" y="487"/>
                  </a:lnTo>
                  <a:lnTo>
                    <a:pt x="881" y="319"/>
                  </a:lnTo>
                  <a:lnTo>
                    <a:pt x="863" y="244"/>
                  </a:lnTo>
                  <a:lnTo>
                    <a:pt x="806" y="169"/>
                  </a:lnTo>
                  <a:lnTo>
                    <a:pt x="750" y="94"/>
                  </a:lnTo>
                  <a:lnTo>
                    <a:pt x="694" y="56"/>
                  </a:lnTo>
                  <a:lnTo>
                    <a:pt x="619"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4" name="Google Shape;1624;p33"/>
            <p:cNvSpPr/>
            <p:nvPr/>
          </p:nvSpPr>
          <p:spPr>
            <a:xfrm>
              <a:off x="5457575" y="2746425"/>
              <a:ext cx="18750" cy="32825"/>
            </a:xfrm>
            <a:custGeom>
              <a:avLst/>
              <a:gdLst/>
              <a:ahLst/>
              <a:cxnLst/>
              <a:rect l="l" t="t" r="r" b="b"/>
              <a:pathLst>
                <a:path w="750" h="1313" extrusionOk="0">
                  <a:moveTo>
                    <a:pt x="750" y="0"/>
                  </a:moveTo>
                  <a:lnTo>
                    <a:pt x="562" y="150"/>
                  </a:lnTo>
                  <a:lnTo>
                    <a:pt x="394" y="319"/>
                  </a:lnTo>
                  <a:lnTo>
                    <a:pt x="0" y="750"/>
                  </a:lnTo>
                  <a:lnTo>
                    <a:pt x="56" y="881"/>
                  </a:lnTo>
                  <a:lnTo>
                    <a:pt x="113" y="1031"/>
                  </a:lnTo>
                  <a:lnTo>
                    <a:pt x="206" y="1162"/>
                  </a:lnTo>
                  <a:lnTo>
                    <a:pt x="300" y="1294"/>
                  </a:lnTo>
                  <a:lnTo>
                    <a:pt x="337" y="1312"/>
                  </a:lnTo>
                  <a:lnTo>
                    <a:pt x="469" y="994"/>
                  </a:lnTo>
                  <a:lnTo>
                    <a:pt x="581" y="675"/>
                  </a:lnTo>
                  <a:lnTo>
                    <a:pt x="675" y="337"/>
                  </a:lnTo>
                  <a:lnTo>
                    <a:pt x="750"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5" name="Google Shape;1625;p33"/>
            <p:cNvSpPr/>
            <p:nvPr/>
          </p:nvSpPr>
          <p:spPr>
            <a:xfrm>
              <a:off x="5414925" y="2524275"/>
              <a:ext cx="23925" cy="67975"/>
            </a:xfrm>
            <a:custGeom>
              <a:avLst/>
              <a:gdLst/>
              <a:ahLst/>
              <a:cxnLst/>
              <a:rect l="l" t="t" r="r" b="b"/>
              <a:pathLst>
                <a:path w="957" h="2719" extrusionOk="0">
                  <a:moveTo>
                    <a:pt x="450" y="0"/>
                  </a:moveTo>
                  <a:lnTo>
                    <a:pt x="356" y="38"/>
                  </a:lnTo>
                  <a:lnTo>
                    <a:pt x="281" y="94"/>
                  </a:lnTo>
                  <a:lnTo>
                    <a:pt x="225" y="169"/>
                  </a:lnTo>
                  <a:lnTo>
                    <a:pt x="169" y="244"/>
                  </a:lnTo>
                  <a:lnTo>
                    <a:pt x="131" y="338"/>
                  </a:lnTo>
                  <a:lnTo>
                    <a:pt x="75" y="525"/>
                  </a:lnTo>
                  <a:lnTo>
                    <a:pt x="38" y="787"/>
                  </a:lnTo>
                  <a:lnTo>
                    <a:pt x="0" y="1087"/>
                  </a:lnTo>
                  <a:lnTo>
                    <a:pt x="19" y="1369"/>
                  </a:lnTo>
                  <a:lnTo>
                    <a:pt x="38" y="1669"/>
                  </a:lnTo>
                  <a:lnTo>
                    <a:pt x="94" y="1950"/>
                  </a:lnTo>
                  <a:lnTo>
                    <a:pt x="188" y="2231"/>
                  </a:lnTo>
                  <a:lnTo>
                    <a:pt x="319" y="2475"/>
                  </a:lnTo>
                  <a:lnTo>
                    <a:pt x="469" y="2718"/>
                  </a:lnTo>
                  <a:lnTo>
                    <a:pt x="525" y="2718"/>
                  </a:lnTo>
                  <a:lnTo>
                    <a:pt x="712" y="2193"/>
                  </a:lnTo>
                  <a:lnTo>
                    <a:pt x="806" y="1912"/>
                  </a:lnTo>
                  <a:lnTo>
                    <a:pt x="881" y="1631"/>
                  </a:lnTo>
                  <a:lnTo>
                    <a:pt x="937" y="1350"/>
                  </a:lnTo>
                  <a:lnTo>
                    <a:pt x="956" y="1069"/>
                  </a:lnTo>
                  <a:lnTo>
                    <a:pt x="956" y="769"/>
                  </a:lnTo>
                  <a:lnTo>
                    <a:pt x="919" y="488"/>
                  </a:lnTo>
                  <a:lnTo>
                    <a:pt x="881" y="319"/>
                  </a:lnTo>
                  <a:lnTo>
                    <a:pt x="862" y="244"/>
                  </a:lnTo>
                  <a:lnTo>
                    <a:pt x="825" y="169"/>
                  </a:lnTo>
                  <a:lnTo>
                    <a:pt x="769" y="113"/>
                  </a:lnTo>
                  <a:lnTo>
                    <a:pt x="694" y="56"/>
                  </a:lnTo>
                  <a:lnTo>
                    <a:pt x="619" y="19"/>
                  </a:lnTo>
                  <a:lnTo>
                    <a:pt x="544"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6" name="Google Shape;1626;p33"/>
            <p:cNvSpPr/>
            <p:nvPr/>
          </p:nvSpPr>
          <p:spPr>
            <a:xfrm>
              <a:off x="5496475" y="2549100"/>
              <a:ext cx="23925" cy="68450"/>
            </a:xfrm>
            <a:custGeom>
              <a:avLst/>
              <a:gdLst/>
              <a:ahLst/>
              <a:cxnLst/>
              <a:rect l="l" t="t" r="r" b="b"/>
              <a:pathLst>
                <a:path w="957" h="2738" extrusionOk="0">
                  <a:moveTo>
                    <a:pt x="525" y="1"/>
                  </a:moveTo>
                  <a:lnTo>
                    <a:pt x="431" y="19"/>
                  </a:lnTo>
                  <a:lnTo>
                    <a:pt x="356" y="38"/>
                  </a:lnTo>
                  <a:lnTo>
                    <a:pt x="281" y="94"/>
                  </a:lnTo>
                  <a:lnTo>
                    <a:pt x="206" y="169"/>
                  </a:lnTo>
                  <a:lnTo>
                    <a:pt x="150" y="244"/>
                  </a:lnTo>
                  <a:lnTo>
                    <a:pt x="112" y="338"/>
                  </a:lnTo>
                  <a:lnTo>
                    <a:pt x="75" y="526"/>
                  </a:lnTo>
                  <a:lnTo>
                    <a:pt x="19" y="807"/>
                  </a:lnTo>
                  <a:lnTo>
                    <a:pt x="0" y="1088"/>
                  </a:lnTo>
                  <a:lnTo>
                    <a:pt x="0" y="1388"/>
                  </a:lnTo>
                  <a:lnTo>
                    <a:pt x="38" y="1669"/>
                  </a:lnTo>
                  <a:lnTo>
                    <a:pt x="94" y="1950"/>
                  </a:lnTo>
                  <a:lnTo>
                    <a:pt x="169" y="2232"/>
                  </a:lnTo>
                  <a:lnTo>
                    <a:pt x="300" y="2494"/>
                  </a:lnTo>
                  <a:lnTo>
                    <a:pt x="450" y="2719"/>
                  </a:lnTo>
                  <a:lnTo>
                    <a:pt x="506" y="2738"/>
                  </a:lnTo>
                  <a:lnTo>
                    <a:pt x="712" y="2194"/>
                  </a:lnTo>
                  <a:lnTo>
                    <a:pt x="787" y="1913"/>
                  </a:lnTo>
                  <a:lnTo>
                    <a:pt x="862" y="1632"/>
                  </a:lnTo>
                  <a:lnTo>
                    <a:pt x="919" y="1350"/>
                  </a:lnTo>
                  <a:lnTo>
                    <a:pt x="956" y="1069"/>
                  </a:lnTo>
                  <a:lnTo>
                    <a:pt x="956" y="788"/>
                  </a:lnTo>
                  <a:lnTo>
                    <a:pt x="919" y="488"/>
                  </a:lnTo>
                  <a:lnTo>
                    <a:pt x="881" y="338"/>
                  </a:lnTo>
                  <a:lnTo>
                    <a:pt x="844" y="244"/>
                  </a:lnTo>
                  <a:lnTo>
                    <a:pt x="806" y="169"/>
                  </a:lnTo>
                  <a:lnTo>
                    <a:pt x="750" y="113"/>
                  </a:lnTo>
                  <a:lnTo>
                    <a:pt x="694" y="57"/>
                  </a:lnTo>
                  <a:lnTo>
                    <a:pt x="619" y="19"/>
                  </a:lnTo>
                  <a:lnTo>
                    <a:pt x="525"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7" name="Google Shape;1627;p33"/>
            <p:cNvSpPr/>
            <p:nvPr/>
          </p:nvSpPr>
          <p:spPr>
            <a:xfrm>
              <a:off x="5621125" y="2920300"/>
              <a:ext cx="23925" cy="68450"/>
            </a:xfrm>
            <a:custGeom>
              <a:avLst/>
              <a:gdLst/>
              <a:ahLst/>
              <a:cxnLst/>
              <a:rect l="l" t="t" r="r" b="b"/>
              <a:pathLst>
                <a:path w="957" h="2738" extrusionOk="0">
                  <a:moveTo>
                    <a:pt x="544" y="0"/>
                  </a:moveTo>
                  <a:lnTo>
                    <a:pt x="451" y="19"/>
                  </a:lnTo>
                  <a:lnTo>
                    <a:pt x="357" y="56"/>
                  </a:lnTo>
                  <a:lnTo>
                    <a:pt x="282" y="113"/>
                  </a:lnTo>
                  <a:lnTo>
                    <a:pt x="226" y="169"/>
                  </a:lnTo>
                  <a:lnTo>
                    <a:pt x="169" y="263"/>
                  </a:lnTo>
                  <a:lnTo>
                    <a:pt x="132" y="337"/>
                  </a:lnTo>
                  <a:lnTo>
                    <a:pt x="76" y="525"/>
                  </a:lnTo>
                  <a:lnTo>
                    <a:pt x="38" y="806"/>
                  </a:lnTo>
                  <a:lnTo>
                    <a:pt x="1" y="1087"/>
                  </a:lnTo>
                  <a:lnTo>
                    <a:pt x="1" y="1387"/>
                  </a:lnTo>
                  <a:lnTo>
                    <a:pt x="38" y="1669"/>
                  </a:lnTo>
                  <a:lnTo>
                    <a:pt x="94" y="1968"/>
                  </a:lnTo>
                  <a:lnTo>
                    <a:pt x="188" y="2231"/>
                  </a:lnTo>
                  <a:lnTo>
                    <a:pt x="301" y="2493"/>
                  </a:lnTo>
                  <a:lnTo>
                    <a:pt x="469" y="2737"/>
                  </a:lnTo>
                  <a:lnTo>
                    <a:pt x="507" y="2737"/>
                  </a:lnTo>
                  <a:lnTo>
                    <a:pt x="713" y="2193"/>
                  </a:lnTo>
                  <a:lnTo>
                    <a:pt x="807" y="1912"/>
                  </a:lnTo>
                  <a:lnTo>
                    <a:pt x="882" y="1631"/>
                  </a:lnTo>
                  <a:lnTo>
                    <a:pt x="919" y="1350"/>
                  </a:lnTo>
                  <a:lnTo>
                    <a:pt x="957" y="1069"/>
                  </a:lnTo>
                  <a:lnTo>
                    <a:pt x="957" y="787"/>
                  </a:lnTo>
                  <a:lnTo>
                    <a:pt x="919" y="506"/>
                  </a:lnTo>
                  <a:lnTo>
                    <a:pt x="882" y="337"/>
                  </a:lnTo>
                  <a:lnTo>
                    <a:pt x="863" y="263"/>
                  </a:lnTo>
                  <a:lnTo>
                    <a:pt x="807" y="188"/>
                  </a:lnTo>
                  <a:lnTo>
                    <a:pt x="769" y="113"/>
                  </a:lnTo>
                  <a:lnTo>
                    <a:pt x="694" y="56"/>
                  </a:lnTo>
                  <a:lnTo>
                    <a:pt x="619" y="19"/>
                  </a:lnTo>
                  <a:lnTo>
                    <a:pt x="544"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8" name="Google Shape;1628;p33"/>
            <p:cNvSpPr/>
            <p:nvPr/>
          </p:nvSpPr>
          <p:spPr>
            <a:xfrm>
              <a:off x="5680650" y="2869675"/>
              <a:ext cx="23925" cy="67975"/>
            </a:xfrm>
            <a:custGeom>
              <a:avLst/>
              <a:gdLst/>
              <a:ahLst/>
              <a:cxnLst/>
              <a:rect l="l" t="t" r="r" b="b"/>
              <a:pathLst>
                <a:path w="957" h="2719" extrusionOk="0">
                  <a:moveTo>
                    <a:pt x="450" y="0"/>
                  </a:moveTo>
                  <a:lnTo>
                    <a:pt x="357" y="38"/>
                  </a:lnTo>
                  <a:lnTo>
                    <a:pt x="282" y="94"/>
                  </a:lnTo>
                  <a:lnTo>
                    <a:pt x="207" y="169"/>
                  </a:lnTo>
                  <a:lnTo>
                    <a:pt x="169" y="244"/>
                  </a:lnTo>
                  <a:lnTo>
                    <a:pt x="132" y="338"/>
                  </a:lnTo>
                  <a:lnTo>
                    <a:pt x="75" y="525"/>
                  </a:lnTo>
                  <a:lnTo>
                    <a:pt x="19" y="788"/>
                  </a:lnTo>
                  <a:lnTo>
                    <a:pt x="0" y="1088"/>
                  </a:lnTo>
                  <a:lnTo>
                    <a:pt x="0" y="1369"/>
                  </a:lnTo>
                  <a:lnTo>
                    <a:pt x="38" y="1669"/>
                  </a:lnTo>
                  <a:lnTo>
                    <a:pt x="94" y="1950"/>
                  </a:lnTo>
                  <a:lnTo>
                    <a:pt x="188" y="2213"/>
                  </a:lnTo>
                  <a:lnTo>
                    <a:pt x="300" y="2475"/>
                  </a:lnTo>
                  <a:lnTo>
                    <a:pt x="450" y="2719"/>
                  </a:lnTo>
                  <a:lnTo>
                    <a:pt x="507" y="2719"/>
                  </a:lnTo>
                  <a:lnTo>
                    <a:pt x="713" y="2194"/>
                  </a:lnTo>
                  <a:lnTo>
                    <a:pt x="788" y="1913"/>
                  </a:lnTo>
                  <a:lnTo>
                    <a:pt x="863" y="1631"/>
                  </a:lnTo>
                  <a:lnTo>
                    <a:pt x="919" y="1350"/>
                  </a:lnTo>
                  <a:lnTo>
                    <a:pt x="956" y="1050"/>
                  </a:lnTo>
                  <a:lnTo>
                    <a:pt x="956" y="769"/>
                  </a:lnTo>
                  <a:lnTo>
                    <a:pt x="919" y="488"/>
                  </a:lnTo>
                  <a:lnTo>
                    <a:pt x="881" y="319"/>
                  </a:lnTo>
                  <a:lnTo>
                    <a:pt x="844" y="244"/>
                  </a:lnTo>
                  <a:lnTo>
                    <a:pt x="807" y="169"/>
                  </a:lnTo>
                  <a:lnTo>
                    <a:pt x="750" y="113"/>
                  </a:lnTo>
                  <a:lnTo>
                    <a:pt x="694" y="57"/>
                  </a:lnTo>
                  <a:lnTo>
                    <a:pt x="619" y="19"/>
                  </a:lnTo>
                  <a:lnTo>
                    <a:pt x="544"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9" name="Google Shape;1629;p33"/>
            <p:cNvSpPr/>
            <p:nvPr/>
          </p:nvSpPr>
          <p:spPr>
            <a:xfrm>
              <a:off x="5693300" y="2967150"/>
              <a:ext cx="19250" cy="46425"/>
            </a:xfrm>
            <a:custGeom>
              <a:avLst/>
              <a:gdLst/>
              <a:ahLst/>
              <a:cxnLst/>
              <a:rect l="l" t="t" r="r" b="b"/>
              <a:pathLst>
                <a:path w="770" h="1857" extrusionOk="0">
                  <a:moveTo>
                    <a:pt x="525" y="1"/>
                  </a:moveTo>
                  <a:lnTo>
                    <a:pt x="432" y="19"/>
                  </a:lnTo>
                  <a:lnTo>
                    <a:pt x="357" y="38"/>
                  </a:lnTo>
                  <a:lnTo>
                    <a:pt x="282" y="94"/>
                  </a:lnTo>
                  <a:lnTo>
                    <a:pt x="207" y="169"/>
                  </a:lnTo>
                  <a:lnTo>
                    <a:pt x="151" y="263"/>
                  </a:lnTo>
                  <a:lnTo>
                    <a:pt x="113" y="338"/>
                  </a:lnTo>
                  <a:lnTo>
                    <a:pt x="76" y="526"/>
                  </a:lnTo>
                  <a:lnTo>
                    <a:pt x="19" y="844"/>
                  </a:lnTo>
                  <a:lnTo>
                    <a:pt x="1" y="1182"/>
                  </a:lnTo>
                  <a:lnTo>
                    <a:pt x="19" y="1519"/>
                  </a:lnTo>
                  <a:lnTo>
                    <a:pt x="57" y="1857"/>
                  </a:lnTo>
                  <a:lnTo>
                    <a:pt x="282" y="1444"/>
                  </a:lnTo>
                  <a:lnTo>
                    <a:pt x="469" y="1013"/>
                  </a:lnTo>
                  <a:lnTo>
                    <a:pt x="638" y="563"/>
                  </a:lnTo>
                  <a:lnTo>
                    <a:pt x="769" y="132"/>
                  </a:lnTo>
                  <a:lnTo>
                    <a:pt x="713" y="76"/>
                  </a:lnTo>
                  <a:lnTo>
                    <a:pt x="657" y="38"/>
                  </a:lnTo>
                  <a:lnTo>
                    <a:pt x="600" y="19"/>
                  </a:lnTo>
                  <a:lnTo>
                    <a:pt x="525"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0" name="Google Shape;1630;p33"/>
            <p:cNvSpPr/>
            <p:nvPr/>
          </p:nvSpPr>
          <p:spPr>
            <a:xfrm>
              <a:off x="5654875" y="2780625"/>
              <a:ext cx="23925" cy="67975"/>
            </a:xfrm>
            <a:custGeom>
              <a:avLst/>
              <a:gdLst/>
              <a:ahLst/>
              <a:cxnLst/>
              <a:rect l="l" t="t" r="r" b="b"/>
              <a:pathLst>
                <a:path w="957" h="2719" extrusionOk="0">
                  <a:moveTo>
                    <a:pt x="450" y="1"/>
                  </a:moveTo>
                  <a:lnTo>
                    <a:pt x="357" y="38"/>
                  </a:lnTo>
                  <a:lnTo>
                    <a:pt x="282" y="94"/>
                  </a:lnTo>
                  <a:lnTo>
                    <a:pt x="225" y="169"/>
                  </a:lnTo>
                  <a:lnTo>
                    <a:pt x="169" y="244"/>
                  </a:lnTo>
                  <a:lnTo>
                    <a:pt x="132" y="338"/>
                  </a:lnTo>
                  <a:lnTo>
                    <a:pt x="75" y="525"/>
                  </a:lnTo>
                  <a:lnTo>
                    <a:pt x="38" y="807"/>
                  </a:lnTo>
                  <a:lnTo>
                    <a:pt x="0" y="1088"/>
                  </a:lnTo>
                  <a:lnTo>
                    <a:pt x="0" y="1369"/>
                  </a:lnTo>
                  <a:lnTo>
                    <a:pt x="38" y="1669"/>
                  </a:lnTo>
                  <a:lnTo>
                    <a:pt x="94" y="1950"/>
                  </a:lnTo>
                  <a:lnTo>
                    <a:pt x="188" y="2231"/>
                  </a:lnTo>
                  <a:lnTo>
                    <a:pt x="300" y="2494"/>
                  </a:lnTo>
                  <a:lnTo>
                    <a:pt x="469" y="2719"/>
                  </a:lnTo>
                  <a:lnTo>
                    <a:pt x="507" y="2719"/>
                  </a:lnTo>
                  <a:lnTo>
                    <a:pt x="713" y="2194"/>
                  </a:lnTo>
                  <a:lnTo>
                    <a:pt x="806" y="1913"/>
                  </a:lnTo>
                  <a:lnTo>
                    <a:pt x="881" y="1632"/>
                  </a:lnTo>
                  <a:lnTo>
                    <a:pt x="919" y="1350"/>
                  </a:lnTo>
                  <a:lnTo>
                    <a:pt x="956" y="1069"/>
                  </a:lnTo>
                  <a:lnTo>
                    <a:pt x="956" y="769"/>
                  </a:lnTo>
                  <a:lnTo>
                    <a:pt x="919" y="488"/>
                  </a:lnTo>
                  <a:lnTo>
                    <a:pt x="881" y="319"/>
                  </a:lnTo>
                  <a:lnTo>
                    <a:pt x="863" y="244"/>
                  </a:lnTo>
                  <a:lnTo>
                    <a:pt x="806" y="169"/>
                  </a:lnTo>
                  <a:lnTo>
                    <a:pt x="769" y="113"/>
                  </a:lnTo>
                  <a:lnTo>
                    <a:pt x="694" y="57"/>
                  </a:lnTo>
                  <a:lnTo>
                    <a:pt x="619" y="19"/>
                  </a:lnTo>
                  <a:lnTo>
                    <a:pt x="544"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1" name="Google Shape;1631;p33"/>
            <p:cNvSpPr/>
            <p:nvPr/>
          </p:nvSpPr>
          <p:spPr>
            <a:xfrm>
              <a:off x="5484750" y="3001375"/>
              <a:ext cx="23925" cy="67975"/>
            </a:xfrm>
            <a:custGeom>
              <a:avLst/>
              <a:gdLst/>
              <a:ahLst/>
              <a:cxnLst/>
              <a:rect l="l" t="t" r="r" b="b"/>
              <a:pathLst>
                <a:path w="957" h="2719" extrusionOk="0">
                  <a:moveTo>
                    <a:pt x="450" y="0"/>
                  </a:moveTo>
                  <a:lnTo>
                    <a:pt x="357" y="38"/>
                  </a:lnTo>
                  <a:lnTo>
                    <a:pt x="282" y="94"/>
                  </a:lnTo>
                  <a:lnTo>
                    <a:pt x="207" y="169"/>
                  </a:lnTo>
                  <a:lnTo>
                    <a:pt x="169" y="244"/>
                  </a:lnTo>
                  <a:lnTo>
                    <a:pt x="132" y="338"/>
                  </a:lnTo>
                  <a:lnTo>
                    <a:pt x="75" y="506"/>
                  </a:lnTo>
                  <a:lnTo>
                    <a:pt x="19" y="788"/>
                  </a:lnTo>
                  <a:lnTo>
                    <a:pt x="0" y="1088"/>
                  </a:lnTo>
                  <a:lnTo>
                    <a:pt x="0" y="1369"/>
                  </a:lnTo>
                  <a:lnTo>
                    <a:pt x="38" y="1669"/>
                  </a:lnTo>
                  <a:lnTo>
                    <a:pt x="94" y="1950"/>
                  </a:lnTo>
                  <a:lnTo>
                    <a:pt x="188" y="2212"/>
                  </a:lnTo>
                  <a:lnTo>
                    <a:pt x="300" y="2475"/>
                  </a:lnTo>
                  <a:lnTo>
                    <a:pt x="469" y="2718"/>
                  </a:lnTo>
                  <a:lnTo>
                    <a:pt x="507" y="2718"/>
                  </a:lnTo>
                  <a:lnTo>
                    <a:pt x="713" y="2175"/>
                  </a:lnTo>
                  <a:lnTo>
                    <a:pt x="806" y="1912"/>
                  </a:lnTo>
                  <a:lnTo>
                    <a:pt x="863" y="1631"/>
                  </a:lnTo>
                  <a:lnTo>
                    <a:pt x="919" y="1350"/>
                  </a:lnTo>
                  <a:lnTo>
                    <a:pt x="956" y="1050"/>
                  </a:lnTo>
                  <a:lnTo>
                    <a:pt x="956" y="769"/>
                  </a:lnTo>
                  <a:lnTo>
                    <a:pt x="919" y="488"/>
                  </a:lnTo>
                  <a:lnTo>
                    <a:pt x="881" y="319"/>
                  </a:lnTo>
                  <a:lnTo>
                    <a:pt x="844" y="244"/>
                  </a:lnTo>
                  <a:lnTo>
                    <a:pt x="806" y="169"/>
                  </a:lnTo>
                  <a:lnTo>
                    <a:pt x="750" y="113"/>
                  </a:lnTo>
                  <a:lnTo>
                    <a:pt x="694" y="56"/>
                  </a:lnTo>
                  <a:lnTo>
                    <a:pt x="619" y="19"/>
                  </a:lnTo>
                  <a:lnTo>
                    <a:pt x="544"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2" name="Google Shape;1632;p33"/>
            <p:cNvSpPr/>
            <p:nvPr/>
          </p:nvSpPr>
          <p:spPr>
            <a:xfrm>
              <a:off x="5458975" y="2912325"/>
              <a:ext cx="23925" cy="67975"/>
            </a:xfrm>
            <a:custGeom>
              <a:avLst/>
              <a:gdLst/>
              <a:ahLst/>
              <a:cxnLst/>
              <a:rect l="l" t="t" r="r" b="b"/>
              <a:pathLst>
                <a:path w="957" h="2719" extrusionOk="0">
                  <a:moveTo>
                    <a:pt x="450" y="0"/>
                  </a:moveTo>
                  <a:lnTo>
                    <a:pt x="356" y="38"/>
                  </a:lnTo>
                  <a:lnTo>
                    <a:pt x="281" y="94"/>
                  </a:lnTo>
                  <a:lnTo>
                    <a:pt x="225" y="169"/>
                  </a:lnTo>
                  <a:lnTo>
                    <a:pt x="169" y="244"/>
                  </a:lnTo>
                  <a:lnTo>
                    <a:pt x="132" y="338"/>
                  </a:lnTo>
                  <a:lnTo>
                    <a:pt x="75" y="525"/>
                  </a:lnTo>
                  <a:lnTo>
                    <a:pt x="38" y="806"/>
                  </a:lnTo>
                  <a:lnTo>
                    <a:pt x="0" y="1088"/>
                  </a:lnTo>
                  <a:lnTo>
                    <a:pt x="0" y="1369"/>
                  </a:lnTo>
                  <a:lnTo>
                    <a:pt x="38" y="1669"/>
                  </a:lnTo>
                  <a:lnTo>
                    <a:pt x="94" y="1950"/>
                  </a:lnTo>
                  <a:lnTo>
                    <a:pt x="188" y="2231"/>
                  </a:lnTo>
                  <a:lnTo>
                    <a:pt x="300" y="2494"/>
                  </a:lnTo>
                  <a:lnTo>
                    <a:pt x="469" y="2719"/>
                  </a:lnTo>
                  <a:lnTo>
                    <a:pt x="506" y="2719"/>
                  </a:lnTo>
                  <a:lnTo>
                    <a:pt x="713" y="2194"/>
                  </a:lnTo>
                  <a:lnTo>
                    <a:pt x="806" y="1913"/>
                  </a:lnTo>
                  <a:lnTo>
                    <a:pt x="881" y="1631"/>
                  </a:lnTo>
                  <a:lnTo>
                    <a:pt x="919" y="1350"/>
                  </a:lnTo>
                  <a:lnTo>
                    <a:pt x="956" y="1069"/>
                  </a:lnTo>
                  <a:lnTo>
                    <a:pt x="956" y="769"/>
                  </a:lnTo>
                  <a:lnTo>
                    <a:pt x="919" y="488"/>
                  </a:lnTo>
                  <a:lnTo>
                    <a:pt x="881" y="319"/>
                  </a:lnTo>
                  <a:lnTo>
                    <a:pt x="863" y="244"/>
                  </a:lnTo>
                  <a:lnTo>
                    <a:pt x="806" y="169"/>
                  </a:lnTo>
                  <a:lnTo>
                    <a:pt x="769" y="113"/>
                  </a:lnTo>
                  <a:lnTo>
                    <a:pt x="694" y="57"/>
                  </a:lnTo>
                  <a:lnTo>
                    <a:pt x="619" y="19"/>
                  </a:lnTo>
                  <a:lnTo>
                    <a:pt x="544"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3" name="Google Shape;1633;p33"/>
            <p:cNvSpPr/>
            <p:nvPr/>
          </p:nvSpPr>
          <p:spPr>
            <a:xfrm>
              <a:off x="5540525" y="2937150"/>
              <a:ext cx="23450" cy="68450"/>
            </a:xfrm>
            <a:custGeom>
              <a:avLst/>
              <a:gdLst/>
              <a:ahLst/>
              <a:cxnLst/>
              <a:rect l="l" t="t" r="r" b="b"/>
              <a:pathLst>
                <a:path w="938" h="2738" extrusionOk="0">
                  <a:moveTo>
                    <a:pt x="525" y="1"/>
                  </a:moveTo>
                  <a:lnTo>
                    <a:pt x="431" y="20"/>
                  </a:lnTo>
                  <a:lnTo>
                    <a:pt x="356" y="57"/>
                  </a:lnTo>
                  <a:lnTo>
                    <a:pt x="263" y="95"/>
                  </a:lnTo>
                  <a:lnTo>
                    <a:pt x="206" y="170"/>
                  </a:lnTo>
                  <a:lnTo>
                    <a:pt x="150" y="263"/>
                  </a:lnTo>
                  <a:lnTo>
                    <a:pt x="113" y="338"/>
                  </a:lnTo>
                  <a:lnTo>
                    <a:pt x="75" y="526"/>
                  </a:lnTo>
                  <a:lnTo>
                    <a:pt x="19" y="807"/>
                  </a:lnTo>
                  <a:lnTo>
                    <a:pt x="0" y="1088"/>
                  </a:lnTo>
                  <a:lnTo>
                    <a:pt x="0" y="1388"/>
                  </a:lnTo>
                  <a:lnTo>
                    <a:pt x="19" y="1669"/>
                  </a:lnTo>
                  <a:lnTo>
                    <a:pt x="94" y="1951"/>
                  </a:lnTo>
                  <a:lnTo>
                    <a:pt x="169" y="2232"/>
                  </a:lnTo>
                  <a:lnTo>
                    <a:pt x="300" y="2494"/>
                  </a:lnTo>
                  <a:lnTo>
                    <a:pt x="450" y="2738"/>
                  </a:lnTo>
                  <a:lnTo>
                    <a:pt x="506" y="2738"/>
                  </a:lnTo>
                  <a:lnTo>
                    <a:pt x="713" y="2194"/>
                  </a:lnTo>
                  <a:lnTo>
                    <a:pt x="788" y="1913"/>
                  </a:lnTo>
                  <a:lnTo>
                    <a:pt x="863" y="1632"/>
                  </a:lnTo>
                  <a:lnTo>
                    <a:pt x="919" y="1351"/>
                  </a:lnTo>
                  <a:lnTo>
                    <a:pt x="938" y="1069"/>
                  </a:lnTo>
                  <a:lnTo>
                    <a:pt x="938" y="788"/>
                  </a:lnTo>
                  <a:lnTo>
                    <a:pt x="919" y="488"/>
                  </a:lnTo>
                  <a:lnTo>
                    <a:pt x="881" y="338"/>
                  </a:lnTo>
                  <a:lnTo>
                    <a:pt x="844" y="245"/>
                  </a:lnTo>
                  <a:lnTo>
                    <a:pt x="806" y="188"/>
                  </a:lnTo>
                  <a:lnTo>
                    <a:pt x="750" y="113"/>
                  </a:lnTo>
                  <a:lnTo>
                    <a:pt x="694" y="57"/>
                  </a:lnTo>
                  <a:lnTo>
                    <a:pt x="619" y="20"/>
                  </a:lnTo>
                  <a:lnTo>
                    <a:pt x="525"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4" name="Google Shape;1634;p33"/>
            <p:cNvSpPr/>
            <p:nvPr/>
          </p:nvSpPr>
          <p:spPr>
            <a:xfrm>
              <a:off x="5586925" y="3023400"/>
              <a:ext cx="23925" cy="58600"/>
            </a:xfrm>
            <a:custGeom>
              <a:avLst/>
              <a:gdLst/>
              <a:ahLst/>
              <a:cxnLst/>
              <a:rect l="l" t="t" r="r" b="b"/>
              <a:pathLst>
                <a:path w="957" h="2344" extrusionOk="0">
                  <a:moveTo>
                    <a:pt x="544" y="0"/>
                  </a:moveTo>
                  <a:lnTo>
                    <a:pt x="450" y="19"/>
                  </a:lnTo>
                  <a:lnTo>
                    <a:pt x="356" y="38"/>
                  </a:lnTo>
                  <a:lnTo>
                    <a:pt x="281" y="94"/>
                  </a:lnTo>
                  <a:lnTo>
                    <a:pt x="206" y="169"/>
                  </a:lnTo>
                  <a:lnTo>
                    <a:pt x="169" y="263"/>
                  </a:lnTo>
                  <a:lnTo>
                    <a:pt x="131" y="338"/>
                  </a:lnTo>
                  <a:lnTo>
                    <a:pt x="75" y="525"/>
                  </a:lnTo>
                  <a:lnTo>
                    <a:pt x="38" y="750"/>
                  </a:lnTo>
                  <a:lnTo>
                    <a:pt x="19" y="975"/>
                  </a:lnTo>
                  <a:lnTo>
                    <a:pt x="0" y="1200"/>
                  </a:lnTo>
                  <a:lnTo>
                    <a:pt x="19" y="1444"/>
                  </a:lnTo>
                  <a:lnTo>
                    <a:pt x="38" y="1669"/>
                  </a:lnTo>
                  <a:lnTo>
                    <a:pt x="75" y="1894"/>
                  </a:lnTo>
                  <a:lnTo>
                    <a:pt x="150" y="2119"/>
                  </a:lnTo>
                  <a:lnTo>
                    <a:pt x="225" y="2344"/>
                  </a:lnTo>
                  <a:lnTo>
                    <a:pt x="694" y="2231"/>
                  </a:lnTo>
                  <a:lnTo>
                    <a:pt x="825" y="1819"/>
                  </a:lnTo>
                  <a:lnTo>
                    <a:pt x="881" y="1594"/>
                  </a:lnTo>
                  <a:lnTo>
                    <a:pt x="919" y="1369"/>
                  </a:lnTo>
                  <a:lnTo>
                    <a:pt x="937" y="1163"/>
                  </a:lnTo>
                  <a:lnTo>
                    <a:pt x="956" y="938"/>
                  </a:lnTo>
                  <a:lnTo>
                    <a:pt x="956" y="713"/>
                  </a:lnTo>
                  <a:lnTo>
                    <a:pt x="919" y="488"/>
                  </a:lnTo>
                  <a:lnTo>
                    <a:pt x="881" y="338"/>
                  </a:lnTo>
                  <a:lnTo>
                    <a:pt x="806" y="188"/>
                  </a:lnTo>
                  <a:lnTo>
                    <a:pt x="750" y="113"/>
                  </a:lnTo>
                  <a:lnTo>
                    <a:pt x="694" y="57"/>
                  </a:lnTo>
                  <a:lnTo>
                    <a:pt x="619" y="19"/>
                  </a:lnTo>
                  <a:lnTo>
                    <a:pt x="544"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5" name="Google Shape;1635;p33"/>
            <p:cNvSpPr/>
            <p:nvPr/>
          </p:nvSpPr>
          <p:spPr>
            <a:xfrm>
              <a:off x="5560200" y="2502700"/>
              <a:ext cx="23925" cy="68000"/>
            </a:xfrm>
            <a:custGeom>
              <a:avLst/>
              <a:gdLst/>
              <a:ahLst/>
              <a:cxnLst/>
              <a:rect l="l" t="t" r="r" b="b"/>
              <a:pathLst>
                <a:path w="957" h="2720" extrusionOk="0">
                  <a:moveTo>
                    <a:pt x="450" y="1"/>
                  </a:moveTo>
                  <a:lnTo>
                    <a:pt x="357" y="38"/>
                  </a:lnTo>
                  <a:lnTo>
                    <a:pt x="282" y="95"/>
                  </a:lnTo>
                  <a:lnTo>
                    <a:pt x="207" y="170"/>
                  </a:lnTo>
                  <a:lnTo>
                    <a:pt x="169" y="244"/>
                  </a:lnTo>
                  <a:lnTo>
                    <a:pt x="132" y="338"/>
                  </a:lnTo>
                  <a:lnTo>
                    <a:pt x="76" y="526"/>
                  </a:lnTo>
                  <a:lnTo>
                    <a:pt x="38" y="788"/>
                  </a:lnTo>
                  <a:lnTo>
                    <a:pt x="1" y="1088"/>
                  </a:lnTo>
                  <a:lnTo>
                    <a:pt x="1" y="1369"/>
                  </a:lnTo>
                  <a:lnTo>
                    <a:pt x="38" y="1669"/>
                  </a:lnTo>
                  <a:lnTo>
                    <a:pt x="94" y="1950"/>
                  </a:lnTo>
                  <a:lnTo>
                    <a:pt x="188" y="2232"/>
                  </a:lnTo>
                  <a:lnTo>
                    <a:pt x="300" y="2475"/>
                  </a:lnTo>
                  <a:lnTo>
                    <a:pt x="469" y="2719"/>
                  </a:lnTo>
                  <a:lnTo>
                    <a:pt x="507" y="2719"/>
                  </a:lnTo>
                  <a:lnTo>
                    <a:pt x="713" y="2194"/>
                  </a:lnTo>
                  <a:lnTo>
                    <a:pt x="807" y="1913"/>
                  </a:lnTo>
                  <a:lnTo>
                    <a:pt x="882" y="1632"/>
                  </a:lnTo>
                  <a:lnTo>
                    <a:pt x="919" y="1351"/>
                  </a:lnTo>
                  <a:lnTo>
                    <a:pt x="957" y="1069"/>
                  </a:lnTo>
                  <a:lnTo>
                    <a:pt x="957" y="769"/>
                  </a:lnTo>
                  <a:lnTo>
                    <a:pt x="919" y="488"/>
                  </a:lnTo>
                  <a:lnTo>
                    <a:pt x="882" y="319"/>
                  </a:lnTo>
                  <a:lnTo>
                    <a:pt x="863" y="244"/>
                  </a:lnTo>
                  <a:lnTo>
                    <a:pt x="807" y="170"/>
                  </a:lnTo>
                  <a:lnTo>
                    <a:pt x="769" y="113"/>
                  </a:lnTo>
                  <a:lnTo>
                    <a:pt x="694" y="57"/>
                  </a:lnTo>
                  <a:lnTo>
                    <a:pt x="619" y="20"/>
                  </a:lnTo>
                  <a:lnTo>
                    <a:pt x="544"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6" name="Google Shape;1636;p33"/>
            <p:cNvSpPr/>
            <p:nvPr/>
          </p:nvSpPr>
          <p:spPr>
            <a:xfrm>
              <a:off x="5620200" y="2489575"/>
              <a:ext cx="21575" cy="30500"/>
            </a:xfrm>
            <a:custGeom>
              <a:avLst/>
              <a:gdLst/>
              <a:ahLst/>
              <a:cxnLst/>
              <a:rect l="l" t="t" r="r" b="b"/>
              <a:pathLst>
                <a:path w="863" h="1220" extrusionOk="0">
                  <a:moveTo>
                    <a:pt x="862" y="1"/>
                  </a:moveTo>
                  <a:lnTo>
                    <a:pt x="0" y="95"/>
                  </a:lnTo>
                  <a:lnTo>
                    <a:pt x="56" y="395"/>
                  </a:lnTo>
                  <a:lnTo>
                    <a:pt x="150" y="695"/>
                  </a:lnTo>
                  <a:lnTo>
                    <a:pt x="281" y="957"/>
                  </a:lnTo>
                  <a:lnTo>
                    <a:pt x="356" y="1088"/>
                  </a:lnTo>
                  <a:lnTo>
                    <a:pt x="431" y="1201"/>
                  </a:lnTo>
                  <a:lnTo>
                    <a:pt x="488" y="1219"/>
                  </a:lnTo>
                  <a:lnTo>
                    <a:pt x="600" y="919"/>
                  </a:lnTo>
                  <a:lnTo>
                    <a:pt x="712" y="620"/>
                  </a:lnTo>
                  <a:lnTo>
                    <a:pt x="806" y="320"/>
                  </a:lnTo>
                  <a:lnTo>
                    <a:pt x="862"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7" name="Google Shape;1637;p33"/>
            <p:cNvSpPr/>
            <p:nvPr/>
          </p:nvSpPr>
          <p:spPr>
            <a:xfrm>
              <a:off x="5631900" y="2549575"/>
              <a:ext cx="23925" cy="60950"/>
            </a:xfrm>
            <a:custGeom>
              <a:avLst/>
              <a:gdLst/>
              <a:ahLst/>
              <a:cxnLst/>
              <a:rect l="l" t="t" r="r" b="b"/>
              <a:pathLst>
                <a:path w="957" h="2438" extrusionOk="0">
                  <a:moveTo>
                    <a:pt x="451" y="0"/>
                  </a:moveTo>
                  <a:lnTo>
                    <a:pt x="376" y="38"/>
                  </a:lnTo>
                  <a:lnTo>
                    <a:pt x="282" y="94"/>
                  </a:lnTo>
                  <a:lnTo>
                    <a:pt x="226" y="150"/>
                  </a:lnTo>
                  <a:lnTo>
                    <a:pt x="169" y="225"/>
                  </a:lnTo>
                  <a:lnTo>
                    <a:pt x="132" y="319"/>
                  </a:lnTo>
                  <a:lnTo>
                    <a:pt x="76" y="488"/>
                  </a:lnTo>
                  <a:lnTo>
                    <a:pt x="38" y="732"/>
                  </a:lnTo>
                  <a:lnTo>
                    <a:pt x="20" y="975"/>
                  </a:lnTo>
                  <a:lnTo>
                    <a:pt x="1" y="1238"/>
                  </a:lnTo>
                  <a:lnTo>
                    <a:pt x="20" y="1500"/>
                  </a:lnTo>
                  <a:lnTo>
                    <a:pt x="76" y="1744"/>
                  </a:lnTo>
                  <a:lnTo>
                    <a:pt x="132" y="1988"/>
                  </a:lnTo>
                  <a:lnTo>
                    <a:pt x="226" y="2213"/>
                  </a:lnTo>
                  <a:lnTo>
                    <a:pt x="357" y="2438"/>
                  </a:lnTo>
                  <a:lnTo>
                    <a:pt x="582" y="2438"/>
                  </a:lnTo>
                  <a:lnTo>
                    <a:pt x="751" y="1950"/>
                  </a:lnTo>
                  <a:lnTo>
                    <a:pt x="826" y="1706"/>
                  </a:lnTo>
                  <a:lnTo>
                    <a:pt x="901" y="1463"/>
                  </a:lnTo>
                  <a:lnTo>
                    <a:pt x="938" y="1219"/>
                  </a:lnTo>
                  <a:lnTo>
                    <a:pt x="957" y="957"/>
                  </a:lnTo>
                  <a:lnTo>
                    <a:pt x="957" y="713"/>
                  </a:lnTo>
                  <a:lnTo>
                    <a:pt x="938" y="450"/>
                  </a:lnTo>
                  <a:lnTo>
                    <a:pt x="901" y="300"/>
                  </a:lnTo>
                  <a:lnTo>
                    <a:pt x="826" y="150"/>
                  </a:lnTo>
                  <a:lnTo>
                    <a:pt x="769" y="94"/>
                  </a:lnTo>
                  <a:lnTo>
                    <a:pt x="713" y="38"/>
                  </a:lnTo>
                  <a:lnTo>
                    <a:pt x="638"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8" name="Google Shape;1638;p33"/>
            <p:cNvSpPr/>
            <p:nvPr/>
          </p:nvSpPr>
          <p:spPr>
            <a:xfrm>
              <a:off x="5350700" y="2525675"/>
              <a:ext cx="22525" cy="43150"/>
            </a:xfrm>
            <a:custGeom>
              <a:avLst/>
              <a:gdLst/>
              <a:ahLst/>
              <a:cxnLst/>
              <a:rect l="l" t="t" r="r" b="b"/>
              <a:pathLst>
                <a:path w="901" h="1726" extrusionOk="0">
                  <a:moveTo>
                    <a:pt x="901" y="0"/>
                  </a:moveTo>
                  <a:lnTo>
                    <a:pt x="732" y="38"/>
                  </a:lnTo>
                  <a:lnTo>
                    <a:pt x="601" y="94"/>
                  </a:lnTo>
                  <a:lnTo>
                    <a:pt x="451" y="169"/>
                  </a:lnTo>
                  <a:lnTo>
                    <a:pt x="338" y="263"/>
                  </a:lnTo>
                  <a:lnTo>
                    <a:pt x="226" y="375"/>
                  </a:lnTo>
                  <a:lnTo>
                    <a:pt x="132" y="507"/>
                  </a:lnTo>
                  <a:lnTo>
                    <a:pt x="57" y="675"/>
                  </a:lnTo>
                  <a:lnTo>
                    <a:pt x="1" y="844"/>
                  </a:lnTo>
                  <a:lnTo>
                    <a:pt x="76" y="1088"/>
                  </a:lnTo>
                  <a:lnTo>
                    <a:pt x="151" y="1313"/>
                  </a:lnTo>
                  <a:lnTo>
                    <a:pt x="263" y="1519"/>
                  </a:lnTo>
                  <a:lnTo>
                    <a:pt x="395" y="1725"/>
                  </a:lnTo>
                  <a:lnTo>
                    <a:pt x="451" y="1725"/>
                  </a:lnTo>
                  <a:lnTo>
                    <a:pt x="619" y="1313"/>
                  </a:lnTo>
                  <a:lnTo>
                    <a:pt x="751" y="881"/>
                  </a:lnTo>
                  <a:lnTo>
                    <a:pt x="807" y="657"/>
                  </a:lnTo>
                  <a:lnTo>
                    <a:pt x="844" y="450"/>
                  </a:lnTo>
                  <a:lnTo>
                    <a:pt x="882" y="225"/>
                  </a:lnTo>
                  <a:lnTo>
                    <a:pt x="901"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9" name="Google Shape;1639;p33"/>
            <p:cNvSpPr/>
            <p:nvPr/>
          </p:nvSpPr>
          <p:spPr>
            <a:xfrm>
              <a:off x="5393825" y="2866850"/>
              <a:ext cx="19250" cy="65650"/>
            </a:xfrm>
            <a:custGeom>
              <a:avLst/>
              <a:gdLst/>
              <a:ahLst/>
              <a:cxnLst/>
              <a:rect l="l" t="t" r="r" b="b"/>
              <a:pathLst>
                <a:path w="770" h="2626" extrusionOk="0">
                  <a:moveTo>
                    <a:pt x="544" y="1"/>
                  </a:moveTo>
                  <a:lnTo>
                    <a:pt x="319" y="38"/>
                  </a:lnTo>
                  <a:lnTo>
                    <a:pt x="225" y="57"/>
                  </a:lnTo>
                  <a:lnTo>
                    <a:pt x="132" y="113"/>
                  </a:lnTo>
                  <a:lnTo>
                    <a:pt x="75" y="188"/>
                  </a:lnTo>
                  <a:lnTo>
                    <a:pt x="38" y="301"/>
                  </a:lnTo>
                  <a:lnTo>
                    <a:pt x="19" y="413"/>
                  </a:lnTo>
                  <a:lnTo>
                    <a:pt x="1" y="563"/>
                  </a:lnTo>
                  <a:lnTo>
                    <a:pt x="1" y="732"/>
                  </a:lnTo>
                  <a:lnTo>
                    <a:pt x="19" y="938"/>
                  </a:lnTo>
                  <a:lnTo>
                    <a:pt x="75" y="1294"/>
                  </a:lnTo>
                  <a:lnTo>
                    <a:pt x="132" y="1501"/>
                  </a:lnTo>
                  <a:lnTo>
                    <a:pt x="188" y="1726"/>
                  </a:lnTo>
                  <a:lnTo>
                    <a:pt x="244" y="2063"/>
                  </a:lnTo>
                  <a:lnTo>
                    <a:pt x="319" y="2625"/>
                  </a:lnTo>
                  <a:lnTo>
                    <a:pt x="525" y="2082"/>
                  </a:lnTo>
                  <a:lnTo>
                    <a:pt x="619" y="1819"/>
                  </a:lnTo>
                  <a:lnTo>
                    <a:pt x="675" y="1538"/>
                  </a:lnTo>
                  <a:lnTo>
                    <a:pt x="732" y="1257"/>
                  </a:lnTo>
                  <a:lnTo>
                    <a:pt x="769" y="976"/>
                  </a:lnTo>
                  <a:lnTo>
                    <a:pt x="769" y="676"/>
                  </a:lnTo>
                  <a:lnTo>
                    <a:pt x="732" y="395"/>
                  </a:lnTo>
                  <a:lnTo>
                    <a:pt x="694" y="226"/>
                  </a:lnTo>
                  <a:lnTo>
                    <a:pt x="619" y="76"/>
                  </a:lnTo>
                  <a:lnTo>
                    <a:pt x="544"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0" name="Google Shape;1640;p33"/>
            <p:cNvSpPr/>
            <p:nvPr/>
          </p:nvSpPr>
          <p:spPr>
            <a:xfrm>
              <a:off x="5414925" y="2790475"/>
              <a:ext cx="23925" cy="40325"/>
            </a:xfrm>
            <a:custGeom>
              <a:avLst/>
              <a:gdLst/>
              <a:ahLst/>
              <a:cxnLst/>
              <a:rect l="l" t="t" r="r" b="b"/>
              <a:pathLst>
                <a:path w="957" h="1613" extrusionOk="0">
                  <a:moveTo>
                    <a:pt x="450" y="0"/>
                  </a:moveTo>
                  <a:lnTo>
                    <a:pt x="356" y="38"/>
                  </a:lnTo>
                  <a:lnTo>
                    <a:pt x="281" y="94"/>
                  </a:lnTo>
                  <a:lnTo>
                    <a:pt x="206" y="169"/>
                  </a:lnTo>
                  <a:lnTo>
                    <a:pt x="169" y="244"/>
                  </a:lnTo>
                  <a:lnTo>
                    <a:pt x="131" y="338"/>
                  </a:lnTo>
                  <a:lnTo>
                    <a:pt x="75" y="506"/>
                  </a:lnTo>
                  <a:lnTo>
                    <a:pt x="38" y="788"/>
                  </a:lnTo>
                  <a:lnTo>
                    <a:pt x="0" y="1050"/>
                  </a:lnTo>
                  <a:lnTo>
                    <a:pt x="0" y="1331"/>
                  </a:lnTo>
                  <a:lnTo>
                    <a:pt x="38" y="1612"/>
                  </a:lnTo>
                  <a:lnTo>
                    <a:pt x="900" y="1500"/>
                  </a:lnTo>
                  <a:lnTo>
                    <a:pt x="937" y="1256"/>
                  </a:lnTo>
                  <a:lnTo>
                    <a:pt x="956" y="994"/>
                  </a:lnTo>
                  <a:lnTo>
                    <a:pt x="956" y="731"/>
                  </a:lnTo>
                  <a:lnTo>
                    <a:pt x="919" y="488"/>
                  </a:lnTo>
                  <a:lnTo>
                    <a:pt x="881" y="319"/>
                  </a:lnTo>
                  <a:lnTo>
                    <a:pt x="806" y="169"/>
                  </a:lnTo>
                  <a:lnTo>
                    <a:pt x="750" y="94"/>
                  </a:lnTo>
                  <a:lnTo>
                    <a:pt x="694" y="56"/>
                  </a:lnTo>
                  <a:lnTo>
                    <a:pt x="619"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1" name="Google Shape;1641;p33"/>
            <p:cNvSpPr/>
            <p:nvPr/>
          </p:nvSpPr>
          <p:spPr>
            <a:xfrm>
              <a:off x="5390550" y="2422100"/>
              <a:ext cx="121875" cy="121875"/>
            </a:xfrm>
            <a:custGeom>
              <a:avLst/>
              <a:gdLst/>
              <a:ahLst/>
              <a:cxnLst/>
              <a:rect l="l" t="t" r="r" b="b"/>
              <a:pathLst>
                <a:path w="4875" h="4875" extrusionOk="0">
                  <a:moveTo>
                    <a:pt x="2456" y="0"/>
                  </a:moveTo>
                  <a:lnTo>
                    <a:pt x="2212" y="19"/>
                  </a:lnTo>
                  <a:lnTo>
                    <a:pt x="1950" y="57"/>
                  </a:lnTo>
                  <a:lnTo>
                    <a:pt x="1706" y="113"/>
                  </a:lnTo>
                  <a:lnTo>
                    <a:pt x="1481" y="207"/>
                  </a:lnTo>
                  <a:lnTo>
                    <a:pt x="1275" y="300"/>
                  </a:lnTo>
                  <a:lnTo>
                    <a:pt x="1069" y="432"/>
                  </a:lnTo>
                  <a:lnTo>
                    <a:pt x="881" y="563"/>
                  </a:lnTo>
                  <a:lnTo>
                    <a:pt x="694" y="731"/>
                  </a:lnTo>
                  <a:lnTo>
                    <a:pt x="544" y="900"/>
                  </a:lnTo>
                  <a:lnTo>
                    <a:pt x="413" y="1088"/>
                  </a:lnTo>
                  <a:lnTo>
                    <a:pt x="281" y="1294"/>
                  </a:lnTo>
                  <a:lnTo>
                    <a:pt x="188" y="1500"/>
                  </a:lnTo>
                  <a:lnTo>
                    <a:pt x="113" y="1725"/>
                  </a:lnTo>
                  <a:lnTo>
                    <a:pt x="38" y="1950"/>
                  </a:lnTo>
                  <a:lnTo>
                    <a:pt x="19" y="2194"/>
                  </a:lnTo>
                  <a:lnTo>
                    <a:pt x="0" y="2419"/>
                  </a:lnTo>
                  <a:lnTo>
                    <a:pt x="0" y="2681"/>
                  </a:lnTo>
                  <a:lnTo>
                    <a:pt x="38" y="2925"/>
                  </a:lnTo>
                  <a:lnTo>
                    <a:pt x="113" y="3169"/>
                  </a:lnTo>
                  <a:lnTo>
                    <a:pt x="188" y="3394"/>
                  </a:lnTo>
                  <a:lnTo>
                    <a:pt x="300" y="3600"/>
                  </a:lnTo>
                  <a:lnTo>
                    <a:pt x="413" y="3806"/>
                  </a:lnTo>
                  <a:lnTo>
                    <a:pt x="563" y="3993"/>
                  </a:lnTo>
                  <a:lnTo>
                    <a:pt x="713" y="4181"/>
                  </a:lnTo>
                  <a:lnTo>
                    <a:pt x="900" y="4331"/>
                  </a:lnTo>
                  <a:lnTo>
                    <a:pt x="1088" y="4462"/>
                  </a:lnTo>
                  <a:lnTo>
                    <a:pt x="1275" y="4593"/>
                  </a:lnTo>
                  <a:lnTo>
                    <a:pt x="1500" y="4687"/>
                  </a:lnTo>
                  <a:lnTo>
                    <a:pt x="1706" y="4762"/>
                  </a:lnTo>
                  <a:lnTo>
                    <a:pt x="1950" y="4837"/>
                  </a:lnTo>
                  <a:lnTo>
                    <a:pt x="2175" y="4856"/>
                  </a:lnTo>
                  <a:lnTo>
                    <a:pt x="2419" y="4874"/>
                  </a:lnTo>
                  <a:lnTo>
                    <a:pt x="2662" y="4874"/>
                  </a:lnTo>
                  <a:lnTo>
                    <a:pt x="2906" y="4837"/>
                  </a:lnTo>
                  <a:lnTo>
                    <a:pt x="3150" y="4762"/>
                  </a:lnTo>
                  <a:lnTo>
                    <a:pt x="3375" y="4687"/>
                  </a:lnTo>
                  <a:lnTo>
                    <a:pt x="3600" y="4575"/>
                  </a:lnTo>
                  <a:lnTo>
                    <a:pt x="3806" y="4462"/>
                  </a:lnTo>
                  <a:lnTo>
                    <a:pt x="3993" y="4312"/>
                  </a:lnTo>
                  <a:lnTo>
                    <a:pt x="4162" y="4162"/>
                  </a:lnTo>
                  <a:lnTo>
                    <a:pt x="4312" y="3975"/>
                  </a:lnTo>
                  <a:lnTo>
                    <a:pt x="4462" y="3787"/>
                  </a:lnTo>
                  <a:lnTo>
                    <a:pt x="4574" y="3600"/>
                  </a:lnTo>
                  <a:lnTo>
                    <a:pt x="4687" y="3375"/>
                  </a:lnTo>
                  <a:lnTo>
                    <a:pt x="4762" y="3169"/>
                  </a:lnTo>
                  <a:lnTo>
                    <a:pt x="4818" y="2944"/>
                  </a:lnTo>
                  <a:lnTo>
                    <a:pt x="4856" y="2700"/>
                  </a:lnTo>
                  <a:lnTo>
                    <a:pt x="4874" y="2456"/>
                  </a:lnTo>
                  <a:lnTo>
                    <a:pt x="4856" y="2212"/>
                  </a:lnTo>
                  <a:lnTo>
                    <a:pt x="4818" y="1969"/>
                  </a:lnTo>
                  <a:lnTo>
                    <a:pt x="4762" y="1725"/>
                  </a:lnTo>
                  <a:lnTo>
                    <a:pt x="4668" y="1500"/>
                  </a:lnTo>
                  <a:lnTo>
                    <a:pt x="4574" y="1275"/>
                  </a:lnTo>
                  <a:lnTo>
                    <a:pt x="4443" y="1069"/>
                  </a:lnTo>
                  <a:lnTo>
                    <a:pt x="4312" y="881"/>
                  </a:lnTo>
                  <a:lnTo>
                    <a:pt x="4143" y="713"/>
                  </a:lnTo>
                  <a:lnTo>
                    <a:pt x="3975" y="563"/>
                  </a:lnTo>
                  <a:lnTo>
                    <a:pt x="3787" y="413"/>
                  </a:lnTo>
                  <a:lnTo>
                    <a:pt x="3581" y="300"/>
                  </a:lnTo>
                  <a:lnTo>
                    <a:pt x="3375" y="188"/>
                  </a:lnTo>
                  <a:lnTo>
                    <a:pt x="3150" y="113"/>
                  </a:lnTo>
                  <a:lnTo>
                    <a:pt x="2925" y="57"/>
                  </a:lnTo>
                  <a:lnTo>
                    <a:pt x="2681" y="19"/>
                  </a:lnTo>
                  <a:lnTo>
                    <a:pt x="2456"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2" name="Google Shape;1642;p33"/>
            <p:cNvSpPr/>
            <p:nvPr/>
          </p:nvSpPr>
          <p:spPr>
            <a:xfrm>
              <a:off x="5411175" y="2443175"/>
              <a:ext cx="80150" cy="80175"/>
            </a:xfrm>
            <a:custGeom>
              <a:avLst/>
              <a:gdLst/>
              <a:ahLst/>
              <a:cxnLst/>
              <a:rect l="l" t="t" r="r" b="b"/>
              <a:pathLst>
                <a:path w="3206" h="3207" extrusionOk="0">
                  <a:moveTo>
                    <a:pt x="1462" y="1"/>
                  </a:moveTo>
                  <a:lnTo>
                    <a:pt x="1294" y="20"/>
                  </a:lnTo>
                  <a:lnTo>
                    <a:pt x="1144" y="57"/>
                  </a:lnTo>
                  <a:lnTo>
                    <a:pt x="975" y="113"/>
                  </a:lnTo>
                  <a:lnTo>
                    <a:pt x="844" y="188"/>
                  </a:lnTo>
                  <a:lnTo>
                    <a:pt x="713" y="263"/>
                  </a:lnTo>
                  <a:lnTo>
                    <a:pt x="581" y="357"/>
                  </a:lnTo>
                  <a:lnTo>
                    <a:pt x="469" y="470"/>
                  </a:lnTo>
                  <a:lnTo>
                    <a:pt x="356" y="582"/>
                  </a:lnTo>
                  <a:lnTo>
                    <a:pt x="263" y="713"/>
                  </a:lnTo>
                  <a:lnTo>
                    <a:pt x="188" y="845"/>
                  </a:lnTo>
                  <a:lnTo>
                    <a:pt x="131" y="976"/>
                  </a:lnTo>
                  <a:lnTo>
                    <a:pt x="75" y="1126"/>
                  </a:lnTo>
                  <a:lnTo>
                    <a:pt x="38" y="1276"/>
                  </a:lnTo>
                  <a:lnTo>
                    <a:pt x="19" y="1426"/>
                  </a:lnTo>
                  <a:lnTo>
                    <a:pt x="0" y="1594"/>
                  </a:lnTo>
                  <a:lnTo>
                    <a:pt x="0" y="1744"/>
                  </a:lnTo>
                  <a:lnTo>
                    <a:pt x="38" y="1913"/>
                  </a:lnTo>
                  <a:lnTo>
                    <a:pt x="75" y="2082"/>
                  </a:lnTo>
                  <a:lnTo>
                    <a:pt x="131" y="2232"/>
                  </a:lnTo>
                  <a:lnTo>
                    <a:pt x="188" y="2363"/>
                  </a:lnTo>
                  <a:lnTo>
                    <a:pt x="281" y="2494"/>
                  </a:lnTo>
                  <a:lnTo>
                    <a:pt x="375" y="2625"/>
                  </a:lnTo>
                  <a:lnTo>
                    <a:pt x="469" y="2738"/>
                  </a:lnTo>
                  <a:lnTo>
                    <a:pt x="600" y="2850"/>
                  </a:lnTo>
                  <a:lnTo>
                    <a:pt x="713" y="2944"/>
                  </a:lnTo>
                  <a:lnTo>
                    <a:pt x="844" y="3019"/>
                  </a:lnTo>
                  <a:lnTo>
                    <a:pt x="994" y="3075"/>
                  </a:lnTo>
                  <a:lnTo>
                    <a:pt x="1125" y="3132"/>
                  </a:lnTo>
                  <a:lnTo>
                    <a:pt x="1275" y="3169"/>
                  </a:lnTo>
                  <a:lnTo>
                    <a:pt x="1444" y="3207"/>
                  </a:lnTo>
                  <a:lnTo>
                    <a:pt x="1762" y="3207"/>
                  </a:lnTo>
                  <a:lnTo>
                    <a:pt x="1912" y="3169"/>
                  </a:lnTo>
                  <a:lnTo>
                    <a:pt x="2062" y="3132"/>
                  </a:lnTo>
                  <a:lnTo>
                    <a:pt x="2212" y="3094"/>
                  </a:lnTo>
                  <a:lnTo>
                    <a:pt x="2343" y="3038"/>
                  </a:lnTo>
                  <a:lnTo>
                    <a:pt x="2456" y="2963"/>
                  </a:lnTo>
                  <a:lnTo>
                    <a:pt x="2662" y="2813"/>
                  </a:lnTo>
                  <a:lnTo>
                    <a:pt x="2831" y="2644"/>
                  </a:lnTo>
                  <a:lnTo>
                    <a:pt x="2962" y="2457"/>
                  </a:lnTo>
                  <a:lnTo>
                    <a:pt x="3075" y="2251"/>
                  </a:lnTo>
                  <a:lnTo>
                    <a:pt x="3150" y="2026"/>
                  </a:lnTo>
                  <a:lnTo>
                    <a:pt x="3206" y="1782"/>
                  </a:lnTo>
                  <a:lnTo>
                    <a:pt x="3206" y="1538"/>
                  </a:lnTo>
                  <a:lnTo>
                    <a:pt x="3187" y="1294"/>
                  </a:lnTo>
                  <a:lnTo>
                    <a:pt x="3112" y="1051"/>
                  </a:lnTo>
                  <a:lnTo>
                    <a:pt x="3018" y="826"/>
                  </a:lnTo>
                  <a:lnTo>
                    <a:pt x="2887" y="638"/>
                  </a:lnTo>
                  <a:lnTo>
                    <a:pt x="2737" y="451"/>
                  </a:lnTo>
                  <a:lnTo>
                    <a:pt x="2550" y="301"/>
                  </a:lnTo>
                  <a:lnTo>
                    <a:pt x="2362" y="188"/>
                  </a:lnTo>
                  <a:lnTo>
                    <a:pt x="2156" y="95"/>
                  </a:lnTo>
                  <a:lnTo>
                    <a:pt x="1931" y="20"/>
                  </a:lnTo>
                  <a:lnTo>
                    <a:pt x="1762"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3" name="Google Shape;1643;p33"/>
            <p:cNvSpPr/>
            <p:nvPr/>
          </p:nvSpPr>
          <p:spPr>
            <a:xfrm>
              <a:off x="5451000" y="2443650"/>
              <a:ext cx="40325" cy="73600"/>
            </a:xfrm>
            <a:custGeom>
              <a:avLst/>
              <a:gdLst/>
              <a:ahLst/>
              <a:cxnLst/>
              <a:rect l="l" t="t" r="r" b="b"/>
              <a:pathLst>
                <a:path w="1613" h="2944" extrusionOk="0">
                  <a:moveTo>
                    <a:pt x="338" y="1"/>
                  </a:moveTo>
                  <a:lnTo>
                    <a:pt x="244" y="76"/>
                  </a:lnTo>
                  <a:lnTo>
                    <a:pt x="169" y="169"/>
                  </a:lnTo>
                  <a:lnTo>
                    <a:pt x="113" y="263"/>
                  </a:lnTo>
                  <a:lnTo>
                    <a:pt x="76" y="376"/>
                  </a:lnTo>
                  <a:lnTo>
                    <a:pt x="38" y="488"/>
                  </a:lnTo>
                  <a:lnTo>
                    <a:pt x="19" y="619"/>
                  </a:lnTo>
                  <a:lnTo>
                    <a:pt x="1" y="863"/>
                  </a:lnTo>
                  <a:lnTo>
                    <a:pt x="1" y="1126"/>
                  </a:lnTo>
                  <a:lnTo>
                    <a:pt x="38" y="1332"/>
                  </a:lnTo>
                  <a:lnTo>
                    <a:pt x="76" y="1613"/>
                  </a:lnTo>
                  <a:lnTo>
                    <a:pt x="151" y="1950"/>
                  </a:lnTo>
                  <a:lnTo>
                    <a:pt x="207" y="2157"/>
                  </a:lnTo>
                  <a:lnTo>
                    <a:pt x="282" y="2363"/>
                  </a:lnTo>
                  <a:lnTo>
                    <a:pt x="376" y="2550"/>
                  </a:lnTo>
                  <a:lnTo>
                    <a:pt x="507" y="2738"/>
                  </a:lnTo>
                  <a:lnTo>
                    <a:pt x="582" y="2794"/>
                  </a:lnTo>
                  <a:lnTo>
                    <a:pt x="675" y="2869"/>
                  </a:lnTo>
                  <a:lnTo>
                    <a:pt x="769" y="2906"/>
                  </a:lnTo>
                  <a:lnTo>
                    <a:pt x="863" y="2944"/>
                  </a:lnTo>
                  <a:lnTo>
                    <a:pt x="1069" y="2794"/>
                  </a:lnTo>
                  <a:lnTo>
                    <a:pt x="1238" y="2625"/>
                  </a:lnTo>
                  <a:lnTo>
                    <a:pt x="1369" y="2438"/>
                  </a:lnTo>
                  <a:lnTo>
                    <a:pt x="1482" y="2232"/>
                  </a:lnTo>
                  <a:lnTo>
                    <a:pt x="1557" y="2007"/>
                  </a:lnTo>
                  <a:lnTo>
                    <a:pt x="1613" y="1763"/>
                  </a:lnTo>
                  <a:lnTo>
                    <a:pt x="1613" y="1519"/>
                  </a:lnTo>
                  <a:lnTo>
                    <a:pt x="1594" y="1275"/>
                  </a:lnTo>
                  <a:lnTo>
                    <a:pt x="1519" y="1032"/>
                  </a:lnTo>
                  <a:lnTo>
                    <a:pt x="1425" y="807"/>
                  </a:lnTo>
                  <a:lnTo>
                    <a:pt x="1294" y="619"/>
                  </a:lnTo>
                  <a:lnTo>
                    <a:pt x="1144" y="432"/>
                  </a:lnTo>
                  <a:lnTo>
                    <a:pt x="957" y="282"/>
                  </a:lnTo>
                  <a:lnTo>
                    <a:pt x="769" y="169"/>
                  </a:lnTo>
                  <a:lnTo>
                    <a:pt x="563" y="76"/>
                  </a:lnTo>
                  <a:lnTo>
                    <a:pt x="33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4" name="Google Shape;1644;p33"/>
            <p:cNvSpPr/>
            <p:nvPr/>
          </p:nvSpPr>
          <p:spPr>
            <a:xfrm>
              <a:off x="5507700" y="2414125"/>
              <a:ext cx="121900" cy="121875"/>
            </a:xfrm>
            <a:custGeom>
              <a:avLst/>
              <a:gdLst/>
              <a:ahLst/>
              <a:cxnLst/>
              <a:rect l="l" t="t" r="r" b="b"/>
              <a:pathLst>
                <a:path w="4876" h="4875" extrusionOk="0">
                  <a:moveTo>
                    <a:pt x="2457" y="1"/>
                  </a:moveTo>
                  <a:lnTo>
                    <a:pt x="2213" y="19"/>
                  </a:lnTo>
                  <a:lnTo>
                    <a:pt x="1969" y="57"/>
                  </a:lnTo>
                  <a:lnTo>
                    <a:pt x="1726" y="113"/>
                  </a:lnTo>
                  <a:lnTo>
                    <a:pt x="1501" y="188"/>
                  </a:lnTo>
                  <a:lnTo>
                    <a:pt x="1276" y="301"/>
                  </a:lnTo>
                  <a:lnTo>
                    <a:pt x="1069" y="432"/>
                  </a:lnTo>
                  <a:lnTo>
                    <a:pt x="882" y="563"/>
                  </a:lnTo>
                  <a:lnTo>
                    <a:pt x="713" y="732"/>
                  </a:lnTo>
                  <a:lnTo>
                    <a:pt x="545" y="901"/>
                  </a:lnTo>
                  <a:lnTo>
                    <a:pt x="413" y="1088"/>
                  </a:lnTo>
                  <a:lnTo>
                    <a:pt x="301" y="1294"/>
                  </a:lnTo>
                  <a:lnTo>
                    <a:pt x="188" y="1500"/>
                  </a:lnTo>
                  <a:lnTo>
                    <a:pt x="113" y="1725"/>
                  </a:lnTo>
                  <a:lnTo>
                    <a:pt x="57" y="1950"/>
                  </a:lnTo>
                  <a:lnTo>
                    <a:pt x="20" y="2175"/>
                  </a:lnTo>
                  <a:lnTo>
                    <a:pt x="1" y="2419"/>
                  </a:lnTo>
                  <a:lnTo>
                    <a:pt x="20" y="2663"/>
                  </a:lnTo>
                  <a:lnTo>
                    <a:pt x="57" y="2906"/>
                  </a:lnTo>
                  <a:lnTo>
                    <a:pt x="113" y="3150"/>
                  </a:lnTo>
                  <a:lnTo>
                    <a:pt x="188" y="3394"/>
                  </a:lnTo>
                  <a:lnTo>
                    <a:pt x="301" y="3600"/>
                  </a:lnTo>
                  <a:lnTo>
                    <a:pt x="432" y="3806"/>
                  </a:lnTo>
                  <a:lnTo>
                    <a:pt x="563" y="3994"/>
                  </a:lnTo>
                  <a:lnTo>
                    <a:pt x="732" y="4162"/>
                  </a:lnTo>
                  <a:lnTo>
                    <a:pt x="901" y="4331"/>
                  </a:lnTo>
                  <a:lnTo>
                    <a:pt x="1088" y="4462"/>
                  </a:lnTo>
                  <a:lnTo>
                    <a:pt x="1294" y="4594"/>
                  </a:lnTo>
                  <a:lnTo>
                    <a:pt x="1501" y="4687"/>
                  </a:lnTo>
                  <a:lnTo>
                    <a:pt x="1726" y="4762"/>
                  </a:lnTo>
                  <a:lnTo>
                    <a:pt x="1951" y="4819"/>
                  </a:lnTo>
                  <a:lnTo>
                    <a:pt x="2176" y="4856"/>
                  </a:lnTo>
                  <a:lnTo>
                    <a:pt x="2419" y="4875"/>
                  </a:lnTo>
                  <a:lnTo>
                    <a:pt x="2663" y="4856"/>
                  </a:lnTo>
                  <a:lnTo>
                    <a:pt x="2907" y="4819"/>
                  </a:lnTo>
                  <a:lnTo>
                    <a:pt x="3150" y="4762"/>
                  </a:lnTo>
                  <a:lnTo>
                    <a:pt x="3394" y="4687"/>
                  </a:lnTo>
                  <a:lnTo>
                    <a:pt x="3600" y="4575"/>
                  </a:lnTo>
                  <a:lnTo>
                    <a:pt x="3806" y="4462"/>
                  </a:lnTo>
                  <a:lnTo>
                    <a:pt x="3994" y="4312"/>
                  </a:lnTo>
                  <a:lnTo>
                    <a:pt x="4163" y="4162"/>
                  </a:lnTo>
                  <a:lnTo>
                    <a:pt x="4331" y="3975"/>
                  </a:lnTo>
                  <a:lnTo>
                    <a:pt x="4463" y="3787"/>
                  </a:lnTo>
                  <a:lnTo>
                    <a:pt x="4594" y="3600"/>
                  </a:lnTo>
                  <a:lnTo>
                    <a:pt x="4688" y="3375"/>
                  </a:lnTo>
                  <a:lnTo>
                    <a:pt x="4763" y="3169"/>
                  </a:lnTo>
                  <a:lnTo>
                    <a:pt x="4819" y="2925"/>
                  </a:lnTo>
                  <a:lnTo>
                    <a:pt x="4856" y="2700"/>
                  </a:lnTo>
                  <a:lnTo>
                    <a:pt x="4875" y="2456"/>
                  </a:lnTo>
                  <a:lnTo>
                    <a:pt x="4856" y="2213"/>
                  </a:lnTo>
                  <a:lnTo>
                    <a:pt x="4819" y="1969"/>
                  </a:lnTo>
                  <a:lnTo>
                    <a:pt x="4763" y="1725"/>
                  </a:lnTo>
                  <a:lnTo>
                    <a:pt x="4688" y="1500"/>
                  </a:lnTo>
                  <a:lnTo>
                    <a:pt x="4575" y="1275"/>
                  </a:lnTo>
                  <a:lnTo>
                    <a:pt x="4463" y="1069"/>
                  </a:lnTo>
                  <a:lnTo>
                    <a:pt x="4313" y="882"/>
                  </a:lnTo>
                  <a:lnTo>
                    <a:pt x="4163" y="713"/>
                  </a:lnTo>
                  <a:lnTo>
                    <a:pt x="3975" y="563"/>
                  </a:lnTo>
                  <a:lnTo>
                    <a:pt x="3788" y="413"/>
                  </a:lnTo>
                  <a:lnTo>
                    <a:pt x="3600" y="301"/>
                  </a:lnTo>
                  <a:lnTo>
                    <a:pt x="3375" y="188"/>
                  </a:lnTo>
                  <a:lnTo>
                    <a:pt x="3169" y="113"/>
                  </a:lnTo>
                  <a:lnTo>
                    <a:pt x="2925" y="57"/>
                  </a:lnTo>
                  <a:lnTo>
                    <a:pt x="2700" y="19"/>
                  </a:lnTo>
                  <a:lnTo>
                    <a:pt x="2457"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5" name="Google Shape;1645;p33"/>
            <p:cNvSpPr/>
            <p:nvPr/>
          </p:nvSpPr>
          <p:spPr>
            <a:xfrm>
              <a:off x="5528325" y="2434750"/>
              <a:ext cx="80650" cy="80625"/>
            </a:xfrm>
            <a:custGeom>
              <a:avLst/>
              <a:gdLst/>
              <a:ahLst/>
              <a:cxnLst/>
              <a:rect l="l" t="t" r="r" b="b"/>
              <a:pathLst>
                <a:path w="3226" h="3225" extrusionOk="0">
                  <a:moveTo>
                    <a:pt x="1613" y="1"/>
                  </a:moveTo>
                  <a:lnTo>
                    <a:pt x="1463" y="19"/>
                  </a:lnTo>
                  <a:lnTo>
                    <a:pt x="1294" y="38"/>
                  </a:lnTo>
                  <a:lnTo>
                    <a:pt x="1144" y="76"/>
                  </a:lnTo>
                  <a:lnTo>
                    <a:pt x="994" y="132"/>
                  </a:lnTo>
                  <a:lnTo>
                    <a:pt x="844" y="207"/>
                  </a:lnTo>
                  <a:lnTo>
                    <a:pt x="713" y="282"/>
                  </a:lnTo>
                  <a:lnTo>
                    <a:pt x="582" y="375"/>
                  </a:lnTo>
                  <a:lnTo>
                    <a:pt x="469" y="488"/>
                  </a:lnTo>
                  <a:lnTo>
                    <a:pt x="376" y="600"/>
                  </a:lnTo>
                  <a:lnTo>
                    <a:pt x="282" y="732"/>
                  </a:lnTo>
                  <a:lnTo>
                    <a:pt x="207" y="863"/>
                  </a:lnTo>
                  <a:lnTo>
                    <a:pt x="132" y="994"/>
                  </a:lnTo>
                  <a:lnTo>
                    <a:pt x="76" y="1144"/>
                  </a:lnTo>
                  <a:lnTo>
                    <a:pt x="38" y="1294"/>
                  </a:lnTo>
                  <a:lnTo>
                    <a:pt x="20" y="1444"/>
                  </a:lnTo>
                  <a:lnTo>
                    <a:pt x="1" y="1613"/>
                  </a:lnTo>
                  <a:lnTo>
                    <a:pt x="20" y="1763"/>
                  </a:lnTo>
                  <a:lnTo>
                    <a:pt x="38" y="1931"/>
                  </a:lnTo>
                  <a:lnTo>
                    <a:pt x="76" y="2081"/>
                  </a:lnTo>
                  <a:lnTo>
                    <a:pt x="132" y="2231"/>
                  </a:lnTo>
                  <a:lnTo>
                    <a:pt x="207" y="2381"/>
                  </a:lnTo>
                  <a:lnTo>
                    <a:pt x="282" y="2513"/>
                  </a:lnTo>
                  <a:lnTo>
                    <a:pt x="376" y="2644"/>
                  </a:lnTo>
                  <a:lnTo>
                    <a:pt x="488" y="2756"/>
                  </a:lnTo>
                  <a:lnTo>
                    <a:pt x="601" y="2850"/>
                  </a:lnTo>
                  <a:lnTo>
                    <a:pt x="732" y="2944"/>
                  </a:lnTo>
                  <a:lnTo>
                    <a:pt x="863" y="3037"/>
                  </a:lnTo>
                  <a:lnTo>
                    <a:pt x="994" y="3094"/>
                  </a:lnTo>
                  <a:lnTo>
                    <a:pt x="1144" y="3150"/>
                  </a:lnTo>
                  <a:lnTo>
                    <a:pt x="1294" y="3187"/>
                  </a:lnTo>
                  <a:lnTo>
                    <a:pt x="1444" y="3206"/>
                  </a:lnTo>
                  <a:lnTo>
                    <a:pt x="1613" y="3225"/>
                  </a:lnTo>
                  <a:lnTo>
                    <a:pt x="1763" y="3206"/>
                  </a:lnTo>
                  <a:lnTo>
                    <a:pt x="1932" y="3187"/>
                  </a:lnTo>
                  <a:lnTo>
                    <a:pt x="2082" y="3150"/>
                  </a:lnTo>
                  <a:lnTo>
                    <a:pt x="2213" y="3112"/>
                  </a:lnTo>
                  <a:lnTo>
                    <a:pt x="2344" y="3056"/>
                  </a:lnTo>
                  <a:lnTo>
                    <a:pt x="2457" y="2981"/>
                  </a:lnTo>
                  <a:lnTo>
                    <a:pt x="2663" y="2831"/>
                  </a:lnTo>
                  <a:lnTo>
                    <a:pt x="2832" y="2663"/>
                  </a:lnTo>
                  <a:lnTo>
                    <a:pt x="2963" y="2475"/>
                  </a:lnTo>
                  <a:lnTo>
                    <a:pt x="3075" y="2269"/>
                  </a:lnTo>
                  <a:lnTo>
                    <a:pt x="3169" y="2044"/>
                  </a:lnTo>
                  <a:lnTo>
                    <a:pt x="3206" y="1800"/>
                  </a:lnTo>
                  <a:lnTo>
                    <a:pt x="3225" y="1557"/>
                  </a:lnTo>
                  <a:lnTo>
                    <a:pt x="3188" y="1294"/>
                  </a:lnTo>
                  <a:lnTo>
                    <a:pt x="3131" y="1069"/>
                  </a:lnTo>
                  <a:lnTo>
                    <a:pt x="3019" y="844"/>
                  </a:lnTo>
                  <a:lnTo>
                    <a:pt x="2888" y="638"/>
                  </a:lnTo>
                  <a:lnTo>
                    <a:pt x="2738" y="469"/>
                  </a:lnTo>
                  <a:lnTo>
                    <a:pt x="2569" y="319"/>
                  </a:lnTo>
                  <a:lnTo>
                    <a:pt x="2363" y="188"/>
                  </a:lnTo>
                  <a:lnTo>
                    <a:pt x="2157" y="94"/>
                  </a:lnTo>
                  <a:lnTo>
                    <a:pt x="1932" y="38"/>
                  </a:lnTo>
                  <a:lnTo>
                    <a:pt x="1782" y="19"/>
                  </a:lnTo>
                  <a:lnTo>
                    <a:pt x="1613"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6" name="Google Shape;1646;p33"/>
            <p:cNvSpPr/>
            <p:nvPr/>
          </p:nvSpPr>
          <p:spPr>
            <a:xfrm>
              <a:off x="5568625" y="2435700"/>
              <a:ext cx="40350" cy="73600"/>
            </a:xfrm>
            <a:custGeom>
              <a:avLst/>
              <a:gdLst/>
              <a:ahLst/>
              <a:cxnLst/>
              <a:rect l="l" t="t" r="r" b="b"/>
              <a:pathLst>
                <a:path w="1614" h="2944" extrusionOk="0">
                  <a:moveTo>
                    <a:pt x="320" y="0"/>
                  </a:moveTo>
                  <a:lnTo>
                    <a:pt x="226" y="75"/>
                  </a:lnTo>
                  <a:lnTo>
                    <a:pt x="170" y="169"/>
                  </a:lnTo>
                  <a:lnTo>
                    <a:pt x="113" y="262"/>
                  </a:lnTo>
                  <a:lnTo>
                    <a:pt x="57" y="375"/>
                  </a:lnTo>
                  <a:lnTo>
                    <a:pt x="38" y="487"/>
                  </a:lnTo>
                  <a:lnTo>
                    <a:pt x="20" y="619"/>
                  </a:lnTo>
                  <a:lnTo>
                    <a:pt x="1" y="862"/>
                  </a:lnTo>
                  <a:lnTo>
                    <a:pt x="1" y="1106"/>
                  </a:lnTo>
                  <a:lnTo>
                    <a:pt x="20" y="1331"/>
                  </a:lnTo>
                  <a:lnTo>
                    <a:pt x="57" y="1612"/>
                  </a:lnTo>
                  <a:lnTo>
                    <a:pt x="132" y="1950"/>
                  </a:lnTo>
                  <a:lnTo>
                    <a:pt x="188" y="2156"/>
                  </a:lnTo>
                  <a:lnTo>
                    <a:pt x="263" y="2362"/>
                  </a:lnTo>
                  <a:lnTo>
                    <a:pt x="376" y="2550"/>
                  </a:lnTo>
                  <a:lnTo>
                    <a:pt x="507" y="2718"/>
                  </a:lnTo>
                  <a:lnTo>
                    <a:pt x="582" y="2793"/>
                  </a:lnTo>
                  <a:lnTo>
                    <a:pt x="657" y="2850"/>
                  </a:lnTo>
                  <a:lnTo>
                    <a:pt x="751" y="2906"/>
                  </a:lnTo>
                  <a:lnTo>
                    <a:pt x="845" y="2943"/>
                  </a:lnTo>
                  <a:lnTo>
                    <a:pt x="1051" y="2793"/>
                  </a:lnTo>
                  <a:lnTo>
                    <a:pt x="1220" y="2625"/>
                  </a:lnTo>
                  <a:lnTo>
                    <a:pt x="1351" y="2437"/>
                  </a:lnTo>
                  <a:lnTo>
                    <a:pt x="1463" y="2231"/>
                  </a:lnTo>
                  <a:lnTo>
                    <a:pt x="1557" y="2006"/>
                  </a:lnTo>
                  <a:lnTo>
                    <a:pt x="1594" y="1762"/>
                  </a:lnTo>
                  <a:lnTo>
                    <a:pt x="1613" y="1519"/>
                  </a:lnTo>
                  <a:lnTo>
                    <a:pt x="1576" y="1256"/>
                  </a:lnTo>
                  <a:lnTo>
                    <a:pt x="1519" y="1031"/>
                  </a:lnTo>
                  <a:lnTo>
                    <a:pt x="1407" y="806"/>
                  </a:lnTo>
                  <a:lnTo>
                    <a:pt x="1276" y="600"/>
                  </a:lnTo>
                  <a:lnTo>
                    <a:pt x="1126" y="431"/>
                  </a:lnTo>
                  <a:lnTo>
                    <a:pt x="957" y="281"/>
                  </a:lnTo>
                  <a:lnTo>
                    <a:pt x="751" y="150"/>
                  </a:lnTo>
                  <a:lnTo>
                    <a:pt x="545" y="56"/>
                  </a:lnTo>
                  <a:lnTo>
                    <a:pt x="320"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647" name="Google Shape;1647;p33"/>
          <p:cNvGrpSpPr/>
          <p:nvPr/>
        </p:nvGrpSpPr>
        <p:grpSpPr>
          <a:xfrm>
            <a:off x="921552" y="501802"/>
            <a:ext cx="466363" cy="804656"/>
            <a:chOff x="4636925" y="2413200"/>
            <a:chExt cx="390425" cy="674425"/>
          </a:xfrm>
        </p:grpSpPr>
        <p:sp>
          <p:nvSpPr>
            <p:cNvPr id="1648" name="Google Shape;1648;p33"/>
            <p:cNvSpPr/>
            <p:nvPr/>
          </p:nvSpPr>
          <p:spPr>
            <a:xfrm>
              <a:off x="4636925" y="2508800"/>
              <a:ext cx="357150" cy="578825"/>
            </a:xfrm>
            <a:custGeom>
              <a:avLst/>
              <a:gdLst/>
              <a:ahLst/>
              <a:cxnLst/>
              <a:rect l="l" t="t" r="r" b="b"/>
              <a:pathLst>
                <a:path w="14286" h="23153" extrusionOk="0">
                  <a:moveTo>
                    <a:pt x="12149" y="1800"/>
                  </a:moveTo>
                  <a:lnTo>
                    <a:pt x="12149" y="1838"/>
                  </a:lnTo>
                  <a:lnTo>
                    <a:pt x="12167" y="1875"/>
                  </a:lnTo>
                  <a:lnTo>
                    <a:pt x="12167" y="1894"/>
                  </a:lnTo>
                  <a:lnTo>
                    <a:pt x="12111" y="2213"/>
                  </a:lnTo>
                  <a:lnTo>
                    <a:pt x="12036" y="2494"/>
                  </a:lnTo>
                  <a:lnTo>
                    <a:pt x="11961" y="2775"/>
                  </a:lnTo>
                  <a:lnTo>
                    <a:pt x="11905" y="3075"/>
                  </a:lnTo>
                  <a:lnTo>
                    <a:pt x="11811" y="3750"/>
                  </a:lnTo>
                  <a:lnTo>
                    <a:pt x="11774" y="3994"/>
                  </a:lnTo>
                  <a:lnTo>
                    <a:pt x="11305" y="7087"/>
                  </a:lnTo>
                  <a:lnTo>
                    <a:pt x="11174" y="7855"/>
                  </a:lnTo>
                  <a:lnTo>
                    <a:pt x="11155" y="7930"/>
                  </a:lnTo>
                  <a:lnTo>
                    <a:pt x="11024" y="8680"/>
                  </a:lnTo>
                  <a:lnTo>
                    <a:pt x="10818" y="10142"/>
                  </a:lnTo>
                  <a:lnTo>
                    <a:pt x="10724" y="10874"/>
                  </a:lnTo>
                  <a:lnTo>
                    <a:pt x="10724" y="10892"/>
                  </a:lnTo>
                  <a:lnTo>
                    <a:pt x="10593" y="11698"/>
                  </a:lnTo>
                  <a:lnTo>
                    <a:pt x="10480" y="12355"/>
                  </a:lnTo>
                  <a:lnTo>
                    <a:pt x="10368" y="12861"/>
                  </a:lnTo>
                  <a:lnTo>
                    <a:pt x="10311" y="13067"/>
                  </a:lnTo>
                  <a:lnTo>
                    <a:pt x="10255" y="13236"/>
                  </a:lnTo>
                  <a:lnTo>
                    <a:pt x="10180" y="13386"/>
                  </a:lnTo>
                  <a:lnTo>
                    <a:pt x="10105" y="13498"/>
                  </a:lnTo>
                  <a:lnTo>
                    <a:pt x="10030" y="13573"/>
                  </a:lnTo>
                  <a:lnTo>
                    <a:pt x="9936" y="13648"/>
                  </a:lnTo>
                  <a:lnTo>
                    <a:pt x="9843" y="13686"/>
                  </a:lnTo>
                  <a:lnTo>
                    <a:pt x="9730" y="13704"/>
                  </a:lnTo>
                  <a:lnTo>
                    <a:pt x="9487" y="13704"/>
                  </a:lnTo>
                  <a:lnTo>
                    <a:pt x="7799" y="13479"/>
                  </a:lnTo>
                  <a:lnTo>
                    <a:pt x="6562" y="13311"/>
                  </a:lnTo>
                  <a:lnTo>
                    <a:pt x="5119" y="13179"/>
                  </a:lnTo>
                  <a:lnTo>
                    <a:pt x="4369" y="13104"/>
                  </a:lnTo>
                  <a:lnTo>
                    <a:pt x="3844" y="13011"/>
                  </a:lnTo>
                  <a:lnTo>
                    <a:pt x="3694" y="12992"/>
                  </a:lnTo>
                  <a:lnTo>
                    <a:pt x="3169" y="12898"/>
                  </a:lnTo>
                  <a:lnTo>
                    <a:pt x="2738" y="12823"/>
                  </a:lnTo>
                  <a:lnTo>
                    <a:pt x="2569" y="12804"/>
                  </a:lnTo>
                  <a:lnTo>
                    <a:pt x="2419" y="12786"/>
                  </a:lnTo>
                  <a:lnTo>
                    <a:pt x="2213" y="12804"/>
                  </a:lnTo>
                  <a:lnTo>
                    <a:pt x="2063" y="12842"/>
                  </a:lnTo>
                  <a:lnTo>
                    <a:pt x="1932" y="12842"/>
                  </a:lnTo>
                  <a:lnTo>
                    <a:pt x="1875" y="12823"/>
                  </a:lnTo>
                  <a:lnTo>
                    <a:pt x="1819" y="12767"/>
                  </a:lnTo>
                  <a:lnTo>
                    <a:pt x="1800" y="12692"/>
                  </a:lnTo>
                  <a:lnTo>
                    <a:pt x="1800" y="12598"/>
                  </a:lnTo>
                  <a:lnTo>
                    <a:pt x="1838" y="12448"/>
                  </a:lnTo>
                  <a:lnTo>
                    <a:pt x="1875" y="12317"/>
                  </a:lnTo>
                  <a:lnTo>
                    <a:pt x="1932" y="12205"/>
                  </a:lnTo>
                  <a:lnTo>
                    <a:pt x="2025" y="12111"/>
                  </a:lnTo>
                  <a:lnTo>
                    <a:pt x="2100" y="12017"/>
                  </a:lnTo>
                  <a:lnTo>
                    <a:pt x="2213" y="11942"/>
                  </a:lnTo>
                  <a:lnTo>
                    <a:pt x="2475" y="11755"/>
                  </a:lnTo>
                  <a:lnTo>
                    <a:pt x="2813" y="11511"/>
                  </a:lnTo>
                  <a:lnTo>
                    <a:pt x="3225" y="11192"/>
                  </a:lnTo>
                  <a:lnTo>
                    <a:pt x="3450" y="10986"/>
                  </a:lnTo>
                  <a:lnTo>
                    <a:pt x="3694" y="10761"/>
                  </a:lnTo>
                  <a:lnTo>
                    <a:pt x="3956" y="10480"/>
                  </a:lnTo>
                  <a:lnTo>
                    <a:pt x="4238" y="10161"/>
                  </a:lnTo>
                  <a:lnTo>
                    <a:pt x="4575" y="9842"/>
                  </a:lnTo>
                  <a:lnTo>
                    <a:pt x="5006" y="9449"/>
                  </a:lnTo>
                  <a:lnTo>
                    <a:pt x="5606" y="8886"/>
                  </a:lnTo>
                  <a:lnTo>
                    <a:pt x="6337" y="8174"/>
                  </a:lnTo>
                  <a:lnTo>
                    <a:pt x="7331" y="7143"/>
                  </a:lnTo>
                  <a:lnTo>
                    <a:pt x="7387" y="7068"/>
                  </a:lnTo>
                  <a:lnTo>
                    <a:pt x="8680" y="5699"/>
                  </a:lnTo>
                  <a:lnTo>
                    <a:pt x="9918" y="4387"/>
                  </a:lnTo>
                  <a:lnTo>
                    <a:pt x="10686" y="3469"/>
                  </a:lnTo>
                  <a:lnTo>
                    <a:pt x="11324" y="2700"/>
                  </a:lnTo>
                  <a:lnTo>
                    <a:pt x="11924" y="1988"/>
                  </a:lnTo>
                  <a:lnTo>
                    <a:pt x="12074" y="1838"/>
                  </a:lnTo>
                  <a:lnTo>
                    <a:pt x="12130" y="1800"/>
                  </a:lnTo>
                  <a:close/>
                  <a:moveTo>
                    <a:pt x="12430" y="0"/>
                  </a:moveTo>
                  <a:lnTo>
                    <a:pt x="12317" y="38"/>
                  </a:lnTo>
                  <a:lnTo>
                    <a:pt x="12186" y="94"/>
                  </a:lnTo>
                  <a:lnTo>
                    <a:pt x="12074" y="169"/>
                  </a:lnTo>
                  <a:lnTo>
                    <a:pt x="11924" y="282"/>
                  </a:lnTo>
                  <a:lnTo>
                    <a:pt x="11774" y="432"/>
                  </a:lnTo>
                  <a:lnTo>
                    <a:pt x="11417" y="825"/>
                  </a:lnTo>
                  <a:lnTo>
                    <a:pt x="10780" y="1538"/>
                  </a:lnTo>
                  <a:lnTo>
                    <a:pt x="9974" y="2438"/>
                  </a:lnTo>
                  <a:lnTo>
                    <a:pt x="9974" y="2456"/>
                  </a:lnTo>
                  <a:lnTo>
                    <a:pt x="8905" y="3619"/>
                  </a:lnTo>
                  <a:lnTo>
                    <a:pt x="7518" y="5118"/>
                  </a:lnTo>
                  <a:lnTo>
                    <a:pt x="6206" y="6468"/>
                  </a:lnTo>
                  <a:lnTo>
                    <a:pt x="5212" y="7443"/>
                  </a:lnTo>
                  <a:lnTo>
                    <a:pt x="4500" y="8137"/>
                  </a:lnTo>
                  <a:lnTo>
                    <a:pt x="3975" y="8624"/>
                  </a:lnTo>
                  <a:lnTo>
                    <a:pt x="3581" y="8980"/>
                  </a:lnTo>
                  <a:lnTo>
                    <a:pt x="3225" y="9336"/>
                  </a:lnTo>
                  <a:lnTo>
                    <a:pt x="2850" y="9711"/>
                  </a:lnTo>
                  <a:lnTo>
                    <a:pt x="2382" y="10236"/>
                  </a:lnTo>
                  <a:lnTo>
                    <a:pt x="1688" y="11005"/>
                  </a:lnTo>
                  <a:lnTo>
                    <a:pt x="1163" y="11548"/>
                  </a:lnTo>
                  <a:lnTo>
                    <a:pt x="488" y="12205"/>
                  </a:lnTo>
                  <a:lnTo>
                    <a:pt x="376" y="12317"/>
                  </a:lnTo>
                  <a:lnTo>
                    <a:pt x="301" y="12430"/>
                  </a:lnTo>
                  <a:lnTo>
                    <a:pt x="226" y="12523"/>
                  </a:lnTo>
                  <a:lnTo>
                    <a:pt x="170" y="12636"/>
                  </a:lnTo>
                  <a:lnTo>
                    <a:pt x="132" y="12767"/>
                  </a:lnTo>
                  <a:lnTo>
                    <a:pt x="95" y="12917"/>
                  </a:lnTo>
                  <a:lnTo>
                    <a:pt x="38" y="13311"/>
                  </a:lnTo>
                  <a:lnTo>
                    <a:pt x="20" y="13442"/>
                  </a:lnTo>
                  <a:lnTo>
                    <a:pt x="1" y="13592"/>
                  </a:lnTo>
                  <a:lnTo>
                    <a:pt x="20" y="13742"/>
                  </a:lnTo>
                  <a:lnTo>
                    <a:pt x="57" y="13873"/>
                  </a:lnTo>
                  <a:lnTo>
                    <a:pt x="132" y="13985"/>
                  </a:lnTo>
                  <a:lnTo>
                    <a:pt x="188" y="14042"/>
                  </a:lnTo>
                  <a:lnTo>
                    <a:pt x="263" y="14079"/>
                  </a:lnTo>
                  <a:lnTo>
                    <a:pt x="338" y="14117"/>
                  </a:lnTo>
                  <a:lnTo>
                    <a:pt x="432" y="14154"/>
                  </a:lnTo>
                  <a:lnTo>
                    <a:pt x="657" y="14210"/>
                  </a:lnTo>
                  <a:lnTo>
                    <a:pt x="1576" y="14304"/>
                  </a:lnTo>
                  <a:lnTo>
                    <a:pt x="3338" y="14473"/>
                  </a:lnTo>
                  <a:lnTo>
                    <a:pt x="4500" y="14604"/>
                  </a:lnTo>
                  <a:lnTo>
                    <a:pt x="4912" y="14660"/>
                  </a:lnTo>
                  <a:lnTo>
                    <a:pt x="5250" y="14735"/>
                  </a:lnTo>
                  <a:lnTo>
                    <a:pt x="5569" y="14810"/>
                  </a:lnTo>
                  <a:lnTo>
                    <a:pt x="5962" y="14867"/>
                  </a:lnTo>
                  <a:lnTo>
                    <a:pt x="6468" y="14923"/>
                  </a:lnTo>
                  <a:lnTo>
                    <a:pt x="6993" y="14979"/>
                  </a:lnTo>
                  <a:lnTo>
                    <a:pt x="8043" y="15073"/>
                  </a:lnTo>
                  <a:lnTo>
                    <a:pt x="8924" y="15129"/>
                  </a:lnTo>
                  <a:lnTo>
                    <a:pt x="9449" y="15167"/>
                  </a:lnTo>
                  <a:lnTo>
                    <a:pt x="9599" y="15204"/>
                  </a:lnTo>
                  <a:lnTo>
                    <a:pt x="9730" y="15242"/>
                  </a:lnTo>
                  <a:lnTo>
                    <a:pt x="9843" y="15317"/>
                  </a:lnTo>
                  <a:lnTo>
                    <a:pt x="9936" y="15410"/>
                  </a:lnTo>
                  <a:lnTo>
                    <a:pt x="10011" y="15523"/>
                  </a:lnTo>
                  <a:lnTo>
                    <a:pt x="10049" y="15691"/>
                  </a:lnTo>
                  <a:lnTo>
                    <a:pt x="10049" y="15898"/>
                  </a:lnTo>
                  <a:lnTo>
                    <a:pt x="10030" y="16141"/>
                  </a:lnTo>
                  <a:lnTo>
                    <a:pt x="9862" y="17360"/>
                  </a:lnTo>
                  <a:lnTo>
                    <a:pt x="9749" y="18129"/>
                  </a:lnTo>
                  <a:lnTo>
                    <a:pt x="9618" y="18803"/>
                  </a:lnTo>
                  <a:lnTo>
                    <a:pt x="9505" y="19328"/>
                  </a:lnTo>
                  <a:lnTo>
                    <a:pt x="9318" y="20284"/>
                  </a:lnTo>
                  <a:lnTo>
                    <a:pt x="9093" y="21840"/>
                  </a:lnTo>
                  <a:lnTo>
                    <a:pt x="9018" y="22459"/>
                  </a:lnTo>
                  <a:lnTo>
                    <a:pt x="9018" y="22684"/>
                  </a:lnTo>
                  <a:lnTo>
                    <a:pt x="9018" y="22815"/>
                  </a:lnTo>
                  <a:lnTo>
                    <a:pt x="9055" y="22928"/>
                  </a:lnTo>
                  <a:lnTo>
                    <a:pt x="9130" y="22984"/>
                  </a:lnTo>
                  <a:lnTo>
                    <a:pt x="9205" y="23021"/>
                  </a:lnTo>
                  <a:lnTo>
                    <a:pt x="9337" y="23040"/>
                  </a:lnTo>
                  <a:lnTo>
                    <a:pt x="9749" y="23115"/>
                  </a:lnTo>
                  <a:lnTo>
                    <a:pt x="9993" y="23153"/>
                  </a:lnTo>
                  <a:lnTo>
                    <a:pt x="10349" y="23153"/>
                  </a:lnTo>
                  <a:lnTo>
                    <a:pt x="10461" y="23115"/>
                  </a:lnTo>
                  <a:lnTo>
                    <a:pt x="10555" y="23078"/>
                  </a:lnTo>
                  <a:lnTo>
                    <a:pt x="10649" y="23040"/>
                  </a:lnTo>
                  <a:lnTo>
                    <a:pt x="10724" y="22965"/>
                  </a:lnTo>
                  <a:lnTo>
                    <a:pt x="10780" y="22871"/>
                  </a:lnTo>
                  <a:lnTo>
                    <a:pt x="10836" y="22759"/>
                  </a:lnTo>
                  <a:lnTo>
                    <a:pt x="10855" y="22628"/>
                  </a:lnTo>
                  <a:lnTo>
                    <a:pt x="10911" y="22309"/>
                  </a:lnTo>
                  <a:lnTo>
                    <a:pt x="11080" y="21147"/>
                  </a:lnTo>
                  <a:lnTo>
                    <a:pt x="11567" y="17885"/>
                  </a:lnTo>
                  <a:lnTo>
                    <a:pt x="11792" y="16535"/>
                  </a:lnTo>
                  <a:lnTo>
                    <a:pt x="11849" y="16141"/>
                  </a:lnTo>
                  <a:lnTo>
                    <a:pt x="11905" y="16010"/>
                  </a:lnTo>
                  <a:lnTo>
                    <a:pt x="11867" y="16310"/>
                  </a:lnTo>
                  <a:lnTo>
                    <a:pt x="11867" y="16498"/>
                  </a:lnTo>
                  <a:lnTo>
                    <a:pt x="11886" y="16329"/>
                  </a:lnTo>
                  <a:lnTo>
                    <a:pt x="11942" y="16010"/>
                  </a:lnTo>
                  <a:lnTo>
                    <a:pt x="11980" y="15879"/>
                  </a:lnTo>
                  <a:lnTo>
                    <a:pt x="12055" y="15766"/>
                  </a:lnTo>
                  <a:lnTo>
                    <a:pt x="12130" y="15673"/>
                  </a:lnTo>
                  <a:lnTo>
                    <a:pt x="12242" y="15616"/>
                  </a:lnTo>
                  <a:lnTo>
                    <a:pt x="12392" y="15598"/>
                  </a:lnTo>
                  <a:lnTo>
                    <a:pt x="12580" y="15598"/>
                  </a:lnTo>
                  <a:lnTo>
                    <a:pt x="12917" y="15635"/>
                  </a:lnTo>
                  <a:lnTo>
                    <a:pt x="13236" y="15654"/>
                  </a:lnTo>
                  <a:lnTo>
                    <a:pt x="13517" y="15673"/>
                  </a:lnTo>
                  <a:lnTo>
                    <a:pt x="13723" y="15691"/>
                  </a:lnTo>
                  <a:lnTo>
                    <a:pt x="13873" y="15710"/>
                  </a:lnTo>
                  <a:lnTo>
                    <a:pt x="13986" y="15710"/>
                  </a:lnTo>
                  <a:lnTo>
                    <a:pt x="14042" y="15691"/>
                  </a:lnTo>
                  <a:lnTo>
                    <a:pt x="14098" y="15654"/>
                  </a:lnTo>
                  <a:lnTo>
                    <a:pt x="14154" y="15616"/>
                  </a:lnTo>
                  <a:lnTo>
                    <a:pt x="14192" y="15560"/>
                  </a:lnTo>
                  <a:lnTo>
                    <a:pt x="14229" y="15485"/>
                  </a:lnTo>
                  <a:lnTo>
                    <a:pt x="14248" y="15391"/>
                  </a:lnTo>
                  <a:lnTo>
                    <a:pt x="14229" y="15335"/>
                  </a:lnTo>
                  <a:lnTo>
                    <a:pt x="14229" y="15242"/>
                  </a:lnTo>
                  <a:lnTo>
                    <a:pt x="14229" y="15073"/>
                  </a:lnTo>
                  <a:lnTo>
                    <a:pt x="14248" y="14885"/>
                  </a:lnTo>
                  <a:lnTo>
                    <a:pt x="14286" y="14529"/>
                  </a:lnTo>
                  <a:lnTo>
                    <a:pt x="14286" y="14360"/>
                  </a:lnTo>
                  <a:lnTo>
                    <a:pt x="14267" y="14229"/>
                  </a:lnTo>
                  <a:lnTo>
                    <a:pt x="14229" y="14192"/>
                  </a:lnTo>
                  <a:lnTo>
                    <a:pt x="14192" y="14135"/>
                  </a:lnTo>
                  <a:lnTo>
                    <a:pt x="14154" y="14117"/>
                  </a:lnTo>
                  <a:lnTo>
                    <a:pt x="14098" y="14098"/>
                  </a:lnTo>
                  <a:lnTo>
                    <a:pt x="13836" y="14060"/>
                  </a:lnTo>
                  <a:lnTo>
                    <a:pt x="13555" y="14042"/>
                  </a:lnTo>
                  <a:lnTo>
                    <a:pt x="13030" y="14023"/>
                  </a:lnTo>
                  <a:lnTo>
                    <a:pt x="12692" y="14004"/>
                  </a:lnTo>
                  <a:lnTo>
                    <a:pt x="12617" y="13985"/>
                  </a:lnTo>
                  <a:lnTo>
                    <a:pt x="12524" y="13948"/>
                  </a:lnTo>
                  <a:lnTo>
                    <a:pt x="12467" y="13911"/>
                  </a:lnTo>
                  <a:lnTo>
                    <a:pt x="12411" y="13817"/>
                  </a:lnTo>
                  <a:lnTo>
                    <a:pt x="12374" y="13704"/>
                  </a:lnTo>
                  <a:lnTo>
                    <a:pt x="12355" y="13554"/>
                  </a:lnTo>
                  <a:lnTo>
                    <a:pt x="12336" y="13367"/>
                  </a:lnTo>
                  <a:lnTo>
                    <a:pt x="12355" y="13123"/>
                  </a:lnTo>
                  <a:lnTo>
                    <a:pt x="12392" y="12823"/>
                  </a:lnTo>
                  <a:lnTo>
                    <a:pt x="12823" y="9786"/>
                  </a:lnTo>
                  <a:lnTo>
                    <a:pt x="13161" y="7424"/>
                  </a:lnTo>
                  <a:lnTo>
                    <a:pt x="13311" y="6449"/>
                  </a:lnTo>
                  <a:lnTo>
                    <a:pt x="13648" y="4406"/>
                  </a:lnTo>
                  <a:lnTo>
                    <a:pt x="13892" y="3000"/>
                  </a:lnTo>
                  <a:lnTo>
                    <a:pt x="14079" y="1969"/>
                  </a:lnTo>
                  <a:lnTo>
                    <a:pt x="14229" y="1069"/>
                  </a:lnTo>
                  <a:lnTo>
                    <a:pt x="14248" y="844"/>
                  </a:lnTo>
                  <a:lnTo>
                    <a:pt x="14248" y="675"/>
                  </a:lnTo>
                  <a:lnTo>
                    <a:pt x="14248" y="544"/>
                  </a:lnTo>
                  <a:lnTo>
                    <a:pt x="14229" y="432"/>
                  </a:lnTo>
                  <a:lnTo>
                    <a:pt x="14192" y="357"/>
                  </a:lnTo>
                  <a:lnTo>
                    <a:pt x="14136" y="282"/>
                  </a:lnTo>
                  <a:lnTo>
                    <a:pt x="14061" y="244"/>
                  </a:lnTo>
                  <a:lnTo>
                    <a:pt x="13967" y="207"/>
                  </a:lnTo>
                  <a:lnTo>
                    <a:pt x="13667" y="132"/>
                  </a:lnTo>
                  <a:lnTo>
                    <a:pt x="13480" y="75"/>
                  </a:lnTo>
                  <a:lnTo>
                    <a:pt x="13255" y="0"/>
                  </a:lnTo>
                  <a:lnTo>
                    <a:pt x="13123" y="38"/>
                  </a:lnTo>
                  <a:lnTo>
                    <a:pt x="12955" y="38"/>
                  </a:lnTo>
                  <a:lnTo>
                    <a:pt x="1273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9" name="Google Shape;1649;p33"/>
            <p:cNvSpPr/>
            <p:nvPr/>
          </p:nvSpPr>
          <p:spPr>
            <a:xfrm>
              <a:off x="4742850" y="2700950"/>
              <a:ext cx="34250" cy="53925"/>
            </a:xfrm>
            <a:custGeom>
              <a:avLst/>
              <a:gdLst/>
              <a:ahLst/>
              <a:cxnLst/>
              <a:rect l="l" t="t" r="r" b="b"/>
              <a:pathLst>
                <a:path w="1370" h="2157" extrusionOk="0">
                  <a:moveTo>
                    <a:pt x="807" y="1"/>
                  </a:moveTo>
                  <a:lnTo>
                    <a:pt x="1" y="1988"/>
                  </a:lnTo>
                  <a:lnTo>
                    <a:pt x="338" y="2156"/>
                  </a:lnTo>
                  <a:lnTo>
                    <a:pt x="769" y="1763"/>
                  </a:lnTo>
                  <a:lnTo>
                    <a:pt x="1369" y="1200"/>
                  </a:lnTo>
                  <a:lnTo>
                    <a:pt x="807"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0" name="Google Shape;1650;p33"/>
            <p:cNvSpPr/>
            <p:nvPr/>
          </p:nvSpPr>
          <p:spPr>
            <a:xfrm>
              <a:off x="4905000" y="2732825"/>
              <a:ext cx="16425" cy="47825"/>
            </a:xfrm>
            <a:custGeom>
              <a:avLst/>
              <a:gdLst/>
              <a:ahLst/>
              <a:cxnLst/>
              <a:rect l="l" t="t" r="r" b="b"/>
              <a:pathLst>
                <a:path w="657" h="1913" extrusionOk="0">
                  <a:moveTo>
                    <a:pt x="657" y="0"/>
                  </a:moveTo>
                  <a:lnTo>
                    <a:pt x="226" y="282"/>
                  </a:lnTo>
                  <a:lnTo>
                    <a:pt x="95" y="1181"/>
                  </a:lnTo>
                  <a:lnTo>
                    <a:pt x="1" y="1913"/>
                  </a:lnTo>
                  <a:lnTo>
                    <a:pt x="657"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1" name="Google Shape;1651;p33"/>
            <p:cNvSpPr/>
            <p:nvPr/>
          </p:nvSpPr>
          <p:spPr>
            <a:xfrm>
              <a:off x="4776600" y="2841550"/>
              <a:ext cx="82025" cy="32825"/>
            </a:xfrm>
            <a:custGeom>
              <a:avLst/>
              <a:gdLst/>
              <a:ahLst/>
              <a:cxnLst/>
              <a:rect l="l" t="t" r="r" b="b"/>
              <a:pathLst>
                <a:path w="3281" h="1313" extrusionOk="0">
                  <a:moveTo>
                    <a:pt x="975" y="1"/>
                  </a:moveTo>
                  <a:lnTo>
                    <a:pt x="0" y="1313"/>
                  </a:lnTo>
                  <a:lnTo>
                    <a:pt x="3281" y="488"/>
                  </a:lnTo>
                  <a:lnTo>
                    <a:pt x="2944" y="263"/>
                  </a:lnTo>
                  <a:lnTo>
                    <a:pt x="2212" y="169"/>
                  </a:lnTo>
                  <a:lnTo>
                    <a:pt x="975"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2" name="Google Shape;1652;p33"/>
            <p:cNvSpPr/>
            <p:nvPr/>
          </p:nvSpPr>
          <p:spPr>
            <a:xfrm>
              <a:off x="4818300" y="2651275"/>
              <a:ext cx="35650" cy="36100"/>
            </a:xfrm>
            <a:custGeom>
              <a:avLst/>
              <a:gdLst/>
              <a:ahLst/>
              <a:cxnLst/>
              <a:rect l="l" t="t" r="r" b="b"/>
              <a:pathLst>
                <a:path w="1426" h="1444" extrusionOk="0">
                  <a:moveTo>
                    <a:pt x="1425" y="0"/>
                  </a:moveTo>
                  <a:lnTo>
                    <a:pt x="1" y="207"/>
                  </a:lnTo>
                  <a:lnTo>
                    <a:pt x="76" y="1444"/>
                  </a:lnTo>
                  <a:lnTo>
                    <a:pt x="132" y="1369"/>
                  </a:lnTo>
                  <a:lnTo>
                    <a:pt x="1425"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3" name="Google Shape;1653;p33"/>
            <p:cNvSpPr/>
            <p:nvPr/>
          </p:nvSpPr>
          <p:spPr>
            <a:xfrm>
              <a:off x="4880650" y="2547225"/>
              <a:ext cx="39375" cy="48300"/>
            </a:xfrm>
            <a:custGeom>
              <a:avLst/>
              <a:gdLst/>
              <a:ahLst/>
              <a:cxnLst/>
              <a:rect l="l" t="t" r="r" b="b"/>
              <a:pathLst>
                <a:path w="1575" h="1932" extrusionOk="0">
                  <a:moveTo>
                    <a:pt x="1031" y="1"/>
                  </a:moveTo>
                  <a:lnTo>
                    <a:pt x="225" y="901"/>
                  </a:lnTo>
                  <a:lnTo>
                    <a:pt x="225" y="919"/>
                  </a:lnTo>
                  <a:lnTo>
                    <a:pt x="0" y="1463"/>
                  </a:lnTo>
                  <a:lnTo>
                    <a:pt x="937" y="1932"/>
                  </a:lnTo>
                  <a:lnTo>
                    <a:pt x="1575" y="1163"/>
                  </a:lnTo>
                  <a:lnTo>
                    <a:pt x="1031"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4" name="Google Shape;1654;p33"/>
            <p:cNvSpPr/>
            <p:nvPr/>
          </p:nvSpPr>
          <p:spPr>
            <a:xfrm>
              <a:off x="4931250" y="2602525"/>
              <a:ext cx="4725" cy="8475"/>
            </a:xfrm>
            <a:custGeom>
              <a:avLst/>
              <a:gdLst/>
              <a:ahLst/>
              <a:cxnLst/>
              <a:rect l="l" t="t" r="r" b="b"/>
              <a:pathLst>
                <a:path w="189" h="339" extrusionOk="0">
                  <a:moveTo>
                    <a:pt x="38" y="1"/>
                  </a:moveTo>
                  <a:lnTo>
                    <a:pt x="1" y="245"/>
                  </a:lnTo>
                  <a:lnTo>
                    <a:pt x="188" y="338"/>
                  </a:lnTo>
                  <a:lnTo>
                    <a:pt x="38" y="1"/>
                  </a:lnTo>
                  <a:close/>
                </a:path>
              </a:pathLst>
            </a:custGeom>
            <a:solidFill>
              <a:srgbClr val="FFC69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5" name="Google Shape;1655;p33"/>
            <p:cNvSpPr/>
            <p:nvPr/>
          </p:nvSpPr>
          <p:spPr>
            <a:xfrm>
              <a:off x="4915800" y="2658300"/>
              <a:ext cx="53900" cy="48775"/>
            </a:xfrm>
            <a:custGeom>
              <a:avLst/>
              <a:gdLst/>
              <a:ahLst/>
              <a:cxnLst/>
              <a:rect l="l" t="t" r="r" b="b"/>
              <a:pathLst>
                <a:path w="2156" h="1951" extrusionOk="0">
                  <a:moveTo>
                    <a:pt x="1406" y="1"/>
                  </a:moveTo>
                  <a:lnTo>
                    <a:pt x="19" y="1875"/>
                  </a:lnTo>
                  <a:lnTo>
                    <a:pt x="0" y="1950"/>
                  </a:lnTo>
                  <a:lnTo>
                    <a:pt x="2006" y="1444"/>
                  </a:lnTo>
                  <a:lnTo>
                    <a:pt x="2156" y="469"/>
                  </a:lnTo>
                  <a:lnTo>
                    <a:pt x="1406"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6" name="Google Shape;1656;p33"/>
            <p:cNvSpPr/>
            <p:nvPr/>
          </p:nvSpPr>
          <p:spPr>
            <a:xfrm>
              <a:off x="4957025" y="2508800"/>
              <a:ext cx="29075" cy="42200"/>
            </a:xfrm>
            <a:custGeom>
              <a:avLst/>
              <a:gdLst/>
              <a:ahLst/>
              <a:cxnLst/>
              <a:rect l="l" t="t" r="r" b="b"/>
              <a:pathLst>
                <a:path w="1163" h="1688" extrusionOk="0">
                  <a:moveTo>
                    <a:pt x="451" y="0"/>
                  </a:moveTo>
                  <a:lnTo>
                    <a:pt x="319" y="38"/>
                  </a:lnTo>
                  <a:lnTo>
                    <a:pt x="151" y="38"/>
                  </a:lnTo>
                  <a:lnTo>
                    <a:pt x="1" y="19"/>
                  </a:lnTo>
                  <a:lnTo>
                    <a:pt x="94" y="1688"/>
                  </a:lnTo>
                  <a:lnTo>
                    <a:pt x="1163" y="207"/>
                  </a:lnTo>
                  <a:lnTo>
                    <a:pt x="863" y="132"/>
                  </a:lnTo>
                  <a:lnTo>
                    <a:pt x="676" y="75"/>
                  </a:lnTo>
                  <a:lnTo>
                    <a:pt x="451"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7" name="Google Shape;1657;p33"/>
            <p:cNvSpPr/>
            <p:nvPr/>
          </p:nvSpPr>
          <p:spPr>
            <a:xfrm>
              <a:off x="4877350" y="2962000"/>
              <a:ext cx="14100" cy="23925"/>
            </a:xfrm>
            <a:custGeom>
              <a:avLst/>
              <a:gdLst/>
              <a:ahLst/>
              <a:cxnLst/>
              <a:rect l="l" t="t" r="r" b="b"/>
              <a:pathLst>
                <a:path w="564" h="957" extrusionOk="0">
                  <a:moveTo>
                    <a:pt x="132" y="1"/>
                  </a:moveTo>
                  <a:lnTo>
                    <a:pt x="1" y="675"/>
                  </a:lnTo>
                  <a:lnTo>
                    <a:pt x="563" y="957"/>
                  </a:lnTo>
                  <a:lnTo>
                    <a:pt x="563" y="957"/>
                  </a:lnTo>
                  <a:lnTo>
                    <a:pt x="132"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8" name="Google Shape;1658;p33"/>
            <p:cNvSpPr/>
            <p:nvPr/>
          </p:nvSpPr>
          <p:spPr>
            <a:xfrm>
              <a:off x="4869850" y="3032775"/>
              <a:ext cx="44100" cy="49700"/>
            </a:xfrm>
            <a:custGeom>
              <a:avLst/>
              <a:gdLst/>
              <a:ahLst/>
              <a:cxnLst/>
              <a:rect l="l" t="t" r="r" b="b"/>
              <a:pathLst>
                <a:path w="1764" h="1988" extrusionOk="0">
                  <a:moveTo>
                    <a:pt x="1463" y="0"/>
                  </a:moveTo>
                  <a:lnTo>
                    <a:pt x="1" y="1987"/>
                  </a:lnTo>
                  <a:lnTo>
                    <a:pt x="1557" y="1594"/>
                  </a:lnTo>
                  <a:lnTo>
                    <a:pt x="1594" y="1350"/>
                  </a:lnTo>
                  <a:lnTo>
                    <a:pt x="1763" y="188"/>
                  </a:lnTo>
                  <a:lnTo>
                    <a:pt x="1463"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9" name="Google Shape;1659;p33"/>
            <p:cNvSpPr/>
            <p:nvPr/>
          </p:nvSpPr>
          <p:spPr>
            <a:xfrm>
              <a:off x="4911575" y="2858425"/>
              <a:ext cx="51100" cy="67525"/>
            </a:xfrm>
            <a:custGeom>
              <a:avLst/>
              <a:gdLst/>
              <a:ahLst/>
              <a:cxnLst/>
              <a:rect l="l" t="t" r="r" b="b"/>
              <a:pathLst>
                <a:path w="2044" h="2701" extrusionOk="0">
                  <a:moveTo>
                    <a:pt x="1631" y="0"/>
                  </a:moveTo>
                  <a:lnTo>
                    <a:pt x="0" y="225"/>
                  </a:lnTo>
                  <a:lnTo>
                    <a:pt x="150" y="2700"/>
                  </a:lnTo>
                  <a:lnTo>
                    <a:pt x="2044" y="38"/>
                  </a:lnTo>
                  <a:lnTo>
                    <a:pt x="1706" y="19"/>
                  </a:lnTo>
                  <a:lnTo>
                    <a:pt x="1631"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0" name="Google Shape;1660;p33"/>
            <p:cNvSpPr/>
            <p:nvPr/>
          </p:nvSpPr>
          <p:spPr>
            <a:xfrm>
              <a:off x="4676300" y="2833575"/>
              <a:ext cx="56725" cy="37050"/>
            </a:xfrm>
            <a:custGeom>
              <a:avLst/>
              <a:gdLst/>
              <a:ahLst/>
              <a:cxnLst/>
              <a:rect l="l" t="t" r="r" b="b"/>
              <a:pathLst>
                <a:path w="2269" h="1482" extrusionOk="0">
                  <a:moveTo>
                    <a:pt x="2119" y="1"/>
                  </a:moveTo>
                  <a:lnTo>
                    <a:pt x="1" y="1313"/>
                  </a:lnTo>
                  <a:lnTo>
                    <a:pt x="1763" y="1482"/>
                  </a:lnTo>
                  <a:lnTo>
                    <a:pt x="2269" y="20"/>
                  </a:lnTo>
                  <a:lnTo>
                    <a:pt x="2119"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1" name="Google Shape;1661;p33"/>
            <p:cNvSpPr/>
            <p:nvPr/>
          </p:nvSpPr>
          <p:spPr>
            <a:xfrm>
              <a:off x="4922350" y="2413200"/>
              <a:ext cx="105000" cy="104525"/>
            </a:xfrm>
            <a:custGeom>
              <a:avLst/>
              <a:gdLst/>
              <a:ahLst/>
              <a:cxnLst/>
              <a:rect l="l" t="t" r="r" b="b"/>
              <a:pathLst>
                <a:path w="4200" h="4181" extrusionOk="0">
                  <a:moveTo>
                    <a:pt x="1894" y="0"/>
                  </a:moveTo>
                  <a:lnTo>
                    <a:pt x="1688" y="38"/>
                  </a:lnTo>
                  <a:lnTo>
                    <a:pt x="1481" y="94"/>
                  </a:lnTo>
                  <a:lnTo>
                    <a:pt x="1275" y="169"/>
                  </a:lnTo>
                  <a:lnTo>
                    <a:pt x="1088" y="263"/>
                  </a:lnTo>
                  <a:lnTo>
                    <a:pt x="900" y="375"/>
                  </a:lnTo>
                  <a:lnTo>
                    <a:pt x="750" y="488"/>
                  </a:lnTo>
                  <a:lnTo>
                    <a:pt x="600" y="638"/>
                  </a:lnTo>
                  <a:lnTo>
                    <a:pt x="450" y="788"/>
                  </a:lnTo>
                  <a:lnTo>
                    <a:pt x="338" y="956"/>
                  </a:lnTo>
                  <a:lnTo>
                    <a:pt x="244" y="1125"/>
                  </a:lnTo>
                  <a:lnTo>
                    <a:pt x="150" y="1312"/>
                  </a:lnTo>
                  <a:lnTo>
                    <a:pt x="94" y="1500"/>
                  </a:lnTo>
                  <a:lnTo>
                    <a:pt x="38" y="1687"/>
                  </a:lnTo>
                  <a:lnTo>
                    <a:pt x="19" y="1894"/>
                  </a:lnTo>
                  <a:lnTo>
                    <a:pt x="0" y="2100"/>
                  </a:lnTo>
                  <a:lnTo>
                    <a:pt x="19" y="2306"/>
                  </a:lnTo>
                  <a:lnTo>
                    <a:pt x="38" y="2512"/>
                  </a:lnTo>
                  <a:lnTo>
                    <a:pt x="94" y="2718"/>
                  </a:lnTo>
                  <a:lnTo>
                    <a:pt x="169" y="2906"/>
                  </a:lnTo>
                  <a:lnTo>
                    <a:pt x="263" y="3112"/>
                  </a:lnTo>
                  <a:lnTo>
                    <a:pt x="375" y="3281"/>
                  </a:lnTo>
                  <a:lnTo>
                    <a:pt x="507" y="3450"/>
                  </a:lnTo>
                  <a:lnTo>
                    <a:pt x="638" y="3600"/>
                  </a:lnTo>
                  <a:lnTo>
                    <a:pt x="788" y="3731"/>
                  </a:lnTo>
                  <a:lnTo>
                    <a:pt x="957" y="3843"/>
                  </a:lnTo>
                  <a:lnTo>
                    <a:pt x="1125" y="3956"/>
                  </a:lnTo>
                  <a:lnTo>
                    <a:pt x="1313" y="4031"/>
                  </a:lnTo>
                  <a:lnTo>
                    <a:pt x="1500" y="4106"/>
                  </a:lnTo>
                  <a:lnTo>
                    <a:pt x="1706" y="4143"/>
                  </a:lnTo>
                  <a:lnTo>
                    <a:pt x="1894" y="4181"/>
                  </a:lnTo>
                  <a:lnTo>
                    <a:pt x="2306" y="4181"/>
                  </a:lnTo>
                  <a:lnTo>
                    <a:pt x="2513" y="4143"/>
                  </a:lnTo>
                  <a:lnTo>
                    <a:pt x="2719" y="4087"/>
                  </a:lnTo>
                  <a:lnTo>
                    <a:pt x="2925" y="4012"/>
                  </a:lnTo>
                  <a:lnTo>
                    <a:pt x="3112" y="3918"/>
                  </a:lnTo>
                  <a:lnTo>
                    <a:pt x="3281" y="3824"/>
                  </a:lnTo>
                  <a:lnTo>
                    <a:pt x="3450" y="3693"/>
                  </a:lnTo>
                  <a:lnTo>
                    <a:pt x="3600" y="3543"/>
                  </a:lnTo>
                  <a:lnTo>
                    <a:pt x="3731" y="3393"/>
                  </a:lnTo>
                  <a:lnTo>
                    <a:pt x="3862" y="3225"/>
                  </a:lnTo>
                  <a:lnTo>
                    <a:pt x="3956" y="3056"/>
                  </a:lnTo>
                  <a:lnTo>
                    <a:pt x="4050" y="2868"/>
                  </a:lnTo>
                  <a:lnTo>
                    <a:pt x="4106" y="2681"/>
                  </a:lnTo>
                  <a:lnTo>
                    <a:pt x="4162" y="2493"/>
                  </a:lnTo>
                  <a:lnTo>
                    <a:pt x="4181" y="2287"/>
                  </a:lnTo>
                  <a:lnTo>
                    <a:pt x="4200" y="2081"/>
                  </a:lnTo>
                  <a:lnTo>
                    <a:pt x="4181" y="1875"/>
                  </a:lnTo>
                  <a:lnTo>
                    <a:pt x="4162" y="1687"/>
                  </a:lnTo>
                  <a:lnTo>
                    <a:pt x="4106" y="1481"/>
                  </a:lnTo>
                  <a:lnTo>
                    <a:pt x="4031" y="1275"/>
                  </a:lnTo>
                  <a:lnTo>
                    <a:pt x="3937" y="1087"/>
                  </a:lnTo>
                  <a:lnTo>
                    <a:pt x="3825" y="900"/>
                  </a:lnTo>
                  <a:lnTo>
                    <a:pt x="3694" y="731"/>
                  </a:lnTo>
                  <a:lnTo>
                    <a:pt x="3562" y="581"/>
                  </a:lnTo>
                  <a:lnTo>
                    <a:pt x="3412" y="450"/>
                  </a:lnTo>
                  <a:lnTo>
                    <a:pt x="3244" y="338"/>
                  </a:lnTo>
                  <a:lnTo>
                    <a:pt x="3075" y="225"/>
                  </a:lnTo>
                  <a:lnTo>
                    <a:pt x="2887" y="150"/>
                  </a:lnTo>
                  <a:lnTo>
                    <a:pt x="2700" y="75"/>
                  </a:lnTo>
                  <a:lnTo>
                    <a:pt x="2494" y="38"/>
                  </a:lnTo>
                  <a:lnTo>
                    <a:pt x="2306"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2" name="Google Shape;1662;p33"/>
            <p:cNvSpPr/>
            <p:nvPr/>
          </p:nvSpPr>
          <p:spPr>
            <a:xfrm>
              <a:off x="4940150" y="2431000"/>
              <a:ext cx="69400" cy="68925"/>
            </a:xfrm>
            <a:custGeom>
              <a:avLst/>
              <a:gdLst/>
              <a:ahLst/>
              <a:cxnLst/>
              <a:rect l="l" t="t" r="r" b="b"/>
              <a:pathLst>
                <a:path w="2776" h="2757" extrusionOk="0">
                  <a:moveTo>
                    <a:pt x="1257" y="1"/>
                  </a:moveTo>
                  <a:lnTo>
                    <a:pt x="1107" y="19"/>
                  </a:lnTo>
                  <a:lnTo>
                    <a:pt x="976" y="57"/>
                  </a:lnTo>
                  <a:lnTo>
                    <a:pt x="844" y="113"/>
                  </a:lnTo>
                  <a:lnTo>
                    <a:pt x="713" y="169"/>
                  </a:lnTo>
                  <a:lnTo>
                    <a:pt x="601" y="244"/>
                  </a:lnTo>
                  <a:lnTo>
                    <a:pt x="488" y="319"/>
                  </a:lnTo>
                  <a:lnTo>
                    <a:pt x="395" y="413"/>
                  </a:lnTo>
                  <a:lnTo>
                    <a:pt x="301" y="525"/>
                  </a:lnTo>
                  <a:lnTo>
                    <a:pt x="226" y="619"/>
                  </a:lnTo>
                  <a:lnTo>
                    <a:pt x="170" y="750"/>
                  </a:lnTo>
                  <a:lnTo>
                    <a:pt x="113" y="863"/>
                  </a:lnTo>
                  <a:lnTo>
                    <a:pt x="57" y="994"/>
                  </a:lnTo>
                  <a:lnTo>
                    <a:pt x="38" y="1125"/>
                  </a:lnTo>
                  <a:lnTo>
                    <a:pt x="20" y="1257"/>
                  </a:lnTo>
                  <a:lnTo>
                    <a:pt x="1" y="1388"/>
                  </a:lnTo>
                  <a:lnTo>
                    <a:pt x="20" y="1519"/>
                  </a:lnTo>
                  <a:lnTo>
                    <a:pt x="38" y="1650"/>
                  </a:lnTo>
                  <a:lnTo>
                    <a:pt x="76" y="1781"/>
                  </a:lnTo>
                  <a:lnTo>
                    <a:pt x="113" y="1913"/>
                  </a:lnTo>
                  <a:lnTo>
                    <a:pt x="170" y="2044"/>
                  </a:lnTo>
                  <a:lnTo>
                    <a:pt x="245" y="2156"/>
                  </a:lnTo>
                  <a:lnTo>
                    <a:pt x="338" y="2269"/>
                  </a:lnTo>
                  <a:lnTo>
                    <a:pt x="413" y="2363"/>
                  </a:lnTo>
                  <a:lnTo>
                    <a:pt x="582" y="2494"/>
                  </a:lnTo>
                  <a:lnTo>
                    <a:pt x="751" y="2606"/>
                  </a:lnTo>
                  <a:lnTo>
                    <a:pt x="919" y="2681"/>
                  </a:lnTo>
                  <a:lnTo>
                    <a:pt x="1126" y="2738"/>
                  </a:lnTo>
                  <a:lnTo>
                    <a:pt x="1313" y="2756"/>
                  </a:lnTo>
                  <a:lnTo>
                    <a:pt x="1519" y="2756"/>
                  </a:lnTo>
                  <a:lnTo>
                    <a:pt x="1726" y="2719"/>
                  </a:lnTo>
                  <a:lnTo>
                    <a:pt x="1932" y="2644"/>
                  </a:lnTo>
                  <a:lnTo>
                    <a:pt x="2119" y="2550"/>
                  </a:lnTo>
                  <a:lnTo>
                    <a:pt x="2288" y="2419"/>
                  </a:lnTo>
                  <a:lnTo>
                    <a:pt x="2438" y="2269"/>
                  </a:lnTo>
                  <a:lnTo>
                    <a:pt x="2569" y="2119"/>
                  </a:lnTo>
                  <a:lnTo>
                    <a:pt x="2663" y="1931"/>
                  </a:lnTo>
                  <a:lnTo>
                    <a:pt x="2719" y="1744"/>
                  </a:lnTo>
                  <a:lnTo>
                    <a:pt x="2757" y="1538"/>
                  </a:lnTo>
                  <a:lnTo>
                    <a:pt x="2775" y="1332"/>
                  </a:lnTo>
                  <a:lnTo>
                    <a:pt x="2757" y="1200"/>
                  </a:lnTo>
                  <a:lnTo>
                    <a:pt x="2738" y="1088"/>
                  </a:lnTo>
                  <a:lnTo>
                    <a:pt x="2700" y="957"/>
                  </a:lnTo>
                  <a:lnTo>
                    <a:pt x="2663" y="844"/>
                  </a:lnTo>
                  <a:lnTo>
                    <a:pt x="2588" y="713"/>
                  </a:lnTo>
                  <a:lnTo>
                    <a:pt x="2532" y="600"/>
                  </a:lnTo>
                  <a:lnTo>
                    <a:pt x="2438" y="488"/>
                  </a:lnTo>
                  <a:lnTo>
                    <a:pt x="2344" y="394"/>
                  </a:lnTo>
                  <a:lnTo>
                    <a:pt x="2250" y="301"/>
                  </a:lnTo>
                  <a:lnTo>
                    <a:pt x="2138" y="226"/>
                  </a:lnTo>
                  <a:lnTo>
                    <a:pt x="2025" y="151"/>
                  </a:lnTo>
                  <a:lnTo>
                    <a:pt x="1913" y="94"/>
                  </a:lnTo>
                  <a:lnTo>
                    <a:pt x="1782" y="57"/>
                  </a:lnTo>
                  <a:lnTo>
                    <a:pt x="1651" y="19"/>
                  </a:lnTo>
                  <a:lnTo>
                    <a:pt x="1519"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3" name="Google Shape;1663;p33"/>
            <p:cNvSpPr/>
            <p:nvPr/>
          </p:nvSpPr>
          <p:spPr>
            <a:xfrm>
              <a:off x="4950475" y="2460050"/>
              <a:ext cx="59075" cy="39875"/>
            </a:xfrm>
            <a:custGeom>
              <a:avLst/>
              <a:gdLst/>
              <a:ahLst/>
              <a:cxnLst/>
              <a:rect l="l" t="t" r="r" b="b"/>
              <a:pathLst>
                <a:path w="2363" h="1595" extrusionOk="0">
                  <a:moveTo>
                    <a:pt x="1856" y="1"/>
                  </a:moveTo>
                  <a:lnTo>
                    <a:pt x="1650" y="38"/>
                  </a:lnTo>
                  <a:lnTo>
                    <a:pt x="1481" y="76"/>
                  </a:lnTo>
                  <a:lnTo>
                    <a:pt x="1313" y="132"/>
                  </a:lnTo>
                  <a:lnTo>
                    <a:pt x="1031" y="245"/>
                  </a:lnTo>
                  <a:lnTo>
                    <a:pt x="806" y="357"/>
                  </a:lnTo>
                  <a:lnTo>
                    <a:pt x="638" y="432"/>
                  </a:lnTo>
                  <a:lnTo>
                    <a:pt x="469" y="563"/>
                  </a:lnTo>
                  <a:lnTo>
                    <a:pt x="300" y="694"/>
                  </a:lnTo>
                  <a:lnTo>
                    <a:pt x="150" y="844"/>
                  </a:lnTo>
                  <a:lnTo>
                    <a:pt x="94" y="938"/>
                  </a:lnTo>
                  <a:lnTo>
                    <a:pt x="38" y="1013"/>
                  </a:lnTo>
                  <a:lnTo>
                    <a:pt x="19" y="1107"/>
                  </a:lnTo>
                  <a:lnTo>
                    <a:pt x="0" y="1201"/>
                  </a:lnTo>
                  <a:lnTo>
                    <a:pt x="169" y="1332"/>
                  </a:lnTo>
                  <a:lnTo>
                    <a:pt x="338" y="1444"/>
                  </a:lnTo>
                  <a:lnTo>
                    <a:pt x="506" y="1519"/>
                  </a:lnTo>
                  <a:lnTo>
                    <a:pt x="713" y="1576"/>
                  </a:lnTo>
                  <a:lnTo>
                    <a:pt x="900" y="1594"/>
                  </a:lnTo>
                  <a:lnTo>
                    <a:pt x="1106" y="1594"/>
                  </a:lnTo>
                  <a:lnTo>
                    <a:pt x="1313" y="1557"/>
                  </a:lnTo>
                  <a:lnTo>
                    <a:pt x="1519" y="1482"/>
                  </a:lnTo>
                  <a:lnTo>
                    <a:pt x="1706" y="1388"/>
                  </a:lnTo>
                  <a:lnTo>
                    <a:pt x="1875" y="1257"/>
                  </a:lnTo>
                  <a:lnTo>
                    <a:pt x="2025" y="1107"/>
                  </a:lnTo>
                  <a:lnTo>
                    <a:pt x="2156" y="957"/>
                  </a:lnTo>
                  <a:lnTo>
                    <a:pt x="2250" y="769"/>
                  </a:lnTo>
                  <a:lnTo>
                    <a:pt x="2306" y="582"/>
                  </a:lnTo>
                  <a:lnTo>
                    <a:pt x="2344" y="376"/>
                  </a:lnTo>
                  <a:lnTo>
                    <a:pt x="2362" y="170"/>
                  </a:lnTo>
                  <a:lnTo>
                    <a:pt x="2287" y="113"/>
                  </a:lnTo>
                  <a:lnTo>
                    <a:pt x="2212" y="57"/>
                  </a:lnTo>
                  <a:lnTo>
                    <a:pt x="2119" y="38"/>
                  </a:lnTo>
                  <a:lnTo>
                    <a:pt x="2025" y="20"/>
                  </a:lnTo>
                  <a:lnTo>
                    <a:pt x="1856"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4" name="Google Shape;1664;p33"/>
            <p:cNvSpPr/>
            <p:nvPr/>
          </p:nvSpPr>
          <p:spPr>
            <a:xfrm>
              <a:off x="4830950" y="2461925"/>
              <a:ext cx="104550" cy="105025"/>
            </a:xfrm>
            <a:custGeom>
              <a:avLst/>
              <a:gdLst/>
              <a:ahLst/>
              <a:cxnLst/>
              <a:rect l="l" t="t" r="r" b="b"/>
              <a:pathLst>
                <a:path w="4182" h="4201" extrusionOk="0">
                  <a:moveTo>
                    <a:pt x="2082" y="1"/>
                  </a:moveTo>
                  <a:lnTo>
                    <a:pt x="1876" y="20"/>
                  </a:lnTo>
                  <a:lnTo>
                    <a:pt x="1669" y="38"/>
                  </a:lnTo>
                  <a:lnTo>
                    <a:pt x="1463" y="95"/>
                  </a:lnTo>
                  <a:lnTo>
                    <a:pt x="1276" y="170"/>
                  </a:lnTo>
                  <a:lnTo>
                    <a:pt x="1069" y="263"/>
                  </a:lnTo>
                  <a:lnTo>
                    <a:pt x="901" y="376"/>
                  </a:lnTo>
                  <a:lnTo>
                    <a:pt x="732" y="507"/>
                  </a:lnTo>
                  <a:lnTo>
                    <a:pt x="582" y="638"/>
                  </a:lnTo>
                  <a:lnTo>
                    <a:pt x="451" y="788"/>
                  </a:lnTo>
                  <a:lnTo>
                    <a:pt x="338" y="957"/>
                  </a:lnTo>
                  <a:lnTo>
                    <a:pt x="226" y="1126"/>
                  </a:lnTo>
                  <a:lnTo>
                    <a:pt x="151" y="1313"/>
                  </a:lnTo>
                  <a:lnTo>
                    <a:pt x="76" y="1501"/>
                  </a:lnTo>
                  <a:lnTo>
                    <a:pt x="38" y="1707"/>
                  </a:lnTo>
                  <a:lnTo>
                    <a:pt x="1" y="1894"/>
                  </a:lnTo>
                  <a:lnTo>
                    <a:pt x="1" y="2100"/>
                  </a:lnTo>
                  <a:lnTo>
                    <a:pt x="1" y="2307"/>
                  </a:lnTo>
                  <a:lnTo>
                    <a:pt x="38" y="2513"/>
                  </a:lnTo>
                  <a:lnTo>
                    <a:pt x="95" y="2719"/>
                  </a:lnTo>
                  <a:lnTo>
                    <a:pt x="170" y="2907"/>
                  </a:lnTo>
                  <a:lnTo>
                    <a:pt x="263" y="3113"/>
                  </a:lnTo>
                  <a:lnTo>
                    <a:pt x="357" y="3281"/>
                  </a:lnTo>
                  <a:lnTo>
                    <a:pt x="488" y="3450"/>
                  </a:lnTo>
                  <a:lnTo>
                    <a:pt x="638" y="3600"/>
                  </a:lnTo>
                  <a:lnTo>
                    <a:pt x="788" y="3731"/>
                  </a:lnTo>
                  <a:lnTo>
                    <a:pt x="957" y="3863"/>
                  </a:lnTo>
                  <a:lnTo>
                    <a:pt x="1126" y="3956"/>
                  </a:lnTo>
                  <a:lnTo>
                    <a:pt x="1313" y="4031"/>
                  </a:lnTo>
                  <a:lnTo>
                    <a:pt x="1501" y="4106"/>
                  </a:lnTo>
                  <a:lnTo>
                    <a:pt x="1688" y="4163"/>
                  </a:lnTo>
                  <a:lnTo>
                    <a:pt x="1894" y="4181"/>
                  </a:lnTo>
                  <a:lnTo>
                    <a:pt x="2101" y="4200"/>
                  </a:lnTo>
                  <a:lnTo>
                    <a:pt x="2307" y="4181"/>
                  </a:lnTo>
                  <a:lnTo>
                    <a:pt x="2513" y="4144"/>
                  </a:lnTo>
                  <a:lnTo>
                    <a:pt x="2700" y="4106"/>
                  </a:lnTo>
                  <a:lnTo>
                    <a:pt x="2907" y="4031"/>
                  </a:lnTo>
                  <a:lnTo>
                    <a:pt x="3094" y="3938"/>
                  </a:lnTo>
                  <a:lnTo>
                    <a:pt x="3282" y="3825"/>
                  </a:lnTo>
                  <a:lnTo>
                    <a:pt x="3450" y="3694"/>
                  </a:lnTo>
                  <a:lnTo>
                    <a:pt x="3600" y="3563"/>
                  </a:lnTo>
                  <a:lnTo>
                    <a:pt x="3731" y="3394"/>
                  </a:lnTo>
                  <a:lnTo>
                    <a:pt x="3844" y="3244"/>
                  </a:lnTo>
                  <a:lnTo>
                    <a:pt x="3956" y="3057"/>
                  </a:lnTo>
                  <a:lnTo>
                    <a:pt x="4031" y="2888"/>
                  </a:lnTo>
                  <a:lnTo>
                    <a:pt x="4106" y="2682"/>
                  </a:lnTo>
                  <a:lnTo>
                    <a:pt x="4144" y="2494"/>
                  </a:lnTo>
                  <a:lnTo>
                    <a:pt x="4181" y="2288"/>
                  </a:lnTo>
                  <a:lnTo>
                    <a:pt x="4181" y="2100"/>
                  </a:lnTo>
                  <a:lnTo>
                    <a:pt x="4181" y="1894"/>
                  </a:lnTo>
                  <a:lnTo>
                    <a:pt x="4144" y="1688"/>
                  </a:lnTo>
                  <a:lnTo>
                    <a:pt x="4088" y="1482"/>
                  </a:lnTo>
                  <a:lnTo>
                    <a:pt x="4013" y="1276"/>
                  </a:lnTo>
                  <a:lnTo>
                    <a:pt x="3919" y="1088"/>
                  </a:lnTo>
                  <a:lnTo>
                    <a:pt x="3806" y="901"/>
                  </a:lnTo>
                  <a:lnTo>
                    <a:pt x="3694" y="732"/>
                  </a:lnTo>
                  <a:lnTo>
                    <a:pt x="3544" y="582"/>
                  </a:lnTo>
                  <a:lnTo>
                    <a:pt x="3394" y="451"/>
                  </a:lnTo>
                  <a:lnTo>
                    <a:pt x="3225" y="338"/>
                  </a:lnTo>
                  <a:lnTo>
                    <a:pt x="3057" y="245"/>
                  </a:lnTo>
                  <a:lnTo>
                    <a:pt x="2869" y="151"/>
                  </a:lnTo>
                  <a:lnTo>
                    <a:pt x="2682" y="95"/>
                  </a:lnTo>
                  <a:lnTo>
                    <a:pt x="2494" y="38"/>
                  </a:lnTo>
                  <a:lnTo>
                    <a:pt x="2288" y="20"/>
                  </a:lnTo>
                  <a:lnTo>
                    <a:pt x="2082"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5" name="Google Shape;1665;p33"/>
            <p:cNvSpPr/>
            <p:nvPr/>
          </p:nvSpPr>
          <p:spPr>
            <a:xfrm>
              <a:off x="4848775" y="2479750"/>
              <a:ext cx="68900" cy="68900"/>
            </a:xfrm>
            <a:custGeom>
              <a:avLst/>
              <a:gdLst/>
              <a:ahLst/>
              <a:cxnLst/>
              <a:rect l="l" t="t" r="r" b="b"/>
              <a:pathLst>
                <a:path w="2756" h="2756" extrusionOk="0">
                  <a:moveTo>
                    <a:pt x="1238" y="0"/>
                  </a:moveTo>
                  <a:lnTo>
                    <a:pt x="1106" y="38"/>
                  </a:lnTo>
                  <a:lnTo>
                    <a:pt x="975" y="56"/>
                  </a:lnTo>
                  <a:lnTo>
                    <a:pt x="844" y="113"/>
                  </a:lnTo>
                  <a:lnTo>
                    <a:pt x="713" y="169"/>
                  </a:lnTo>
                  <a:lnTo>
                    <a:pt x="600" y="244"/>
                  </a:lnTo>
                  <a:lnTo>
                    <a:pt x="488" y="338"/>
                  </a:lnTo>
                  <a:lnTo>
                    <a:pt x="375" y="413"/>
                  </a:lnTo>
                  <a:lnTo>
                    <a:pt x="300" y="525"/>
                  </a:lnTo>
                  <a:lnTo>
                    <a:pt x="225" y="638"/>
                  </a:lnTo>
                  <a:lnTo>
                    <a:pt x="150" y="750"/>
                  </a:lnTo>
                  <a:lnTo>
                    <a:pt x="94" y="863"/>
                  </a:lnTo>
                  <a:lnTo>
                    <a:pt x="57" y="994"/>
                  </a:lnTo>
                  <a:lnTo>
                    <a:pt x="19" y="1125"/>
                  </a:lnTo>
                  <a:lnTo>
                    <a:pt x="0" y="1256"/>
                  </a:lnTo>
                  <a:lnTo>
                    <a:pt x="0" y="1387"/>
                  </a:lnTo>
                  <a:lnTo>
                    <a:pt x="0" y="1519"/>
                  </a:lnTo>
                  <a:lnTo>
                    <a:pt x="19" y="1650"/>
                  </a:lnTo>
                  <a:lnTo>
                    <a:pt x="57" y="1800"/>
                  </a:lnTo>
                  <a:lnTo>
                    <a:pt x="113" y="1931"/>
                  </a:lnTo>
                  <a:lnTo>
                    <a:pt x="169" y="2044"/>
                  </a:lnTo>
                  <a:lnTo>
                    <a:pt x="244" y="2175"/>
                  </a:lnTo>
                  <a:lnTo>
                    <a:pt x="319" y="2269"/>
                  </a:lnTo>
                  <a:lnTo>
                    <a:pt x="413" y="2381"/>
                  </a:lnTo>
                  <a:lnTo>
                    <a:pt x="563" y="2494"/>
                  </a:lnTo>
                  <a:lnTo>
                    <a:pt x="731" y="2606"/>
                  </a:lnTo>
                  <a:lnTo>
                    <a:pt x="919" y="2681"/>
                  </a:lnTo>
                  <a:lnTo>
                    <a:pt x="1106" y="2737"/>
                  </a:lnTo>
                  <a:lnTo>
                    <a:pt x="1313" y="2756"/>
                  </a:lnTo>
                  <a:lnTo>
                    <a:pt x="1519" y="2756"/>
                  </a:lnTo>
                  <a:lnTo>
                    <a:pt x="1725" y="2718"/>
                  </a:lnTo>
                  <a:lnTo>
                    <a:pt x="1912" y="2662"/>
                  </a:lnTo>
                  <a:lnTo>
                    <a:pt x="2119" y="2550"/>
                  </a:lnTo>
                  <a:lnTo>
                    <a:pt x="2287" y="2437"/>
                  </a:lnTo>
                  <a:lnTo>
                    <a:pt x="2437" y="2287"/>
                  </a:lnTo>
                  <a:lnTo>
                    <a:pt x="2550" y="2119"/>
                  </a:lnTo>
                  <a:lnTo>
                    <a:pt x="2644" y="1931"/>
                  </a:lnTo>
                  <a:lnTo>
                    <a:pt x="2719" y="1744"/>
                  </a:lnTo>
                  <a:lnTo>
                    <a:pt x="2756" y="1537"/>
                  </a:lnTo>
                  <a:lnTo>
                    <a:pt x="2756" y="1331"/>
                  </a:lnTo>
                  <a:lnTo>
                    <a:pt x="2756" y="1200"/>
                  </a:lnTo>
                  <a:lnTo>
                    <a:pt x="2719" y="1088"/>
                  </a:lnTo>
                  <a:lnTo>
                    <a:pt x="2700" y="956"/>
                  </a:lnTo>
                  <a:lnTo>
                    <a:pt x="2644" y="844"/>
                  </a:lnTo>
                  <a:lnTo>
                    <a:pt x="2587" y="713"/>
                  </a:lnTo>
                  <a:lnTo>
                    <a:pt x="2512" y="600"/>
                  </a:lnTo>
                  <a:lnTo>
                    <a:pt x="2437" y="488"/>
                  </a:lnTo>
                  <a:lnTo>
                    <a:pt x="2344" y="394"/>
                  </a:lnTo>
                  <a:lnTo>
                    <a:pt x="2231" y="300"/>
                  </a:lnTo>
                  <a:lnTo>
                    <a:pt x="2137" y="225"/>
                  </a:lnTo>
                  <a:lnTo>
                    <a:pt x="2006" y="150"/>
                  </a:lnTo>
                  <a:lnTo>
                    <a:pt x="1894" y="94"/>
                  </a:lnTo>
                  <a:lnTo>
                    <a:pt x="1762" y="56"/>
                  </a:lnTo>
                  <a:lnTo>
                    <a:pt x="1631" y="19"/>
                  </a:lnTo>
                  <a:lnTo>
                    <a:pt x="1500"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6" name="Google Shape;1666;p33"/>
            <p:cNvSpPr/>
            <p:nvPr/>
          </p:nvSpPr>
          <p:spPr>
            <a:xfrm>
              <a:off x="4859075" y="2509275"/>
              <a:ext cx="58600" cy="39375"/>
            </a:xfrm>
            <a:custGeom>
              <a:avLst/>
              <a:gdLst/>
              <a:ahLst/>
              <a:cxnLst/>
              <a:rect l="l" t="t" r="r" b="b"/>
              <a:pathLst>
                <a:path w="2344" h="1575" extrusionOk="0">
                  <a:moveTo>
                    <a:pt x="1838" y="0"/>
                  </a:moveTo>
                  <a:lnTo>
                    <a:pt x="1650" y="19"/>
                  </a:lnTo>
                  <a:lnTo>
                    <a:pt x="1463" y="56"/>
                  </a:lnTo>
                  <a:lnTo>
                    <a:pt x="1294" y="113"/>
                  </a:lnTo>
                  <a:lnTo>
                    <a:pt x="1032" y="225"/>
                  </a:lnTo>
                  <a:lnTo>
                    <a:pt x="807" y="338"/>
                  </a:lnTo>
                  <a:lnTo>
                    <a:pt x="638" y="431"/>
                  </a:lnTo>
                  <a:lnTo>
                    <a:pt x="451" y="544"/>
                  </a:lnTo>
                  <a:lnTo>
                    <a:pt x="282" y="675"/>
                  </a:lnTo>
                  <a:lnTo>
                    <a:pt x="132" y="825"/>
                  </a:lnTo>
                  <a:lnTo>
                    <a:pt x="76" y="919"/>
                  </a:lnTo>
                  <a:lnTo>
                    <a:pt x="38" y="1013"/>
                  </a:lnTo>
                  <a:lnTo>
                    <a:pt x="1" y="1088"/>
                  </a:lnTo>
                  <a:lnTo>
                    <a:pt x="1" y="1200"/>
                  </a:lnTo>
                  <a:lnTo>
                    <a:pt x="151" y="1313"/>
                  </a:lnTo>
                  <a:lnTo>
                    <a:pt x="319" y="1425"/>
                  </a:lnTo>
                  <a:lnTo>
                    <a:pt x="507" y="1500"/>
                  </a:lnTo>
                  <a:lnTo>
                    <a:pt x="694" y="1556"/>
                  </a:lnTo>
                  <a:lnTo>
                    <a:pt x="901" y="1575"/>
                  </a:lnTo>
                  <a:lnTo>
                    <a:pt x="1107" y="1575"/>
                  </a:lnTo>
                  <a:lnTo>
                    <a:pt x="1313" y="1537"/>
                  </a:lnTo>
                  <a:lnTo>
                    <a:pt x="1500" y="1481"/>
                  </a:lnTo>
                  <a:lnTo>
                    <a:pt x="1707" y="1369"/>
                  </a:lnTo>
                  <a:lnTo>
                    <a:pt x="1875" y="1256"/>
                  </a:lnTo>
                  <a:lnTo>
                    <a:pt x="2025" y="1106"/>
                  </a:lnTo>
                  <a:lnTo>
                    <a:pt x="2138" y="938"/>
                  </a:lnTo>
                  <a:lnTo>
                    <a:pt x="2232" y="750"/>
                  </a:lnTo>
                  <a:lnTo>
                    <a:pt x="2307" y="563"/>
                  </a:lnTo>
                  <a:lnTo>
                    <a:pt x="2344" y="356"/>
                  </a:lnTo>
                  <a:lnTo>
                    <a:pt x="2344" y="150"/>
                  </a:lnTo>
                  <a:lnTo>
                    <a:pt x="2269" y="94"/>
                  </a:lnTo>
                  <a:lnTo>
                    <a:pt x="2194" y="56"/>
                  </a:lnTo>
                  <a:lnTo>
                    <a:pt x="2119" y="19"/>
                  </a:lnTo>
                  <a:lnTo>
                    <a:pt x="2025"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667" name="Google Shape;1667;p33"/>
          <p:cNvGrpSpPr/>
          <p:nvPr/>
        </p:nvGrpSpPr>
        <p:grpSpPr>
          <a:xfrm>
            <a:off x="7243928" y="3947034"/>
            <a:ext cx="400768" cy="583431"/>
            <a:chOff x="2468425" y="4220375"/>
            <a:chExt cx="383400" cy="558200"/>
          </a:xfrm>
        </p:grpSpPr>
        <p:sp>
          <p:nvSpPr>
            <p:cNvPr id="1668" name="Google Shape;1668;p33"/>
            <p:cNvSpPr/>
            <p:nvPr/>
          </p:nvSpPr>
          <p:spPr>
            <a:xfrm>
              <a:off x="2468425" y="4321125"/>
              <a:ext cx="383400" cy="457450"/>
            </a:xfrm>
            <a:custGeom>
              <a:avLst/>
              <a:gdLst/>
              <a:ahLst/>
              <a:cxnLst/>
              <a:rect l="l" t="t" r="r" b="b"/>
              <a:pathLst>
                <a:path w="15336" h="18298" extrusionOk="0">
                  <a:moveTo>
                    <a:pt x="7518" y="1"/>
                  </a:moveTo>
                  <a:lnTo>
                    <a:pt x="7368" y="20"/>
                  </a:lnTo>
                  <a:lnTo>
                    <a:pt x="7218" y="38"/>
                  </a:lnTo>
                  <a:lnTo>
                    <a:pt x="7143" y="151"/>
                  </a:lnTo>
                  <a:lnTo>
                    <a:pt x="7087" y="301"/>
                  </a:lnTo>
                  <a:lnTo>
                    <a:pt x="7012" y="507"/>
                  </a:lnTo>
                  <a:lnTo>
                    <a:pt x="6955" y="732"/>
                  </a:lnTo>
                  <a:lnTo>
                    <a:pt x="6843" y="1257"/>
                  </a:lnTo>
                  <a:lnTo>
                    <a:pt x="6749" y="1857"/>
                  </a:lnTo>
                  <a:lnTo>
                    <a:pt x="6674" y="2438"/>
                  </a:lnTo>
                  <a:lnTo>
                    <a:pt x="6656" y="2719"/>
                  </a:lnTo>
                  <a:lnTo>
                    <a:pt x="6656" y="2981"/>
                  </a:lnTo>
                  <a:lnTo>
                    <a:pt x="6318" y="5512"/>
                  </a:lnTo>
                  <a:lnTo>
                    <a:pt x="6243" y="6168"/>
                  </a:lnTo>
                  <a:lnTo>
                    <a:pt x="6206" y="6431"/>
                  </a:lnTo>
                  <a:lnTo>
                    <a:pt x="6149" y="6675"/>
                  </a:lnTo>
                  <a:lnTo>
                    <a:pt x="6074" y="6881"/>
                  </a:lnTo>
                  <a:lnTo>
                    <a:pt x="6037" y="6956"/>
                  </a:lnTo>
                  <a:lnTo>
                    <a:pt x="5962" y="7031"/>
                  </a:lnTo>
                  <a:lnTo>
                    <a:pt x="5906" y="7087"/>
                  </a:lnTo>
                  <a:lnTo>
                    <a:pt x="5831" y="7125"/>
                  </a:lnTo>
                  <a:lnTo>
                    <a:pt x="5737" y="7143"/>
                  </a:lnTo>
                  <a:lnTo>
                    <a:pt x="5624" y="7162"/>
                  </a:lnTo>
                  <a:lnTo>
                    <a:pt x="5343" y="7162"/>
                  </a:lnTo>
                  <a:lnTo>
                    <a:pt x="5062" y="7143"/>
                  </a:lnTo>
                  <a:lnTo>
                    <a:pt x="4781" y="7106"/>
                  </a:lnTo>
                  <a:lnTo>
                    <a:pt x="4481" y="7050"/>
                  </a:lnTo>
                  <a:lnTo>
                    <a:pt x="3881" y="6937"/>
                  </a:lnTo>
                  <a:lnTo>
                    <a:pt x="3581" y="6881"/>
                  </a:lnTo>
                  <a:lnTo>
                    <a:pt x="3244" y="6843"/>
                  </a:lnTo>
                  <a:lnTo>
                    <a:pt x="3037" y="6787"/>
                  </a:lnTo>
                  <a:lnTo>
                    <a:pt x="2831" y="6750"/>
                  </a:lnTo>
                  <a:lnTo>
                    <a:pt x="2363" y="6675"/>
                  </a:lnTo>
                  <a:lnTo>
                    <a:pt x="1838" y="6618"/>
                  </a:lnTo>
                  <a:lnTo>
                    <a:pt x="1107" y="6543"/>
                  </a:lnTo>
                  <a:lnTo>
                    <a:pt x="807" y="6506"/>
                  </a:lnTo>
                  <a:lnTo>
                    <a:pt x="675" y="6506"/>
                  </a:lnTo>
                  <a:lnTo>
                    <a:pt x="525" y="6543"/>
                  </a:lnTo>
                  <a:lnTo>
                    <a:pt x="394" y="6600"/>
                  </a:lnTo>
                  <a:lnTo>
                    <a:pt x="263" y="6731"/>
                  </a:lnTo>
                  <a:lnTo>
                    <a:pt x="169" y="6881"/>
                  </a:lnTo>
                  <a:lnTo>
                    <a:pt x="75" y="7087"/>
                  </a:lnTo>
                  <a:lnTo>
                    <a:pt x="19" y="7331"/>
                  </a:lnTo>
                  <a:lnTo>
                    <a:pt x="0" y="7649"/>
                  </a:lnTo>
                  <a:lnTo>
                    <a:pt x="0" y="8174"/>
                  </a:lnTo>
                  <a:lnTo>
                    <a:pt x="0" y="8624"/>
                  </a:lnTo>
                  <a:lnTo>
                    <a:pt x="0" y="9018"/>
                  </a:lnTo>
                  <a:lnTo>
                    <a:pt x="19" y="9393"/>
                  </a:lnTo>
                  <a:lnTo>
                    <a:pt x="0" y="9562"/>
                  </a:lnTo>
                  <a:lnTo>
                    <a:pt x="0" y="9712"/>
                  </a:lnTo>
                  <a:lnTo>
                    <a:pt x="0" y="9824"/>
                  </a:lnTo>
                  <a:lnTo>
                    <a:pt x="38" y="9918"/>
                  </a:lnTo>
                  <a:lnTo>
                    <a:pt x="113" y="9993"/>
                  </a:lnTo>
                  <a:lnTo>
                    <a:pt x="207" y="10049"/>
                  </a:lnTo>
                  <a:lnTo>
                    <a:pt x="338" y="10086"/>
                  </a:lnTo>
                  <a:lnTo>
                    <a:pt x="525" y="10124"/>
                  </a:lnTo>
                  <a:lnTo>
                    <a:pt x="1313" y="10199"/>
                  </a:lnTo>
                  <a:lnTo>
                    <a:pt x="2138" y="10293"/>
                  </a:lnTo>
                  <a:lnTo>
                    <a:pt x="3337" y="10386"/>
                  </a:lnTo>
                  <a:lnTo>
                    <a:pt x="4125" y="10480"/>
                  </a:lnTo>
                  <a:lnTo>
                    <a:pt x="4368" y="10461"/>
                  </a:lnTo>
                  <a:lnTo>
                    <a:pt x="4762" y="10461"/>
                  </a:lnTo>
                  <a:lnTo>
                    <a:pt x="4912" y="10480"/>
                  </a:lnTo>
                  <a:lnTo>
                    <a:pt x="5081" y="10518"/>
                  </a:lnTo>
                  <a:lnTo>
                    <a:pt x="5212" y="10555"/>
                  </a:lnTo>
                  <a:lnTo>
                    <a:pt x="5343" y="10611"/>
                  </a:lnTo>
                  <a:lnTo>
                    <a:pt x="5437" y="10705"/>
                  </a:lnTo>
                  <a:lnTo>
                    <a:pt x="5512" y="10799"/>
                  </a:lnTo>
                  <a:lnTo>
                    <a:pt x="5568" y="10911"/>
                  </a:lnTo>
                  <a:lnTo>
                    <a:pt x="5587" y="11043"/>
                  </a:lnTo>
                  <a:lnTo>
                    <a:pt x="5568" y="11211"/>
                  </a:lnTo>
                  <a:lnTo>
                    <a:pt x="4837" y="16667"/>
                  </a:lnTo>
                  <a:lnTo>
                    <a:pt x="4800" y="16835"/>
                  </a:lnTo>
                  <a:lnTo>
                    <a:pt x="4781" y="17023"/>
                  </a:lnTo>
                  <a:lnTo>
                    <a:pt x="4800" y="17229"/>
                  </a:lnTo>
                  <a:lnTo>
                    <a:pt x="4818" y="17416"/>
                  </a:lnTo>
                  <a:lnTo>
                    <a:pt x="4856" y="17491"/>
                  </a:lnTo>
                  <a:lnTo>
                    <a:pt x="4893" y="17585"/>
                  </a:lnTo>
                  <a:lnTo>
                    <a:pt x="4931" y="17660"/>
                  </a:lnTo>
                  <a:lnTo>
                    <a:pt x="5006" y="17716"/>
                  </a:lnTo>
                  <a:lnTo>
                    <a:pt x="5081" y="17791"/>
                  </a:lnTo>
                  <a:lnTo>
                    <a:pt x="5175" y="17829"/>
                  </a:lnTo>
                  <a:lnTo>
                    <a:pt x="5287" y="17866"/>
                  </a:lnTo>
                  <a:lnTo>
                    <a:pt x="5418" y="17904"/>
                  </a:lnTo>
                  <a:lnTo>
                    <a:pt x="5662" y="17941"/>
                  </a:lnTo>
                  <a:lnTo>
                    <a:pt x="6206" y="18035"/>
                  </a:lnTo>
                  <a:lnTo>
                    <a:pt x="6749" y="18148"/>
                  </a:lnTo>
                  <a:lnTo>
                    <a:pt x="7330" y="18279"/>
                  </a:lnTo>
                  <a:lnTo>
                    <a:pt x="7443" y="18298"/>
                  </a:lnTo>
                  <a:lnTo>
                    <a:pt x="7537" y="18279"/>
                  </a:lnTo>
                  <a:lnTo>
                    <a:pt x="7668" y="18241"/>
                  </a:lnTo>
                  <a:lnTo>
                    <a:pt x="7780" y="18166"/>
                  </a:lnTo>
                  <a:lnTo>
                    <a:pt x="7874" y="18073"/>
                  </a:lnTo>
                  <a:lnTo>
                    <a:pt x="7968" y="17960"/>
                  </a:lnTo>
                  <a:lnTo>
                    <a:pt x="8061" y="17810"/>
                  </a:lnTo>
                  <a:lnTo>
                    <a:pt x="8136" y="17623"/>
                  </a:lnTo>
                  <a:lnTo>
                    <a:pt x="8193" y="17398"/>
                  </a:lnTo>
                  <a:lnTo>
                    <a:pt x="8249" y="17116"/>
                  </a:lnTo>
                  <a:lnTo>
                    <a:pt x="8286" y="16929"/>
                  </a:lnTo>
                  <a:lnTo>
                    <a:pt x="8343" y="16423"/>
                  </a:lnTo>
                  <a:lnTo>
                    <a:pt x="8418" y="15710"/>
                  </a:lnTo>
                  <a:lnTo>
                    <a:pt x="8474" y="15204"/>
                  </a:lnTo>
                  <a:lnTo>
                    <a:pt x="8530" y="14811"/>
                  </a:lnTo>
                  <a:lnTo>
                    <a:pt x="8549" y="14529"/>
                  </a:lnTo>
                  <a:lnTo>
                    <a:pt x="8793" y="12430"/>
                  </a:lnTo>
                  <a:lnTo>
                    <a:pt x="8830" y="12017"/>
                  </a:lnTo>
                  <a:lnTo>
                    <a:pt x="8868" y="11624"/>
                  </a:lnTo>
                  <a:lnTo>
                    <a:pt x="8924" y="11417"/>
                  </a:lnTo>
                  <a:lnTo>
                    <a:pt x="8943" y="11324"/>
                  </a:lnTo>
                  <a:lnTo>
                    <a:pt x="8999" y="11230"/>
                  </a:lnTo>
                  <a:lnTo>
                    <a:pt x="9055" y="11155"/>
                  </a:lnTo>
                  <a:lnTo>
                    <a:pt x="9130" y="11099"/>
                  </a:lnTo>
                  <a:lnTo>
                    <a:pt x="9205" y="11043"/>
                  </a:lnTo>
                  <a:lnTo>
                    <a:pt x="9318" y="11024"/>
                  </a:lnTo>
                  <a:lnTo>
                    <a:pt x="14135" y="11680"/>
                  </a:lnTo>
                  <a:lnTo>
                    <a:pt x="14304" y="11699"/>
                  </a:lnTo>
                  <a:lnTo>
                    <a:pt x="14473" y="11680"/>
                  </a:lnTo>
                  <a:lnTo>
                    <a:pt x="14623" y="11661"/>
                  </a:lnTo>
                  <a:lnTo>
                    <a:pt x="14754" y="11605"/>
                  </a:lnTo>
                  <a:lnTo>
                    <a:pt x="14866" y="11511"/>
                  </a:lnTo>
                  <a:lnTo>
                    <a:pt x="14960" y="11399"/>
                  </a:lnTo>
                  <a:lnTo>
                    <a:pt x="15035" y="11268"/>
                  </a:lnTo>
                  <a:lnTo>
                    <a:pt x="15073" y="11080"/>
                  </a:lnTo>
                  <a:lnTo>
                    <a:pt x="15298" y="9393"/>
                  </a:lnTo>
                  <a:lnTo>
                    <a:pt x="15316" y="9262"/>
                  </a:lnTo>
                  <a:lnTo>
                    <a:pt x="15335" y="9130"/>
                  </a:lnTo>
                  <a:lnTo>
                    <a:pt x="15316" y="8962"/>
                  </a:lnTo>
                  <a:lnTo>
                    <a:pt x="15279" y="8812"/>
                  </a:lnTo>
                  <a:lnTo>
                    <a:pt x="15241" y="8737"/>
                  </a:lnTo>
                  <a:lnTo>
                    <a:pt x="15204" y="8680"/>
                  </a:lnTo>
                  <a:lnTo>
                    <a:pt x="15148" y="8605"/>
                  </a:lnTo>
                  <a:lnTo>
                    <a:pt x="15073" y="8549"/>
                  </a:lnTo>
                  <a:lnTo>
                    <a:pt x="14979" y="8493"/>
                  </a:lnTo>
                  <a:lnTo>
                    <a:pt x="14866" y="8456"/>
                  </a:lnTo>
                  <a:lnTo>
                    <a:pt x="14735" y="8418"/>
                  </a:lnTo>
                  <a:lnTo>
                    <a:pt x="14585" y="8381"/>
                  </a:lnTo>
                  <a:lnTo>
                    <a:pt x="13535" y="8249"/>
                  </a:lnTo>
                  <a:lnTo>
                    <a:pt x="12954" y="8174"/>
                  </a:lnTo>
                  <a:lnTo>
                    <a:pt x="12373" y="8118"/>
                  </a:lnTo>
                  <a:lnTo>
                    <a:pt x="11698" y="8081"/>
                  </a:lnTo>
                  <a:lnTo>
                    <a:pt x="11361" y="8081"/>
                  </a:lnTo>
                  <a:lnTo>
                    <a:pt x="10105" y="7912"/>
                  </a:lnTo>
                  <a:lnTo>
                    <a:pt x="9655" y="7818"/>
                  </a:lnTo>
                  <a:lnTo>
                    <a:pt x="9505" y="7781"/>
                  </a:lnTo>
                  <a:lnTo>
                    <a:pt x="9392" y="7743"/>
                  </a:lnTo>
                  <a:lnTo>
                    <a:pt x="9336" y="7706"/>
                  </a:lnTo>
                  <a:lnTo>
                    <a:pt x="9318" y="7668"/>
                  </a:lnTo>
                  <a:lnTo>
                    <a:pt x="9299" y="7537"/>
                  </a:lnTo>
                  <a:lnTo>
                    <a:pt x="9299" y="7424"/>
                  </a:lnTo>
                  <a:lnTo>
                    <a:pt x="9318" y="7199"/>
                  </a:lnTo>
                  <a:lnTo>
                    <a:pt x="9355" y="6918"/>
                  </a:lnTo>
                  <a:lnTo>
                    <a:pt x="9430" y="6525"/>
                  </a:lnTo>
                  <a:lnTo>
                    <a:pt x="9486" y="6168"/>
                  </a:lnTo>
                  <a:lnTo>
                    <a:pt x="9561" y="5512"/>
                  </a:lnTo>
                  <a:lnTo>
                    <a:pt x="9655" y="4744"/>
                  </a:lnTo>
                  <a:lnTo>
                    <a:pt x="9692" y="4387"/>
                  </a:lnTo>
                  <a:lnTo>
                    <a:pt x="9711" y="4069"/>
                  </a:lnTo>
                  <a:lnTo>
                    <a:pt x="9767" y="3375"/>
                  </a:lnTo>
                  <a:lnTo>
                    <a:pt x="9861" y="2644"/>
                  </a:lnTo>
                  <a:lnTo>
                    <a:pt x="9917" y="2025"/>
                  </a:lnTo>
                  <a:lnTo>
                    <a:pt x="9936" y="1894"/>
                  </a:lnTo>
                  <a:lnTo>
                    <a:pt x="10011" y="1407"/>
                  </a:lnTo>
                  <a:lnTo>
                    <a:pt x="10049" y="1144"/>
                  </a:lnTo>
                  <a:lnTo>
                    <a:pt x="10049" y="863"/>
                  </a:lnTo>
                  <a:lnTo>
                    <a:pt x="10030" y="732"/>
                  </a:lnTo>
                  <a:lnTo>
                    <a:pt x="9992" y="619"/>
                  </a:lnTo>
                  <a:lnTo>
                    <a:pt x="9955" y="507"/>
                  </a:lnTo>
                  <a:lnTo>
                    <a:pt x="9880" y="413"/>
                  </a:lnTo>
                  <a:lnTo>
                    <a:pt x="9805" y="319"/>
                  </a:lnTo>
                  <a:lnTo>
                    <a:pt x="9692" y="263"/>
                  </a:lnTo>
                  <a:lnTo>
                    <a:pt x="9561" y="226"/>
                  </a:lnTo>
                  <a:lnTo>
                    <a:pt x="9411" y="207"/>
                  </a:lnTo>
                  <a:lnTo>
                    <a:pt x="8324" y="57"/>
                  </a:lnTo>
                  <a:lnTo>
                    <a:pt x="7987" y="20"/>
                  </a:lnTo>
                  <a:lnTo>
                    <a:pt x="7799" y="20"/>
                  </a:lnTo>
                  <a:lnTo>
                    <a:pt x="7668"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9" name="Google Shape;1669;p33"/>
            <p:cNvSpPr/>
            <p:nvPr/>
          </p:nvSpPr>
          <p:spPr>
            <a:xfrm>
              <a:off x="2583725" y="4322075"/>
              <a:ext cx="107800" cy="452750"/>
            </a:xfrm>
            <a:custGeom>
              <a:avLst/>
              <a:gdLst/>
              <a:ahLst/>
              <a:cxnLst/>
              <a:rect l="l" t="t" r="r" b="b"/>
              <a:pathLst>
                <a:path w="4312" h="18110" extrusionOk="0">
                  <a:moveTo>
                    <a:pt x="2606" y="0"/>
                  </a:moveTo>
                  <a:lnTo>
                    <a:pt x="2531" y="113"/>
                  </a:lnTo>
                  <a:lnTo>
                    <a:pt x="2475" y="263"/>
                  </a:lnTo>
                  <a:lnTo>
                    <a:pt x="2400" y="469"/>
                  </a:lnTo>
                  <a:lnTo>
                    <a:pt x="2343" y="694"/>
                  </a:lnTo>
                  <a:lnTo>
                    <a:pt x="2512" y="1200"/>
                  </a:lnTo>
                  <a:lnTo>
                    <a:pt x="2681" y="1725"/>
                  </a:lnTo>
                  <a:lnTo>
                    <a:pt x="2775" y="2044"/>
                  </a:lnTo>
                  <a:lnTo>
                    <a:pt x="2850" y="2381"/>
                  </a:lnTo>
                  <a:lnTo>
                    <a:pt x="2906" y="2700"/>
                  </a:lnTo>
                  <a:lnTo>
                    <a:pt x="2962" y="3037"/>
                  </a:lnTo>
                  <a:lnTo>
                    <a:pt x="3000" y="3356"/>
                  </a:lnTo>
                  <a:lnTo>
                    <a:pt x="3018" y="3693"/>
                  </a:lnTo>
                  <a:lnTo>
                    <a:pt x="3037" y="4012"/>
                  </a:lnTo>
                  <a:lnTo>
                    <a:pt x="3018" y="4312"/>
                  </a:lnTo>
                  <a:lnTo>
                    <a:pt x="3000" y="4631"/>
                  </a:lnTo>
                  <a:lnTo>
                    <a:pt x="2943" y="4931"/>
                  </a:lnTo>
                  <a:lnTo>
                    <a:pt x="2887" y="5212"/>
                  </a:lnTo>
                  <a:lnTo>
                    <a:pt x="2793" y="5493"/>
                  </a:lnTo>
                  <a:lnTo>
                    <a:pt x="2700" y="5755"/>
                  </a:lnTo>
                  <a:lnTo>
                    <a:pt x="2587" y="6018"/>
                  </a:lnTo>
                  <a:lnTo>
                    <a:pt x="2475" y="6262"/>
                  </a:lnTo>
                  <a:lnTo>
                    <a:pt x="2325" y="6505"/>
                  </a:lnTo>
                  <a:lnTo>
                    <a:pt x="2156" y="6768"/>
                  </a:lnTo>
                  <a:lnTo>
                    <a:pt x="1969" y="7030"/>
                  </a:lnTo>
                  <a:lnTo>
                    <a:pt x="1575" y="7555"/>
                  </a:lnTo>
                  <a:lnTo>
                    <a:pt x="1144" y="8155"/>
                  </a:lnTo>
                  <a:lnTo>
                    <a:pt x="937" y="8474"/>
                  </a:lnTo>
                  <a:lnTo>
                    <a:pt x="712" y="8811"/>
                  </a:lnTo>
                  <a:lnTo>
                    <a:pt x="525" y="9186"/>
                  </a:lnTo>
                  <a:lnTo>
                    <a:pt x="319" y="9580"/>
                  </a:lnTo>
                  <a:lnTo>
                    <a:pt x="150" y="9992"/>
                  </a:lnTo>
                  <a:lnTo>
                    <a:pt x="0" y="10423"/>
                  </a:lnTo>
                  <a:lnTo>
                    <a:pt x="150" y="10423"/>
                  </a:lnTo>
                  <a:lnTo>
                    <a:pt x="300" y="10442"/>
                  </a:lnTo>
                  <a:lnTo>
                    <a:pt x="469" y="10480"/>
                  </a:lnTo>
                  <a:lnTo>
                    <a:pt x="600" y="10517"/>
                  </a:lnTo>
                  <a:lnTo>
                    <a:pt x="731" y="10573"/>
                  </a:lnTo>
                  <a:lnTo>
                    <a:pt x="825" y="10667"/>
                  </a:lnTo>
                  <a:lnTo>
                    <a:pt x="900" y="10761"/>
                  </a:lnTo>
                  <a:lnTo>
                    <a:pt x="956" y="10873"/>
                  </a:lnTo>
                  <a:lnTo>
                    <a:pt x="975" y="11005"/>
                  </a:lnTo>
                  <a:lnTo>
                    <a:pt x="956" y="11173"/>
                  </a:lnTo>
                  <a:lnTo>
                    <a:pt x="281" y="16216"/>
                  </a:lnTo>
                  <a:lnTo>
                    <a:pt x="450" y="16666"/>
                  </a:lnTo>
                  <a:lnTo>
                    <a:pt x="638" y="17097"/>
                  </a:lnTo>
                  <a:lnTo>
                    <a:pt x="844" y="17510"/>
                  </a:lnTo>
                  <a:lnTo>
                    <a:pt x="1050" y="17903"/>
                  </a:lnTo>
                  <a:lnTo>
                    <a:pt x="1594" y="17997"/>
                  </a:lnTo>
                  <a:lnTo>
                    <a:pt x="2137" y="18110"/>
                  </a:lnTo>
                  <a:lnTo>
                    <a:pt x="1969" y="17641"/>
                  </a:lnTo>
                  <a:lnTo>
                    <a:pt x="1781" y="16966"/>
                  </a:lnTo>
                  <a:lnTo>
                    <a:pt x="1594" y="16291"/>
                  </a:lnTo>
                  <a:lnTo>
                    <a:pt x="1425" y="15635"/>
                  </a:lnTo>
                  <a:lnTo>
                    <a:pt x="1294" y="14960"/>
                  </a:lnTo>
                  <a:lnTo>
                    <a:pt x="1200" y="14285"/>
                  </a:lnTo>
                  <a:lnTo>
                    <a:pt x="1144" y="13629"/>
                  </a:lnTo>
                  <a:lnTo>
                    <a:pt x="1125" y="13310"/>
                  </a:lnTo>
                  <a:lnTo>
                    <a:pt x="1125" y="12992"/>
                  </a:lnTo>
                  <a:lnTo>
                    <a:pt x="1144" y="12673"/>
                  </a:lnTo>
                  <a:lnTo>
                    <a:pt x="1181" y="12373"/>
                  </a:lnTo>
                  <a:lnTo>
                    <a:pt x="1219" y="12073"/>
                  </a:lnTo>
                  <a:lnTo>
                    <a:pt x="1275" y="11773"/>
                  </a:lnTo>
                  <a:lnTo>
                    <a:pt x="1350" y="11492"/>
                  </a:lnTo>
                  <a:lnTo>
                    <a:pt x="1444" y="11211"/>
                  </a:lnTo>
                  <a:lnTo>
                    <a:pt x="1537" y="10948"/>
                  </a:lnTo>
                  <a:lnTo>
                    <a:pt x="1669" y="10667"/>
                  </a:lnTo>
                  <a:lnTo>
                    <a:pt x="1800" y="10405"/>
                  </a:lnTo>
                  <a:lnTo>
                    <a:pt x="1931" y="10142"/>
                  </a:lnTo>
                  <a:lnTo>
                    <a:pt x="2100" y="9880"/>
                  </a:lnTo>
                  <a:lnTo>
                    <a:pt x="2268" y="9617"/>
                  </a:lnTo>
                  <a:lnTo>
                    <a:pt x="2662" y="9055"/>
                  </a:lnTo>
                  <a:lnTo>
                    <a:pt x="3075" y="8436"/>
                  </a:lnTo>
                  <a:lnTo>
                    <a:pt x="3281" y="8099"/>
                  </a:lnTo>
                  <a:lnTo>
                    <a:pt x="3487" y="7743"/>
                  </a:lnTo>
                  <a:lnTo>
                    <a:pt x="3693" y="7349"/>
                  </a:lnTo>
                  <a:lnTo>
                    <a:pt x="3862" y="6937"/>
                  </a:lnTo>
                  <a:lnTo>
                    <a:pt x="4012" y="6487"/>
                  </a:lnTo>
                  <a:lnTo>
                    <a:pt x="4143" y="6018"/>
                  </a:lnTo>
                  <a:lnTo>
                    <a:pt x="4237" y="5531"/>
                  </a:lnTo>
                  <a:lnTo>
                    <a:pt x="4293" y="5062"/>
                  </a:lnTo>
                  <a:lnTo>
                    <a:pt x="4312" y="4593"/>
                  </a:lnTo>
                  <a:lnTo>
                    <a:pt x="4293" y="4125"/>
                  </a:lnTo>
                  <a:lnTo>
                    <a:pt x="4256" y="3693"/>
                  </a:lnTo>
                  <a:lnTo>
                    <a:pt x="4181" y="3262"/>
                  </a:lnTo>
                  <a:lnTo>
                    <a:pt x="4087" y="2850"/>
                  </a:lnTo>
                  <a:lnTo>
                    <a:pt x="3974" y="2456"/>
                  </a:lnTo>
                  <a:lnTo>
                    <a:pt x="3843" y="2081"/>
                  </a:lnTo>
                  <a:lnTo>
                    <a:pt x="3712" y="1725"/>
                  </a:lnTo>
                  <a:lnTo>
                    <a:pt x="3543" y="1406"/>
                  </a:lnTo>
                  <a:lnTo>
                    <a:pt x="3375" y="1088"/>
                  </a:lnTo>
                  <a:lnTo>
                    <a:pt x="3187" y="788"/>
                  </a:lnTo>
                  <a:lnTo>
                    <a:pt x="3000" y="525"/>
                  </a:lnTo>
                  <a:lnTo>
                    <a:pt x="2812" y="263"/>
                  </a:lnTo>
                  <a:lnTo>
                    <a:pt x="260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0" name="Google Shape;1670;p33"/>
            <p:cNvSpPr/>
            <p:nvPr/>
          </p:nvSpPr>
          <p:spPr>
            <a:xfrm>
              <a:off x="2760400" y="4523125"/>
              <a:ext cx="18300" cy="83925"/>
            </a:xfrm>
            <a:custGeom>
              <a:avLst/>
              <a:gdLst/>
              <a:ahLst/>
              <a:cxnLst/>
              <a:rect l="l" t="t" r="r" b="b"/>
              <a:pathLst>
                <a:path w="732" h="3357" extrusionOk="0">
                  <a:moveTo>
                    <a:pt x="19" y="1"/>
                  </a:moveTo>
                  <a:lnTo>
                    <a:pt x="1" y="544"/>
                  </a:lnTo>
                  <a:lnTo>
                    <a:pt x="1" y="1088"/>
                  </a:lnTo>
                  <a:lnTo>
                    <a:pt x="19" y="1594"/>
                  </a:lnTo>
                  <a:lnTo>
                    <a:pt x="38" y="2081"/>
                  </a:lnTo>
                  <a:lnTo>
                    <a:pt x="94" y="2700"/>
                  </a:lnTo>
                  <a:lnTo>
                    <a:pt x="151" y="3281"/>
                  </a:lnTo>
                  <a:lnTo>
                    <a:pt x="732" y="3356"/>
                  </a:lnTo>
                  <a:lnTo>
                    <a:pt x="675" y="2288"/>
                  </a:lnTo>
                  <a:lnTo>
                    <a:pt x="657" y="1200"/>
                  </a:lnTo>
                  <a:lnTo>
                    <a:pt x="675" y="619"/>
                  </a:lnTo>
                  <a:lnTo>
                    <a:pt x="694" y="38"/>
                  </a:lnTo>
                  <a:lnTo>
                    <a:pt x="1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1" name="Google Shape;1671;p33"/>
            <p:cNvSpPr/>
            <p:nvPr/>
          </p:nvSpPr>
          <p:spPr>
            <a:xfrm>
              <a:off x="2700875" y="4371750"/>
              <a:ext cx="15500" cy="126100"/>
            </a:xfrm>
            <a:custGeom>
              <a:avLst/>
              <a:gdLst/>
              <a:ahLst/>
              <a:cxnLst/>
              <a:rect l="l" t="t" r="r" b="b"/>
              <a:pathLst>
                <a:path w="620" h="5044" extrusionOk="0">
                  <a:moveTo>
                    <a:pt x="619" y="0"/>
                  </a:moveTo>
                  <a:lnTo>
                    <a:pt x="488" y="469"/>
                  </a:lnTo>
                  <a:lnTo>
                    <a:pt x="357" y="975"/>
                  </a:lnTo>
                  <a:lnTo>
                    <a:pt x="263" y="1425"/>
                  </a:lnTo>
                  <a:lnTo>
                    <a:pt x="169" y="1875"/>
                  </a:lnTo>
                  <a:lnTo>
                    <a:pt x="113" y="2344"/>
                  </a:lnTo>
                  <a:lnTo>
                    <a:pt x="57" y="2812"/>
                  </a:lnTo>
                  <a:lnTo>
                    <a:pt x="20" y="3281"/>
                  </a:lnTo>
                  <a:lnTo>
                    <a:pt x="1" y="3750"/>
                  </a:lnTo>
                  <a:lnTo>
                    <a:pt x="1" y="4181"/>
                  </a:lnTo>
                  <a:lnTo>
                    <a:pt x="1" y="4593"/>
                  </a:lnTo>
                  <a:lnTo>
                    <a:pt x="38" y="5043"/>
                  </a:lnTo>
                  <a:lnTo>
                    <a:pt x="57" y="4893"/>
                  </a:lnTo>
                  <a:lnTo>
                    <a:pt x="132" y="4500"/>
                  </a:lnTo>
                  <a:lnTo>
                    <a:pt x="188" y="4143"/>
                  </a:lnTo>
                  <a:lnTo>
                    <a:pt x="263" y="3487"/>
                  </a:lnTo>
                  <a:lnTo>
                    <a:pt x="357" y="2719"/>
                  </a:lnTo>
                  <a:lnTo>
                    <a:pt x="394" y="2362"/>
                  </a:lnTo>
                  <a:lnTo>
                    <a:pt x="413" y="2044"/>
                  </a:lnTo>
                  <a:lnTo>
                    <a:pt x="469" y="1350"/>
                  </a:lnTo>
                  <a:lnTo>
                    <a:pt x="563" y="619"/>
                  </a:lnTo>
                  <a:lnTo>
                    <a:pt x="619"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2" name="Google Shape;1672;p33"/>
            <p:cNvSpPr/>
            <p:nvPr/>
          </p:nvSpPr>
          <p:spPr>
            <a:xfrm>
              <a:off x="2651675" y="4701225"/>
              <a:ext cx="28600" cy="77350"/>
            </a:xfrm>
            <a:custGeom>
              <a:avLst/>
              <a:gdLst/>
              <a:ahLst/>
              <a:cxnLst/>
              <a:rect l="l" t="t" r="r" b="b"/>
              <a:pathLst>
                <a:path w="1144" h="3094" extrusionOk="0">
                  <a:moveTo>
                    <a:pt x="1144" y="0"/>
                  </a:moveTo>
                  <a:lnTo>
                    <a:pt x="713" y="1219"/>
                  </a:lnTo>
                  <a:lnTo>
                    <a:pt x="0" y="3075"/>
                  </a:lnTo>
                  <a:lnTo>
                    <a:pt x="113" y="3094"/>
                  </a:lnTo>
                  <a:lnTo>
                    <a:pt x="207" y="3075"/>
                  </a:lnTo>
                  <a:lnTo>
                    <a:pt x="563" y="2531"/>
                  </a:lnTo>
                  <a:lnTo>
                    <a:pt x="919" y="1912"/>
                  </a:lnTo>
                  <a:lnTo>
                    <a:pt x="956" y="1725"/>
                  </a:lnTo>
                  <a:lnTo>
                    <a:pt x="1013" y="1219"/>
                  </a:lnTo>
                  <a:lnTo>
                    <a:pt x="1088" y="506"/>
                  </a:lnTo>
                  <a:lnTo>
                    <a:pt x="114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3" name="Google Shape;1673;p33"/>
            <p:cNvSpPr/>
            <p:nvPr/>
          </p:nvSpPr>
          <p:spPr>
            <a:xfrm>
              <a:off x="2703225" y="4514700"/>
              <a:ext cx="23925" cy="84850"/>
            </a:xfrm>
            <a:custGeom>
              <a:avLst/>
              <a:gdLst/>
              <a:ahLst/>
              <a:cxnLst/>
              <a:rect l="l" t="t" r="r" b="b"/>
              <a:pathLst>
                <a:path w="957" h="3394" extrusionOk="0">
                  <a:moveTo>
                    <a:pt x="0" y="0"/>
                  </a:moveTo>
                  <a:lnTo>
                    <a:pt x="75" y="769"/>
                  </a:lnTo>
                  <a:lnTo>
                    <a:pt x="132" y="1500"/>
                  </a:lnTo>
                  <a:lnTo>
                    <a:pt x="150" y="2062"/>
                  </a:lnTo>
                  <a:lnTo>
                    <a:pt x="150" y="2606"/>
                  </a:lnTo>
                  <a:lnTo>
                    <a:pt x="132" y="2962"/>
                  </a:lnTo>
                  <a:lnTo>
                    <a:pt x="94" y="3300"/>
                  </a:lnTo>
                  <a:lnTo>
                    <a:pt x="807" y="3393"/>
                  </a:lnTo>
                  <a:lnTo>
                    <a:pt x="882" y="2775"/>
                  </a:lnTo>
                  <a:lnTo>
                    <a:pt x="938" y="2175"/>
                  </a:lnTo>
                  <a:lnTo>
                    <a:pt x="938" y="1725"/>
                  </a:lnTo>
                  <a:lnTo>
                    <a:pt x="957" y="1275"/>
                  </a:lnTo>
                  <a:lnTo>
                    <a:pt x="938" y="862"/>
                  </a:lnTo>
                  <a:lnTo>
                    <a:pt x="919" y="450"/>
                  </a:lnTo>
                  <a:lnTo>
                    <a:pt x="900" y="188"/>
                  </a:lnTo>
                  <a:lnTo>
                    <a:pt x="713" y="169"/>
                  </a:lnTo>
                  <a:lnTo>
                    <a:pt x="263" y="75"/>
                  </a:lnTo>
                  <a:lnTo>
                    <a:pt x="113" y="38"/>
                  </a:lnTo>
                  <a:lnTo>
                    <a:pt x="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4" name="Google Shape;1674;p33"/>
            <p:cNvSpPr/>
            <p:nvPr/>
          </p:nvSpPr>
          <p:spPr>
            <a:xfrm>
              <a:off x="2495600" y="4484700"/>
              <a:ext cx="26275" cy="93750"/>
            </a:xfrm>
            <a:custGeom>
              <a:avLst/>
              <a:gdLst/>
              <a:ahLst/>
              <a:cxnLst/>
              <a:rect l="l" t="t" r="r" b="b"/>
              <a:pathLst>
                <a:path w="1051" h="3750" extrusionOk="0">
                  <a:moveTo>
                    <a:pt x="20" y="0"/>
                  </a:moveTo>
                  <a:lnTo>
                    <a:pt x="1" y="638"/>
                  </a:lnTo>
                  <a:lnTo>
                    <a:pt x="20" y="1238"/>
                  </a:lnTo>
                  <a:lnTo>
                    <a:pt x="57" y="1931"/>
                  </a:lnTo>
                  <a:lnTo>
                    <a:pt x="113" y="2550"/>
                  </a:lnTo>
                  <a:lnTo>
                    <a:pt x="169" y="3131"/>
                  </a:lnTo>
                  <a:lnTo>
                    <a:pt x="226" y="3656"/>
                  </a:lnTo>
                  <a:lnTo>
                    <a:pt x="1051" y="3750"/>
                  </a:lnTo>
                  <a:lnTo>
                    <a:pt x="1051" y="3262"/>
                  </a:lnTo>
                  <a:lnTo>
                    <a:pt x="1032" y="2812"/>
                  </a:lnTo>
                  <a:lnTo>
                    <a:pt x="976" y="2100"/>
                  </a:lnTo>
                  <a:lnTo>
                    <a:pt x="901" y="1444"/>
                  </a:lnTo>
                  <a:lnTo>
                    <a:pt x="826" y="844"/>
                  </a:lnTo>
                  <a:lnTo>
                    <a:pt x="769" y="300"/>
                  </a:lnTo>
                  <a:lnTo>
                    <a:pt x="751" y="75"/>
                  </a:lnTo>
                  <a:lnTo>
                    <a:pt x="2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5" name="Google Shape;1675;p33"/>
            <p:cNvSpPr/>
            <p:nvPr/>
          </p:nvSpPr>
          <p:spPr>
            <a:xfrm>
              <a:off x="2682125" y="4223650"/>
              <a:ext cx="121425" cy="121400"/>
            </a:xfrm>
            <a:custGeom>
              <a:avLst/>
              <a:gdLst/>
              <a:ahLst/>
              <a:cxnLst/>
              <a:rect l="l" t="t" r="r" b="b"/>
              <a:pathLst>
                <a:path w="4857" h="4856" extrusionOk="0">
                  <a:moveTo>
                    <a:pt x="2250" y="0"/>
                  </a:moveTo>
                  <a:lnTo>
                    <a:pt x="2026" y="19"/>
                  </a:lnTo>
                  <a:lnTo>
                    <a:pt x="1782" y="75"/>
                  </a:lnTo>
                  <a:lnTo>
                    <a:pt x="1557" y="150"/>
                  </a:lnTo>
                  <a:lnTo>
                    <a:pt x="1332" y="263"/>
                  </a:lnTo>
                  <a:lnTo>
                    <a:pt x="1107" y="375"/>
                  </a:lnTo>
                  <a:lnTo>
                    <a:pt x="919" y="525"/>
                  </a:lnTo>
                  <a:lnTo>
                    <a:pt x="732" y="675"/>
                  </a:lnTo>
                  <a:lnTo>
                    <a:pt x="563" y="863"/>
                  </a:lnTo>
                  <a:lnTo>
                    <a:pt x="432" y="1050"/>
                  </a:lnTo>
                  <a:lnTo>
                    <a:pt x="301" y="1238"/>
                  </a:lnTo>
                  <a:lnTo>
                    <a:pt x="188" y="1444"/>
                  </a:lnTo>
                  <a:lnTo>
                    <a:pt x="113" y="1669"/>
                  </a:lnTo>
                  <a:lnTo>
                    <a:pt x="57" y="1894"/>
                  </a:lnTo>
                  <a:lnTo>
                    <a:pt x="20" y="2119"/>
                  </a:lnTo>
                  <a:lnTo>
                    <a:pt x="1" y="2363"/>
                  </a:lnTo>
                  <a:lnTo>
                    <a:pt x="1" y="2588"/>
                  </a:lnTo>
                  <a:lnTo>
                    <a:pt x="20" y="2831"/>
                  </a:lnTo>
                  <a:lnTo>
                    <a:pt x="76" y="3075"/>
                  </a:lnTo>
                  <a:lnTo>
                    <a:pt x="151" y="3300"/>
                  </a:lnTo>
                  <a:lnTo>
                    <a:pt x="263" y="3525"/>
                  </a:lnTo>
                  <a:lnTo>
                    <a:pt x="376" y="3750"/>
                  </a:lnTo>
                  <a:lnTo>
                    <a:pt x="526" y="3937"/>
                  </a:lnTo>
                  <a:lnTo>
                    <a:pt x="676" y="4125"/>
                  </a:lnTo>
                  <a:lnTo>
                    <a:pt x="863" y="4293"/>
                  </a:lnTo>
                  <a:lnTo>
                    <a:pt x="1051" y="4425"/>
                  </a:lnTo>
                  <a:lnTo>
                    <a:pt x="1238" y="4556"/>
                  </a:lnTo>
                  <a:lnTo>
                    <a:pt x="1463" y="4650"/>
                  </a:lnTo>
                  <a:lnTo>
                    <a:pt x="1669" y="4743"/>
                  </a:lnTo>
                  <a:lnTo>
                    <a:pt x="1894" y="4800"/>
                  </a:lnTo>
                  <a:lnTo>
                    <a:pt x="2119" y="4837"/>
                  </a:lnTo>
                  <a:lnTo>
                    <a:pt x="2363" y="4856"/>
                  </a:lnTo>
                  <a:lnTo>
                    <a:pt x="2607" y="4856"/>
                  </a:lnTo>
                  <a:lnTo>
                    <a:pt x="2832" y="4818"/>
                  </a:lnTo>
                  <a:lnTo>
                    <a:pt x="3075" y="4781"/>
                  </a:lnTo>
                  <a:lnTo>
                    <a:pt x="3300" y="4706"/>
                  </a:lnTo>
                  <a:lnTo>
                    <a:pt x="3525" y="4593"/>
                  </a:lnTo>
                  <a:lnTo>
                    <a:pt x="3750" y="4481"/>
                  </a:lnTo>
                  <a:lnTo>
                    <a:pt x="3938" y="4331"/>
                  </a:lnTo>
                  <a:lnTo>
                    <a:pt x="4125" y="4181"/>
                  </a:lnTo>
                  <a:lnTo>
                    <a:pt x="4294" y="3994"/>
                  </a:lnTo>
                  <a:lnTo>
                    <a:pt x="4425" y="3806"/>
                  </a:lnTo>
                  <a:lnTo>
                    <a:pt x="4556" y="3619"/>
                  </a:lnTo>
                  <a:lnTo>
                    <a:pt x="4669" y="3394"/>
                  </a:lnTo>
                  <a:lnTo>
                    <a:pt x="4744" y="3187"/>
                  </a:lnTo>
                  <a:lnTo>
                    <a:pt x="4800" y="2962"/>
                  </a:lnTo>
                  <a:lnTo>
                    <a:pt x="4838" y="2719"/>
                  </a:lnTo>
                  <a:lnTo>
                    <a:pt x="4856" y="2494"/>
                  </a:lnTo>
                  <a:lnTo>
                    <a:pt x="4856" y="2250"/>
                  </a:lnTo>
                  <a:lnTo>
                    <a:pt x="4838" y="2025"/>
                  </a:lnTo>
                  <a:lnTo>
                    <a:pt x="4781" y="1781"/>
                  </a:lnTo>
                  <a:lnTo>
                    <a:pt x="4706" y="1556"/>
                  </a:lnTo>
                  <a:lnTo>
                    <a:pt x="4594" y="1331"/>
                  </a:lnTo>
                  <a:lnTo>
                    <a:pt x="4481" y="1107"/>
                  </a:lnTo>
                  <a:lnTo>
                    <a:pt x="4331" y="900"/>
                  </a:lnTo>
                  <a:lnTo>
                    <a:pt x="4181" y="732"/>
                  </a:lnTo>
                  <a:lnTo>
                    <a:pt x="3994" y="563"/>
                  </a:lnTo>
                  <a:lnTo>
                    <a:pt x="3806" y="413"/>
                  </a:lnTo>
                  <a:lnTo>
                    <a:pt x="3619" y="300"/>
                  </a:lnTo>
                  <a:lnTo>
                    <a:pt x="3394" y="188"/>
                  </a:lnTo>
                  <a:lnTo>
                    <a:pt x="3188" y="113"/>
                  </a:lnTo>
                  <a:lnTo>
                    <a:pt x="2963" y="57"/>
                  </a:lnTo>
                  <a:lnTo>
                    <a:pt x="2719"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6" name="Google Shape;1676;p33"/>
            <p:cNvSpPr/>
            <p:nvPr/>
          </p:nvSpPr>
          <p:spPr>
            <a:xfrm>
              <a:off x="2702750" y="4244275"/>
              <a:ext cx="80175" cy="80150"/>
            </a:xfrm>
            <a:custGeom>
              <a:avLst/>
              <a:gdLst/>
              <a:ahLst/>
              <a:cxnLst/>
              <a:rect l="l" t="t" r="r" b="b"/>
              <a:pathLst>
                <a:path w="3207" h="3206" extrusionOk="0">
                  <a:moveTo>
                    <a:pt x="1482" y="0"/>
                  </a:moveTo>
                  <a:lnTo>
                    <a:pt x="1332" y="19"/>
                  </a:lnTo>
                  <a:lnTo>
                    <a:pt x="1182" y="57"/>
                  </a:lnTo>
                  <a:lnTo>
                    <a:pt x="1032" y="94"/>
                  </a:lnTo>
                  <a:lnTo>
                    <a:pt x="882" y="169"/>
                  </a:lnTo>
                  <a:lnTo>
                    <a:pt x="732" y="244"/>
                  </a:lnTo>
                  <a:lnTo>
                    <a:pt x="601" y="338"/>
                  </a:lnTo>
                  <a:lnTo>
                    <a:pt x="488" y="450"/>
                  </a:lnTo>
                  <a:lnTo>
                    <a:pt x="376" y="563"/>
                  </a:lnTo>
                  <a:lnTo>
                    <a:pt x="244" y="750"/>
                  </a:lnTo>
                  <a:lnTo>
                    <a:pt x="132" y="956"/>
                  </a:lnTo>
                  <a:lnTo>
                    <a:pt x="57" y="1163"/>
                  </a:lnTo>
                  <a:lnTo>
                    <a:pt x="1" y="1406"/>
                  </a:lnTo>
                  <a:lnTo>
                    <a:pt x="1" y="1631"/>
                  </a:lnTo>
                  <a:lnTo>
                    <a:pt x="19" y="1875"/>
                  </a:lnTo>
                  <a:lnTo>
                    <a:pt x="76" y="2100"/>
                  </a:lnTo>
                  <a:lnTo>
                    <a:pt x="169" y="2325"/>
                  </a:lnTo>
                  <a:lnTo>
                    <a:pt x="301" y="2550"/>
                  </a:lnTo>
                  <a:lnTo>
                    <a:pt x="469" y="2737"/>
                  </a:lnTo>
                  <a:lnTo>
                    <a:pt x="638" y="2887"/>
                  </a:lnTo>
                  <a:lnTo>
                    <a:pt x="844" y="3019"/>
                  </a:lnTo>
                  <a:lnTo>
                    <a:pt x="1069" y="3112"/>
                  </a:lnTo>
                  <a:lnTo>
                    <a:pt x="1294" y="3169"/>
                  </a:lnTo>
                  <a:lnTo>
                    <a:pt x="1538" y="3206"/>
                  </a:lnTo>
                  <a:lnTo>
                    <a:pt x="1782" y="3206"/>
                  </a:lnTo>
                  <a:lnTo>
                    <a:pt x="1913" y="3169"/>
                  </a:lnTo>
                  <a:lnTo>
                    <a:pt x="2063" y="3150"/>
                  </a:lnTo>
                  <a:lnTo>
                    <a:pt x="2194" y="3094"/>
                  </a:lnTo>
                  <a:lnTo>
                    <a:pt x="2325" y="3037"/>
                  </a:lnTo>
                  <a:lnTo>
                    <a:pt x="2475" y="2944"/>
                  </a:lnTo>
                  <a:lnTo>
                    <a:pt x="2607" y="2850"/>
                  </a:lnTo>
                  <a:lnTo>
                    <a:pt x="2719" y="2756"/>
                  </a:lnTo>
                  <a:lnTo>
                    <a:pt x="2831" y="2644"/>
                  </a:lnTo>
                  <a:lnTo>
                    <a:pt x="2925" y="2512"/>
                  </a:lnTo>
                  <a:lnTo>
                    <a:pt x="3000" y="2381"/>
                  </a:lnTo>
                  <a:lnTo>
                    <a:pt x="3075" y="2250"/>
                  </a:lnTo>
                  <a:lnTo>
                    <a:pt x="3131" y="2100"/>
                  </a:lnTo>
                  <a:lnTo>
                    <a:pt x="3169" y="1950"/>
                  </a:lnTo>
                  <a:lnTo>
                    <a:pt x="3188" y="1800"/>
                  </a:lnTo>
                  <a:lnTo>
                    <a:pt x="3206" y="1650"/>
                  </a:lnTo>
                  <a:lnTo>
                    <a:pt x="3206" y="1481"/>
                  </a:lnTo>
                  <a:lnTo>
                    <a:pt x="3188" y="1331"/>
                  </a:lnTo>
                  <a:lnTo>
                    <a:pt x="3150" y="1181"/>
                  </a:lnTo>
                  <a:lnTo>
                    <a:pt x="3094" y="1031"/>
                  </a:lnTo>
                  <a:lnTo>
                    <a:pt x="3038" y="881"/>
                  </a:lnTo>
                  <a:lnTo>
                    <a:pt x="2944" y="731"/>
                  </a:lnTo>
                  <a:lnTo>
                    <a:pt x="2850" y="600"/>
                  </a:lnTo>
                  <a:lnTo>
                    <a:pt x="2756" y="488"/>
                  </a:lnTo>
                  <a:lnTo>
                    <a:pt x="2644" y="375"/>
                  </a:lnTo>
                  <a:lnTo>
                    <a:pt x="2513" y="282"/>
                  </a:lnTo>
                  <a:lnTo>
                    <a:pt x="2382" y="207"/>
                  </a:lnTo>
                  <a:lnTo>
                    <a:pt x="2250" y="132"/>
                  </a:lnTo>
                  <a:lnTo>
                    <a:pt x="2100" y="75"/>
                  </a:lnTo>
                  <a:lnTo>
                    <a:pt x="1950" y="38"/>
                  </a:lnTo>
                  <a:lnTo>
                    <a:pt x="1800"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7" name="Google Shape;1677;p33"/>
            <p:cNvSpPr/>
            <p:nvPr/>
          </p:nvSpPr>
          <p:spPr>
            <a:xfrm>
              <a:off x="2702750" y="4258325"/>
              <a:ext cx="47825" cy="66100"/>
            </a:xfrm>
            <a:custGeom>
              <a:avLst/>
              <a:gdLst/>
              <a:ahLst/>
              <a:cxnLst/>
              <a:rect l="l" t="t" r="r" b="b"/>
              <a:pathLst>
                <a:path w="1913" h="2644" extrusionOk="0">
                  <a:moveTo>
                    <a:pt x="376" y="1"/>
                  </a:moveTo>
                  <a:lnTo>
                    <a:pt x="244" y="188"/>
                  </a:lnTo>
                  <a:lnTo>
                    <a:pt x="132" y="394"/>
                  </a:lnTo>
                  <a:lnTo>
                    <a:pt x="57" y="601"/>
                  </a:lnTo>
                  <a:lnTo>
                    <a:pt x="1" y="844"/>
                  </a:lnTo>
                  <a:lnTo>
                    <a:pt x="1" y="1069"/>
                  </a:lnTo>
                  <a:lnTo>
                    <a:pt x="19" y="1313"/>
                  </a:lnTo>
                  <a:lnTo>
                    <a:pt x="76" y="1538"/>
                  </a:lnTo>
                  <a:lnTo>
                    <a:pt x="169" y="1763"/>
                  </a:lnTo>
                  <a:lnTo>
                    <a:pt x="301" y="1988"/>
                  </a:lnTo>
                  <a:lnTo>
                    <a:pt x="469" y="2175"/>
                  </a:lnTo>
                  <a:lnTo>
                    <a:pt x="638" y="2325"/>
                  </a:lnTo>
                  <a:lnTo>
                    <a:pt x="844" y="2457"/>
                  </a:lnTo>
                  <a:lnTo>
                    <a:pt x="1069" y="2550"/>
                  </a:lnTo>
                  <a:lnTo>
                    <a:pt x="1294" y="2607"/>
                  </a:lnTo>
                  <a:lnTo>
                    <a:pt x="1538" y="2644"/>
                  </a:lnTo>
                  <a:lnTo>
                    <a:pt x="1782" y="2644"/>
                  </a:lnTo>
                  <a:lnTo>
                    <a:pt x="1838" y="2550"/>
                  </a:lnTo>
                  <a:lnTo>
                    <a:pt x="1875" y="2457"/>
                  </a:lnTo>
                  <a:lnTo>
                    <a:pt x="1913" y="2344"/>
                  </a:lnTo>
                  <a:lnTo>
                    <a:pt x="1913" y="2250"/>
                  </a:lnTo>
                  <a:lnTo>
                    <a:pt x="1913" y="2044"/>
                  </a:lnTo>
                  <a:lnTo>
                    <a:pt x="1875" y="1819"/>
                  </a:lnTo>
                  <a:lnTo>
                    <a:pt x="1800" y="1613"/>
                  </a:lnTo>
                  <a:lnTo>
                    <a:pt x="1725" y="1407"/>
                  </a:lnTo>
                  <a:lnTo>
                    <a:pt x="1575" y="1107"/>
                  </a:lnTo>
                  <a:lnTo>
                    <a:pt x="1444" y="863"/>
                  </a:lnTo>
                  <a:lnTo>
                    <a:pt x="1313" y="676"/>
                  </a:lnTo>
                  <a:lnTo>
                    <a:pt x="1163" y="469"/>
                  </a:lnTo>
                  <a:lnTo>
                    <a:pt x="994" y="282"/>
                  </a:lnTo>
                  <a:lnTo>
                    <a:pt x="901" y="207"/>
                  </a:lnTo>
                  <a:lnTo>
                    <a:pt x="807" y="132"/>
                  </a:lnTo>
                  <a:lnTo>
                    <a:pt x="713" y="76"/>
                  </a:lnTo>
                  <a:lnTo>
                    <a:pt x="601" y="19"/>
                  </a:lnTo>
                  <a:lnTo>
                    <a:pt x="48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8" name="Google Shape;1678;p33"/>
            <p:cNvSpPr/>
            <p:nvPr/>
          </p:nvSpPr>
          <p:spPr>
            <a:xfrm>
              <a:off x="2576675" y="4220375"/>
              <a:ext cx="121900" cy="121875"/>
            </a:xfrm>
            <a:custGeom>
              <a:avLst/>
              <a:gdLst/>
              <a:ahLst/>
              <a:cxnLst/>
              <a:rect l="l" t="t" r="r" b="b"/>
              <a:pathLst>
                <a:path w="4876" h="4875" extrusionOk="0">
                  <a:moveTo>
                    <a:pt x="2382" y="0"/>
                  </a:moveTo>
                  <a:lnTo>
                    <a:pt x="2157" y="19"/>
                  </a:lnTo>
                  <a:lnTo>
                    <a:pt x="1913" y="56"/>
                  </a:lnTo>
                  <a:lnTo>
                    <a:pt x="1669" y="131"/>
                  </a:lnTo>
                  <a:lnTo>
                    <a:pt x="1444" y="206"/>
                  </a:lnTo>
                  <a:lnTo>
                    <a:pt x="1219" y="319"/>
                  </a:lnTo>
                  <a:lnTo>
                    <a:pt x="1013" y="450"/>
                  </a:lnTo>
                  <a:lnTo>
                    <a:pt x="826" y="600"/>
                  </a:lnTo>
                  <a:lnTo>
                    <a:pt x="657" y="769"/>
                  </a:lnTo>
                  <a:lnTo>
                    <a:pt x="507" y="956"/>
                  </a:lnTo>
                  <a:lnTo>
                    <a:pt x="376" y="1144"/>
                  </a:lnTo>
                  <a:lnTo>
                    <a:pt x="263" y="1350"/>
                  </a:lnTo>
                  <a:lnTo>
                    <a:pt x="170" y="1575"/>
                  </a:lnTo>
                  <a:lnTo>
                    <a:pt x="95" y="1781"/>
                  </a:lnTo>
                  <a:lnTo>
                    <a:pt x="38" y="2025"/>
                  </a:lnTo>
                  <a:lnTo>
                    <a:pt x="1" y="2250"/>
                  </a:lnTo>
                  <a:lnTo>
                    <a:pt x="1" y="2494"/>
                  </a:lnTo>
                  <a:lnTo>
                    <a:pt x="20" y="2719"/>
                  </a:lnTo>
                  <a:lnTo>
                    <a:pt x="57" y="2962"/>
                  </a:lnTo>
                  <a:lnTo>
                    <a:pt x="113" y="3206"/>
                  </a:lnTo>
                  <a:lnTo>
                    <a:pt x="207" y="3431"/>
                  </a:lnTo>
                  <a:lnTo>
                    <a:pt x="320" y="3656"/>
                  </a:lnTo>
                  <a:lnTo>
                    <a:pt x="451" y="3862"/>
                  </a:lnTo>
                  <a:lnTo>
                    <a:pt x="601" y="4050"/>
                  </a:lnTo>
                  <a:lnTo>
                    <a:pt x="770" y="4218"/>
                  </a:lnTo>
                  <a:lnTo>
                    <a:pt x="957" y="4368"/>
                  </a:lnTo>
                  <a:lnTo>
                    <a:pt x="1144" y="4499"/>
                  </a:lnTo>
                  <a:lnTo>
                    <a:pt x="1351" y="4612"/>
                  </a:lnTo>
                  <a:lnTo>
                    <a:pt x="1557" y="4706"/>
                  </a:lnTo>
                  <a:lnTo>
                    <a:pt x="1782" y="4781"/>
                  </a:lnTo>
                  <a:lnTo>
                    <a:pt x="2007" y="4837"/>
                  </a:lnTo>
                  <a:lnTo>
                    <a:pt x="2251" y="4874"/>
                  </a:lnTo>
                  <a:lnTo>
                    <a:pt x="2475" y="4874"/>
                  </a:lnTo>
                  <a:lnTo>
                    <a:pt x="2719" y="4856"/>
                  </a:lnTo>
                  <a:lnTo>
                    <a:pt x="2963" y="4818"/>
                  </a:lnTo>
                  <a:lnTo>
                    <a:pt x="3188" y="4762"/>
                  </a:lnTo>
                  <a:lnTo>
                    <a:pt x="3432" y="4668"/>
                  </a:lnTo>
                  <a:lnTo>
                    <a:pt x="3657" y="4556"/>
                  </a:lnTo>
                  <a:lnTo>
                    <a:pt x="3844" y="4424"/>
                  </a:lnTo>
                  <a:lnTo>
                    <a:pt x="4050" y="4274"/>
                  </a:lnTo>
                  <a:lnTo>
                    <a:pt x="4219" y="4106"/>
                  </a:lnTo>
                  <a:lnTo>
                    <a:pt x="4369" y="3918"/>
                  </a:lnTo>
                  <a:lnTo>
                    <a:pt x="4500" y="3731"/>
                  </a:lnTo>
                  <a:lnTo>
                    <a:pt x="4613" y="3525"/>
                  </a:lnTo>
                  <a:lnTo>
                    <a:pt x="4706" y="3318"/>
                  </a:lnTo>
                  <a:lnTo>
                    <a:pt x="4781" y="3093"/>
                  </a:lnTo>
                  <a:lnTo>
                    <a:pt x="4838" y="2868"/>
                  </a:lnTo>
                  <a:lnTo>
                    <a:pt x="4856" y="2625"/>
                  </a:lnTo>
                  <a:lnTo>
                    <a:pt x="4875" y="2400"/>
                  </a:lnTo>
                  <a:lnTo>
                    <a:pt x="4856" y="2156"/>
                  </a:lnTo>
                  <a:lnTo>
                    <a:pt x="4819" y="1912"/>
                  </a:lnTo>
                  <a:lnTo>
                    <a:pt x="4744" y="1687"/>
                  </a:lnTo>
                  <a:lnTo>
                    <a:pt x="4650" y="1444"/>
                  </a:lnTo>
                  <a:lnTo>
                    <a:pt x="4538" y="1219"/>
                  </a:lnTo>
                  <a:lnTo>
                    <a:pt x="4406" y="1013"/>
                  </a:lnTo>
                  <a:lnTo>
                    <a:pt x="4256" y="825"/>
                  </a:lnTo>
                  <a:lnTo>
                    <a:pt x="4106" y="656"/>
                  </a:lnTo>
                  <a:lnTo>
                    <a:pt x="3919" y="506"/>
                  </a:lnTo>
                  <a:lnTo>
                    <a:pt x="3731" y="375"/>
                  </a:lnTo>
                  <a:lnTo>
                    <a:pt x="3525" y="263"/>
                  </a:lnTo>
                  <a:lnTo>
                    <a:pt x="3300" y="169"/>
                  </a:lnTo>
                  <a:lnTo>
                    <a:pt x="3075" y="94"/>
                  </a:lnTo>
                  <a:lnTo>
                    <a:pt x="2850" y="38"/>
                  </a:lnTo>
                  <a:lnTo>
                    <a:pt x="2625" y="19"/>
                  </a:lnTo>
                  <a:lnTo>
                    <a:pt x="2382"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9" name="Google Shape;1679;p33"/>
            <p:cNvSpPr/>
            <p:nvPr/>
          </p:nvSpPr>
          <p:spPr>
            <a:xfrm>
              <a:off x="2597300" y="4241000"/>
              <a:ext cx="80175" cy="80625"/>
            </a:xfrm>
            <a:custGeom>
              <a:avLst/>
              <a:gdLst/>
              <a:ahLst/>
              <a:cxnLst/>
              <a:rect l="l" t="t" r="r" b="b"/>
              <a:pathLst>
                <a:path w="3207" h="3225" extrusionOk="0">
                  <a:moveTo>
                    <a:pt x="1575" y="0"/>
                  </a:moveTo>
                  <a:lnTo>
                    <a:pt x="1426" y="19"/>
                  </a:lnTo>
                  <a:lnTo>
                    <a:pt x="1257" y="38"/>
                  </a:lnTo>
                  <a:lnTo>
                    <a:pt x="1107" y="94"/>
                  </a:lnTo>
                  <a:lnTo>
                    <a:pt x="957" y="150"/>
                  </a:lnTo>
                  <a:lnTo>
                    <a:pt x="807" y="225"/>
                  </a:lnTo>
                  <a:lnTo>
                    <a:pt x="676" y="300"/>
                  </a:lnTo>
                  <a:lnTo>
                    <a:pt x="544" y="394"/>
                  </a:lnTo>
                  <a:lnTo>
                    <a:pt x="432" y="506"/>
                  </a:lnTo>
                  <a:lnTo>
                    <a:pt x="301" y="694"/>
                  </a:lnTo>
                  <a:lnTo>
                    <a:pt x="169" y="900"/>
                  </a:lnTo>
                  <a:lnTo>
                    <a:pt x="95" y="1106"/>
                  </a:lnTo>
                  <a:lnTo>
                    <a:pt x="20" y="1331"/>
                  </a:lnTo>
                  <a:lnTo>
                    <a:pt x="1" y="1556"/>
                  </a:lnTo>
                  <a:lnTo>
                    <a:pt x="20" y="1800"/>
                  </a:lnTo>
                  <a:lnTo>
                    <a:pt x="57" y="2043"/>
                  </a:lnTo>
                  <a:lnTo>
                    <a:pt x="151" y="2268"/>
                  </a:lnTo>
                  <a:lnTo>
                    <a:pt x="263" y="2493"/>
                  </a:lnTo>
                  <a:lnTo>
                    <a:pt x="413" y="2681"/>
                  </a:lnTo>
                  <a:lnTo>
                    <a:pt x="582" y="2850"/>
                  </a:lnTo>
                  <a:lnTo>
                    <a:pt x="788" y="3000"/>
                  </a:lnTo>
                  <a:lnTo>
                    <a:pt x="994" y="3093"/>
                  </a:lnTo>
                  <a:lnTo>
                    <a:pt x="1219" y="3168"/>
                  </a:lnTo>
                  <a:lnTo>
                    <a:pt x="1463" y="3206"/>
                  </a:lnTo>
                  <a:lnTo>
                    <a:pt x="1707" y="3225"/>
                  </a:lnTo>
                  <a:lnTo>
                    <a:pt x="1838" y="3206"/>
                  </a:lnTo>
                  <a:lnTo>
                    <a:pt x="1988" y="3168"/>
                  </a:lnTo>
                  <a:lnTo>
                    <a:pt x="2119" y="3131"/>
                  </a:lnTo>
                  <a:lnTo>
                    <a:pt x="2269" y="3075"/>
                  </a:lnTo>
                  <a:lnTo>
                    <a:pt x="2400" y="3000"/>
                  </a:lnTo>
                  <a:lnTo>
                    <a:pt x="2550" y="2925"/>
                  </a:lnTo>
                  <a:lnTo>
                    <a:pt x="2663" y="2812"/>
                  </a:lnTo>
                  <a:lnTo>
                    <a:pt x="2775" y="2718"/>
                  </a:lnTo>
                  <a:lnTo>
                    <a:pt x="2888" y="2587"/>
                  </a:lnTo>
                  <a:lnTo>
                    <a:pt x="2963" y="2456"/>
                  </a:lnTo>
                  <a:lnTo>
                    <a:pt x="3038" y="2325"/>
                  </a:lnTo>
                  <a:lnTo>
                    <a:pt x="3113" y="2193"/>
                  </a:lnTo>
                  <a:lnTo>
                    <a:pt x="3150" y="2043"/>
                  </a:lnTo>
                  <a:lnTo>
                    <a:pt x="3188" y="1894"/>
                  </a:lnTo>
                  <a:lnTo>
                    <a:pt x="3206" y="1744"/>
                  </a:lnTo>
                  <a:lnTo>
                    <a:pt x="3206" y="1575"/>
                  </a:lnTo>
                  <a:lnTo>
                    <a:pt x="3206" y="1425"/>
                  </a:lnTo>
                  <a:lnTo>
                    <a:pt x="3169" y="1275"/>
                  </a:lnTo>
                  <a:lnTo>
                    <a:pt x="3131" y="1106"/>
                  </a:lnTo>
                  <a:lnTo>
                    <a:pt x="3075" y="956"/>
                  </a:lnTo>
                  <a:lnTo>
                    <a:pt x="3000" y="806"/>
                  </a:lnTo>
                  <a:lnTo>
                    <a:pt x="2906" y="675"/>
                  </a:lnTo>
                  <a:lnTo>
                    <a:pt x="2813" y="563"/>
                  </a:lnTo>
                  <a:lnTo>
                    <a:pt x="2700" y="431"/>
                  </a:lnTo>
                  <a:lnTo>
                    <a:pt x="2588" y="338"/>
                  </a:lnTo>
                  <a:lnTo>
                    <a:pt x="2457" y="244"/>
                  </a:lnTo>
                  <a:lnTo>
                    <a:pt x="2325" y="169"/>
                  </a:lnTo>
                  <a:lnTo>
                    <a:pt x="2175" y="113"/>
                  </a:lnTo>
                  <a:lnTo>
                    <a:pt x="2044" y="75"/>
                  </a:lnTo>
                  <a:lnTo>
                    <a:pt x="1894" y="38"/>
                  </a:lnTo>
                  <a:lnTo>
                    <a:pt x="1725" y="19"/>
                  </a:lnTo>
                  <a:lnTo>
                    <a:pt x="1575"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0" name="Google Shape;1680;p33"/>
            <p:cNvSpPr/>
            <p:nvPr/>
          </p:nvSpPr>
          <p:spPr>
            <a:xfrm>
              <a:off x="2597300" y="4253650"/>
              <a:ext cx="46900" cy="67975"/>
            </a:xfrm>
            <a:custGeom>
              <a:avLst/>
              <a:gdLst/>
              <a:ahLst/>
              <a:cxnLst/>
              <a:rect l="l" t="t" r="r" b="b"/>
              <a:pathLst>
                <a:path w="1876" h="2719" extrusionOk="0">
                  <a:moveTo>
                    <a:pt x="432" y="0"/>
                  </a:moveTo>
                  <a:lnTo>
                    <a:pt x="301" y="188"/>
                  </a:lnTo>
                  <a:lnTo>
                    <a:pt x="169" y="394"/>
                  </a:lnTo>
                  <a:lnTo>
                    <a:pt x="95" y="600"/>
                  </a:lnTo>
                  <a:lnTo>
                    <a:pt x="20" y="825"/>
                  </a:lnTo>
                  <a:lnTo>
                    <a:pt x="1" y="1050"/>
                  </a:lnTo>
                  <a:lnTo>
                    <a:pt x="20" y="1294"/>
                  </a:lnTo>
                  <a:lnTo>
                    <a:pt x="57" y="1537"/>
                  </a:lnTo>
                  <a:lnTo>
                    <a:pt x="151" y="1762"/>
                  </a:lnTo>
                  <a:lnTo>
                    <a:pt x="263" y="1987"/>
                  </a:lnTo>
                  <a:lnTo>
                    <a:pt x="413" y="2175"/>
                  </a:lnTo>
                  <a:lnTo>
                    <a:pt x="582" y="2344"/>
                  </a:lnTo>
                  <a:lnTo>
                    <a:pt x="788" y="2494"/>
                  </a:lnTo>
                  <a:lnTo>
                    <a:pt x="994" y="2587"/>
                  </a:lnTo>
                  <a:lnTo>
                    <a:pt x="1219" y="2662"/>
                  </a:lnTo>
                  <a:lnTo>
                    <a:pt x="1463" y="2700"/>
                  </a:lnTo>
                  <a:lnTo>
                    <a:pt x="1707" y="2719"/>
                  </a:lnTo>
                  <a:lnTo>
                    <a:pt x="1763" y="2625"/>
                  </a:lnTo>
                  <a:lnTo>
                    <a:pt x="1819" y="2531"/>
                  </a:lnTo>
                  <a:lnTo>
                    <a:pt x="1838" y="2437"/>
                  </a:lnTo>
                  <a:lnTo>
                    <a:pt x="1857" y="2325"/>
                  </a:lnTo>
                  <a:lnTo>
                    <a:pt x="1875" y="2119"/>
                  </a:lnTo>
                  <a:lnTo>
                    <a:pt x="1838" y="1894"/>
                  </a:lnTo>
                  <a:lnTo>
                    <a:pt x="1782" y="1687"/>
                  </a:lnTo>
                  <a:lnTo>
                    <a:pt x="1725" y="1481"/>
                  </a:lnTo>
                  <a:lnTo>
                    <a:pt x="1575" y="1181"/>
                  </a:lnTo>
                  <a:lnTo>
                    <a:pt x="1463" y="919"/>
                  </a:lnTo>
                  <a:lnTo>
                    <a:pt x="1351" y="731"/>
                  </a:lnTo>
                  <a:lnTo>
                    <a:pt x="1201" y="525"/>
                  </a:lnTo>
                  <a:lnTo>
                    <a:pt x="1051" y="319"/>
                  </a:lnTo>
                  <a:lnTo>
                    <a:pt x="957" y="244"/>
                  </a:lnTo>
                  <a:lnTo>
                    <a:pt x="863" y="150"/>
                  </a:lnTo>
                  <a:lnTo>
                    <a:pt x="769" y="94"/>
                  </a:lnTo>
                  <a:lnTo>
                    <a:pt x="657" y="38"/>
                  </a:lnTo>
                  <a:lnTo>
                    <a:pt x="544" y="19"/>
                  </a:lnTo>
                  <a:lnTo>
                    <a:pt x="432"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681" name="Google Shape;1681;p33"/>
          <p:cNvGrpSpPr/>
          <p:nvPr/>
        </p:nvGrpSpPr>
        <p:grpSpPr>
          <a:xfrm>
            <a:off x="1562798" y="495653"/>
            <a:ext cx="598173" cy="677202"/>
            <a:chOff x="4598975" y="4214275"/>
            <a:chExt cx="464925" cy="526350"/>
          </a:xfrm>
        </p:grpSpPr>
        <p:sp>
          <p:nvSpPr>
            <p:cNvPr id="1682" name="Google Shape;1682;p33"/>
            <p:cNvSpPr/>
            <p:nvPr/>
          </p:nvSpPr>
          <p:spPr>
            <a:xfrm>
              <a:off x="4598975" y="4302375"/>
              <a:ext cx="464925" cy="438250"/>
            </a:xfrm>
            <a:custGeom>
              <a:avLst/>
              <a:gdLst/>
              <a:ahLst/>
              <a:cxnLst/>
              <a:rect l="l" t="t" r="r" b="b"/>
              <a:pathLst>
                <a:path w="18597" h="17530" extrusionOk="0">
                  <a:moveTo>
                    <a:pt x="12542" y="1988"/>
                  </a:moveTo>
                  <a:lnTo>
                    <a:pt x="12711" y="2007"/>
                  </a:lnTo>
                  <a:lnTo>
                    <a:pt x="12879" y="2044"/>
                  </a:lnTo>
                  <a:lnTo>
                    <a:pt x="13048" y="2101"/>
                  </a:lnTo>
                  <a:lnTo>
                    <a:pt x="13179" y="2176"/>
                  </a:lnTo>
                  <a:lnTo>
                    <a:pt x="13329" y="2288"/>
                  </a:lnTo>
                  <a:lnTo>
                    <a:pt x="13442" y="2419"/>
                  </a:lnTo>
                  <a:lnTo>
                    <a:pt x="13535" y="2607"/>
                  </a:lnTo>
                  <a:lnTo>
                    <a:pt x="13573" y="2700"/>
                  </a:lnTo>
                  <a:lnTo>
                    <a:pt x="13592" y="2794"/>
                  </a:lnTo>
                  <a:lnTo>
                    <a:pt x="13592" y="2907"/>
                  </a:lnTo>
                  <a:lnTo>
                    <a:pt x="13592" y="3019"/>
                  </a:lnTo>
                  <a:lnTo>
                    <a:pt x="13554" y="3225"/>
                  </a:lnTo>
                  <a:lnTo>
                    <a:pt x="13460" y="3450"/>
                  </a:lnTo>
                  <a:lnTo>
                    <a:pt x="13348" y="3657"/>
                  </a:lnTo>
                  <a:lnTo>
                    <a:pt x="13198" y="3844"/>
                  </a:lnTo>
                  <a:lnTo>
                    <a:pt x="13029" y="4013"/>
                  </a:lnTo>
                  <a:lnTo>
                    <a:pt x="12935" y="4069"/>
                  </a:lnTo>
                  <a:lnTo>
                    <a:pt x="12842" y="4125"/>
                  </a:lnTo>
                  <a:lnTo>
                    <a:pt x="12561" y="4313"/>
                  </a:lnTo>
                  <a:lnTo>
                    <a:pt x="12279" y="4500"/>
                  </a:lnTo>
                  <a:lnTo>
                    <a:pt x="11979" y="4669"/>
                  </a:lnTo>
                  <a:lnTo>
                    <a:pt x="11679" y="4819"/>
                  </a:lnTo>
                  <a:lnTo>
                    <a:pt x="11361" y="4950"/>
                  </a:lnTo>
                  <a:lnTo>
                    <a:pt x="11042" y="5063"/>
                  </a:lnTo>
                  <a:lnTo>
                    <a:pt x="10723" y="5175"/>
                  </a:lnTo>
                  <a:lnTo>
                    <a:pt x="10405" y="5269"/>
                  </a:lnTo>
                  <a:lnTo>
                    <a:pt x="10217" y="5325"/>
                  </a:lnTo>
                  <a:lnTo>
                    <a:pt x="10030" y="5381"/>
                  </a:lnTo>
                  <a:lnTo>
                    <a:pt x="9880" y="5400"/>
                  </a:lnTo>
                  <a:lnTo>
                    <a:pt x="9730" y="5419"/>
                  </a:lnTo>
                  <a:lnTo>
                    <a:pt x="9580" y="5419"/>
                  </a:lnTo>
                  <a:lnTo>
                    <a:pt x="9430" y="5400"/>
                  </a:lnTo>
                  <a:lnTo>
                    <a:pt x="9242" y="5362"/>
                  </a:lnTo>
                  <a:lnTo>
                    <a:pt x="9036" y="5306"/>
                  </a:lnTo>
                  <a:lnTo>
                    <a:pt x="8905" y="5250"/>
                  </a:lnTo>
                  <a:lnTo>
                    <a:pt x="8774" y="5175"/>
                  </a:lnTo>
                  <a:lnTo>
                    <a:pt x="8643" y="5081"/>
                  </a:lnTo>
                  <a:lnTo>
                    <a:pt x="8530" y="4969"/>
                  </a:lnTo>
                  <a:lnTo>
                    <a:pt x="8399" y="4819"/>
                  </a:lnTo>
                  <a:lnTo>
                    <a:pt x="8286" y="4631"/>
                  </a:lnTo>
                  <a:lnTo>
                    <a:pt x="8249" y="4481"/>
                  </a:lnTo>
                  <a:lnTo>
                    <a:pt x="8230" y="4350"/>
                  </a:lnTo>
                  <a:lnTo>
                    <a:pt x="8249" y="4219"/>
                  </a:lnTo>
                  <a:lnTo>
                    <a:pt x="8305" y="4088"/>
                  </a:lnTo>
                  <a:lnTo>
                    <a:pt x="8361" y="3956"/>
                  </a:lnTo>
                  <a:lnTo>
                    <a:pt x="8455" y="3825"/>
                  </a:lnTo>
                  <a:lnTo>
                    <a:pt x="8568" y="3713"/>
                  </a:lnTo>
                  <a:lnTo>
                    <a:pt x="8680" y="3600"/>
                  </a:lnTo>
                  <a:lnTo>
                    <a:pt x="8849" y="3450"/>
                  </a:lnTo>
                  <a:lnTo>
                    <a:pt x="9036" y="3338"/>
                  </a:lnTo>
                  <a:lnTo>
                    <a:pt x="9224" y="3225"/>
                  </a:lnTo>
                  <a:lnTo>
                    <a:pt x="9392" y="3132"/>
                  </a:lnTo>
                  <a:lnTo>
                    <a:pt x="9711" y="2963"/>
                  </a:lnTo>
                  <a:lnTo>
                    <a:pt x="10067" y="2757"/>
                  </a:lnTo>
                  <a:lnTo>
                    <a:pt x="10442" y="2550"/>
                  </a:lnTo>
                  <a:lnTo>
                    <a:pt x="10798" y="2363"/>
                  </a:lnTo>
                  <a:lnTo>
                    <a:pt x="10986" y="2269"/>
                  </a:lnTo>
                  <a:lnTo>
                    <a:pt x="11155" y="2213"/>
                  </a:lnTo>
                  <a:lnTo>
                    <a:pt x="11342" y="2157"/>
                  </a:lnTo>
                  <a:lnTo>
                    <a:pt x="11529" y="2119"/>
                  </a:lnTo>
                  <a:lnTo>
                    <a:pt x="11642" y="2101"/>
                  </a:lnTo>
                  <a:lnTo>
                    <a:pt x="11998" y="2026"/>
                  </a:lnTo>
                  <a:lnTo>
                    <a:pt x="12373" y="1988"/>
                  </a:lnTo>
                  <a:close/>
                  <a:moveTo>
                    <a:pt x="12111" y="1"/>
                  </a:moveTo>
                  <a:lnTo>
                    <a:pt x="11848" y="38"/>
                  </a:lnTo>
                  <a:lnTo>
                    <a:pt x="11567" y="76"/>
                  </a:lnTo>
                  <a:lnTo>
                    <a:pt x="11005" y="170"/>
                  </a:lnTo>
                  <a:lnTo>
                    <a:pt x="10667" y="263"/>
                  </a:lnTo>
                  <a:lnTo>
                    <a:pt x="10330" y="376"/>
                  </a:lnTo>
                  <a:lnTo>
                    <a:pt x="9992" y="507"/>
                  </a:lnTo>
                  <a:lnTo>
                    <a:pt x="9674" y="657"/>
                  </a:lnTo>
                  <a:lnTo>
                    <a:pt x="9280" y="863"/>
                  </a:lnTo>
                  <a:lnTo>
                    <a:pt x="8886" y="1069"/>
                  </a:lnTo>
                  <a:lnTo>
                    <a:pt x="8511" y="1294"/>
                  </a:lnTo>
                  <a:lnTo>
                    <a:pt x="8136" y="1538"/>
                  </a:lnTo>
                  <a:lnTo>
                    <a:pt x="8099" y="1557"/>
                  </a:lnTo>
                  <a:lnTo>
                    <a:pt x="7911" y="1726"/>
                  </a:lnTo>
                  <a:lnTo>
                    <a:pt x="7574" y="2026"/>
                  </a:lnTo>
                  <a:lnTo>
                    <a:pt x="7330" y="2269"/>
                  </a:lnTo>
                  <a:lnTo>
                    <a:pt x="7143" y="2513"/>
                  </a:lnTo>
                  <a:lnTo>
                    <a:pt x="6937" y="2813"/>
                  </a:lnTo>
                  <a:lnTo>
                    <a:pt x="6787" y="3113"/>
                  </a:lnTo>
                  <a:lnTo>
                    <a:pt x="6674" y="3450"/>
                  </a:lnTo>
                  <a:lnTo>
                    <a:pt x="6580" y="3806"/>
                  </a:lnTo>
                  <a:lnTo>
                    <a:pt x="6524" y="4163"/>
                  </a:lnTo>
                  <a:lnTo>
                    <a:pt x="6505" y="4519"/>
                  </a:lnTo>
                  <a:lnTo>
                    <a:pt x="6524" y="4894"/>
                  </a:lnTo>
                  <a:lnTo>
                    <a:pt x="6562" y="5063"/>
                  </a:lnTo>
                  <a:lnTo>
                    <a:pt x="6599" y="5231"/>
                  </a:lnTo>
                  <a:lnTo>
                    <a:pt x="6655" y="5400"/>
                  </a:lnTo>
                  <a:lnTo>
                    <a:pt x="6712" y="5550"/>
                  </a:lnTo>
                  <a:lnTo>
                    <a:pt x="6768" y="5719"/>
                  </a:lnTo>
                  <a:lnTo>
                    <a:pt x="6843" y="5869"/>
                  </a:lnTo>
                  <a:lnTo>
                    <a:pt x="6955" y="6094"/>
                  </a:lnTo>
                  <a:lnTo>
                    <a:pt x="7105" y="6300"/>
                  </a:lnTo>
                  <a:lnTo>
                    <a:pt x="7312" y="6543"/>
                  </a:lnTo>
                  <a:lnTo>
                    <a:pt x="7555" y="6750"/>
                  </a:lnTo>
                  <a:lnTo>
                    <a:pt x="7743" y="6881"/>
                  </a:lnTo>
                  <a:lnTo>
                    <a:pt x="7930" y="6993"/>
                  </a:lnTo>
                  <a:lnTo>
                    <a:pt x="8136" y="7106"/>
                  </a:lnTo>
                  <a:lnTo>
                    <a:pt x="8343" y="7200"/>
                  </a:lnTo>
                  <a:lnTo>
                    <a:pt x="8549" y="7275"/>
                  </a:lnTo>
                  <a:lnTo>
                    <a:pt x="8755" y="7331"/>
                  </a:lnTo>
                  <a:lnTo>
                    <a:pt x="8980" y="7387"/>
                  </a:lnTo>
                  <a:lnTo>
                    <a:pt x="9205" y="7406"/>
                  </a:lnTo>
                  <a:lnTo>
                    <a:pt x="9467" y="7425"/>
                  </a:lnTo>
                  <a:lnTo>
                    <a:pt x="9749" y="7443"/>
                  </a:lnTo>
                  <a:lnTo>
                    <a:pt x="10030" y="7425"/>
                  </a:lnTo>
                  <a:lnTo>
                    <a:pt x="10292" y="7406"/>
                  </a:lnTo>
                  <a:lnTo>
                    <a:pt x="10611" y="7350"/>
                  </a:lnTo>
                  <a:lnTo>
                    <a:pt x="10911" y="7275"/>
                  </a:lnTo>
                  <a:lnTo>
                    <a:pt x="11248" y="7200"/>
                  </a:lnTo>
                  <a:lnTo>
                    <a:pt x="11548" y="7087"/>
                  </a:lnTo>
                  <a:lnTo>
                    <a:pt x="11848" y="6975"/>
                  </a:lnTo>
                  <a:lnTo>
                    <a:pt x="12129" y="6862"/>
                  </a:lnTo>
                  <a:lnTo>
                    <a:pt x="12467" y="6693"/>
                  </a:lnTo>
                  <a:lnTo>
                    <a:pt x="12804" y="6506"/>
                  </a:lnTo>
                  <a:lnTo>
                    <a:pt x="13123" y="6300"/>
                  </a:lnTo>
                  <a:lnTo>
                    <a:pt x="13423" y="6094"/>
                  </a:lnTo>
                  <a:lnTo>
                    <a:pt x="13723" y="5869"/>
                  </a:lnTo>
                  <a:lnTo>
                    <a:pt x="14004" y="5644"/>
                  </a:lnTo>
                  <a:lnTo>
                    <a:pt x="14266" y="5400"/>
                  </a:lnTo>
                  <a:lnTo>
                    <a:pt x="14510" y="5137"/>
                  </a:lnTo>
                  <a:lnTo>
                    <a:pt x="14735" y="4800"/>
                  </a:lnTo>
                  <a:lnTo>
                    <a:pt x="14923" y="4463"/>
                  </a:lnTo>
                  <a:lnTo>
                    <a:pt x="15073" y="4125"/>
                  </a:lnTo>
                  <a:lnTo>
                    <a:pt x="15185" y="3788"/>
                  </a:lnTo>
                  <a:lnTo>
                    <a:pt x="15260" y="3432"/>
                  </a:lnTo>
                  <a:lnTo>
                    <a:pt x="15279" y="3263"/>
                  </a:lnTo>
                  <a:lnTo>
                    <a:pt x="15298" y="3094"/>
                  </a:lnTo>
                  <a:lnTo>
                    <a:pt x="15279" y="2907"/>
                  </a:lnTo>
                  <a:lnTo>
                    <a:pt x="15279" y="2738"/>
                  </a:lnTo>
                  <a:lnTo>
                    <a:pt x="15241" y="2569"/>
                  </a:lnTo>
                  <a:lnTo>
                    <a:pt x="15204" y="2400"/>
                  </a:lnTo>
                  <a:lnTo>
                    <a:pt x="15016" y="1782"/>
                  </a:lnTo>
                  <a:lnTo>
                    <a:pt x="14941" y="1576"/>
                  </a:lnTo>
                  <a:lnTo>
                    <a:pt x="14848" y="1388"/>
                  </a:lnTo>
                  <a:lnTo>
                    <a:pt x="14735" y="1201"/>
                  </a:lnTo>
                  <a:lnTo>
                    <a:pt x="14641" y="1051"/>
                  </a:lnTo>
                  <a:lnTo>
                    <a:pt x="14510" y="920"/>
                  </a:lnTo>
                  <a:lnTo>
                    <a:pt x="14398" y="807"/>
                  </a:lnTo>
                  <a:lnTo>
                    <a:pt x="14285" y="695"/>
                  </a:lnTo>
                  <a:lnTo>
                    <a:pt x="14154" y="601"/>
                  </a:lnTo>
                  <a:lnTo>
                    <a:pt x="13892" y="451"/>
                  </a:lnTo>
                  <a:lnTo>
                    <a:pt x="13629" y="320"/>
                  </a:lnTo>
                  <a:lnTo>
                    <a:pt x="13198" y="132"/>
                  </a:lnTo>
                  <a:lnTo>
                    <a:pt x="12935" y="57"/>
                  </a:lnTo>
                  <a:lnTo>
                    <a:pt x="12673" y="20"/>
                  </a:lnTo>
                  <a:lnTo>
                    <a:pt x="12392" y="1"/>
                  </a:lnTo>
                  <a:close/>
                  <a:moveTo>
                    <a:pt x="563" y="7293"/>
                  </a:moveTo>
                  <a:lnTo>
                    <a:pt x="450" y="7312"/>
                  </a:lnTo>
                  <a:lnTo>
                    <a:pt x="319" y="7350"/>
                  </a:lnTo>
                  <a:lnTo>
                    <a:pt x="188" y="7406"/>
                  </a:lnTo>
                  <a:lnTo>
                    <a:pt x="113" y="7406"/>
                  </a:lnTo>
                  <a:lnTo>
                    <a:pt x="57" y="7425"/>
                  </a:lnTo>
                  <a:lnTo>
                    <a:pt x="38" y="7443"/>
                  </a:lnTo>
                  <a:lnTo>
                    <a:pt x="0" y="7481"/>
                  </a:lnTo>
                  <a:lnTo>
                    <a:pt x="0" y="7518"/>
                  </a:lnTo>
                  <a:lnTo>
                    <a:pt x="0" y="7556"/>
                  </a:lnTo>
                  <a:lnTo>
                    <a:pt x="38" y="7650"/>
                  </a:lnTo>
                  <a:lnTo>
                    <a:pt x="150" y="7837"/>
                  </a:lnTo>
                  <a:lnTo>
                    <a:pt x="244" y="7987"/>
                  </a:lnTo>
                  <a:lnTo>
                    <a:pt x="394" y="8306"/>
                  </a:lnTo>
                  <a:lnTo>
                    <a:pt x="525" y="8381"/>
                  </a:lnTo>
                  <a:lnTo>
                    <a:pt x="638" y="8437"/>
                  </a:lnTo>
                  <a:lnTo>
                    <a:pt x="769" y="8456"/>
                  </a:lnTo>
                  <a:lnTo>
                    <a:pt x="881" y="8474"/>
                  </a:lnTo>
                  <a:lnTo>
                    <a:pt x="1200" y="8474"/>
                  </a:lnTo>
                  <a:lnTo>
                    <a:pt x="1294" y="8493"/>
                  </a:lnTo>
                  <a:lnTo>
                    <a:pt x="1688" y="8512"/>
                  </a:lnTo>
                  <a:lnTo>
                    <a:pt x="2119" y="8531"/>
                  </a:lnTo>
                  <a:lnTo>
                    <a:pt x="3000" y="8606"/>
                  </a:lnTo>
                  <a:lnTo>
                    <a:pt x="3637" y="8643"/>
                  </a:lnTo>
                  <a:lnTo>
                    <a:pt x="3956" y="8662"/>
                  </a:lnTo>
                  <a:lnTo>
                    <a:pt x="4556" y="8737"/>
                  </a:lnTo>
                  <a:lnTo>
                    <a:pt x="5381" y="8849"/>
                  </a:lnTo>
                  <a:lnTo>
                    <a:pt x="7705" y="9131"/>
                  </a:lnTo>
                  <a:lnTo>
                    <a:pt x="10105" y="9374"/>
                  </a:lnTo>
                  <a:lnTo>
                    <a:pt x="11005" y="9468"/>
                  </a:lnTo>
                  <a:lnTo>
                    <a:pt x="11230" y="9487"/>
                  </a:lnTo>
                  <a:lnTo>
                    <a:pt x="11792" y="9543"/>
                  </a:lnTo>
                  <a:lnTo>
                    <a:pt x="11961" y="9562"/>
                  </a:lnTo>
                  <a:lnTo>
                    <a:pt x="14285" y="9768"/>
                  </a:lnTo>
                  <a:lnTo>
                    <a:pt x="16572" y="9974"/>
                  </a:lnTo>
                  <a:lnTo>
                    <a:pt x="16760" y="10030"/>
                  </a:lnTo>
                  <a:lnTo>
                    <a:pt x="16928" y="10087"/>
                  </a:lnTo>
                  <a:lnTo>
                    <a:pt x="17247" y="10143"/>
                  </a:lnTo>
                  <a:lnTo>
                    <a:pt x="17566" y="10162"/>
                  </a:lnTo>
                  <a:lnTo>
                    <a:pt x="17866" y="10180"/>
                  </a:lnTo>
                  <a:lnTo>
                    <a:pt x="17941" y="10162"/>
                  </a:lnTo>
                  <a:lnTo>
                    <a:pt x="17997" y="10143"/>
                  </a:lnTo>
                  <a:lnTo>
                    <a:pt x="18297" y="10143"/>
                  </a:lnTo>
                  <a:lnTo>
                    <a:pt x="18372" y="10124"/>
                  </a:lnTo>
                  <a:lnTo>
                    <a:pt x="18447" y="10105"/>
                  </a:lnTo>
                  <a:lnTo>
                    <a:pt x="18522" y="10124"/>
                  </a:lnTo>
                  <a:lnTo>
                    <a:pt x="18578" y="10124"/>
                  </a:lnTo>
                  <a:lnTo>
                    <a:pt x="18597" y="10105"/>
                  </a:lnTo>
                  <a:lnTo>
                    <a:pt x="18597" y="10068"/>
                  </a:lnTo>
                  <a:lnTo>
                    <a:pt x="18578" y="9974"/>
                  </a:lnTo>
                  <a:lnTo>
                    <a:pt x="18541" y="9862"/>
                  </a:lnTo>
                  <a:lnTo>
                    <a:pt x="18409" y="9599"/>
                  </a:lnTo>
                  <a:lnTo>
                    <a:pt x="18259" y="9318"/>
                  </a:lnTo>
                  <a:lnTo>
                    <a:pt x="18166" y="9187"/>
                  </a:lnTo>
                  <a:lnTo>
                    <a:pt x="18091" y="9093"/>
                  </a:lnTo>
                  <a:lnTo>
                    <a:pt x="17997" y="8999"/>
                  </a:lnTo>
                  <a:lnTo>
                    <a:pt x="17922" y="8962"/>
                  </a:lnTo>
                  <a:lnTo>
                    <a:pt x="17735" y="8906"/>
                  </a:lnTo>
                  <a:lnTo>
                    <a:pt x="17566" y="8887"/>
                  </a:lnTo>
                  <a:lnTo>
                    <a:pt x="17266" y="8887"/>
                  </a:lnTo>
                  <a:lnTo>
                    <a:pt x="16985" y="8906"/>
                  </a:lnTo>
                  <a:lnTo>
                    <a:pt x="16704" y="8906"/>
                  </a:lnTo>
                  <a:lnTo>
                    <a:pt x="15654" y="8812"/>
                  </a:lnTo>
                  <a:lnTo>
                    <a:pt x="14641" y="8737"/>
                  </a:lnTo>
                  <a:lnTo>
                    <a:pt x="12673" y="8568"/>
                  </a:lnTo>
                  <a:lnTo>
                    <a:pt x="11867" y="8493"/>
                  </a:lnTo>
                  <a:lnTo>
                    <a:pt x="11454" y="8456"/>
                  </a:lnTo>
                  <a:lnTo>
                    <a:pt x="10723" y="8362"/>
                  </a:lnTo>
                  <a:lnTo>
                    <a:pt x="10611" y="8343"/>
                  </a:lnTo>
                  <a:lnTo>
                    <a:pt x="9505" y="8268"/>
                  </a:lnTo>
                  <a:lnTo>
                    <a:pt x="8436" y="8156"/>
                  </a:lnTo>
                  <a:lnTo>
                    <a:pt x="7386" y="8043"/>
                  </a:lnTo>
                  <a:lnTo>
                    <a:pt x="6337" y="7931"/>
                  </a:lnTo>
                  <a:lnTo>
                    <a:pt x="5512" y="7818"/>
                  </a:lnTo>
                  <a:lnTo>
                    <a:pt x="5362" y="7800"/>
                  </a:lnTo>
                  <a:lnTo>
                    <a:pt x="4968" y="7725"/>
                  </a:lnTo>
                  <a:lnTo>
                    <a:pt x="4556" y="7687"/>
                  </a:lnTo>
                  <a:lnTo>
                    <a:pt x="3693" y="7631"/>
                  </a:lnTo>
                  <a:lnTo>
                    <a:pt x="3056" y="7593"/>
                  </a:lnTo>
                  <a:lnTo>
                    <a:pt x="2456" y="7537"/>
                  </a:lnTo>
                  <a:lnTo>
                    <a:pt x="2306" y="7537"/>
                  </a:lnTo>
                  <a:lnTo>
                    <a:pt x="2137" y="7518"/>
                  </a:lnTo>
                  <a:lnTo>
                    <a:pt x="1800" y="7443"/>
                  </a:lnTo>
                  <a:lnTo>
                    <a:pt x="1481" y="7387"/>
                  </a:lnTo>
                  <a:lnTo>
                    <a:pt x="1331" y="7368"/>
                  </a:lnTo>
                  <a:lnTo>
                    <a:pt x="1181" y="7350"/>
                  </a:lnTo>
                  <a:lnTo>
                    <a:pt x="956" y="7293"/>
                  </a:lnTo>
                  <a:close/>
                  <a:moveTo>
                    <a:pt x="10423" y="12449"/>
                  </a:moveTo>
                  <a:lnTo>
                    <a:pt x="10555" y="12486"/>
                  </a:lnTo>
                  <a:lnTo>
                    <a:pt x="10817" y="12561"/>
                  </a:lnTo>
                  <a:lnTo>
                    <a:pt x="11136" y="13311"/>
                  </a:lnTo>
                  <a:lnTo>
                    <a:pt x="11117" y="13461"/>
                  </a:lnTo>
                  <a:lnTo>
                    <a:pt x="11061" y="13611"/>
                  </a:lnTo>
                  <a:lnTo>
                    <a:pt x="10986" y="13742"/>
                  </a:lnTo>
                  <a:lnTo>
                    <a:pt x="10873" y="13873"/>
                  </a:lnTo>
                  <a:lnTo>
                    <a:pt x="10761" y="14005"/>
                  </a:lnTo>
                  <a:lnTo>
                    <a:pt x="10630" y="14117"/>
                  </a:lnTo>
                  <a:lnTo>
                    <a:pt x="10517" y="14211"/>
                  </a:lnTo>
                  <a:lnTo>
                    <a:pt x="10386" y="14267"/>
                  </a:lnTo>
                  <a:lnTo>
                    <a:pt x="9899" y="14530"/>
                  </a:lnTo>
                  <a:lnTo>
                    <a:pt x="9336" y="14811"/>
                  </a:lnTo>
                  <a:lnTo>
                    <a:pt x="8999" y="14942"/>
                  </a:lnTo>
                  <a:lnTo>
                    <a:pt x="8661" y="15073"/>
                  </a:lnTo>
                  <a:lnTo>
                    <a:pt x="8493" y="15111"/>
                  </a:lnTo>
                  <a:lnTo>
                    <a:pt x="8324" y="15148"/>
                  </a:lnTo>
                  <a:lnTo>
                    <a:pt x="8155" y="15167"/>
                  </a:lnTo>
                  <a:lnTo>
                    <a:pt x="7986" y="15167"/>
                  </a:lnTo>
                  <a:lnTo>
                    <a:pt x="7743" y="15129"/>
                  </a:lnTo>
                  <a:lnTo>
                    <a:pt x="7611" y="15111"/>
                  </a:lnTo>
                  <a:lnTo>
                    <a:pt x="7499" y="15073"/>
                  </a:lnTo>
                  <a:lnTo>
                    <a:pt x="7405" y="15017"/>
                  </a:lnTo>
                  <a:lnTo>
                    <a:pt x="7312" y="14942"/>
                  </a:lnTo>
                  <a:lnTo>
                    <a:pt x="7218" y="14867"/>
                  </a:lnTo>
                  <a:lnTo>
                    <a:pt x="7162" y="14773"/>
                  </a:lnTo>
                  <a:lnTo>
                    <a:pt x="7143" y="14680"/>
                  </a:lnTo>
                  <a:lnTo>
                    <a:pt x="7124" y="14605"/>
                  </a:lnTo>
                  <a:lnTo>
                    <a:pt x="7124" y="14567"/>
                  </a:lnTo>
                  <a:lnTo>
                    <a:pt x="7143" y="14436"/>
                  </a:lnTo>
                  <a:lnTo>
                    <a:pt x="7180" y="14305"/>
                  </a:lnTo>
                  <a:lnTo>
                    <a:pt x="7237" y="14211"/>
                  </a:lnTo>
                  <a:lnTo>
                    <a:pt x="7312" y="14117"/>
                  </a:lnTo>
                  <a:lnTo>
                    <a:pt x="7443" y="13948"/>
                  </a:lnTo>
                  <a:lnTo>
                    <a:pt x="7518" y="13855"/>
                  </a:lnTo>
                  <a:lnTo>
                    <a:pt x="7555" y="13780"/>
                  </a:lnTo>
                  <a:lnTo>
                    <a:pt x="8080" y="13405"/>
                  </a:lnTo>
                  <a:lnTo>
                    <a:pt x="8324" y="13217"/>
                  </a:lnTo>
                  <a:lnTo>
                    <a:pt x="8586" y="13067"/>
                  </a:lnTo>
                  <a:lnTo>
                    <a:pt x="8811" y="12936"/>
                  </a:lnTo>
                  <a:lnTo>
                    <a:pt x="9074" y="12805"/>
                  </a:lnTo>
                  <a:lnTo>
                    <a:pt x="9411" y="12655"/>
                  </a:lnTo>
                  <a:lnTo>
                    <a:pt x="9786" y="12542"/>
                  </a:lnTo>
                  <a:lnTo>
                    <a:pt x="9899" y="12505"/>
                  </a:lnTo>
                  <a:lnTo>
                    <a:pt x="10030" y="12467"/>
                  </a:lnTo>
                  <a:lnTo>
                    <a:pt x="10161" y="12449"/>
                  </a:lnTo>
                  <a:close/>
                  <a:moveTo>
                    <a:pt x="10161" y="9974"/>
                  </a:moveTo>
                  <a:lnTo>
                    <a:pt x="9936" y="9993"/>
                  </a:lnTo>
                  <a:lnTo>
                    <a:pt x="9692" y="10049"/>
                  </a:lnTo>
                  <a:lnTo>
                    <a:pt x="9449" y="10143"/>
                  </a:lnTo>
                  <a:lnTo>
                    <a:pt x="9167" y="10237"/>
                  </a:lnTo>
                  <a:lnTo>
                    <a:pt x="8624" y="10462"/>
                  </a:lnTo>
                  <a:lnTo>
                    <a:pt x="8118" y="10705"/>
                  </a:lnTo>
                  <a:lnTo>
                    <a:pt x="7630" y="10930"/>
                  </a:lnTo>
                  <a:lnTo>
                    <a:pt x="7124" y="11193"/>
                  </a:lnTo>
                  <a:lnTo>
                    <a:pt x="6862" y="11343"/>
                  </a:lnTo>
                  <a:lnTo>
                    <a:pt x="6599" y="11493"/>
                  </a:lnTo>
                  <a:lnTo>
                    <a:pt x="6337" y="11680"/>
                  </a:lnTo>
                  <a:lnTo>
                    <a:pt x="6074" y="11886"/>
                  </a:lnTo>
                  <a:lnTo>
                    <a:pt x="5962" y="11980"/>
                  </a:lnTo>
                  <a:lnTo>
                    <a:pt x="5868" y="12093"/>
                  </a:lnTo>
                  <a:lnTo>
                    <a:pt x="5643" y="12261"/>
                  </a:lnTo>
                  <a:lnTo>
                    <a:pt x="5437" y="12449"/>
                  </a:lnTo>
                  <a:lnTo>
                    <a:pt x="5324" y="12542"/>
                  </a:lnTo>
                  <a:lnTo>
                    <a:pt x="5231" y="12655"/>
                  </a:lnTo>
                  <a:lnTo>
                    <a:pt x="5043" y="12899"/>
                  </a:lnTo>
                  <a:lnTo>
                    <a:pt x="4856" y="13142"/>
                  </a:lnTo>
                  <a:lnTo>
                    <a:pt x="4687" y="13442"/>
                  </a:lnTo>
                  <a:lnTo>
                    <a:pt x="4612" y="13611"/>
                  </a:lnTo>
                  <a:lnTo>
                    <a:pt x="4556" y="13780"/>
                  </a:lnTo>
                  <a:lnTo>
                    <a:pt x="4518" y="14342"/>
                  </a:lnTo>
                  <a:lnTo>
                    <a:pt x="4518" y="14605"/>
                  </a:lnTo>
                  <a:lnTo>
                    <a:pt x="4518" y="14886"/>
                  </a:lnTo>
                  <a:lnTo>
                    <a:pt x="4556" y="15148"/>
                  </a:lnTo>
                  <a:lnTo>
                    <a:pt x="4612" y="15392"/>
                  </a:lnTo>
                  <a:lnTo>
                    <a:pt x="4687" y="15654"/>
                  </a:lnTo>
                  <a:lnTo>
                    <a:pt x="4781" y="15898"/>
                  </a:lnTo>
                  <a:lnTo>
                    <a:pt x="4931" y="16198"/>
                  </a:lnTo>
                  <a:lnTo>
                    <a:pt x="5137" y="16479"/>
                  </a:lnTo>
                  <a:lnTo>
                    <a:pt x="5212" y="16554"/>
                  </a:lnTo>
                  <a:lnTo>
                    <a:pt x="5287" y="16648"/>
                  </a:lnTo>
                  <a:lnTo>
                    <a:pt x="5418" y="16760"/>
                  </a:lnTo>
                  <a:lnTo>
                    <a:pt x="5568" y="16873"/>
                  </a:lnTo>
                  <a:lnTo>
                    <a:pt x="5887" y="17060"/>
                  </a:lnTo>
                  <a:lnTo>
                    <a:pt x="6224" y="17229"/>
                  </a:lnTo>
                  <a:lnTo>
                    <a:pt x="6580" y="17342"/>
                  </a:lnTo>
                  <a:lnTo>
                    <a:pt x="6955" y="17435"/>
                  </a:lnTo>
                  <a:lnTo>
                    <a:pt x="7349" y="17492"/>
                  </a:lnTo>
                  <a:lnTo>
                    <a:pt x="7724" y="17529"/>
                  </a:lnTo>
                  <a:lnTo>
                    <a:pt x="8080" y="17529"/>
                  </a:lnTo>
                  <a:lnTo>
                    <a:pt x="8717" y="17417"/>
                  </a:lnTo>
                  <a:lnTo>
                    <a:pt x="9317" y="17304"/>
                  </a:lnTo>
                  <a:lnTo>
                    <a:pt x="9617" y="17210"/>
                  </a:lnTo>
                  <a:lnTo>
                    <a:pt x="9899" y="17117"/>
                  </a:lnTo>
                  <a:lnTo>
                    <a:pt x="10180" y="17023"/>
                  </a:lnTo>
                  <a:lnTo>
                    <a:pt x="10461" y="16892"/>
                  </a:lnTo>
                  <a:lnTo>
                    <a:pt x="10836" y="16704"/>
                  </a:lnTo>
                  <a:lnTo>
                    <a:pt x="11211" y="16479"/>
                  </a:lnTo>
                  <a:lnTo>
                    <a:pt x="11492" y="16254"/>
                  </a:lnTo>
                  <a:lnTo>
                    <a:pt x="11754" y="16029"/>
                  </a:lnTo>
                  <a:lnTo>
                    <a:pt x="11998" y="15786"/>
                  </a:lnTo>
                  <a:lnTo>
                    <a:pt x="12242" y="15523"/>
                  </a:lnTo>
                  <a:lnTo>
                    <a:pt x="12448" y="15242"/>
                  </a:lnTo>
                  <a:lnTo>
                    <a:pt x="12654" y="14942"/>
                  </a:lnTo>
                  <a:lnTo>
                    <a:pt x="12823" y="14605"/>
                  </a:lnTo>
                  <a:lnTo>
                    <a:pt x="12973" y="14267"/>
                  </a:lnTo>
                  <a:lnTo>
                    <a:pt x="13067" y="13930"/>
                  </a:lnTo>
                  <a:lnTo>
                    <a:pt x="13123" y="13630"/>
                  </a:lnTo>
                  <a:lnTo>
                    <a:pt x="13160" y="13292"/>
                  </a:lnTo>
                  <a:lnTo>
                    <a:pt x="13179" y="12974"/>
                  </a:lnTo>
                  <a:lnTo>
                    <a:pt x="13104" y="12580"/>
                  </a:lnTo>
                  <a:lnTo>
                    <a:pt x="13010" y="12242"/>
                  </a:lnTo>
                  <a:lnTo>
                    <a:pt x="12879" y="11924"/>
                  </a:lnTo>
                  <a:lnTo>
                    <a:pt x="12729" y="11568"/>
                  </a:lnTo>
                  <a:lnTo>
                    <a:pt x="12617" y="11380"/>
                  </a:lnTo>
                  <a:lnTo>
                    <a:pt x="12504" y="11193"/>
                  </a:lnTo>
                  <a:lnTo>
                    <a:pt x="12392" y="11005"/>
                  </a:lnTo>
                  <a:lnTo>
                    <a:pt x="12242" y="10855"/>
                  </a:lnTo>
                  <a:lnTo>
                    <a:pt x="12111" y="10705"/>
                  </a:lnTo>
                  <a:lnTo>
                    <a:pt x="11942" y="10574"/>
                  </a:lnTo>
                  <a:lnTo>
                    <a:pt x="11773" y="10443"/>
                  </a:lnTo>
                  <a:lnTo>
                    <a:pt x="11604" y="10330"/>
                  </a:lnTo>
                  <a:lnTo>
                    <a:pt x="11417" y="10237"/>
                  </a:lnTo>
                  <a:lnTo>
                    <a:pt x="11248" y="10162"/>
                  </a:lnTo>
                  <a:lnTo>
                    <a:pt x="10911" y="10068"/>
                  </a:lnTo>
                  <a:lnTo>
                    <a:pt x="10555" y="9993"/>
                  </a:lnTo>
                  <a:lnTo>
                    <a:pt x="10161" y="9974"/>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3" name="Google Shape;1683;p33"/>
            <p:cNvSpPr/>
            <p:nvPr/>
          </p:nvSpPr>
          <p:spPr>
            <a:xfrm>
              <a:off x="4673950" y="4492200"/>
              <a:ext cx="17375" cy="26275"/>
            </a:xfrm>
            <a:custGeom>
              <a:avLst/>
              <a:gdLst/>
              <a:ahLst/>
              <a:cxnLst/>
              <a:rect l="l" t="t" r="r" b="b"/>
              <a:pathLst>
                <a:path w="695" h="1051" extrusionOk="0">
                  <a:moveTo>
                    <a:pt x="57" y="0"/>
                  </a:moveTo>
                  <a:lnTo>
                    <a:pt x="1" y="1013"/>
                  </a:lnTo>
                  <a:lnTo>
                    <a:pt x="638" y="1050"/>
                  </a:lnTo>
                  <a:lnTo>
                    <a:pt x="694" y="38"/>
                  </a:lnTo>
                  <a:lnTo>
                    <a:pt x="57"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4" name="Google Shape;1684;p33"/>
            <p:cNvSpPr/>
            <p:nvPr/>
          </p:nvSpPr>
          <p:spPr>
            <a:xfrm>
              <a:off x="4727375" y="4552175"/>
              <a:ext cx="152825" cy="164075"/>
            </a:xfrm>
            <a:custGeom>
              <a:avLst/>
              <a:gdLst/>
              <a:ahLst/>
              <a:cxnLst/>
              <a:rect l="l" t="t" r="r" b="b"/>
              <a:pathLst>
                <a:path w="6113" h="6563" extrusionOk="0">
                  <a:moveTo>
                    <a:pt x="5419" y="1"/>
                  </a:moveTo>
                  <a:lnTo>
                    <a:pt x="4894" y="601"/>
                  </a:lnTo>
                  <a:lnTo>
                    <a:pt x="3975" y="1669"/>
                  </a:lnTo>
                  <a:lnTo>
                    <a:pt x="3038" y="2757"/>
                  </a:lnTo>
                  <a:lnTo>
                    <a:pt x="1501" y="4613"/>
                  </a:lnTo>
                  <a:lnTo>
                    <a:pt x="751" y="5531"/>
                  </a:lnTo>
                  <a:lnTo>
                    <a:pt x="1" y="6487"/>
                  </a:lnTo>
                  <a:lnTo>
                    <a:pt x="76" y="6562"/>
                  </a:lnTo>
                  <a:lnTo>
                    <a:pt x="1032" y="5587"/>
                  </a:lnTo>
                  <a:lnTo>
                    <a:pt x="1988" y="4613"/>
                  </a:lnTo>
                  <a:lnTo>
                    <a:pt x="1988" y="4575"/>
                  </a:lnTo>
                  <a:lnTo>
                    <a:pt x="2007" y="4444"/>
                  </a:lnTo>
                  <a:lnTo>
                    <a:pt x="2044" y="4313"/>
                  </a:lnTo>
                  <a:lnTo>
                    <a:pt x="2101" y="4219"/>
                  </a:lnTo>
                  <a:lnTo>
                    <a:pt x="2176" y="4125"/>
                  </a:lnTo>
                  <a:lnTo>
                    <a:pt x="2307" y="3956"/>
                  </a:lnTo>
                  <a:lnTo>
                    <a:pt x="2382" y="3863"/>
                  </a:lnTo>
                  <a:lnTo>
                    <a:pt x="2419" y="3788"/>
                  </a:lnTo>
                  <a:lnTo>
                    <a:pt x="2944" y="3413"/>
                  </a:lnTo>
                  <a:lnTo>
                    <a:pt x="3188" y="3225"/>
                  </a:lnTo>
                  <a:lnTo>
                    <a:pt x="3450" y="3075"/>
                  </a:lnTo>
                  <a:lnTo>
                    <a:pt x="4406" y="2044"/>
                  </a:lnTo>
                  <a:lnTo>
                    <a:pt x="5362" y="994"/>
                  </a:lnTo>
                  <a:lnTo>
                    <a:pt x="6112" y="170"/>
                  </a:lnTo>
                  <a:lnTo>
                    <a:pt x="5775" y="76"/>
                  </a:lnTo>
                  <a:lnTo>
                    <a:pt x="5419"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5" name="Google Shape;1685;p33"/>
            <p:cNvSpPr/>
            <p:nvPr/>
          </p:nvSpPr>
          <p:spPr>
            <a:xfrm>
              <a:off x="4874075" y="4514700"/>
              <a:ext cx="41750" cy="26250"/>
            </a:xfrm>
            <a:custGeom>
              <a:avLst/>
              <a:gdLst/>
              <a:ahLst/>
              <a:cxnLst/>
              <a:rect l="l" t="t" r="r" b="b"/>
              <a:pathLst>
                <a:path w="1670" h="1050" extrusionOk="0">
                  <a:moveTo>
                    <a:pt x="863" y="0"/>
                  </a:moveTo>
                  <a:lnTo>
                    <a:pt x="600" y="300"/>
                  </a:lnTo>
                  <a:lnTo>
                    <a:pt x="151" y="825"/>
                  </a:lnTo>
                  <a:lnTo>
                    <a:pt x="1" y="975"/>
                  </a:lnTo>
                  <a:lnTo>
                    <a:pt x="226" y="994"/>
                  </a:lnTo>
                  <a:lnTo>
                    <a:pt x="788" y="1050"/>
                  </a:lnTo>
                  <a:lnTo>
                    <a:pt x="900" y="937"/>
                  </a:lnTo>
                  <a:lnTo>
                    <a:pt x="1407" y="394"/>
                  </a:lnTo>
                  <a:lnTo>
                    <a:pt x="1669" y="75"/>
                  </a:lnTo>
                  <a:lnTo>
                    <a:pt x="863"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6" name="Google Shape;1686;p33"/>
            <p:cNvSpPr/>
            <p:nvPr/>
          </p:nvSpPr>
          <p:spPr>
            <a:xfrm>
              <a:off x="4796750" y="4340825"/>
              <a:ext cx="28150" cy="51575"/>
            </a:xfrm>
            <a:custGeom>
              <a:avLst/>
              <a:gdLst/>
              <a:ahLst/>
              <a:cxnLst/>
              <a:rect l="l" t="t" r="r" b="b"/>
              <a:pathLst>
                <a:path w="1126" h="2063" extrusionOk="0">
                  <a:moveTo>
                    <a:pt x="225" y="0"/>
                  </a:moveTo>
                  <a:lnTo>
                    <a:pt x="188" y="19"/>
                  </a:lnTo>
                  <a:lnTo>
                    <a:pt x="0" y="188"/>
                  </a:lnTo>
                  <a:lnTo>
                    <a:pt x="769" y="2062"/>
                  </a:lnTo>
                  <a:lnTo>
                    <a:pt x="938" y="1912"/>
                  </a:lnTo>
                  <a:lnTo>
                    <a:pt x="1125" y="1800"/>
                  </a:lnTo>
                  <a:lnTo>
                    <a:pt x="225"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7" name="Google Shape;1687;p33"/>
            <p:cNvSpPr/>
            <p:nvPr/>
          </p:nvSpPr>
          <p:spPr>
            <a:xfrm>
              <a:off x="4834700" y="4436900"/>
              <a:ext cx="37050" cy="50625"/>
            </a:xfrm>
            <a:custGeom>
              <a:avLst/>
              <a:gdLst/>
              <a:ahLst/>
              <a:cxnLst/>
              <a:rect l="l" t="t" r="r" b="b"/>
              <a:pathLst>
                <a:path w="1482" h="2025" extrusionOk="0">
                  <a:moveTo>
                    <a:pt x="601" y="0"/>
                  </a:moveTo>
                  <a:lnTo>
                    <a:pt x="451" y="19"/>
                  </a:lnTo>
                  <a:lnTo>
                    <a:pt x="301" y="38"/>
                  </a:lnTo>
                  <a:lnTo>
                    <a:pt x="151" y="38"/>
                  </a:lnTo>
                  <a:lnTo>
                    <a:pt x="1" y="19"/>
                  </a:lnTo>
                  <a:lnTo>
                    <a:pt x="1" y="19"/>
                  </a:lnTo>
                  <a:lnTo>
                    <a:pt x="863" y="2025"/>
                  </a:lnTo>
                  <a:lnTo>
                    <a:pt x="1182" y="1969"/>
                  </a:lnTo>
                  <a:lnTo>
                    <a:pt x="1482" y="1894"/>
                  </a:lnTo>
                  <a:lnTo>
                    <a:pt x="1444" y="1800"/>
                  </a:lnTo>
                  <a:lnTo>
                    <a:pt x="601"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8" name="Google Shape;1688;p33"/>
            <p:cNvSpPr/>
            <p:nvPr/>
          </p:nvSpPr>
          <p:spPr>
            <a:xfrm>
              <a:off x="4867050" y="4511400"/>
              <a:ext cx="30950" cy="30025"/>
            </a:xfrm>
            <a:custGeom>
              <a:avLst/>
              <a:gdLst/>
              <a:ahLst/>
              <a:cxnLst/>
              <a:rect l="l" t="t" r="r" b="b"/>
              <a:pathLst>
                <a:path w="1238" h="1201" extrusionOk="0">
                  <a:moveTo>
                    <a:pt x="0" y="1"/>
                  </a:moveTo>
                  <a:lnTo>
                    <a:pt x="432" y="957"/>
                  </a:lnTo>
                  <a:lnTo>
                    <a:pt x="507" y="1126"/>
                  </a:lnTo>
                  <a:lnTo>
                    <a:pt x="1069" y="1182"/>
                  </a:lnTo>
                  <a:lnTo>
                    <a:pt x="1238" y="1201"/>
                  </a:lnTo>
                  <a:lnTo>
                    <a:pt x="1238" y="1201"/>
                  </a:lnTo>
                  <a:lnTo>
                    <a:pt x="1181" y="1069"/>
                  </a:lnTo>
                  <a:lnTo>
                    <a:pt x="881" y="432"/>
                  </a:lnTo>
                  <a:lnTo>
                    <a:pt x="731" y="95"/>
                  </a:lnTo>
                  <a:lnTo>
                    <a:pt x="0"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9" name="Google Shape;1689;p33"/>
            <p:cNvSpPr/>
            <p:nvPr/>
          </p:nvSpPr>
          <p:spPr>
            <a:xfrm>
              <a:off x="4889075" y="4560625"/>
              <a:ext cx="39400" cy="82500"/>
            </a:xfrm>
            <a:custGeom>
              <a:avLst/>
              <a:gdLst/>
              <a:ahLst/>
              <a:cxnLst/>
              <a:rect l="l" t="t" r="r" b="b"/>
              <a:pathLst>
                <a:path w="1576" h="3300" extrusionOk="0">
                  <a:moveTo>
                    <a:pt x="0" y="0"/>
                  </a:moveTo>
                  <a:lnTo>
                    <a:pt x="1069" y="2362"/>
                  </a:lnTo>
                  <a:lnTo>
                    <a:pt x="1519" y="3300"/>
                  </a:lnTo>
                  <a:lnTo>
                    <a:pt x="1556" y="2962"/>
                  </a:lnTo>
                  <a:lnTo>
                    <a:pt x="1575" y="2644"/>
                  </a:lnTo>
                  <a:lnTo>
                    <a:pt x="1500" y="2250"/>
                  </a:lnTo>
                  <a:lnTo>
                    <a:pt x="1406" y="1912"/>
                  </a:lnTo>
                  <a:lnTo>
                    <a:pt x="1275" y="1594"/>
                  </a:lnTo>
                  <a:lnTo>
                    <a:pt x="1125" y="1238"/>
                  </a:lnTo>
                  <a:lnTo>
                    <a:pt x="1013" y="1050"/>
                  </a:lnTo>
                  <a:lnTo>
                    <a:pt x="900" y="863"/>
                  </a:lnTo>
                  <a:lnTo>
                    <a:pt x="788" y="675"/>
                  </a:lnTo>
                  <a:lnTo>
                    <a:pt x="638" y="525"/>
                  </a:lnTo>
                  <a:lnTo>
                    <a:pt x="507" y="375"/>
                  </a:lnTo>
                  <a:lnTo>
                    <a:pt x="338" y="244"/>
                  </a:lnTo>
                  <a:lnTo>
                    <a:pt x="169" y="113"/>
                  </a:lnTo>
                  <a:lnTo>
                    <a:pt x="0"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0" name="Google Shape;1690;p33"/>
            <p:cNvSpPr/>
            <p:nvPr/>
          </p:nvSpPr>
          <p:spPr>
            <a:xfrm>
              <a:off x="4712850" y="4497825"/>
              <a:ext cx="44550" cy="25800"/>
            </a:xfrm>
            <a:custGeom>
              <a:avLst/>
              <a:gdLst/>
              <a:ahLst/>
              <a:cxnLst/>
              <a:rect l="l" t="t" r="r" b="b"/>
              <a:pathLst>
                <a:path w="1782" h="1032" extrusionOk="0">
                  <a:moveTo>
                    <a:pt x="957" y="0"/>
                  </a:moveTo>
                  <a:lnTo>
                    <a:pt x="1" y="919"/>
                  </a:lnTo>
                  <a:lnTo>
                    <a:pt x="826" y="1031"/>
                  </a:lnTo>
                  <a:lnTo>
                    <a:pt x="1425" y="450"/>
                  </a:lnTo>
                  <a:lnTo>
                    <a:pt x="1782" y="113"/>
                  </a:lnTo>
                  <a:lnTo>
                    <a:pt x="957"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1" name="Google Shape;1691;p33"/>
            <p:cNvSpPr/>
            <p:nvPr/>
          </p:nvSpPr>
          <p:spPr>
            <a:xfrm>
              <a:off x="4776600" y="4426575"/>
              <a:ext cx="48300" cy="44550"/>
            </a:xfrm>
            <a:custGeom>
              <a:avLst/>
              <a:gdLst/>
              <a:ahLst/>
              <a:cxnLst/>
              <a:rect l="l" t="t" r="r" b="b"/>
              <a:pathLst>
                <a:path w="1932" h="1782" extrusionOk="0">
                  <a:moveTo>
                    <a:pt x="1425" y="1"/>
                  </a:moveTo>
                  <a:lnTo>
                    <a:pt x="956" y="451"/>
                  </a:lnTo>
                  <a:lnTo>
                    <a:pt x="0" y="1332"/>
                  </a:lnTo>
                  <a:lnTo>
                    <a:pt x="207" y="1575"/>
                  </a:lnTo>
                  <a:lnTo>
                    <a:pt x="450" y="1782"/>
                  </a:lnTo>
                  <a:lnTo>
                    <a:pt x="1369" y="882"/>
                  </a:lnTo>
                  <a:lnTo>
                    <a:pt x="1931" y="338"/>
                  </a:lnTo>
                  <a:lnTo>
                    <a:pt x="1800" y="282"/>
                  </a:lnTo>
                  <a:lnTo>
                    <a:pt x="1669" y="207"/>
                  </a:lnTo>
                  <a:lnTo>
                    <a:pt x="1538" y="113"/>
                  </a:lnTo>
                  <a:lnTo>
                    <a:pt x="1425"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2" name="Google Shape;1692;p33"/>
            <p:cNvSpPr/>
            <p:nvPr/>
          </p:nvSpPr>
          <p:spPr>
            <a:xfrm>
              <a:off x="4890000" y="4310350"/>
              <a:ext cx="56275" cy="44550"/>
            </a:xfrm>
            <a:custGeom>
              <a:avLst/>
              <a:gdLst/>
              <a:ahLst/>
              <a:cxnLst/>
              <a:rect l="l" t="t" r="r" b="b"/>
              <a:pathLst>
                <a:path w="2251" h="1782" extrusionOk="0">
                  <a:moveTo>
                    <a:pt x="1988" y="1"/>
                  </a:moveTo>
                  <a:lnTo>
                    <a:pt x="1" y="1782"/>
                  </a:lnTo>
                  <a:lnTo>
                    <a:pt x="357" y="1707"/>
                  </a:lnTo>
                  <a:lnTo>
                    <a:pt x="732" y="1669"/>
                  </a:lnTo>
                  <a:lnTo>
                    <a:pt x="2251" y="132"/>
                  </a:lnTo>
                  <a:lnTo>
                    <a:pt x="198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3" name="Google Shape;1693;p33"/>
            <p:cNvSpPr/>
            <p:nvPr/>
          </p:nvSpPr>
          <p:spPr>
            <a:xfrm>
              <a:off x="4890950" y="4214275"/>
              <a:ext cx="121875" cy="121875"/>
            </a:xfrm>
            <a:custGeom>
              <a:avLst/>
              <a:gdLst/>
              <a:ahLst/>
              <a:cxnLst/>
              <a:rect l="l" t="t" r="r" b="b"/>
              <a:pathLst>
                <a:path w="4875" h="4875" extrusionOk="0">
                  <a:moveTo>
                    <a:pt x="2363" y="1"/>
                  </a:moveTo>
                  <a:lnTo>
                    <a:pt x="2119" y="19"/>
                  </a:lnTo>
                  <a:lnTo>
                    <a:pt x="1894" y="57"/>
                  </a:lnTo>
                  <a:lnTo>
                    <a:pt x="1650" y="132"/>
                  </a:lnTo>
                  <a:lnTo>
                    <a:pt x="1444" y="207"/>
                  </a:lnTo>
                  <a:lnTo>
                    <a:pt x="1219" y="319"/>
                  </a:lnTo>
                  <a:lnTo>
                    <a:pt x="1032" y="450"/>
                  </a:lnTo>
                  <a:lnTo>
                    <a:pt x="844" y="582"/>
                  </a:lnTo>
                  <a:lnTo>
                    <a:pt x="675" y="750"/>
                  </a:lnTo>
                  <a:lnTo>
                    <a:pt x="525" y="919"/>
                  </a:lnTo>
                  <a:lnTo>
                    <a:pt x="394" y="1125"/>
                  </a:lnTo>
                  <a:lnTo>
                    <a:pt x="263" y="1332"/>
                  </a:lnTo>
                  <a:lnTo>
                    <a:pt x="169" y="1538"/>
                  </a:lnTo>
                  <a:lnTo>
                    <a:pt x="94" y="1763"/>
                  </a:lnTo>
                  <a:lnTo>
                    <a:pt x="38" y="2006"/>
                  </a:lnTo>
                  <a:lnTo>
                    <a:pt x="0" y="2250"/>
                  </a:lnTo>
                  <a:lnTo>
                    <a:pt x="0" y="2494"/>
                  </a:lnTo>
                  <a:lnTo>
                    <a:pt x="19" y="2756"/>
                  </a:lnTo>
                  <a:lnTo>
                    <a:pt x="57" y="2981"/>
                  </a:lnTo>
                  <a:lnTo>
                    <a:pt x="132" y="3206"/>
                  </a:lnTo>
                  <a:lnTo>
                    <a:pt x="207" y="3431"/>
                  </a:lnTo>
                  <a:lnTo>
                    <a:pt x="319" y="3637"/>
                  </a:lnTo>
                  <a:lnTo>
                    <a:pt x="450" y="3844"/>
                  </a:lnTo>
                  <a:lnTo>
                    <a:pt x="582" y="4031"/>
                  </a:lnTo>
                  <a:lnTo>
                    <a:pt x="750" y="4200"/>
                  </a:lnTo>
                  <a:lnTo>
                    <a:pt x="919" y="4350"/>
                  </a:lnTo>
                  <a:lnTo>
                    <a:pt x="1106" y="4481"/>
                  </a:lnTo>
                  <a:lnTo>
                    <a:pt x="1313" y="4612"/>
                  </a:lnTo>
                  <a:lnTo>
                    <a:pt x="1538" y="4706"/>
                  </a:lnTo>
                  <a:lnTo>
                    <a:pt x="1763" y="4781"/>
                  </a:lnTo>
                  <a:lnTo>
                    <a:pt x="2006" y="4837"/>
                  </a:lnTo>
                  <a:lnTo>
                    <a:pt x="2250" y="4875"/>
                  </a:lnTo>
                  <a:lnTo>
                    <a:pt x="2494" y="4875"/>
                  </a:lnTo>
                  <a:lnTo>
                    <a:pt x="2737" y="4856"/>
                  </a:lnTo>
                  <a:lnTo>
                    <a:pt x="2981" y="4818"/>
                  </a:lnTo>
                  <a:lnTo>
                    <a:pt x="3206" y="4743"/>
                  </a:lnTo>
                  <a:lnTo>
                    <a:pt x="3431" y="4668"/>
                  </a:lnTo>
                  <a:lnTo>
                    <a:pt x="3637" y="4556"/>
                  </a:lnTo>
                  <a:lnTo>
                    <a:pt x="3843" y="4425"/>
                  </a:lnTo>
                  <a:lnTo>
                    <a:pt x="4012" y="4294"/>
                  </a:lnTo>
                  <a:lnTo>
                    <a:pt x="4181" y="4125"/>
                  </a:lnTo>
                  <a:lnTo>
                    <a:pt x="4350" y="3956"/>
                  </a:lnTo>
                  <a:lnTo>
                    <a:pt x="4481" y="3750"/>
                  </a:lnTo>
                  <a:lnTo>
                    <a:pt x="4593" y="3544"/>
                  </a:lnTo>
                  <a:lnTo>
                    <a:pt x="4687" y="3337"/>
                  </a:lnTo>
                  <a:lnTo>
                    <a:pt x="4781" y="3112"/>
                  </a:lnTo>
                  <a:lnTo>
                    <a:pt x="4837" y="2869"/>
                  </a:lnTo>
                  <a:lnTo>
                    <a:pt x="4856" y="2625"/>
                  </a:lnTo>
                  <a:lnTo>
                    <a:pt x="4875" y="2381"/>
                  </a:lnTo>
                  <a:lnTo>
                    <a:pt x="4856" y="2138"/>
                  </a:lnTo>
                  <a:lnTo>
                    <a:pt x="4800" y="1894"/>
                  </a:lnTo>
                  <a:lnTo>
                    <a:pt x="4743" y="1669"/>
                  </a:lnTo>
                  <a:lnTo>
                    <a:pt x="4650" y="1444"/>
                  </a:lnTo>
                  <a:lnTo>
                    <a:pt x="4556" y="1238"/>
                  </a:lnTo>
                  <a:lnTo>
                    <a:pt x="4425" y="1032"/>
                  </a:lnTo>
                  <a:lnTo>
                    <a:pt x="4275" y="844"/>
                  </a:lnTo>
                  <a:lnTo>
                    <a:pt x="4125" y="675"/>
                  </a:lnTo>
                  <a:lnTo>
                    <a:pt x="3937" y="525"/>
                  </a:lnTo>
                  <a:lnTo>
                    <a:pt x="3750" y="394"/>
                  </a:lnTo>
                  <a:lnTo>
                    <a:pt x="3544" y="282"/>
                  </a:lnTo>
                  <a:lnTo>
                    <a:pt x="3337" y="169"/>
                  </a:lnTo>
                  <a:lnTo>
                    <a:pt x="3094" y="94"/>
                  </a:lnTo>
                  <a:lnTo>
                    <a:pt x="2869" y="38"/>
                  </a:lnTo>
                  <a:lnTo>
                    <a:pt x="2625" y="19"/>
                  </a:lnTo>
                  <a:lnTo>
                    <a:pt x="2363"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4" name="Google Shape;1694;p33"/>
            <p:cNvSpPr/>
            <p:nvPr/>
          </p:nvSpPr>
          <p:spPr>
            <a:xfrm>
              <a:off x="4911575" y="4234900"/>
              <a:ext cx="80150" cy="80625"/>
            </a:xfrm>
            <a:custGeom>
              <a:avLst/>
              <a:gdLst/>
              <a:ahLst/>
              <a:cxnLst/>
              <a:rect l="l" t="t" r="r" b="b"/>
              <a:pathLst>
                <a:path w="3206" h="3225" extrusionOk="0">
                  <a:moveTo>
                    <a:pt x="1575" y="0"/>
                  </a:moveTo>
                  <a:lnTo>
                    <a:pt x="1406" y="19"/>
                  </a:lnTo>
                  <a:lnTo>
                    <a:pt x="1256" y="38"/>
                  </a:lnTo>
                  <a:lnTo>
                    <a:pt x="1106" y="94"/>
                  </a:lnTo>
                  <a:lnTo>
                    <a:pt x="881" y="169"/>
                  </a:lnTo>
                  <a:lnTo>
                    <a:pt x="694" y="300"/>
                  </a:lnTo>
                  <a:lnTo>
                    <a:pt x="506" y="450"/>
                  </a:lnTo>
                  <a:lnTo>
                    <a:pt x="356" y="619"/>
                  </a:lnTo>
                  <a:lnTo>
                    <a:pt x="225" y="807"/>
                  </a:lnTo>
                  <a:lnTo>
                    <a:pt x="113" y="1013"/>
                  </a:lnTo>
                  <a:lnTo>
                    <a:pt x="38" y="1256"/>
                  </a:lnTo>
                  <a:lnTo>
                    <a:pt x="0" y="1500"/>
                  </a:lnTo>
                  <a:lnTo>
                    <a:pt x="0" y="1744"/>
                  </a:lnTo>
                  <a:lnTo>
                    <a:pt x="38" y="1988"/>
                  </a:lnTo>
                  <a:lnTo>
                    <a:pt x="113" y="2213"/>
                  </a:lnTo>
                  <a:lnTo>
                    <a:pt x="225" y="2437"/>
                  </a:lnTo>
                  <a:lnTo>
                    <a:pt x="356" y="2625"/>
                  </a:lnTo>
                  <a:lnTo>
                    <a:pt x="525" y="2794"/>
                  </a:lnTo>
                  <a:lnTo>
                    <a:pt x="713" y="2944"/>
                  </a:lnTo>
                  <a:lnTo>
                    <a:pt x="919" y="3075"/>
                  </a:lnTo>
                  <a:lnTo>
                    <a:pt x="1050" y="3131"/>
                  </a:lnTo>
                  <a:lnTo>
                    <a:pt x="1200" y="3169"/>
                  </a:lnTo>
                  <a:lnTo>
                    <a:pt x="1331" y="3187"/>
                  </a:lnTo>
                  <a:lnTo>
                    <a:pt x="1481" y="3206"/>
                  </a:lnTo>
                  <a:lnTo>
                    <a:pt x="1650" y="3225"/>
                  </a:lnTo>
                  <a:lnTo>
                    <a:pt x="1819" y="3206"/>
                  </a:lnTo>
                  <a:lnTo>
                    <a:pt x="1969" y="3187"/>
                  </a:lnTo>
                  <a:lnTo>
                    <a:pt x="2119" y="3131"/>
                  </a:lnTo>
                  <a:lnTo>
                    <a:pt x="2269" y="3075"/>
                  </a:lnTo>
                  <a:lnTo>
                    <a:pt x="2400" y="3000"/>
                  </a:lnTo>
                  <a:lnTo>
                    <a:pt x="2531" y="2925"/>
                  </a:lnTo>
                  <a:lnTo>
                    <a:pt x="2662" y="2831"/>
                  </a:lnTo>
                  <a:lnTo>
                    <a:pt x="2775" y="2719"/>
                  </a:lnTo>
                  <a:lnTo>
                    <a:pt x="2869" y="2606"/>
                  </a:lnTo>
                  <a:lnTo>
                    <a:pt x="2962" y="2475"/>
                  </a:lnTo>
                  <a:lnTo>
                    <a:pt x="3037" y="2344"/>
                  </a:lnTo>
                  <a:lnTo>
                    <a:pt x="3093" y="2213"/>
                  </a:lnTo>
                  <a:lnTo>
                    <a:pt x="3150" y="2063"/>
                  </a:lnTo>
                  <a:lnTo>
                    <a:pt x="3187" y="1894"/>
                  </a:lnTo>
                  <a:lnTo>
                    <a:pt x="3206" y="1744"/>
                  </a:lnTo>
                  <a:lnTo>
                    <a:pt x="3206" y="1575"/>
                  </a:lnTo>
                  <a:lnTo>
                    <a:pt x="3206" y="1406"/>
                  </a:lnTo>
                  <a:lnTo>
                    <a:pt x="3168" y="1256"/>
                  </a:lnTo>
                  <a:lnTo>
                    <a:pt x="3131" y="1106"/>
                  </a:lnTo>
                  <a:lnTo>
                    <a:pt x="3075" y="956"/>
                  </a:lnTo>
                  <a:lnTo>
                    <a:pt x="3000" y="825"/>
                  </a:lnTo>
                  <a:lnTo>
                    <a:pt x="2925" y="694"/>
                  </a:lnTo>
                  <a:lnTo>
                    <a:pt x="2831" y="563"/>
                  </a:lnTo>
                  <a:lnTo>
                    <a:pt x="2719" y="450"/>
                  </a:lnTo>
                  <a:lnTo>
                    <a:pt x="2606" y="357"/>
                  </a:lnTo>
                  <a:lnTo>
                    <a:pt x="2475" y="263"/>
                  </a:lnTo>
                  <a:lnTo>
                    <a:pt x="2344" y="188"/>
                  </a:lnTo>
                  <a:lnTo>
                    <a:pt x="2194" y="113"/>
                  </a:lnTo>
                  <a:lnTo>
                    <a:pt x="2044" y="75"/>
                  </a:lnTo>
                  <a:lnTo>
                    <a:pt x="1894" y="38"/>
                  </a:lnTo>
                  <a:lnTo>
                    <a:pt x="1725" y="19"/>
                  </a:lnTo>
                  <a:lnTo>
                    <a:pt x="1575"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5" name="Google Shape;1695;p33"/>
            <p:cNvSpPr/>
            <p:nvPr/>
          </p:nvSpPr>
          <p:spPr>
            <a:xfrm>
              <a:off x="4911575" y="4237250"/>
              <a:ext cx="38925" cy="74525"/>
            </a:xfrm>
            <a:custGeom>
              <a:avLst/>
              <a:gdLst/>
              <a:ahLst/>
              <a:cxnLst/>
              <a:rect l="l" t="t" r="r" b="b"/>
              <a:pathLst>
                <a:path w="1557" h="2981" extrusionOk="0">
                  <a:moveTo>
                    <a:pt x="1106" y="0"/>
                  </a:moveTo>
                  <a:lnTo>
                    <a:pt x="881" y="75"/>
                  </a:lnTo>
                  <a:lnTo>
                    <a:pt x="694" y="206"/>
                  </a:lnTo>
                  <a:lnTo>
                    <a:pt x="506" y="356"/>
                  </a:lnTo>
                  <a:lnTo>
                    <a:pt x="356" y="525"/>
                  </a:lnTo>
                  <a:lnTo>
                    <a:pt x="225" y="713"/>
                  </a:lnTo>
                  <a:lnTo>
                    <a:pt x="113" y="919"/>
                  </a:lnTo>
                  <a:lnTo>
                    <a:pt x="38" y="1162"/>
                  </a:lnTo>
                  <a:lnTo>
                    <a:pt x="0" y="1406"/>
                  </a:lnTo>
                  <a:lnTo>
                    <a:pt x="0" y="1650"/>
                  </a:lnTo>
                  <a:lnTo>
                    <a:pt x="38" y="1894"/>
                  </a:lnTo>
                  <a:lnTo>
                    <a:pt x="113" y="2119"/>
                  </a:lnTo>
                  <a:lnTo>
                    <a:pt x="225" y="2343"/>
                  </a:lnTo>
                  <a:lnTo>
                    <a:pt x="356" y="2531"/>
                  </a:lnTo>
                  <a:lnTo>
                    <a:pt x="525" y="2700"/>
                  </a:lnTo>
                  <a:lnTo>
                    <a:pt x="713" y="2850"/>
                  </a:lnTo>
                  <a:lnTo>
                    <a:pt x="919" y="2981"/>
                  </a:lnTo>
                  <a:lnTo>
                    <a:pt x="1031" y="2925"/>
                  </a:lnTo>
                  <a:lnTo>
                    <a:pt x="1106" y="2868"/>
                  </a:lnTo>
                  <a:lnTo>
                    <a:pt x="1181" y="2793"/>
                  </a:lnTo>
                  <a:lnTo>
                    <a:pt x="1256" y="2718"/>
                  </a:lnTo>
                  <a:lnTo>
                    <a:pt x="1350" y="2531"/>
                  </a:lnTo>
                  <a:lnTo>
                    <a:pt x="1444" y="2325"/>
                  </a:lnTo>
                  <a:lnTo>
                    <a:pt x="1481" y="2119"/>
                  </a:lnTo>
                  <a:lnTo>
                    <a:pt x="1519" y="1912"/>
                  </a:lnTo>
                  <a:lnTo>
                    <a:pt x="1556" y="1575"/>
                  </a:lnTo>
                  <a:lnTo>
                    <a:pt x="1556" y="1275"/>
                  </a:lnTo>
                  <a:lnTo>
                    <a:pt x="1556" y="1050"/>
                  </a:lnTo>
                  <a:lnTo>
                    <a:pt x="1538" y="806"/>
                  </a:lnTo>
                  <a:lnTo>
                    <a:pt x="1481" y="563"/>
                  </a:lnTo>
                  <a:lnTo>
                    <a:pt x="1444" y="450"/>
                  </a:lnTo>
                  <a:lnTo>
                    <a:pt x="1406" y="338"/>
                  </a:lnTo>
                  <a:lnTo>
                    <a:pt x="1350" y="225"/>
                  </a:lnTo>
                  <a:lnTo>
                    <a:pt x="1275" y="131"/>
                  </a:lnTo>
                  <a:lnTo>
                    <a:pt x="1200" y="56"/>
                  </a:lnTo>
                  <a:lnTo>
                    <a:pt x="1106"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6" name="Google Shape;1696;p33"/>
            <p:cNvSpPr/>
            <p:nvPr/>
          </p:nvSpPr>
          <p:spPr>
            <a:xfrm>
              <a:off x="4773775" y="4223175"/>
              <a:ext cx="121425" cy="121875"/>
            </a:xfrm>
            <a:custGeom>
              <a:avLst/>
              <a:gdLst/>
              <a:ahLst/>
              <a:cxnLst/>
              <a:rect l="l" t="t" r="r" b="b"/>
              <a:pathLst>
                <a:path w="4857" h="4875" extrusionOk="0">
                  <a:moveTo>
                    <a:pt x="2438" y="1"/>
                  </a:moveTo>
                  <a:lnTo>
                    <a:pt x="2194" y="19"/>
                  </a:lnTo>
                  <a:lnTo>
                    <a:pt x="1950" y="57"/>
                  </a:lnTo>
                  <a:lnTo>
                    <a:pt x="1707" y="113"/>
                  </a:lnTo>
                  <a:lnTo>
                    <a:pt x="1482" y="188"/>
                  </a:lnTo>
                  <a:lnTo>
                    <a:pt x="1276" y="301"/>
                  </a:lnTo>
                  <a:lnTo>
                    <a:pt x="1069" y="413"/>
                  </a:lnTo>
                  <a:lnTo>
                    <a:pt x="882" y="563"/>
                  </a:lnTo>
                  <a:lnTo>
                    <a:pt x="713" y="713"/>
                  </a:lnTo>
                  <a:lnTo>
                    <a:pt x="563" y="882"/>
                  </a:lnTo>
                  <a:lnTo>
                    <a:pt x="413" y="1069"/>
                  </a:lnTo>
                  <a:lnTo>
                    <a:pt x="282" y="1276"/>
                  </a:lnTo>
                  <a:lnTo>
                    <a:pt x="188" y="1482"/>
                  </a:lnTo>
                  <a:lnTo>
                    <a:pt x="113" y="1707"/>
                  </a:lnTo>
                  <a:lnTo>
                    <a:pt x="38" y="1950"/>
                  </a:lnTo>
                  <a:lnTo>
                    <a:pt x="1" y="2194"/>
                  </a:lnTo>
                  <a:lnTo>
                    <a:pt x="1" y="2438"/>
                  </a:lnTo>
                  <a:lnTo>
                    <a:pt x="1" y="2682"/>
                  </a:lnTo>
                  <a:lnTo>
                    <a:pt x="38" y="2925"/>
                  </a:lnTo>
                  <a:lnTo>
                    <a:pt x="95" y="3150"/>
                  </a:lnTo>
                  <a:lnTo>
                    <a:pt x="188" y="3375"/>
                  </a:lnTo>
                  <a:lnTo>
                    <a:pt x="282" y="3600"/>
                  </a:lnTo>
                  <a:lnTo>
                    <a:pt x="413" y="3806"/>
                  </a:lnTo>
                  <a:lnTo>
                    <a:pt x="544" y="3994"/>
                  </a:lnTo>
                  <a:lnTo>
                    <a:pt x="694" y="4162"/>
                  </a:lnTo>
                  <a:lnTo>
                    <a:pt x="882" y="4312"/>
                  </a:lnTo>
                  <a:lnTo>
                    <a:pt x="1069" y="4462"/>
                  </a:lnTo>
                  <a:lnTo>
                    <a:pt x="1257" y="4575"/>
                  </a:lnTo>
                  <a:lnTo>
                    <a:pt x="1482" y="4687"/>
                  </a:lnTo>
                  <a:lnTo>
                    <a:pt x="1688" y="4762"/>
                  </a:lnTo>
                  <a:lnTo>
                    <a:pt x="1932" y="4819"/>
                  </a:lnTo>
                  <a:lnTo>
                    <a:pt x="2175" y="4856"/>
                  </a:lnTo>
                  <a:lnTo>
                    <a:pt x="2419" y="4875"/>
                  </a:lnTo>
                  <a:lnTo>
                    <a:pt x="2663" y="4875"/>
                  </a:lnTo>
                  <a:lnTo>
                    <a:pt x="2907" y="4837"/>
                  </a:lnTo>
                  <a:lnTo>
                    <a:pt x="3150" y="4762"/>
                  </a:lnTo>
                  <a:lnTo>
                    <a:pt x="3375" y="4687"/>
                  </a:lnTo>
                  <a:lnTo>
                    <a:pt x="3581" y="4594"/>
                  </a:lnTo>
                  <a:lnTo>
                    <a:pt x="3788" y="4462"/>
                  </a:lnTo>
                  <a:lnTo>
                    <a:pt x="3975" y="4331"/>
                  </a:lnTo>
                  <a:lnTo>
                    <a:pt x="4144" y="4162"/>
                  </a:lnTo>
                  <a:lnTo>
                    <a:pt x="4294" y="3994"/>
                  </a:lnTo>
                  <a:lnTo>
                    <a:pt x="4444" y="3806"/>
                  </a:lnTo>
                  <a:lnTo>
                    <a:pt x="4556" y="3619"/>
                  </a:lnTo>
                  <a:lnTo>
                    <a:pt x="4669" y="3394"/>
                  </a:lnTo>
                  <a:lnTo>
                    <a:pt x="4744" y="3169"/>
                  </a:lnTo>
                  <a:lnTo>
                    <a:pt x="4819" y="2944"/>
                  </a:lnTo>
                  <a:lnTo>
                    <a:pt x="4856" y="2700"/>
                  </a:lnTo>
                  <a:lnTo>
                    <a:pt x="4856" y="2457"/>
                  </a:lnTo>
                  <a:lnTo>
                    <a:pt x="4856" y="2194"/>
                  </a:lnTo>
                  <a:lnTo>
                    <a:pt x="4819" y="1969"/>
                  </a:lnTo>
                  <a:lnTo>
                    <a:pt x="4762" y="1725"/>
                  </a:lnTo>
                  <a:lnTo>
                    <a:pt x="4669" y="1500"/>
                  </a:lnTo>
                  <a:lnTo>
                    <a:pt x="4575" y="1294"/>
                  </a:lnTo>
                  <a:lnTo>
                    <a:pt x="4444" y="1088"/>
                  </a:lnTo>
                  <a:lnTo>
                    <a:pt x="4313" y="901"/>
                  </a:lnTo>
                  <a:lnTo>
                    <a:pt x="4163" y="732"/>
                  </a:lnTo>
                  <a:lnTo>
                    <a:pt x="3975" y="563"/>
                  </a:lnTo>
                  <a:lnTo>
                    <a:pt x="3788" y="432"/>
                  </a:lnTo>
                  <a:lnTo>
                    <a:pt x="3600" y="301"/>
                  </a:lnTo>
                  <a:lnTo>
                    <a:pt x="3375" y="207"/>
                  </a:lnTo>
                  <a:lnTo>
                    <a:pt x="3169" y="113"/>
                  </a:lnTo>
                  <a:lnTo>
                    <a:pt x="2925" y="57"/>
                  </a:lnTo>
                  <a:lnTo>
                    <a:pt x="2682" y="19"/>
                  </a:lnTo>
                  <a:lnTo>
                    <a:pt x="243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7" name="Google Shape;1697;p33"/>
            <p:cNvSpPr/>
            <p:nvPr/>
          </p:nvSpPr>
          <p:spPr>
            <a:xfrm>
              <a:off x="4794400" y="4244275"/>
              <a:ext cx="80175" cy="80150"/>
            </a:xfrm>
            <a:custGeom>
              <a:avLst/>
              <a:gdLst/>
              <a:ahLst/>
              <a:cxnLst/>
              <a:rect l="l" t="t" r="r" b="b"/>
              <a:pathLst>
                <a:path w="3207" h="3206" extrusionOk="0">
                  <a:moveTo>
                    <a:pt x="1444" y="0"/>
                  </a:moveTo>
                  <a:lnTo>
                    <a:pt x="1294" y="19"/>
                  </a:lnTo>
                  <a:lnTo>
                    <a:pt x="1125" y="57"/>
                  </a:lnTo>
                  <a:lnTo>
                    <a:pt x="975" y="113"/>
                  </a:lnTo>
                  <a:lnTo>
                    <a:pt x="844" y="188"/>
                  </a:lnTo>
                  <a:lnTo>
                    <a:pt x="713" y="263"/>
                  </a:lnTo>
                  <a:lnTo>
                    <a:pt x="582" y="357"/>
                  </a:lnTo>
                  <a:lnTo>
                    <a:pt x="469" y="450"/>
                  </a:lnTo>
                  <a:lnTo>
                    <a:pt x="376" y="581"/>
                  </a:lnTo>
                  <a:lnTo>
                    <a:pt x="282" y="694"/>
                  </a:lnTo>
                  <a:lnTo>
                    <a:pt x="188" y="825"/>
                  </a:lnTo>
                  <a:lnTo>
                    <a:pt x="132" y="975"/>
                  </a:lnTo>
                  <a:lnTo>
                    <a:pt x="76" y="1125"/>
                  </a:lnTo>
                  <a:lnTo>
                    <a:pt x="38" y="1275"/>
                  </a:lnTo>
                  <a:lnTo>
                    <a:pt x="1" y="1425"/>
                  </a:lnTo>
                  <a:lnTo>
                    <a:pt x="1" y="1594"/>
                  </a:lnTo>
                  <a:lnTo>
                    <a:pt x="1" y="1763"/>
                  </a:lnTo>
                  <a:lnTo>
                    <a:pt x="38" y="1912"/>
                  </a:lnTo>
                  <a:lnTo>
                    <a:pt x="76" y="2062"/>
                  </a:lnTo>
                  <a:lnTo>
                    <a:pt x="113" y="2212"/>
                  </a:lnTo>
                  <a:lnTo>
                    <a:pt x="188" y="2362"/>
                  </a:lnTo>
                  <a:lnTo>
                    <a:pt x="263" y="2494"/>
                  </a:lnTo>
                  <a:lnTo>
                    <a:pt x="357" y="2625"/>
                  </a:lnTo>
                  <a:lnTo>
                    <a:pt x="469" y="2737"/>
                  </a:lnTo>
                  <a:lnTo>
                    <a:pt x="582" y="2831"/>
                  </a:lnTo>
                  <a:lnTo>
                    <a:pt x="694" y="2925"/>
                  </a:lnTo>
                  <a:lnTo>
                    <a:pt x="826" y="3000"/>
                  </a:lnTo>
                  <a:lnTo>
                    <a:pt x="975" y="3075"/>
                  </a:lnTo>
                  <a:lnTo>
                    <a:pt x="1125" y="3131"/>
                  </a:lnTo>
                  <a:lnTo>
                    <a:pt x="1275" y="3169"/>
                  </a:lnTo>
                  <a:lnTo>
                    <a:pt x="1425" y="3187"/>
                  </a:lnTo>
                  <a:lnTo>
                    <a:pt x="1594" y="3206"/>
                  </a:lnTo>
                  <a:lnTo>
                    <a:pt x="1763" y="3206"/>
                  </a:lnTo>
                  <a:lnTo>
                    <a:pt x="1913" y="3169"/>
                  </a:lnTo>
                  <a:lnTo>
                    <a:pt x="2063" y="3131"/>
                  </a:lnTo>
                  <a:lnTo>
                    <a:pt x="2213" y="3075"/>
                  </a:lnTo>
                  <a:lnTo>
                    <a:pt x="2419" y="2981"/>
                  </a:lnTo>
                  <a:lnTo>
                    <a:pt x="2625" y="2850"/>
                  </a:lnTo>
                  <a:lnTo>
                    <a:pt x="2794" y="2681"/>
                  </a:lnTo>
                  <a:lnTo>
                    <a:pt x="2925" y="2512"/>
                  </a:lnTo>
                  <a:lnTo>
                    <a:pt x="3056" y="2306"/>
                  </a:lnTo>
                  <a:lnTo>
                    <a:pt x="3131" y="2081"/>
                  </a:lnTo>
                  <a:lnTo>
                    <a:pt x="3188" y="1856"/>
                  </a:lnTo>
                  <a:lnTo>
                    <a:pt x="3206" y="1613"/>
                  </a:lnTo>
                  <a:lnTo>
                    <a:pt x="3188" y="1350"/>
                  </a:lnTo>
                  <a:lnTo>
                    <a:pt x="3131" y="1106"/>
                  </a:lnTo>
                  <a:lnTo>
                    <a:pt x="3038" y="881"/>
                  </a:lnTo>
                  <a:lnTo>
                    <a:pt x="2925" y="675"/>
                  </a:lnTo>
                  <a:lnTo>
                    <a:pt x="2775" y="488"/>
                  </a:lnTo>
                  <a:lnTo>
                    <a:pt x="2588" y="338"/>
                  </a:lnTo>
                  <a:lnTo>
                    <a:pt x="2400" y="207"/>
                  </a:lnTo>
                  <a:lnTo>
                    <a:pt x="2175" y="94"/>
                  </a:lnTo>
                  <a:lnTo>
                    <a:pt x="2044" y="57"/>
                  </a:lnTo>
                  <a:lnTo>
                    <a:pt x="1894" y="19"/>
                  </a:lnTo>
                  <a:lnTo>
                    <a:pt x="1763"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8" name="Google Shape;1698;p33"/>
            <p:cNvSpPr/>
            <p:nvPr/>
          </p:nvSpPr>
          <p:spPr>
            <a:xfrm>
              <a:off x="4835650" y="4246625"/>
              <a:ext cx="38925" cy="74525"/>
            </a:xfrm>
            <a:custGeom>
              <a:avLst/>
              <a:gdLst/>
              <a:ahLst/>
              <a:cxnLst/>
              <a:rect l="l" t="t" r="r" b="b"/>
              <a:pathLst>
                <a:path w="1557" h="2981" extrusionOk="0">
                  <a:moveTo>
                    <a:pt x="525" y="0"/>
                  </a:moveTo>
                  <a:lnTo>
                    <a:pt x="432" y="56"/>
                  </a:lnTo>
                  <a:lnTo>
                    <a:pt x="357" y="113"/>
                  </a:lnTo>
                  <a:lnTo>
                    <a:pt x="282" y="206"/>
                  </a:lnTo>
                  <a:lnTo>
                    <a:pt x="225" y="281"/>
                  </a:lnTo>
                  <a:lnTo>
                    <a:pt x="132" y="469"/>
                  </a:lnTo>
                  <a:lnTo>
                    <a:pt x="75" y="694"/>
                  </a:lnTo>
                  <a:lnTo>
                    <a:pt x="38" y="900"/>
                  </a:lnTo>
                  <a:lnTo>
                    <a:pt x="19" y="1106"/>
                  </a:lnTo>
                  <a:lnTo>
                    <a:pt x="0" y="1462"/>
                  </a:lnTo>
                  <a:lnTo>
                    <a:pt x="19" y="1744"/>
                  </a:lnTo>
                  <a:lnTo>
                    <a:pt x="38" y="1968"/>
                  </a:lnTo>
                  <a:lnTo>
                    <a:pt x="75" y="2212"/>
                  </a:lnTo>
                  <a:lnTo>
                    <a:pt x="150" y="2456"/>
                  </a:lnTo>
                  <a:lnTo>
                    <a:pt x="188" y="2568"/>
                  </a:lnTo>
                  <a:lnTo>
                    <a:pt x="244" y="2681"/>
                  </a:lnTo>
                  <a:lnTo>
                    <a:pt x="319" y="2775"/>
                  </a:lnTo>
                  <a:lnTo>
                    <a:pt x="375" y="2868"/>
                  </a:lnTo>
                  <a:lnTo>
                    <a:pt x="469" y="2943"/>
                  </a:lnTo>
                  <a:lnTo>
                    <a:pt x="563" y="2981"/>
                  </a:lnTo>
                  <a:lnTo>
                    <a:pt x="769" y="2887"/>
                  </a:lnTo>
                  <a:lnTo>
                    <a:pt x="975" y="2756"/>
                  </a:lnTo>
                  <a:lnTo>
                    <a:pt x="1144" y="2587"/>
                  </a:lnTo>
                  <a:lnTo>
                    <a:pt x="1275" y="2418"/>
                  </a:lnTo>
                  <a:lnTo>
                    <a:pt x="1406" y="2212"/>
                  </a:lnTo>
                  <a:lnTo>
                    <a:pt x="1481" y="1987"/>
                  </a:lnTo>
                  <a:lnTo>
                    <a:pt x="1538" y="1762"/>
                  </a:lnTo>
                  <a:lnTo>
                    <a:pt x="1556" y="1519"/>
                  </a:lnTo>
                  <a:lnTo>
                    <a:pt x="1538" y="1256"/>
                  </a:lnTo>
                  <a:lnTo>
                    <a:pt x="1481" y="1012"/>
                  </a:lnTo>
                  <a:lnTo>
                    <a:pt x="1388" y="787"/>
                  </a:lnTo>
                  <a:lnTo>
                    <a:pt x="1275" y="581"/>
                  </a:lnTo>
                  <a:lnTo>
                    <a:pt x="1125" y="394"/>
                  </a:lnTo>
                  <a:lnTo>
                    <a:pt x="938" y="244"/>
                  </a:lnTo>
                  <a:lnTo>
                    <a:pt x="750" y="113"/>
                  </a:lnTo>
                  <a:lnTo>
                    <a:pt x="525"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699" name="Google Shape;1699;p33"/>
          <p:cNvGrpSpPr/>
          <p:nvPr/>
        </p:nvGrpSpPr>
        <p:grpSpPr>
          <a:xfrm>
            <a:off x="2297141" y="310627"/>
            <a:ext cx="489445" cy="862217"/>
            <a:chOff x="3949875" y="3339750"/>
            <a:chExt cx="379650" cy="668800"/>
          </a:xfrm>
        </p:grpSpPr>
        <p:sp>
          <p:nvSpPr>
            <p:cNvPr id="1700" name="Google Shape;1700;p33"/>
            <p:cNvSpPr/>
            <p:nvPr/>
          </p:nvSpPr>
          <p:spPr>
            <a:xfrm>
              <a:off x="3949875" y="3422225"/>
              <a:ext cx="379650" cy="586325"/>
            </a:xfrm>
            <a:custGeom>
              <a:avLst/>
              <a:gdLst/>
              <a:ahLst/>
              <a:cxnLst/>
              <a:rect l="l" t="t" r="r" b="b"/>
              <a:pathLst>
                <a:path w="15186" h="23453" extrusionOk="0">
                  <a:moveTo>
                    <a:pt x="6674" y="4312"/>
                  </a:moveTo>
                  <a:lnTo>
                    <a:pt x="6937" y="4331"/>
                  </a:lnTo>
                  <a:lnTo>
                    <a:pt x="7199" y="4369"/>
                  </a:lnTo>
                  <a:lnTo>
                    <a:pt x="7443" y="4444"/>
                  </a:lnTo>
                  <a:lnTo>
                    <a:pt x="7668" y="4519"/>
                  </a:lnTo>
                  <a:lnTo>
                    <a:pt x="7874" y="4594"/>
                  </a:lnTo>
                  <a:lnTo>
                    <a:pt x="8080" y="4706"/>
                  </a:lnTo>
                  <a:lnTo>
                    <a:pt x="8249" y="4819"/>
                  </a:lnTo>
                  <a:lnTo>
                    <a:pt x="8418" y="4969"/>
                  </a:lnTo>
                  <a:lnTo>
                    <a:pt x="8586" y="5100"/>
                  </a:lnTo>
                  <a:lnTo>
                    <a:pt x="8718" y="5250"/>
                  </a:lnTo>
                  <a:lnTo>
                    <a:pt x="8849" y="5418"/>
                  </a:lnTo>
                  <a:lnTo>
                    <a:pt x="8980" y="5587"/>
                  </a:lnTo>
                  <a:lnTo>
                    <a:pt x="9092" y="5756"/>
                  </a:lnTo>
                  <a:lnTo>
                    <a:pt x="9280" y="6131"/>
                  </a:lnTo>
                  <a:lnTo>
                    <a:pt x="9449" y="6506"/>
                  </a:lnTo>
                  <a:lnTo>
                    <a:pt x="9561" y="6899"/>
                  </a:lnTo>
                  <a:lnTo>
                    <a:pt x="9674" y="7274"/>
                  </a:lnTo>
                  <a:lnTo>
                    <a:pt x="9749" y="7649"/>
                  </a:lnTo>
                  <a:lnTo>
                    <a:pt x="9805" y="8006"/>
                  </a:lnTo>
                  <a:lnTo>
                    <a:pt x="9899" y="8605"/>
                  </a:lnTo>
                  <a:lnTo>
                    <a:pt x="9899" y="8868"/>
                  </a:lnTo>
                  <a:lnTo>
                    <a:pt x="9861" y="9168"/>
                  </a:lnTo>
                  <a:lnTo>
                    <a:pt x="9786" y="9449"/>
                  </a:lnTo>
                  <a:lnTo>
                    <a:pt x="9674" y="9730"/>
                  </a:lnTo>
                  <a:lnTo>
                    <a:pt x="9561" y="10011"/>
                  </a:lnTo>
                  <a:lnTo>
                    <a:pt x="9392" y="10274"/>
                  </a:lnTo>
                  <a:lnTo>
                    <a:pt x="9224" y="10555"/>
                  </a:lnTo>
                  <a:lnTo>
                    <a:pt x="9017" y="10799"/>
                  </a:lnTo>
                  <a:lnTo>
                    <a:pt x="8811" y="11042"/>
                  </a:lnTo>
                  <a:lnTo>
                    <a:pt x="8568" y="11267"/>
                  </a:lnTo>
                  <a:lnTo>
                    <a:pt x="8324" y="11455"/>
                  </a:lnTo>
                  <a:lnTo>
                    <a:pt x="8080" y="11642"/>
                  </a:lnTo>
                  <a:lnTo>
                    <a:pt x="7818" y="11792"/>
                  </a:lnTo>
                  <a:lnTo>
                    <a:pt x="7536" y="11924"/>
                  </a:lnTo>
                  <a:lnTo>
                    <a:pt x="7274" y="12017"/>
                  </a:lnTo>
                  <a:lnTo>
                    <a:pt x="6993" y="12074"/>
                  </a:lnTo>
                  <a:lnTo>
                    <a:pt x="6730" y="12111"/>
                  </a:lnTo>
                  <a:lnTo>
                    <a:pt x="6449" y="12111"/>
                  </a:lnTo>
                  <a:lnTo>
                    <a:pt x="6149" y="12092"/>
                  </a:lnTo>
                  <a:lnTo>
                    <a:pt x="5849" y="12055"/>
                  </a:lnTo>
                  <a:lnTo>
                    <a:pt x="5549" y="11980"/>
                  </a:lnTo>
                  <a:lnTo>
                    <a:pt x="5249" y="11886"/>
                  </a:lnTo>
                  <a:lnTo>
                    <a:pt x="4968" y="11755"/>
                  </a:lnTo>
                  <a:lnTo>
                    <a:pt x="4668" y="11586"/>
                  </a:lnTo>
                  <a:lnTo>
                    <a:pt x="4406" y="11380"/>
                  </a:lnTo>
                  <a:lnTo>
                    <a:pt x="4143" y="11136"/>
                  </a:lnTo>
                  <a:lnTo>
                    <a:pt x="3900" y="10874"/>
                  </a:lnTo>
                  <a:lnTo>
                    <a:pt x="3675" y="10555"/>
                  </a:lnTo>
                  <a:lnTo>
                    <a:pt x="3487" y="10199"/>
                  </a:lnTo>
                  <a:lnTo>
                    <a:pt x="3393" y="9993"/>
                  </a:lnTo>
                  <a:lnTo>
                    <a:pt x="3318" y="9786"/>
                  </a:lnTo>
                  <a:lnTo>
                    <a:pt x="3244" y="9580"/>
                  </a:lnTo>
                  <a:lnTo>
                    <a:pt x="3187" y="9337"/>
                  </a:lnTo>
                  <a:lnTo>
                    <a:pt x="3131" y="9112"/>
                  </a:lnTo>
                  <a:lnTo>
                    <a:pt x="3094" y="8849"/>
                  </a:lnTo>
                  <a:lnTo>
                    <a:pt x="3056" y="8605"/>
                  </a:lnTo>
                  <a:lnTo>
                    <a:pt x="3037" y="8343"/>
                  </a:lnTo>
                  <a:lnTo>
                    <a:pt x="3019" y="8118"/>
                  </a:lnTo>
                  <a:lnTo>
                    <a:pt x="3037" y="7874"/>
                  </a:lnTo>
                  <a:lnTo>
                    <a:pt x="3075" y="7443"/>
                  </a:lnTo>
                  <a:lnTo>
                    <a:pt x="3150" y="7031"/>
                  </a:lnTo>
                  <a:lnTo>
                    <a:pt x="3262" y="6637"/>
                  </a:lnTo>
                  <a:lnTo>
                    <a:pt x="3393" y="6281"/>
                  </a:lnTo>
                  <a:lnTo>
                    <a:pt x="3581" y="5962"/>
                  </a:lnTo>
                  <a:lnTo>
                    <a:pt x="3768" y="5662"/>
                  </a:lnTo>
                  <a:lnTo>
                    <a:pt x="3993" y="5381"/>
                  </a:lnTo>
                  <a:lnTo>
                    <a:pt x="4218" y="5156"/>
                  </a:lnTo>
                  <a:lnTo>
                    <a:pt x="4462" y="4950"/>
                  </a:lnTo>
                  <a:lnTo>
                    <a:pt x="4724" y="4762"/>
                  </a:lnTo>
                  <a:lnTo>
                    <a:pt x="4987" y="4612"/>
                  </a:lnTo>
                  <a:lnTo>
                    <a:pt x="5231" y="4500"/>
                  </a:lnTo>
                  <a:lnTo>
                    <a:pt x="5493" y="4425"/>
                  </a:lnTo>
                  <a:lnTo>
                    <a:pt x="5737" y="4369"/>
                  </a:lnTo>
                  <a:lnTo>
                    <a:pt x="6074" y="4331"/>
                  </a:lnTo>
                  <a:lnTo>
                    <a:pt x="6374" y="4312"/>
                  </a:lnTo>
                  <a:close/>
                  <a:moveTo>
                    <a:pt x="6712" y="1"/>
                  </a:moveTo>
                  <a:lnTo>
                    <a:pt x="6449" y="19"/>
                  </a:lnTo>
                  <a:lnTo>
                    <a:pt x="6187" y="38"/>
                  </a:lnTo>
                  <a:lnTo>
                    <a:pt x="5924" y="76"/>
                  </a:lnTo>
                  <a:lnTo>
                    <a:pt x="5568" y="132"/>
                  </a:lnTo>
                  <a:lnTo>
                    <a:pt x="5174" y="244"/>
                  </a:lnTo>
                  <a:lnTo>
                    <a:pt x="4743" y="394"/>
                  </a:lnTo>
                  <a:lnTo>
                    <a:pt x="4312" y="582"/>
                  </a:lnTo>
                  <a:lnTo>
                    <a:pt x="3862" y="826"/>
                  </a:lnTo>
                  <a:lnTo>
                    <a:pt x="3412" y="1088"/>
                  </a:lnTo>
                  <a:lnTo>
                    <a:pt x="2944" y="1425"/>
                  </a:lnTo>
                  <a:lnTo>
                    <a:pt x="2719" y="1594"/>
                  </a:lnTo>
                  <a:lnTo>
                    <a:pt x="2494" y="1800"/>
                  </a:lnTo>
                  <a:lnTo>
                    <a:pt x="2269" y="2025"/>
                  </a:lnTo>
                  <a:lnTo>
                    <a:pt x="2025" y="2269"/>
                  </a:lnTo>
                  <a:lnTo>
                    <a:pt x="1800" y="2532"/>
                  </a:lnTo>
                  <a:lnTo>
                    <a:pt x="1575" y="2813"/>
                  </a:lnTo>
                  <a:lnTo>
                    <a:pt x="1369" y="3113"/>
                  </a:lnTo>
                  <a:lnTo>
                    <a:pt x="1163" y="3413"/>
                  </a:lnTo>
                  <a:lnTo>
                    <a:pt x="975" y="3750"/>
                  </a:lnTo>
                  <a:lnTo>
                    <a:pt x="806" y="4106"/>
                  </a:lnTo>
                  <a:lnTo>
                    <a:pt x="675" y="4387"/>
                  </a:lnTo>
                  <a:lnTo>
                    <a:pt x="563" y="4669"/>
                  </a:lnTo>
                  <a:lnTo>
                    <a:pt x="450" y="4987"/>
                  </a:lnTo>
                  <a:lnTo>
                    <a:pt x="357" y="5306"/>
                  </a:lnTo>
                  <a:lnTo>
                    <a:pt x="263" y="5625"/>
                  </a:lnTo>
                  <a:lnTo>
                    <a:pt x="188" y="5962"/>
                  </a:lnTo>
                  <a:lnTo>
                    <a:pt x="132" y="6318"/>
                  </a:lnTo>
                  <a:lnTo>
                    <a:pt x="75" y="6693"/>
                  </a:lnTo>
                  <a:lnTo>
                    <a:pt x="38" y="7068"/>
                  </a:lnTo>
                  <a:lnTo>
                    <a:pt x="0" y="7462"/>
                  </a:lnTo>
                  <a:lnTo>
                    <a:pt x="0" y="7856"/>
                  </a:lnTo>
                  <a:lnTo>
                    <a:pt x="0" y="8268"/>
                  </a:lnTo>
                  <a:lnTo>
                    <a:pt x="19" y="8699"/>
                  </a:lnTo>
                  <a:lnTo>
                    <a:pt x="38" y="9149"/>
                  </a:lnTo>
                  <a:lnTo>
                    <a:pt x="94" y="9599"/>
                  </a:lnTo>
                  <a:lnTo>
                    <a:pt x="150" y="10068"/>
                  </a:lnTo>
                  <a:lnTo>
                    <a:pt x="263" y="10668"/>
                  </a:lnTo>
                  <a:lnTo>
                    <a:pt x="394" y="11211"/>
                  </a:lnTo>
                  <a:lnTo>
                    <a:pt x="544" y="11736"/>
                  </a:lnTo>
                  <a:lnTo>
                    <a:pt x="713" y="12205"/>
                  </a:lnTo>
                  <a:lnTo>
                    <a:pt x="881" y="12636"/>
                  </a:lnTo>
                  <a:lnTo>
                    <a:pt x="1088" y="13048"/>
                  </a:lnTo>
                  <a:lnTo>
                    <a:pt x="1313" y="13405"/>
                  </a:lnTo>
                  <a:lnTo>
                    <a:pt x="1538" y="13742"/>
                  </a:lnTo>
                  <a:lnTo>
                    <a:pt x="1781" y="14042"/>
                  </a:lnTo>
                  <a:lnTo>
                    <a:pt x="2025" y="14323"/>
                  </a:lnTo>
                  <a:lnTo>
                    <a:pt x="2287" y="14567"/>
                  </a:lnTo>
                  <a:lnTo>
                    <a:pt x="2569" y="14792"/>
                  </a:lnTo>
                  <a:lnTo>
                    <a:pt x="2850" y="14979"/>
                  </a:lnTo>
                  <a:lnTo>
                    <a:pt x="3131" y="15148"/>
                  </a:lnTo>
                  <a:lnTo>
                    <a:pt x="3412" y="15298"/>
                  </a:lnTo>
                  <a:lnTo>
                    <a:pt x="3712" y="15429"/>
                  </a:lnTo>
                  <a:lnTo>
                    <a:pt x="3993" y="15523"/>
                  </a:lnTo>
                  <a:lnTo>
                    <a:pt x="4293" y="15617"/>
                  </a:lnTo>
                  <a:lnTo>
                    <a:pt x="4593" y="15673"/>
                  </a:lnTo>
                  <a:lnTo>
                    <a:pt x="4874" y="15729"/>
                  </a:lnTo>
                  <a:lnTo>
                    <a:pt x="5174" y="15767"/>
                  </a:lnTo>
                  <a:lnTo>
                    <a:pt x="5456" y="15804"/>
                  </a:lnTo>
                  <a:lnTo>
                    <a:pt x="5999" y="15823"/>
                  </a:lnTo>
                  <a:lnTo>
                    <a:pt x="6505" y="15804"/>
                  </a:lnTo>
                  <a:lnTo>
                    <a:pt x="6974" y="15767"/>
                  </a:lnTo>
                  <a:lnTo>
                    <a:pt x="7387" y="15710"/>
                  </a:lnTo>
                  <a:lnTo>
                    <a:pt x="7743" y="15654"/>
                  </a:lnTo>
                  <a:lnTo>
                    <a:pt x="7874" y="15635"/>
                  </a:lnTo>
                  <a:lnTo>
                    <a:pt x="8024" y="15579"/>
                  </a:lnTo>
                  <a:lnTo>
                    <a:pt x="8174" y="15523"/>
                  </a:lnTo>
                  <a:lnTo>
                    <a:pt x="8305" y="15467"/>
                  </a:lnTo>
                  <a:lnTo>
                    <a:pt x="8605" y="15298"/>
                  </a:lnTo>
                  <a:lnTo>
                    <a:pt x="8886" y="15073"/>
                  </a:lnTo>
                  <a:lnTo>
                    <a:pt x="9186" y="14829"/>
                  </a:lnTo>
                  <a:lnTo>
                    <a:pt x="9467" y="14567"/>
                  </a:lnTo>
                  <a:lnTo>
                    <a:pt x="9749" y="14286"/>
                  </a:lnTo>
                  <a:lnTo>
                    <a:pt x="9992" y="14004"/>
                  </a:lnTo>
                  <a:lnTo>
                    <a:pt x="10273" y="13667"/>
                  </a:lnTo>
                  <a:lnTo>
                    <a:pt x="10555" y="13292"/>
                  </a:lnTo>
                  <a:lnTo>
                    <a:pt x="10817" y="12917"/>
                  </a:lnTo>
                  <a:lnTo>
                    <a:pt x="11080" y="12523"/>
                  </a:lnTo>
                  <a:lnTo>
                    <a:pt x="11155" y="12955"/>
                  </a:lnTo>
                  <a:lnTo>
                    <a:pt x="11211" y="13348"/>
                  </a:lnTo>
                  <a:lnTo>
                    <a:pt x="11248" y="13742"/>
                  </a:lnTo>
                  <a:lnTo>
                    <a:pt x="11286" y="14117"/>
                  </a:lnTo>
                  <a:lnTo>
                    <a:pt x="11286" y="14492"/>
                  </a:lnTo>
                  <a:lnTo>
                    <a:pt x="11286" y="14848"/>
                  </a:lnTo>
                  <a:lnTo>
                    <a:pt x="11286" y="15204"/>
                  </a:lnTo>
                  <a:lnTo>
                    <a:pt x="11248" y="15542"/>
                  </a:lnTo>
                  <a:lnTo>
                    <a:pt x="11230" y="15823"/>
                  </a:lnTo>
                  <a:lnTo>
                    <a:pt x="11192" y="16104"/>
                  </a:lnTo>
                  <a:lnTo>
                    <a:pt x="11155" y="16385"/>
                  </a:lnTo>
                  <a:lnTo>
                    <a:pt x="11098" y="16666"/>
                  </a:lnTo>
                  <a:lnTo>
                    <a:pt x="11023" y="16929"/>
                  </a:lnTo>
                  <a:lnTo>
                    <a:pt x="10930" y="17191"/>
                  </a:lnTo>
                  <a:lnTo>
                    <a:pt x="10817" y="17435"/>
                  </a:lnTo>
                  <a:lnTo>
                    <a:pt x="10686" y="17679"/>
                  </a:lnTo>
                  <a:lnTo>
                    <a:pt x="10536" y="17904"/>
                  </a:lnTo>
                  <a:lnTo>
                    <a:pt x="10367" y="18110"/>
                  </a:lnTo>
                  <a:lnTo>
                    <a:pt x="10180" y="18297"/>
                  </a:lnTo>
                  <a:lnTo>
                    <a:pt x="9974" y="18466"/>
                  </a:lnTo>
                  <a:lnTo>
                    <a:pt x="9730" y="18616"/>
                  </a:lnTo>
                  <a:lnTo>
                    <a:pt x="9467" y="18729"/>
                  </a:lnTo>
                  <a:lnTo>
                    <a:pt x="9186" y="18822"/>
                  </a:lnTo>
                  <a:lnTo>
                    <a:pt x="8867" y="18897"/>
                  </a:lnTo>
                  <a:lnTo>
                    <a:pt x="8324" y="18954"/>
                  </a:lnTo>
                  <a:lnTo>
                    <a:pt x="7836" y="18972"/>
                  </a:lnTo>
                  <a:lnTo>
                    <a:pt x="7405" y="18954"/>
                  </a:lnTo>
                  <a:lnTo>
                    <a:pt x="7030" y="18879"/>
                  </a:lnTo>
                  <a:lnTo>
                    <a:pt x="6712" y="18785"/>
                  </a:lnTo>
                  <a:lnTo>
                    <a:pt x="6412" y="18672"/>
                  </a:lnTo>
                  <a:lnTo>
                    <a:pt x="6168" y="18522"/>
                  </a:lnTo>
                  <a:lnTo>
                    <a:pt x="5943" y="18372"/>
                  </a:lnTo>
                  <a:lnTo>
                    <a:pt x="5756" y="18204"/>
                  </a:lnTo>
                  <a:lnTo>
                    <a:pt x="5568" y="18035"/>
                  </a:lnTo>
                  <a:lnTo>
                    <a:pt x="5249" y="17716"/>
                  </a:lnTo>
                  <a:lnTo>
                    <a:pt x="5099" y="17585"/>
                  </a:lnTo>
                  <a:lnTo>
                    <a:pt x="4931" y="17454"/>
                  </a:lnTo>
                  <a:lnTo>
                    <a:pt x="4762" y="17360"/>
                  </a:lnTo>
                  <a:lnTo>
                    <a:pt x="4575" y="17304"/>
                  </a:lnTo>
                  <a:lnTo>
                    <a:pt x="4387" y="17266"/>
                  </a:lnTo>
                  <a:lnTo>
                    <a:pt x="4162" y="17285"/>
                  </a:lnTo>
                  <a:lnTo>
                    <a:pt x="3750" y="17360"/>
                  </a:lnTo>
                  <a:lnTo>
                    <a:pt x="3412" y="17454"/>
                  </a:lnTo>
                  <a:lnTo>
                    <a:pt x="3131" y="17529"/>
                  </a:lnTo>
                  <a:lnTo>
                    <a:pt x="2831" y="17585"/>
                  </a:lnTo>
                  <a:lnTo>
                    <a:pt x="2737" y="17623"/>
                  </a:lnTo>
                  <a:lnTo>
                    <a:pt x="2606" y="17679"/>
                  </a:lnTo>
                  <a:lnTo>
                    <a:pt x="2494" y="17754"/>
                  </a:lnTo>
                  <a:lnTo>
                    <a:pt x="2362" y="17866"/>
                  </a:lnTo>
                  <a:lnTo>
                    <a:pt x="2269" y="18016"/>
                  </a:lnTo>
                  <a:lnTo>
                    <a:pt x="2231" y="18091"/>
                  </a:lnTo>
                  <a:lnTo>
                    <a:pt x="2194" y="18185"/>
                  </a:lnTo>
                  <a:lnTo>
                    <a:pt x="2175" y="18279"/>
                  </a:lnTo>
                  <a:lnTo>
                    <a:pt x="2156" y="18391"/>
                  </a:lnTo>
                  <a:lnTo>
                    <a:pt x="2156" y="18522"/>
                  </a:lnTo>
                  <a:lnTo>
                    <a:pt x="2175" y="18654"/>
                  </a:lnTo>
                  <a:lnTo>
                    <a:pt x="2194" y="18785"/>
                  </a:lnTo>
                  <a:lnTo>
                    <a:pt x="2250" y="18916"/>
                  </a:lnTo>
                  <a:lnTo>
                    <a:pt x="2306" y="19085"/>
                  </a:lnTo>
                  <a:lnTo>
                    <a:pt x="2362" y="19235"/>
                  </a:lnTo>
                  <a:lnTo>
                    <a:pt x="2456" y="19403"/>
                  </a:lnTo>
                  <a:lnTo>
                    <a:pt x="2569" y="19591"/>
                  </a:lnTo>
                  <a:lnTo>
                    <a:pt x="2700" y="19778"/>
                  </a:lnTo>
                  <a:lnTo>
                    <a:pt x="2850" y="19985"/>
                  </a:lnTo>
                  <a:lnTo>
                    <a:pt x="2981" y="20116"/>
                  </a:lnTo>
                  <a:lnTo>
                    <a:pt x="3525" y="20753"/>
                  </a:lnTo>
                  <a:lnTo>
                    <a:pt x="3806" y="21072"/>
                  </a:lnTo>
                  <a:lnTo>
                    <a:pt x="4125" y="21391"/>
                  </a:lnTo>
                  <a:lnTo>
                    <a:pt x="4443" y="21691"/>
                  </a:lnTo>
                  <a:lnTo>
                    <a:pt x="4799" y="21991"/>
                  </a:lnTo>
                  <a:lnTo>
                    <a:pt x="5156" y="22290"/>
                  </a:lnTo>
                  <a:lnTo>
                    <a:pt x="5549" y="22553"/>
                  </a:lnTo>
                  <a:lnTo>
                    <a:pt x="5962" y="22778"/>
                  </a:lnTo>
                  <a:lnTo>
                    <a:pt x="6393" y="23003"/>
                  </a:lnTo>
                  <a:lnTo>
                    <a:pt x="6843" y="23172"/>
                  </a:lnTo>
                  <a:lnTo>
                    <a:pt x="7087" y="23247"/>
                  </a:lnTo>
                  <a:lnTo>
                    <a:pt x="7330" y="23303"/>
                  </a:lnTo>
                  <a:lnTo>
                    <a:pt x="7574" y="23359"/>
                  </a:lnTo>
                  <a:lnTo>
                    <a:pt x="7836" y="23397"/>
                  </a:lnTo>
                  <a:lnTo>
                    <a:pt x="8099" y="23434"/>
                  </a:lnTo>
                  <a:lnTo>
                    <a:pt x="8380" y="23453"/>
                  </a:lnTo>
                  <a:lnTo>
                    <a:pt x="8942" y="23453"/>
                  </a:lnTo>
                  <a:lnTo>
                    <a:pt x="9224" y="23415"/>
                  </a:lnTo>
                  <a:lnTo>
                    <a:pt x="9524" y="23378"/>
                  </a:lnTo>
                  <a:lnTo>
                    <a:pt x="9936" y="23303"/>
                  </a:lnTo>
                  <a:lnTo>
                    <a:pt x="10311" y="23209"/>
                  </a:lnTo>
                  <a:lnTo>
                    <a:pt x="10686" y="23078"/>
                  </a:lnTo>
                  <a:lnTo>
                    <a:pt x="11023" y="22928"/>
                  </a:lnTo>
                  <a:lnTo>
                    <a:pt x="11342" y="22778"/>
                  </a:lnTo>
                  <a:lnTo>
                    <a:pt x="11642" y="22590"/>
                  </a:lnTo>
                  <a:lnTo>
                    <a:pt x="11923" y="22384"/>
                  </a:lnTo>
                  <a:lnTo>
                    <a:pt x="12204" y="22178"/>
                  </a:lnTo>
                  <a:lnTo>
                    <a:pt x="12448" y="21953"/>
                  </a:lnTo>
                  <a:lnTo>
                    <a:pt x="12692" y="21709"/>
                  </a:lnTo>
                  <a:lnTo>
                    <a:pt x="12898" y="21466"/>
                  </a:lnTo>
                  <a:lnTo>
                    <a:pt x="13104" y="21203"/>
                  </a:lnTo>
                  <a:lnTo>
                    <a:pt x="13292" y="20941"/>
                  </a:lnTo>
                  <a:lnTo>
                    <a:pt x="13479" y="20660"/>
                  </a:lnTo>
                  <a:lnTo>
                    <a:pt x="13648" y="20378"/>
                  </a:lnTo>
                  <a:lnTo>
                    <a:pt x="13798" y="20097"/>
                  </a:lnTo>
                  <a:lnTo>
                    <a:pt x="14023" y="19628"/>
                  </a:lnTo>
                  <a:lnTo>
                    <a:pt x="14248" y="19160"/>
                  </a:lnTo>
                  <a:lnTo>
                    <a:pt x="14435" y="18710"/>
                  </a:lnTo>
                  <a:lnTo>
                    <a:pt x="14604" y="18260"/>
                  </a:lnTo>
                  <a:lnTo>
                    <a:pt x="14716" y="17941"/>
                  </a:lnTo>
                  <a:lnTo>
                    <a:pt x="14848" y="17548"/>
                  </a:lnTo>
                  <a:lnTo>
                    <a:pt x="14960" y="17135"/>
                  </a:lnTo>
                  <a:lnTo>
                    <a:pt x="15035" y="16704"/>
                  </a:lnTo>
                  <a:lnTo>
                    <a:pt x="15110" y="16254"/>
                  </a:lnTo>
                  <a:lnTo>
                    <a:pt x="15148" y="15785"/>
                  </a:lnTo>
                  <a:lnTo>
                    <a:pt x="15185" y="15317"/>
                  </a:lnTo>
                  <a:lnTo>
                    <a:pt x="15185" y="14829"/>
                  </a:lnTo>
                  <a:lnTo>
                    <a:pt x="15185" y="14323"/>
                  </a:lnTo>
                  <a:lnTo>
                    <a:pt x="15166" y="13817"/>
                  </a:lnTo>
                  <a:lnTo>
                    <a:pt x="15148" y="13311"/>
                  </a:lnTo>
                  <a:lnTo>
                    <a:pt x="15054" y="12299"/>
                  </a:lnTo>
                  <a:lnTo>
                    <a:pt x="14923" y="11305"/>
                  </a:lnTo>
                  <a:lnTo>
                    <a:pt x="14791" y="10368"/>
                  </a:lnTo>
                  <a:lnTo>
                    <a:pt x="14698" y="9824"/>
                  </a:lnTo>
                  <a:lnTo>
                    <a:pt x="14529" y="9168"/>
                  </a:lnTo>
                  <a:lnTo>
                    <a:pt x="14323" y="8399"/>
                  </a:lnTo>
                  <a:lnTo>
                    <a:pt x="14060" y="7574"/>
                  </a:lnTo>
                  <a:lnTo>
                    <a:pt x="13723" y="6675"/>
                  </a:lnTo>
                  <a:lnTo>
                    <a:pt x="13535" y="6225"/>
                  </a:lnTo>
                  <a:lnTo>
                    <a:pt x="13329" y="5775"/>
                  </a:lnTo>
                  <a:lnTo>
                    <a:pt x="13123" y="5306"/>
                  </a:lnTo>
                  <a:lnTo>
                    <a:pt x="12879" y="4837"/>
                  </a:lnTo>
                  <a:lnTo>
                    <a:pt x="12636" y="4387"/>
                  </a:lnTo>
                  <a:lnTo>
                    <a:pt x="12373" y="3938"/>
                  </a:lnTo>
                  <a:lnTo>
                    <a:pt x="12092" y="3506"/>
                  </a:lnTo>
                  <a:lnTo>
                    <a:pt x="11792" y="3075"/>
                  </a:lnTo>
                  <a:lnTo>
                    <a:pt x="11492" y="2663"/>
                  </a:lnTo>
                  <a:lnTo>
                    <a:pt x="11155" y="2269"/>
                  </a:lnTo>
                  <a:lnTo>
                    <a:pt x="10817" y="1913"/>
                  </a:lnTo>
                  <a:lnTo>
                    <a:pt x="10442" y="1557"/>
                  </a:lnTo>
                  <a:lnTo>
                    <a:pt x="10067" y="1238"/>
                  </a:lnTo>
                  <a:lnTo>
                    <a:pt x="9674" y="957"/>
                  </a:lnTo>
                  <a:lnTo>
                    <a:pt x="9261" y="694"/>
                  </a:lnTo>
                  <a:lnTo>
                    <a:pt x="8849" y="469"/>
                  </a:lnTo>
                  <a:lnTo>
                    <a:pt x="8399" y="301"/>
                  </a:lnTo>
                  <a:lnTo>
                    <a:pt x="8174" y="226"/>
                  </a:lnTo>
                  <a:lnTo>
                    <a:pt x="7930" y="151"/>
                  </a:lnTo>
                  <a:lnTo>
                    <a:pt x="7705" y="94"/>
                  </a:lnTo>
                  <a:lnTo>
                    <a:pt x="7461" y="57"/>
                  </a:lnTo>
                  <a:lnTo>
                    <a:pt x="7218" y="38"/>
                  </a:lnTo>
                  <a:lnTo>
                    <a:pt x="6955" y="19"/>
                  </a:lnTo>
                  <a:lnTo>
                    <a:pt x="6712"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1" name="Google Shape;1701;p33"/>
            <p:cNvSpPr/>
            <p:nvPr/>
          </p:nvSpPr>
          <p:spPr>
            <a:xfrm>
              <a:off x="4023925" y="3722175"/>
              <a:ext cx="72200" cy="82050"/>
            </a:xfrm>
            <a:custGeom>
              <a:avLst/>
              <a:gdLst/>
              <a:ahLst/>
              <a:cxnLst/>
              <a:rect l="l" t="t" r="r" b="b"/>
              <a:pathLst>
                <a:path w="2888" h="3282" extrusionOk="0">
                  <a:moveTo>
                    <a:pt x="1969" y="1"/>
                  </a:moveTo>
                  <a:lnTo>
                    <a:pt x="1837" y="19"/>
                  </a:lnTo>
                  <a:lnTo>
                    <a:pt x="1706" y="57"/>
                  </a:lnTo>
                  <a:lnTo>
                    <a:pt x="1575" y="113"/>
                  </a:lnTo>
                  <a:lnTo>
                    <a:pt x="1313" y="226"/>
                  </a:lnTo>
                  <a:lnTo>
                    <a:pt x="1031" y="376"/>
                  </a:lnTo>
                  <a:lnTo>
                    <a:pt x="863" y="469"/>
                  </a:lnTo>
                  <a:lnTo>
                    <a:pt x="675" y="619"/>
                  </a:lnTo>
                  <a:lnTo>
                    <a:pt x="506" y="769"/>
                  </a:lnTo>
                  <a:lnTo>
                    <a:pt x="338" y="975"/>
                  </a:lnTo>
                  <a:lnTo>
                    <a:pt x="263" y="1088"/>
                  </a:lnTo>
                  <a:lnTo>
                    <a:pt x="188" y="1219"/>
                  </a:lnTo>
                  <a:lnTo>
                    <a:pt x="132" y="1350"/>
                  </a:lnTo>
                  <a:lnTo>
                    <a:pt x="94" y="1482"/>
                  </a:lnTo>
                  <a:lnTo>
                    <a:pt x="38" y="1688"/>
                  </a:lnTo>
                  <a:lnTo>
                    <a:pt x="19" y="1856"/>
                  </a:lnTo>
                  <a:lnTo>
                    <a:pt x="0" y="2044"/>
                  </a:lnTo>
                  <a:lnTo>
                    <a:pt x="19" y="2250"/>
                  </a:lnTo>
                  <a:lnTo>
                    <a:pt x="57" y="2475"/>
                  </a:lnTo>
                  <a:lnTo>
                    <a:pt x="113" y="2588"/>
                  </a:lnTo>
                  <a:lnTo>
                    <a:pt x="150" y="2681"/>
                  </a:lnTo>
                  <a:lnTo>
                    <a:pt x="225" y="2794"/>
                  </a:lnTo>
                  <a:lnTo>
                    <a:pt x="300" y="2888"/>
                  </a:lnTo>
                  <a:lnTo>
                    <a:pt x="394" y="2981"/>
                  </a:lnTo>
                  <a:lnTo>
                    <a:pt x="506" y="3056"/>
                  </a:lnTo>
                  <a:lnTo>
                    <a:pt x="619" y="3131"/>
                  </a:lnTo>
                  <a:lnTo>
                    <a:pt x="750" y="3187"/>
                  </a:lnTo>
                  <a:lnTo>
                    <a:pt x="881" y="3225"/>
                  </a:lnTo>
                  <a:lnTo>
                    <a:pt x="1013" y="3244"/>
                  </a:lnTo>
                  <a:lnTo>
                    <a:pt x="1144" y="3262"/>
                  </a:lnTo>
                  <a:lnTo>
                    <a:pt x="1275" y="3281"/>
                  </a:lnTo>
                  <a:lnTo>
                    <a:pt x="1519" y="3262"/>
                  </a:lnTo>
                  <a:lnTo>
                    <a:pt x="1650" y="3225"/>
                  </a:lnTo>
                  <a:lnTo>
                    <a:pt x="1762" y="3187"/>
                  </a:lnTo>
                  <a:lnTo>
                    <a:pt x="1856" y="3150"/>
                  </a:lnTo>
                  <a:lnTo>
                    <a:pt x="1950" y="3094"/>
                  </a:lnTo>
                  <a:lnTo>
                    <a:pt x="2025" y="3038"/>
                  </a:lnTo>
                  <a:lnTo>
                    <a:pt x="2100" y="2963"/>
                  </a:lnTo>
                  <a:lnTo>
                    <a:pt x="2156" y="2850"/>
                  </a:lnTo>
                  <a:lnTo>
                    <a:pt x="2194" y="2738"/>
                  </a:lnTo>
                  <a:lnTo>
                    <a:pt x="2194" y="2625"/>
                  </a:lnTo>
                  <a:lnTo>
                    <a:pt x="2175" y="2494"/>
                  </a:lnTo>
                  <a:lnTo>
                    <a:pt x="2175" y="2363"/>
                  </a:lnTo>
                  <a:lnTo>
                    <a:pt x="2175" y="2213"/>
                  </a:lnTo>
                  <a:lnTo>
                    <a:pt x="2212" y="2044"/>
                  </a:lnTo>
                  <a:lnTo>
                    <a:pt x="2287" y="1856"/>
                  </a:lnTo>
                  <a:lnTo>
                    <a:pt x="2362" y="1725"/>
                  </a:lnTo>
                  <a:lnTo>
                    <a:pt x="2456" y="1594"/>
                  </a:lnTo>
                  <a:lnTo>
                    <a:pt x="2550" y="1500"/>
                  </a:lnTo>
                  <a:lnTo>
                    <a:pt x="2644" y="1425"/>
                  </a:lnTo>
                  <a:lnTo>
                    <a:pt x="2719" y="1350"/>
                  </a:lnTo>
                  <a:lnTo>
                    <a:pt x="2794" y="1275"/>
                  </a:lnTo>
                  <a:lnTo>
                    <a:pt x="2831" y="1182"/>
                  </a:lnTo>
                  <a:lnTo>
                    <a:pt x="2869" y="1069"/>
                  </a:lnTo>
                  <a:lnTo>
                    <a:pt x="2887" y="919"/>
                  </a:lnTo>
                  <a:lnTo>
                    <a:pt x="2887" y="769"/>
                  </a:lnTo>
                  <a:lnTo>
                    <a:pt x="2850" y="638"/>
                  </a:lnTo>
                  <a:lnTo>
                    <a:pt x="2794" y="488"/>
                  </a:lnTo>
                  <a:lnTo>
                    <a:pt x="2700" y="357"/>
                  </a:lnTo>
                  <a:lnTo>
                    <a:pt x="2606" y="244"/>
                  </a:lnTo>
                  <a:lnTo>
                    <a:pt x="2494" y="151"/>
                  </a:lnTo>
                  <a:lnTo>
                    <a:pt x="2362" y="76"/>
                  </a:lnTo>
                  <a:lnTo>
                    <a:pt x="2231" y="19"/>
                  </a:lnTo>
                  <a:lnTo>
                    <a:pt x="2100"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2" name="Google Shape;1702;p33"/>
            <p:cNvSpPr/>
            <p:nvPr/>
          </p:nvSpPr>
          <p:spPr>
            <a:xfrm>
              <a:off x="4244200" y="3842150"/>
              <a:ext cx="70775" cy="82525"/>
            </a:xfrm>
            <a:custGeom>
              <a:avLst/>
              <a:gdLst/>
              <a:ahLst/>
              <a:cxnLst/>
              <a:rect l="l" t="t" r="r" b="b"/>
              <a:pathLst>
                <a:path w="2831" h="3301" extrusionOk="0">
                  <a:moveTo>
                    <a:pt x="1106" y="1"/>
                  </a:moveTo>
                  <a:lnTo>
                    <a:pt x="994" y="19"/>
                  </a:lnTo>
                  <a:lnTo>
                    <a:pt x="863" y="57"/>
                  </a:lnTo>
                  <a:lnTo>
                    <a:pt x="750" y="113"/>
                  </a:lnTo>
                  <a:lnTo>
                    <a:pt x="619" y="188"/>
                  </a:lnTo>
                  <a:lnTo>
                    <a:pt x="506" y="263"/>
                  </a:lnTo>
                  <a:lnTo>
                    <a:pt x="413" y="357"/>
                  </a:lnTo>
                  <a:lnTo>
                    <a:pt x="319" y="451"/>
                  </a:lnTo>
                  <a:lnTo>
                    <a:pt x="244" y="563"/>
                  </a:lnTo>
                  <a:lnTo>
                    <a:pt x="169" y="676"/>
                  </a:lnTo>
                  <a:lnTo>
                    <a:pt x="113" y="788"/>
                  </a:lnTo>
                  <a:lnTo>
                    <a:pt x="38" y="1032"/>
                  </a:lnTo>
                  <a:lnTo>
                    <a:pt x="0" y="1144"/>
                  </a:lnTo>
                  <a:lnTo>
                    <a:pt x="0" y="1275"/>
                  </a:lnTo>
                  <a:lnTo>
                    <a:pt x="0" y="1388"/>
                  </a:lnTo>
                  <a:lnTo>
                    <a:pt x="0" y="1482"/>
                  </a:lnTo>
                  <a:lnTo>
                    <a:pt x="19" y="1575"/>
                  </a:lnTo>
                  <a:lnTo>
                    <a:pt x="75" y="1669"/>
                  </a:lnTo>
                  <a:lnTo>
                    <a:pt x="131" y="1763"/>
                  </a:lnTo>
                  <a:lnTo>
                    <a:pt x="225" y="1838"/>
                  </a:lnTo>
                  <a:lnTo>
                    <a:pt x="338" y="1894"/>
                  </a:lnTo>
                  <a:lnTo>
                    <a:pt x="450" y="1932"/>
                  </a:lnTo>
                  <a:lnTo>
                    <a:pt x="581" y="1988"/>
                  </a:lnTo>
                  <a:lnTo>
                    <a:pt x="713" y="2044"/>
                  </a:lnTo>
                  <a:lnTo>
                    <a:pt x="844" y="2157"/>
                  </a:lnTo>
                  <a:lnTo>
                    <a:pt x="994" y="2288"/>
                  </a:lnTo>
                  <a:lnTo>
                    <a:pt x="1087" y="2419"/>
                  </a:lnTo>
                  <a:lnTo>
                    <a:pt x="1162" y="2550"/>
                  </a:lnTo>
                  <a:lnTo>
                    <a:pt x="1256" y="2775"/>
                  </a:lnTo>
                  <a:lnTo>
                    <a:pt x="1294" y="2888"/>
                  </a:lnTo>
                  <a:lnTo>
                    <a:pt x="1331" y="2981"/>
                  </a:lnTo>
                  <a:lnTo>
                    <a:pt x="1387" y="3075"/>
                  </a:lnTo>
                  <a:lnTo>
                    <a:pt x="1481" y="3150"/>
                  </a:lnTo>
                  <a:lnTo>
                    <a:pt x="1612" y="3225"/>
                  </a:lnTo>
                  <a:lnTo>
                    <a:pt x="1744" y="3263"/>
                  </a:lnTo>
                  <a:lnTo>
                    <a:pt x="1875" y="3300"/>
                  </a:lnTo>
                  <a:lnTo>
                    <a:pt x="2025" y="3300"/>
                  </a:lnTo>
                  <a:lnTo>
                    <a:pt x="2250" y="2831"/>
                  </a:lnTo>
                  <a:lnTo>
                    <a:pt x="2475" y="2363"/>
                  </a:lnTo>
                  <a:lnTo>
                    <a:pt x="2662" y="1913"/>
                  </a:lnTo>
                  <a:lnTo>
                    <a:pt x="2831" y="1463"/>
                  </a:lnTo>
                  <a:lnTo>
                    <a:pt x="2756" y="1200"/>
                  </a:lnTo>
                  <a:lnTo>
                    <a:pt x="2700" y="1069"/>
                  </a:lnTo>
                  <a:lnTo>
                    <a:pt x="2643" y="938"/>
                  </a:lnTo>
                  <a:lnTo>
                    <a:pt x="2550" y="807"/>
                  </a:lnTo>
                  <a:lnTo>
                    <a:pt x="2456" y="676"/>
                  </a:lnTo>
                  <a:lnTo>
                    <a:pt x="2362" y="544"/>
                  </a:lnTo>
                  <a:lnTo>
                    <a:pt x="2231" y="432"/>
                  </a:lnTo>
                  <a:lnTo>
                    <a:pt x="2062" y="301"/>
                  </a:lnTo>
                  <a:lnTo>
                    <a:pt x="1912" y="207"/>
                  </a:lnTo>
                  <a:lnTo>
                    <a:pt x="1744" y="132"/>
                  </a:lnTo>
                  <a:lnTo>
                    <a:pt x="1556" y="57"/>
                  </a:lnTo>
                  <a:lnTo>
                    <a:pt x="1331" y="19"/>
                  </a:lnTo>
                  <a:lnTo>
                    <a:pt x="1219"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3" name="Google Shape;1703;p33"/>
            <p:cNvSpPr/>
            <p:nvPr/>
          </p:nvSpPr>
          <p:spPr>
            <a:xfrm>
              <a:off x="4089525" y="3440975"/>
              <a:ext cx="80175" cy="75025"/>
            </a:xfrm>
            <a:custGeom>
              <a:avLst/>
              <a:gdLst/>
              <a:ahLst/>
              <a:cxnLst/>
              <a:rect l="l" t="t" r="r" b="b"/>
              <a:pathLst>
                <a:path w="3207" h="3001" extrusionOk="0">
                  <a:moveTo>
                    <a:pt x="788" y="1"/>
                  </a:moveTo>
                  <a:lnTo>
                    <a:pt x="657" y="19"/>
                  </a:lnTo>
                  <a:lnTo>
                    <a:pt x="526" y="57"/>
                  </a:lnTo>
                  <a:lnTo>
                    <a:pt x="395" y="113"/>
                  </a:lnTo>
                  <a:lnTo>
                    <a:pt x="301" y="207"/>
                  </a:lnTo>
                  <a:lnTo>
                    <a:pt x="188" y="319"/>
                  </a:lnTo>
                  <a:lnTo>
                    <a:pt x="113" y="451"/>
                  </a:lnTo>
                  <a:lnTo>
                    <a:pt x="57" y="582"/>
                  </a:lnTo>
                  <a:lnTo>
                    <a:pt x="20" y="732"/>
                  </a:lnTo>
                  <a:lnTo>
                    <a:pt x="1" y="882"/>
                  </a:lnTo>
                  <a:lnTo>
                    <a:pt x="20" y="1032"/>
                  </a:lnTo>
                  <a:lnTo>
                    <a:pt x="57" y="1163"/>
                  </a:lnTo>
                  <a:lnTo>
                    <a:pt x="95" y="1294"/>
                  </a:lnTo>
                  <a:lnTo>
                    <a:pt x="170" y="1407"/>
                  </a:lnTo>
                  <a:lnTo>
                    <a:pt x="263" y="1482"/>
                  </a:lnTo>
                  <a:lnTo>
                    <a:pt x="338" y="1538"/>
                  </a:lnTo>
                  <a:lnTo>
                    <a:pt x="451" y="1575"/>
                  </a:lnTo>
                  <a:lnTo>
                    <a:pt x="544" y="1632"/>
                  </a:lnTo>
                  <a:lnTo>
                    <a:pt x="657" y="1688"/>
                  </a:lnTo>
                  <a:lnTo>
                    <a:pt x="788" y="1782"/>
                  </a:lnTo>
                  <a:lnTo>
                    <a:pt x="901" y="1894"/>
                  </a:lnTo>
                  <a:lnTo>
                    <a:pt x="1032" y="2044"/>
                  </a:lnTo>
                  <a:lnTo>
                    <a:pt x="1107" y="2194"/>
                  </a:lnTo>
                  <a:lnTo>
                    <a:pt x="1163" y="2344"/>
                  </a:lnTo>
                  <a:lnTo>
                    <a:pt x="1201" y="2475"/>
                  </a:lnTo>
                  <a:lnTo>
                    <a:pt x="1219" y="2588"/>
                  </a:lnTo>
                  <a:lnTo>
                    <a:pt x="1276" y="2700"/>
                  </a:lnTo>
                  <a:lnTo>
                    <a:pt x="1332" y="2794"/>
                  </a:lnTo>
                  <a:lnTo>
                    <a:pt x="1426" y="2888"/>
                  </a:lnTo>
                  <a:lnTo>
                    <a:pt x="1501" y="2925"/>
                  </a:lnTo>
                  <a:lnTo>
                    <a:pt x="1594" y="2963"/>
                  </a:lnTo>
                  <a:lnTo>
                    <a:pt x="1707" y="3000"/>
                  </a:lnTo>
                  <a:lnTo>
                    <a:pt x="2044" y="3000"/>
                  </a:lnTo>
                  <a:lnTo>
                    <a:pt x="2307" y="2925"/>
                  </a:lnTo>
                  <a:lnTo>
                    <a:pt x="2419" y="2888"/>
                  </a:lnTo>
                  <a:lnTo>
                    <a:pt x="2550" y="2831"/>
                  </a:lnTo>
                  <a:lnTo>
                    <a:pt x="2663" y="2756"/>
                  </a:lnTo>
                  <a:lnTo>
                    <a:pt x="2775" y="2681"/>
                  </a:lnTo>
                  <a:lnTo>
                    <a:pt x="2869" y="2588"/>
                  </a:lnTo>
                  <a:lnTo>
                    <a:pt x="2963" y="2494"/>
                  </a:lnTo>
                  <a:lnTo>
                    <a:pt x="3038" y="2381"/>
                  </a:lnTo>
                  <a:lnTo>
                    <a:pt x="3113" y="2269"/>
                  </a:lnTo>
                  <a:lnTo>
                    <a:pt x="3150" y="2156"/>
                  </a:lnTo>
                  <a:lnTo>
                    <a:pt x="3188" y="2044"/>
                  </a:lnTo>
                  <a:lnTo>
                    <a:pt x="3206" y="1913"/>
                  </a:lnTo>
                  <a:lnTo>
                    <a:pt x="3206" y="1800"/>
                  </a:lnTo>
                  <a:lnTo>
                    <a:pt x="3188" y="1594"/>
                  </a:lnTo>
                  <a:lnTo>
                    <a:pt x="3150" y="1388"/>
                  </a:lnTo>
                  <a:lnTo>
                    <a:pt x="3075" y="1200"/>
                  </a:lnTo>
                  <a:lnTo>
                    <a:pt x="3000" y="1050"/>
                  </a:lnTo>
                  <a:lnTo>
                    <a:pt x="2888" y="882"/>
                  </a:lnTo>
                  <a:lnTo>
                    <a:pt x="2813" y="750"/>
                  </a:lnTo>
                  <a:lnTo>
                    <a:pt x="2719" y="638"/>
                  </a:lnTo>
                  <a:lnTo>
                    <a:pt x="2607" y="544"/>
                  </a:lnTo>
                  <a:lnTo>
                    <a:pt x="2513" y="451"/>
                  </a:lnTo>
                  <a:lnTo>
                    <a:pt x="2288" y="319"/>
                  </a:lnTo>
                  <a:lnTo>
                    <a:pt x="2063" y="207"/>
                  </a:lnTo>
                  <a:lnTo>
                    <a:pt x="1857" y="132"/>
                  </a:lnTo>
                  <a:lnTo>
                    <a:pt x="1651" y="94"/>
                  </a:lnTo>
                  <a:lnTo>
                    <a:pt x="1332" y="38"/>
                  </a:lnTo>
                  <a:lnTo>
                    <a:pt x="1051"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4" name="Google Shape;1704;p33"/>
            <p:cNvSpPr/>
            <p:nvPr/>
          </p:nvSpPr>
          <p:spPr>
            <a:xfrm>
              <a:off x="3980800" y="3602200"/>
              <a:ext cx="39400" cy="40800"/>
            </a:xfrm>
            <a:custGeom>
              <a:avLst/>
              <a:gdLst/>
              <a:ahLst/>
              <a:cxnLst/>
              <a:rect l="l" t="t" r="r" b="b"/>
              <a:pathLst>
                <a:path w="1576" h="1632" extrusionOk="0">
                  <a:moveTo>
                    <a:pt x="582" y="0"/>
                  </a:moveTo>
                  <a:lnTo>
                    <a:pt x="469" y="19"/>
                  </a:lnTo>
                  <a:lnTo>
                    <a:pt x="357" y="57"/>
                  </a:lnTo>
                  <a:lnTo>
                    <a:pt x="244" y="132"/>
                  </a:lnTo>
                  <a:lnTo>
                    <a:pt x="151" y="244"/>
                  </a:lnTo>
                  <a:lnTo>
                    <a:pt x="76" y="357"/>
                  </a:lnTo>
                  <a:lnTo>
                    <a:pt x="19" y="488"/>
                  </a:lnTo>
                  <a:lnTo>
                    <a:pt x="1" y="619"/>
                  </a:lnTo>
                  <a:lnTo>
                    <a:pt x="1" y="750"/>
                  </a:lnTo>
                  <a:lnTo>
                    <a:pt x="19" y="844"/>
                  </a:lnTo>
                  <a:lnTo>
                    <a:pt x="57" y="938"/>
                  </a:lnTo>
                  <a:lnTo>
                    <a:pt x="113" y="994"/>
                  </a:lnTo>
                  <a:lnTo>
                    <a:pt x="169" y="1013"/>
                  </a:lnTo>
                  <a:lnTo>
                    <a:pt x="282" y="1050"/>
                  </a:lnTo>
                  <a:lnTo>
                    <a:pt x="432" y="1088"/>
                  </a:lnTo>
                  <a:lnTo>
                    <a:pt x="507" y="1125"/>
                  </a:lnTo>
                  <a:lnTo>
                    <a:pt x="582" y="1181"/>
                  </a:lnTo>
                  <a:lnTo>
                    <a:pt x="657" y="1256"/>
                  </a:lnTo>
                  <a:lnTo>
                    <a:pt x="694" y="1313"/>
                  </a:lnTo>
                  <a:lnTo>
                    <a:pt x="750" y="1425"/>
                  </a:lnTo>
                  <a:lnTo>
                    <a:pt x="807" y="1519"/>
                  </a:lnTo>
                  <a:lnTo>
                    <a:pt x="863" y="1556"/>
                  </a:lnTo>
                  <a:lnTo>
                    <a:pt x="919" y="1594"/>
                  </a:lnTo>
                  <a:lnTo>
                    <a:pt x="975" y="1613"/>
                  </a:lnTo>
                  <a:lnTo>
                    <a:pt x="1050" y="1631"/>
                  </a:lnTo>
                  <a:lnTo>
                    <a:pt x="1200" y="1631"/>
                  </a:lnTo>
                  <a:lnTo>
                    <a:pt x="1275" y="1613"/>
                  </a:lnTo>
                  <a:lnTo>
                    <a:pt x="1350" y="1575"/>
                  </a:lnTo>
                  <a:lnTo>
                    <a:pt x="1425" y="1538"/>
                  </a:lnTo>
                  <a:lnTo>
                    <a:pt x="1482" y="1481"/>
                  </a:lnTo>
                  <a:lnTo>
                    <a:pt x="1519" y="1425"/>
                  </a:lnTo>
                  <a:lnTo>
                    <a:pt x="1557" y="1350"/>
                  </a:lnTo>
                  <a:lnTo>
                    <a:pt x="1575" y="1219"/>
                  </a:lnTo>
                  <a:lnTo>
                    <a:pt x="1557" y="1069"/>
                  </a:lnTo>
                  <a:lnTo>
                    <a:pt x="1538" y="938"/>
                  </a:lnTo>
                  <a:lnTo>
                    <a:pt x="1500" y="769"/>
                  </a:lnTo>
                  <a:lnTo>
                    <a:pt x="1444" y="563"/>
                  </a:lnTo>
                  <a:lnTo>
                    <a:pt x="1388" y="450"/>
                  </a:lnTo>
                  <a:lnTo>
                    <a:pt x="1294" y="338"/>
                  </a:lnTo>
                  <a:lnTo>
                    <a:pt x="1200" y="225"/>
                  </a:lnTo>
                  <a:lnTo>
                    <a:pt x="1088" y="132"/>
                  </a:lnTo>
                  <a:lnTo>
                    <a:pt x="975" y="94"/>
                  </a:lnTo>
                  <a:lnTo>
                    <a:pt x="807" y="19"/>
                  </a:lnTo>
                  <a:lnTo>
                    <a:pt x="713"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5" name="Google Shape;1705;p33"/>
            <p:cNvSpPr/>
            <p:nvPr/>
          </p:nvSpPr>
          <p:spPr>
            <a:xfrm>
              <a:off x="4003775" y="3853875"/>
              <a:ext cx="63750" cy="71725"/>
            </a:xfrm>
            <a:custGeom>
              <a:avLst/>
              <a:gdLst/>
              <a:ahLst/>
              <a:cxnLst/>
              <a:rect l="l" t="t" r="r" b="b"/>
              <a:pathLst>
                <a:path w="2550" h="2869" extrusionOk="0">
                  <a:moveTo>
                    <a:pt x="2231" y="0"/>
                  </a:moveTo>
                  <a:lnTo>
                    <a:pt x="2006" y="19"/>
                  </a:lnTo>
                  <a:lnTo>
                    <a:pt x="1594" y="94"/>
                  </a:lnTo>
                  <a:lnTo>
                    <a:pt x="1256" y="188"/>
                  </a:lnTo>
                  <a:lnTo>
                    <a:pt x="975" y="263"/>
                  </a:lnTo>
                  <a:lnTo>
                    <a:pt x="675" y="319"/>
                  </a:lnTo>
                  <a:lnTo>
                    <a:pt x="581" y="357"/>
                  </a:lnTo>
                  <a:lnTo>
                    <a:pt x="450" y="413"/>
                  </a:lnTo>
                  <a:lnTo>
                    <a:pt x="338" y="488"/>
                  </a:lnTo>
                  <a:lnTo>
                    <a:pt x="206" y="600"/>
                  </a:lnTo>
                  <a:lnTo>
                    <a:pt x="113" y="750"/>
                  </a:lnTo>
                  <a:lnTo>
                    <a:pt x="75" y="825"/>
                  </a:lnTo>
                  <a:lnTo>
                    <a:pt x="38" y="919"/>
                  </a:lnTo>
                  <a:lnTo>
                    <a:pt x="19" y="1013"/>
                  </a:lnTo>
                  <a:lnTo>
                    <a:pt x="0" y="1125"/>
                  </a:lnTo>
                  <a:lnTo>
                    <a:pt x="0" y="1256"/>
                  </a:lnTo>
                  <a:lnTo>
                    <a:pt x="19" y="1388"/>
                  </a:lnTo>
                  <a:lnTo>
                    <a:pt x="38" y="1519"/>
                  </a:lnTo>
                  <a:lnTo>
                    <a:pt x="94" y="1650"/>
                  </a:lnTo>
                  <a:lnTo>
                    <a:pt x="150" y="1819"/>
                  </a:lnTo>
                  <a:lnTo>
                    <a:pt x="206" y="1969"/>
                  </a:lnTo>
                  <a:lnTo>
                    <a:pt x="300" y="2137"/>
                  </a:lnTo>
                  <a:lnTo>
                    <a:pt x="413" y="2325"/>
                  </a:lnTo>
                  <a:lnTo>
                    <a:pt x="544" y="2512"/>
                  </a:lnTo>
                  <a:lnTo>
                    <a:pt x="694" y="2719"/>
                  </a:lnTo>
                  <a:lnTo>
                    <a:pt x="825" y="2850"/>
                  </a:lnTo>
                  <a:lnTo>
                    <a:pt x="975" y="2869"/>
                  </a:lnTo>
                  <a:lnTo>
                    <a:pt x="1106" y="2850"/>
                  </a:lnTo>
                  <a:lnTo>
                    <a:pt x="1256" y="2831"/>
                  </a:lnTo>
                  <a:lnTo>
                    <a:pt x="1369" y="2794"/>
                  </a:lnTo>
                  <a:lnTo>
                    <a:pt x="1500" y="2756"/>
                  </a:lnTo>
                  <a:lnTo>
                    <a:pt x="1594" y="2700"/>
                  </a:lnTo>
                  <a:lnTo>
                    <a:pt x="1687" y="2625"/>
                  </a:lnTo>
                  <a:lnTo>
                    <a:pt x="1762" y="2550"/>
                  </a:lnTo>
                  <a:lnTo>
                    <a:pt x="1819" y="2437"/>
                  </a:lnTo>
                  <a:lnTo>
                    <a:pt x="1856" y="2325"/>
                  </a:lnTo>
                  <a:lnTo>
                    <a:pt x="1856" y="2212"/>
                  </a:lnTo>
                  <a:lnTo>
                    <a:pt x="1856" y="2081"/>
                  </a:lnTo>
                  <a:lnTo>
                    <a:pt x="1837" y="1950"/>
                  </a:lnTo>
                  <a:lnTo>
                    <a:pt x="1856" y="1800"/>
                  </a:lnTo>
                  <a:lnTo>
                    <a:pt x="1875" y="1631"/>
                  </a:lnTo>
                  <a:lnTo>
                    <a:pt x="1950" y="1444"/>
                  </a:lnTo>
                  <a:lnTo>
                    <a:pt x="2044" y="1294"/>
                  </a:lnTo>
                  <a:lnTo>
                    <a:pt x="2119" y="1181"/>
                  </a:lnTo>
                  <a:lnTo>
                    <a:pt x="2306" y="1013"/>
                  </a:lnTo>
                  <a:lnTo>
                    <a:pt x="2381" y="938"/>
                  </a:lnTo>
                  <a:lnTo>
                    <a:pt x="2456" y="863"/>
                  </a:lnTo>
                  <a:lnTo>
                    <a:pt x="2512" y="769"/>
                  </a:lnTo>
                  <a:lnTo>
                    <a:pt x="2550" y="638"/>
                  </a:lnTo>
                  <a:lnTo>
                    <a:pt x="2550" y="488"/>
                  </a:lnTo>
                  <a:lnTo>
                    <a:pt x="2531" y="338"/>
                  </a:lnTo>
                  <a:lnTo>
                    <a:pt x="2494" y="188"/>
                  </a:lnTo>
                  <a:lnTo>
                    <a:pt x="2419" y="38"/>
                  </a:lnTo>
                  <a:lnTo>
                    <a:pt x="2231"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6" name="Google Shape;1706;p33"/>
            <p:cNvSpPr/>
            <p:nvPr/>
          </p:nvSpPr>
          <p:spPr>
            <a:xfrm>
              <a:off x="4226375" y="3602675"/>
              <a:ext cx="72200" cy="82025"/>
            </a:xfrm>
            <a:custGeom>
              <a:avLst/>
              <a:gdLst/>
              <a:ahLst/>
              <a:cxnLst/>
              <a:rect l="l" t="t" r="r" b="b"/>
              <a:pathLst>
                <a:path w="2888" h="3281" extrusionOk="0">
                  <a:moveTo>
                    <a:pt x="1969" y="0"/>
                  </a:moveTo>
                  <a:lnTo>
                    <a:pt x="1838" y="38"/>
                  </a:lnTo>
                  <a:lnTo>
                    <a:pt x="1707" y="75"/>
                  </a:lnTo>
                  <a:lnTo>
                    <a:pt x="1576" y="113"/>
                  </a:lnTo>
                  <a:lnTo>
                    <a:pt x="1313" y="225"/>
                  </a:lnTo>
                  <a:lnTo>
                    <a:pt x="1032" y="375"/>
                  </a:lnTo>
                  <a:lnTo>
                    <a:pt x="863" y="488"/>
                  </a:lnTo>
                  <a:lnTo>
                    <a:pt x="676" y="619"/>
                  </a:lnTo>
                  <a:lnTo>
                    <a:pt x="488" y="788"/>
                  </a:lnTo>
                  <a:lnTo>
                    <a:pt x="320" y="975"/>
                  </a:lnTo>
                  <a:lnTo>
                    <a:pt x="245" y="1087"/>
                  </a:lnTo>
                  <a:lnTo>
                    <a:pt x="188" y="1219"/>
                  </a:lnTo>
                  <a:lnTo>
                    <a:pt x="132" y="1350"/>
                  </a:lnTo>
                  <a:lnTo>
                    <a:pt x="76" y="1500"/>
                  </a:lnTo>
                  <a:lnTo>
                    <a:pt x="38" y="1706"/>
                  </a:lnTo>
                  <a:lnTo>
                    <a:pt x="1" y="1856"/>
                  </a:lnTo>
                  <a:lnTo>
                    <a:pt x="1" y="2062"/>
                  </a:lnTo>
                  <a:lnTo>
                    <a:pt x="20" y="2269"/>
                  </a:lnTo>
                  <a:lnTo>
                    <a:pt x="57" y="2475"/>
                  </a:lnTo>
                  <a:lnTo>
                    <a:pt x="95" y="2587"/>
                  </a:lnTo>
                  <a:lnTo>
                    <a:pt x="151" y="2681"/>
                  </a:lnTo>
                  <a:lnTo>
                    <a:pt x="207" y="2793"/>
                  </a:lnTo>
                  <a:lnTo>
                    <a:pt x="301" y="2887"/>
                  </a:lnTo>
                  <a:lnTo>
                    <a:pt x="395" y="2981"/>
                  </a:lnTo>
                  <a:lnTo>
                    <a:pt x="507" y="3056"/>
                  </a:lnTo>
                  <a:lnTo>
                    <a:pt x="619" y="3131"/>
                  </a:lnTo>
                  <a:lnTo>
                    <a:pt x="751" y="3187"/>
                  </a:lnTo>
                  <a:lnTo>
                    <a:pt x="863" y="3225"/>
                  </a:lnTo>
                  <a:lnTo>
                    <a:pt x="994" y="3262"/>
                  </a:lnTo>
                  <a:lnTo>
                    <a:pt x="1126" y="3281"/>
                  </a:lnTo>
                  <a:lnTo>
                    <a:pt x="1257" y="3281"/>
                  </a:lnTo>
                  <a:lnTo>
                    <a:pt x="1519" y="3262"/>
                  </a:lnTo>
                  <a:lnTo>
                    <a:pt x="1632" y="3243"/>
                  </a:lnTo>
                  <a:lnTo>
                    <a:pt x="1744" y="3206"/>
                  </a:lnTo>
                  <a:lnTo>
                    <a:pt x="1857" y="3150"/>
                  </a:lnTo>
                  <a:lnTo>
                    <a:pt x="1950" y="3093"/>
                  </a:lnTo>
                  <a:lnTo>
                    <a:pt x="2025" y="3037"/>
                  </a:lnTo>
                  <a:lnTo>
                    <a:pt x="2100" y="2962"/>
                  </a:lnTo>
                  <a:lnTo>
                    <a:pt x="2157" y="2868"/>
                  </a:lnTo>
                  <a:lnTo>
                    <a:pt x="2175" y="2756"/>
                  </a:lnTo>
                  <a:lnTo>
                    <a:pt x="2175" y="2625"/>
                  </a:lnTo>
                  <a:lnTo>
                    <a:pt x="2175" y="2512"/>
                  </a:lnTo>
                  <a:lnTo>
                    <a:pt x="2175" y="2362"/>
                  </a:lnTo>
                  <a:lnTo>
                    <a:pt x="2175" y="2231"/>
                  </a:lnTo>
                  <a:lnTo>
                    <a:pt x="2213" y="2062"/>
                  </a:lnTo>
                  <a:lnTo>
                    <a:pt x="2288" y="1875"/>
                  </a:lnTo>
                  <a:lnTo>
                    <a:pt x="2363" y="1725"/>
                  </a:lnTo>
                  <a:lnTo>
                    <a:pt x="2457" y="1612"/>
                  </a:lnTo>
                  <a:lnTo>
                    <a:pt x="2550" y="1519"/>
                  </a:lnTo>
                  <a:lnTo>
                    <a:pt x="2625" y="1444"/>
                  </a:lnTo>
                  <a:lnTo>
                    <a:pt x="2700" y="1369"/>
                  </a:lnTo>
                  <a:lnTo>
                    <a:pt x="2775" y="1275"/>
                  </a:lnTo>
                  <a:lnTo>
                    <a:pt x="2832" y="1181"/>
                  </a:lnTo>
                  <a:lnTo>
                    <a:pt x="2869" y="1069"/>
                  </a:lnTo>
                  <a:lnTo>
                    <a:pt x="2888" y="919"/>
                  </a:lnTo>
                  <a:lnTo>
                    <a:pt x="2869" y="788"/>
                  </a:lnTo>
                  <a:lnTo>
                    <a:pt x="2832" y="638"/>
                  </a:lnTo>
                  <a:lnTo>
                    <a:pt x="2775" y="488"/>
                  </a:lnTo>
                  <a:lnTo>
                    <a:pt x="2700" y="356"/>
                  </a:lnTo>
                  <a:lnTo>
                    <a:pt x="2607" y="244"/>
                  </a:lnTo>
                  <a:lnTo>
                    <a:pt x="2494" y="150"/>
                  </a:lnTo>
                  <a:lnTo>
                    <a:pt x="2363" y="75"/>
                  </a:lnTo>
                  <a:lnTo>
                    <a:pt x="2232" y="19"/>
                  </a:lnTo>
                  <a:lnTo>
                    <a:pt x="2100"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7" name="Google Shape;1707;p33"/>
            <p:cNvSpPr/>
            <p:nvPr/>
          </p:nvSpPr>
          <p:spPr>
            <a:xfrm>
              <a:off x="4252150" y="3739975"/>
              <a:ext cx="39400" cy="40800"/>
            </a:xfrm>
            <a:custGeom>
              <a:avLst/>
              <a:gdLst/>
              <a:ahLst/>
              <a:cxnLst/>
              <a:rect l="l" t="t" r="r" b="b"/>
              <a:pathLst>
                <a:path w="1576" h="1632" extrusionOk="0">
                  <a:moveTo>
                    <a:pt x="470" y="1"/>
                  </a:moveTo>
                  <a:lnTo>
                    <a:pt x="357" y="57"/>
                  </a:lnTo>
                  <a:lnTo>
                    <a:pt x="245" y="132"/>
                  </a:lnTo>
                  <a:lnTo>
                    <a:pt x="151" y="245"/>
                  </a:lnTo>
                  <a:lnTo>
                    <a:pt x="76" y="357"/>
                  </a:lnTo>
                  <a:lnTo>
                    <a:pt x="20" y="488"/>
                  </a:lnTo>
                  <a:lnTo>
                    <a:pt x="1" y="620"/>
                  </a:lnTo>
                  <a:lnTo>
                    <a:pt x="1" y="751"/>
                  </a:lnTo>
                  <a:lnTo>
                    <a:pt x="20" y="845"/>
                  </a:lnTo>
                  <a:lnTo>
                    <a:pt x="57" y="938"/>
                  </a:lnTo>
                  <a:lnTo>
                    <a:pt x="113" y="995"/>
                  </a:lnTo>
                  <a:lnTo>
                    <a:pt x="170" y="1013"/>
                  </a:lnTo>
                  <a:lnTo>
                    <a:pt x="282" y="1051"/>
                  </a:lnTo>
                  <a:lnTo>
                    <a:pt x="432" y="1088"/>
                  </a:lnTo>
                  <a:lnTo>
                    <a:pt x="507" y="1126"/>
                  </a:lnTo>
                  <a:lnTo>
                    <a:pt x="582" y="1182"/>
                  </a:lnTo>
                  <a:lnTo>
                    <a:pt x="657" y="1257"/>
                  </a:lnTo>
                  <a:lnTo>
                    <a:pt x="695" y="1313"/>
                  </a:lnTo>
                  <a:lnTo>
                    <a:pt x="769" y="1426"/>
                  </a:lnTo>
                  <a:lnTo>
                    <a:pt x="826" y="1519"/>
                  </a:lnTo>
                  <a:lnTo>
                    <a:pt x="863" y="1557"/>
                  </a:lnTo>
                  <a:lnTo>
                    <a:pt x="919" y="1594"/>
                  </a:lnTo>
                  <a:lnTo>
                    <a:pt x="976" y="1613"/>
                  </a:lnTo>
                  <a:lnTo>
                    <a:pt x="1051" y="1632"/>
                  </a:lnTo>
                  <a:lnTo>
                    <a:pt x="1219" y="1632"/>
                  </a:lnTo>
                  <a:lnTo>
                    <a:pt x="1294" y="1613"/>
                  </a:lnTo>
                  <a:lnTo>
                    <a:pt x="1351" y="1576"/>
                  </a:lnTo>
                  <a:lnTo>
                    <a:pt x="1426" y="1538"/>
                  </a:lnTo>
                  <a:lnTo>
                    <a:pt x="1482" y="1482"/>
                  </a:lnTo>
                  <a:lnTo>
                    <a:pt x="1519" y="1426"/>
                  </a:lnTo>
                  <a:lnTo>
                    <a:pt x="1557" y="1351"/>
                  </a:lnTo>
                  <a:lnTo>
                    <a:pt x="1576" y="1219"/>
                  </a:lnTo>
                  <a:lnTo>
                    <a:pt x="1557" y="1069"/>
                  </a:lnTo>
                  <a:lnTo>
                    <a:pt x="1538" y="938"/>
                  </a:lnTo>
                  <a:lnTo>
                    <a:pt x="1519" y="770"/>
                  </a:lnTo>
                  <a:lnTo>
                    <a:pt x="1444" y="563"/>
                  </a:lnTo>
                  <a:lnTo>
                    <a:pt x="1388" y="451"/>
                  </a:lnTo>
                  <a:lnTo>
                    <a:pt x="1313" y="338"/>
                  </a:lnTo>
                  <a:lnTo>
                    <a:pt x="1201" y="226"/>
                  </a:lnTo>
                  <a:lnTo>
                    <a:pt x="1088" y="132"/>
                  </a:lnTo>
                  <a:lnTo>
                    <a:pt x="994" y="95"/>
                  </a:lnTo>
                  <a:lnTo>
                    <a:pt x="807" y="20"/>
                  </a:lnTo>
                  <a:lnTo>
                    <a:pt x="713"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8" name="Google Shape;1708;p33"/>
            <p:cNvSpPr/>
            <p:nvPr/>
          </p:nvSpPr>
          <p:spPr>
            <a:xfrm>
              <a:off x="4130300" y="3948550"/>
              <a:ext cx="45500" cy="32825"/>
            </a:xfrm>
            <a:custGeom>
              <a:avLst/>
              <a:gdLst/>
              <a:ahLst/>
              <a:cxnLst/>
              <a:rect l="l" t="t" r="r" b="b"/>
              <a:pathLst>
                <a:path w="1820" h="1313" extrusionOk="0">
                  <a:moveTo>
                    <a:pt x="751" y="0"/>
                  </a:moveTo>
                  <a:lnTo>
                    <a:pt x="601" y="19"/>
                  </a:lnTo>
                  <a:lnTo>
                    <a:pt x="507" y="56"/>
                  </a:lnTo>
                  <a:lnTo>
                    <a:pt x="338" y="131"/>
                  </a:lnTo>
                  <a:lnTo>
                    <a:pt x="244" y="188"/>
                  </a:lnTo>
                  <a:lnTo>
                    <a:pt x="151" y="263"/>
                  </a:lnTo>
                  <a:lnTo>
                    <a:pt x="76" y="356"/>
                  </a:lnTo>
                  <a:lnTo>
                    <a:pt x="20" y="469"/>
                  </a:lnTo>
                  <a:lnTo>
                    <a:pt x="1" y="600"/>
                  </a:lnTo>
                  <a:lnTo>
                    <a:pt x="1" y="750"/>
                  </a:lnTo>
                  <a:lnTo>
                    <a:pt x="38" y="881"/>
                  </a:lnTo>
                  <a:lnTo>
                    <a:pt x="95" y="1013"/>
                  </a:lnTo>
                  <a:lnTo>
                    <a:pt x="170" y="1125"/>
                  </a:lnTo>
                  <a:lnTo>
                    <a:pt x="244" y="1219"/>
                  </a:lnTo>
                  <a:lnTo>
                    <a:pt x="338" y="1275"/>
                  </a:lnTo>
                  <a:lnTo>
                    <a:pt x="432" y="1312"/>
                  </a:lnTo>
                  <a:lnTo>
                    <a:pt x="507" y="1312"/>
                  </a:lnTo>
                  <a:lnTo>
                    <a:pt x="563" y="1294"/>
                  </a:lnTo>
                  <a:lnTo>
                    <a:pt x="676" y="1237"/>
                  </a:lnTo>
                  <a:lnTo>
                    <a:pt x="807" y="1162"/>
                  </a:lnTo>
                  <a:lnTo>
                    <a:pt x="882" y="1125"/>
                  </a:lnTo>
                  <a:lnTo>
                    <a:pt x="1144" y="1125"/>
                  </a:lnTo>
                  <a:lnTo>
                    <a:pt x="1276" y="1162"/>
                  </a:lnTo>
                  <a:lnTo>
                    <a:pt x="1369" y="1200"/>
                  </a:lnTo>
                  <a:lnTo>
                    <a:pt x="1426" y="1200"/>
                  </a:lnTo>
                  <a:lnTo>
                    <a:pt x="1501" y="1181"/>
                  </a:lnTo>
                  <a:lnTo>
                    <a:pt x="1557" y="1162"/>
                  </a:lnTo>
                  <a:lnTo>
                    <a:pt x="1632" y="1125"/>
                  </a:lnTo>
                  <a:lnTo>
                    <a:pt x="1688" y="1069"/>
                  </a:lnTo>
                  <a:lnTo>
                    <a:pt x="1725" y="1013"/>
                  </a:lnTo>
                  <a:lnTo>
                    <a:pt x="1782" y="938"/>
                  </a:lnTo>
                  <a:lnTo>
                    <a:pt x="1800" y="863"/>
                  </a:lnTo>
                  <a:lnTo>
                    <a:pt x="1819" y="788"/>
                  </a:lnTo>
                  <a:lnTo>
                    <a:pt x="1819" y="713"/>
                  </a:lnTo>
                  <a:lnTo>
                    <a:pt x="1819" y="638"/>
                  </a:lnTo>
                  <a:lnTo>
                    <a:pt x="1782" y="563"/>
                  </a:lnTo>
                  <a:lnTo>
                    <a:pt x="1707" y="450"/>
                  </a:lnTo>
                  <a:lnTo>
                    <a:pt x="1613" y="356"/>
                  </a:lnTo>
                  <a:lnTo>
                    <a:pt x="1482" y="263"/>
                  </a:lnTo>
                  <a:lnTo>
                    <a:pt x="1351" y="169"/>
                  </a:lnTo>
                  <a:lnTo>
                    <a:pt x="1163" y="75"/>
                  </a:lnTo>
                  <a:lnTo>
                    <a:pt x="1032" y="38"/>
                  </a:lnTo>
                  <a:lnTo>
                    <a:pt x="901"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9" name="Google Shape;1709;p33"/>
            <p:cNvSpPr/>
            <p:nvPr/>
          </p:nvSpPr>
          <p:spPr>
            <a:xfrm>
              <a:off x="3970025" y="3467225"/>
              <a:ext cx="63300" cy="60950"/>
            </a:xfrm>
            <a:custGeom>
              <a:avLst/>
              <a:gdLst/>
              <a:ahLst/>
              <a:cxnLst/>
              <a:rect l="l" t="t" r="r" b="b"/>
              <a:pathLst>
                <a:path w="2532" h="2438" extrusionOk="0">
                  <a:moveTo>
                    <a:pt x="1688" y="0"/>
                  </a:moveTo>
                  <a:lnTo>
                    <a:pt x="1463" y="225"/>
                  </a:lnTo>
                  <a:lnTo>
                    <a:pt x="1219" y="469"/>
                  </a:lnTo>
                  <a:lnTo>
                    <a:pt x="994" y="732"/>
                  </a:lnTo>
                  <a:lnTo>
                    <a:pt x="769" y="1013"/>
                  </a:lnTo>
                  <a:lnTo>
                    <a:pt x="563" y="1313"/>
                  </a:lnTo>
                  <a:lnTo>
                    <a:pt x="357" y="1613"/>
                  </a:lnTo>
                  <a:lnTo>
                    <a:pt x="169" y="1950"/>
                  </a:lnTo>
                  <a:lnTo>
                    <a:pt x="0" y="2306"/>
                  </a:lnTo>
                  <a:lnTo>
                    <a:pt x="207" y="2362"/>
                  </a:lnTo>
                  <a:lnTo>
                    <a:pt x="432" y="2400"/>
                  </a:lnTo>
                  <a:lnTo>
                    <a:pt x="694" y="2437"/>
                  </a:lnTo>
                  <a:lnTo>
                    <a:pt x="1088" y="2437"/>
                  </a:lnTo>
                  <a:lnTo>
                    <a:pt x="1294" y="2400"/>
                  </a:lnTo>
                  <a:lnTo>
                    <a:pt x="1519" y="2344"/>
                  </a:lnTo>
                  <a:lnTo>
                    <a:pt x="1744" y="2231"/>
                  </a:lnTo>
                  <a:lnTo>
                    <a:pt x="1856" y="2156"/>
                  </a:lnTo>
                  <a:lnTo>
                    <a:pt x="1969" y="2081"/>
                  </a:lnTo>
                  <a:lnTo>
                    <a:pt x="2100" y="1950"/>
                  </a:lnTo>
                  <a:lnTo>
                    <a:pt x="2213" y="1838"/>
                  </a:lnTo>
                  <a:lnTo>
                    <a:pt x="2306" y="1706"/>
                  </a:lnTo>
                  <a:lnTo>
                    <a:pt x="2400" y="1538"/>
                  </a:lnTo>
                  <a:lnTo>
                    <a:pt x="2475" y="1369"/>
                  </a:lnTo>
                  <a:lnTo>
                    <a:pt x="2512" y="1163"/>
                  </a:lnTo>
                  <a:lnTo>
                    <a:pt x="2531" y="1050"/>
                  </a:lnTo>
                  <a:lnTo>
                    <a:pt x="2512" y="938"/>
                  </a:lnTo>
                  <a:lnTo>
                    <a:pt x="2475" y="769"/>
                  </a:lnTo>
                  <a:lnTo>
                    <a:pt x="2419" y="619"/>
                  </a:lnTo>
                  <a:lnTo>
                    <a:pt x="2325" y="469"/>
                  </a:lnTo>
                  <a:lnTo>
                    <a:pt x="2231" y="338"/>
                  </a:lnTo>
                  <a:lnTo>
                    <a:pt x="2100" y="225"/>
                  </a:lnTo>
                  <a:lnTo>
                    <a:pt x="1969" y="132"/>
                  </a:lnTo>
                  <a:lnTo>
                    <a:pt x="1838" y="57"/>
                  </a:lnTo>
                  <a:lnTo>
                    <a:pt x="168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0" name="Google Shape;1710;p33"/>
            <p:cNvSpPr/>
            <p:nvPr/>
          </p:nvSpPr>
          <p:spPr>
            <a:xfrm>
              <a:off x="3970950" y="3351925"/>
              <a:ext cx="119550" cy="119550"/>
            </a:xfrm>
            <a:custGeom>
              <a:avLst/>
              <a:gdLst/>
              <a:ahLst/>
              <a:cxnLst/>
              <a:rect l="l" t="t" r="r" b="b"/>
              <a:pathLst>
                <a:path w="4782" h="4782" extrusionOk="0">
                  <a:moveTo>
                    <a:pt x="2269" y="1"/>
                  </a:moveTo>
                  <a:lnTo>
                    <a:pt x="2026" y="19"/>
                  </a:lnTo>
                  <a:lnTo>
                    <a:pt x="1782" y="76"/>
                  </a:lnTo>
                  <a:lnTo>
                    <a:pt x="1557" y="151"/>
                  </a:lnTo>
                  <a:lnTo>
                    <a:pt x="1351" y="244"/>
                  </a:lnTo>
                  <a:lnTo>
                    <a:pt x="1144" y="357"/>
                  </a:lnTo>
                  <a:lnTo>
                    <a:pt x="938" y="488"/>
                  </a:lnTo>
                  <a:lnTo>
                    <a:pt x="770" y="638"/>
                  </a:lnTo>
                  <a:lnTo>
                    <a:pt x="601" y="788"/>
                  </a:lnTo>
                  <a:lnTo>
                    <a:pt x="470" y="976"/>
                  </a:lnTo>
                  <a:lnTo>
                    <a:pt x="338" y="1163"/>
                  </a:lnTo>
                  <a:lnTo>
                    <a:pt x="226" y="1369"/>
                  </a:lnTo>
                  <a:lnTo>
                    <a:pt x="132" y="1575"/>
                  </a:lnTo>
                  <a:lnTo>
                    <a:pt x="76" y="1800"/>
                  </a:lnTo>
                  <a:lnTo>
                    <a:pt x="20" y="2025"/>
                  </a:lnTo>
                  <a:lnTo>
                    <a:pt x="1" y="2269"/>
                  </a:lnTo>
                  <a:lnTo>
                    <a:pt x="1" y="2513"/>
                  </a:lnTo>
                  <a:lnTo>
                    <a:pt x="20" y="2756"/>
                  </a:lnTo>
                  <a:lnTo>
                    <a:pt x="76" y="3000"/>
                  </a:lnTo>
                  <a:lnTo>
                    <a:pt x="151" y="3225"/>
                  </a:lnTo>
                  <a:lnTo>
                    <a:pt x="245" y="3431"/>
                  </a:lnTo>
                  <a:lnTo>
                    <a:pt x="357" y="3638"/>
                  </a:lnTo>
                  <a:lnTo>
                    <a:pt x="488" y="3844"/>
                  </a:lnTo>
                  <a:lnTo>
                    <a:pt x="638" y="4013"/>
                  </a:lnTo>
                  <a:lnTo>
                    <a:pt x="807" y="4181"/>
                  </a:lnTo>
                  <a:lnTo>
                    <a:pt x="976" y="4312"/>
                  </a:lnTo>
                  <a:lnTo>
                    <a:pt x="1163" y="4444"/>
                  </a:lnTo>
                  <a:lnTo>
                    <a:pt x="1369" y="4556"/>
                  </a:lnTo>
                  <a:lnTo>
                    <a:pt x="1576" y="4650"/>
                  </a:lnTo>
                  <a:lnTo>
                    <a:pt x="1801" y="4706"/>
                  </a:lnTo>
                  <a:lnTo>
                    <a:pt x="2044" y="4762"/>
                  </a:lnTo>
                  <a:lnTo>
                    <a:pt x="2269" y="4781"/>
                  </a:lnTo>
                  <a:lnTo>
                    <a:pt x="2513" y="4781"/>
                  </a:lnTo>
                  <a:lnTo>
                    <a:pt x="2757" y="4744"/>
                  </a:lnTo>
                  <a:lnTo>
                    <a:pt x="3000" y="4706"/>
                  </a:lnTo>
                  <a:lnTo>
                    <a:pt x="3225" y="4631"/>
                  </a:lnTo>
                  <a:lnTo>
                    <a:pt x="3450" y="4537"/>
                  </a:lnTo>
                  <a:lnTo>
                    <a:pt x="3638" y="4425"/>
                  </a:lnTo>
                  <a:lnTo>
                    <a:pt x="3844" y="4294"/>
                  </a:lnTo>
                  <a:lnTo>
                    <a:pt x="4013" y="4144"/>
                  </a:lnTo>
                  <a:lnTo>
                    <a:pt x="4181" y="3975"/>
                  </a:lnTo>
                  <a:lnTo>
                    <a:pt x="4313" y="3806"/>
                  </a:lnTo>
                  <a:lnTo>
                    <a:pt x="4444" y="3619"/>
                  </a:lnTo>
                  <a:lnTo>
                    <a:pt x="4556" y="3413"/>
                  </a:lnTo>
                  <a:lnTo>
                    <a:pt x="4650" y="3188"/>
                  </a:lnTo>
                  <a:lnTo>
                    <a:pt x="4706" y="2981"/>
                  </a:lnTo>
                  <a:lnTo>
                    <a:pt x="4763" y="2738"/>
                  </a:lnTo>
                  <a:lnTo>
                    <a:pt x="4781" y="2513"/>
                  </a:lnTo>
                  <a:lnTo>
                    <a:pt x="4781" y="2269"/>
                  </a:lnTo>
                  <a:lnTo>
                    <a:pt x="4763" y="2025"/>
                  </a:lnTo>
                  <a:lnTo>
                    <a:pt x="4706" y="1782"/>
                  </a:lnTo>
                  <a:lnTo>
                    <a:pt x="4631" y="1557"/>
                  </a:lnTo>
                  <a:lnTo>
                    <a:pt x="4538" y="1332"/>
                  </a:lnTo>
                  <a:lnTo>
                    <a:pt x="4425" y="1144"/>
                  </a:lnTo>
                  <a:lnTo>
                    <a:pt x="4294" y="938"/>
                  </a:lnTo>
                  <a:lnTo>
                    <a:pt x="4144" y="769"/>
                  </a:lnTo>
                  <a:lnTo>
                    <a:pt x="3994" y="601"/>
                  </a:lnTo>
                  <a:lnTo>
                    <a:pt x="3807" y="469"/>
                  </a:lnTo>
                  <a:lnTo>
                    <a:pt x="3619" y="338"/>
                  </a:lnTo>
                  <a:lnTo>
                    <a:pt x="3413" y="226"/>
                  </a:lnTo>
                  <a:lnTo>
                    <a:pt x="3207" y="132"/>
                  </a:lnTo>
                  <a:lnTo>
                    <a:pt x="2982" y="76"/>
                  </a:lnTo>
                  <a:lnTo>
                    <a:pt x="2757" y="19"/>
                  </a:lnTo>
                  <a:lnTo>
                    <a:pt x="2513"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1" name="Google Shape;1711;p33"/>
            <p:cNvSpPr/>
            <p:nvPr/>
          </p:nvSpPr>
          <p:spPr>
            <a:xfrm>
              <a:off x="3991575" y="3372075"/>
              <a:ext cx="78775" cy="78775"/>
            </a:xfrm>
            <a:custGeom>
              <a:avLst/>
              <a:gdLst/>
              <a:ahLst/>
              <a:cxnLst/>
              <a:rect l="l" t="t" r="r" b="b"/>
              <a:pathLst>
                <a:path w="3151" h="3151" extrusionOk="0">
                  <a:moveTo>
                    <a:pt x="1482" y="1"/>
                  </a:moveTo>
                  <a:lnTo>
                    <a:pt x="1332" y="20"/>
                  </a:lnTo>
                  <a:lnTo>
                    <a:pt x="1163" y="57"/>
                  </a:lnTo>
                  <a:lnTo>
                    <a:pt x="1013" y="113"/>
                  </a:lnTo>
                  <a:lnTo>
                    <a:pt x="882" y="170"/>
                  </a:lnTo>
                  <a:lnTo>
                    <a:pt x="732" y="245"/>
                  </a:lnTo>
                  <a:lnTo>
                    <a:pt x="619" y="320"/>
                  </a:lnTo>
                  <a:lnTo>
                    <a:pt x="488" y="432"/>
                  </a:lnTo>
                  <a:lnTo>
                    <a:pt x="394" y="526"/>
                  </a:lnTo>
                  <a:lnTo>
                    <a:pt x="301" y="657"/>
                  </a:lnTo>
                  <a:lnTo>
                    <a:pt x="207" y="769"/>
                  </a:lnTo>
                  <a:lnTo>
                    <a:pt x="132" y="919"/>
                  </a:lnTo>
                  <a:lnTo>
                    <a:pt x="76" y="1051"/>
                  </a:lnTo>
                  <a:lnTo>
                    <a:pt x="38" y="1201"/>
                  </a:lnTo>
                  <a:lnTo>
                    <a:pt x="1" y="1351"/>
                  </a:lnTo>
                  <a:lnTo>
                    <a:pt x="1" y="1501"/>
                  </a:lnTo>
                  <a:lnTo>
                    <a:pt x="1" y="1669"/>
                  </a:lnTo>
                  <a:lnTo>
                    <a:pt x="1" y="1819"/>
                  </a:lnTo>
                  <a:lnTo>
                    <a:pt x="38" y="1988"/>
                  </a:lnTo>
                  <a:lnTo>
                    <a:pt x="95" y="2138"/>
                  </a:lnTo>
                  <a:lnTo>
                    <a:pt x="151" y="2269"/>
                  </a:lnTo>
                  <a:lnTo>
                    <a:pt x="226" y="2419"/>
                  </a:lnTo>
                  <a:lnTo>
                    <a:pt x="319" y="2532"/>
                  </a:lnTo>
                  <a:lnTo>
                    <a:pt x="413" y="2663"/>
                  </a:lnTo>
                  <a:lnTo>
                    <a:pt x="526" y="2757"/>
                  </a:lnTo>
                  <a:lnTo>
                    <a:pt x="638" y="2850"/>
                  </a:lnTo>
                  <a:lnTo>
                    <a:pt x="769" y="2944"/>
                  </a:lnTo>
                  <a:lnTo>
                    <a:pt x="901" y="3019"/>
                  </a:lnTo>
                  <a:lnTo>
                    <a:pt x="1032" y="3075"/>
                  </a:lnTo>
                  <a:lnTo>
                    <a:pt x="1182" y="3113"/>
                  </a:lnTo>
                  <a:lnTo>
                    <a:pt x="1332" y="3150"/>
                  </a:lnTo>
                  <a:lnTo>
                    <a:pt x="1800" y="3150"/>
                  </a:lnTo>
                  <a:lnTo>
                    <a:pt x="1950" y="3113"/>
                  </a:lnTo>
                  <a:lnTo>
                    <a:pt x="2082" y="3075"/>
                  </a:lnTo>
                  <a:lnTo>
                    <a:pt x="2213" y="3019"/>
                  </a:lnTo>
                  <a:lnTo>
                    <a:pt x="2344" y="2963"/>
                  </a:lnTo>
                  <a:lnTo>
                    <a:pt x="2532" y="2832"/>
                  </a:lnTo>
                  <a:lnTo>
                    <a:pt x="2719" y="2663"/>
                  </a:lnTo>
                  <a:lnTo>
                    <a:pt x="2869" y="2475"/>
                  </a:lnTo>
                  <a:lnTo>
                    <a:pt x="2982" y="2288"/>
                  </a:lnTo>
                  <a:lnTo>
                    <a:pt x="3075" y="2063"/>
                  </a:lnTo>
                  <a:lnTo>
                    <a:pt x="3131" y="1838"/>
                  </a:lnTo>
                  <a:lnTo>
                    <a:pt x="3150" y="1594"/>
                  </a:lnTo>
                  <a:lnTo>
                    <a:pt x="3131" y="1351"/>
                  </a:lnTo>
                  <a:lnTo>
                    <a:pt x="3075" y="1107"/>
                  </a:lnTo>
                  <a:lnTo>
                    <a:pt x="2982" y="882"/>
                  </a:lnTo>
                  <a:lnTo>
                    <a:pt x="2869" y="694"/>
                  </a:lnTo>
                  <a:lnTo>
                    <a:pt x="2719" y="507"/>
                  </a:lnTo>
                  <a:lnTo>
                    <a:pt x="2550" y="357"/>
                  </a:lnTo>
                  <a:lnTo>
                    <a:pt x="2363" y="226"/>
                  </a:lnTo>
                  <a:lnTo>
                    <a:pt x="2157" y="132"/>
                  </a:lnTo>
                  <a:lnTo>
                    <a:pt x="1950" y="57"/>
                  </a:lnTo>
                  <a:lnTo>
                    <a:pt x="1800" y="20"/>
                  </a:lnTo>
                  <a:lnTo>
                    <a:pt x="1650"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2" name="Google Shape;1712;p33"/>
            <p:cNvSpPr/>
            <p:nvPr/>
          </p:nvSpPr>
          <p:spPr>
            <a:xfrm>
              <a:off x="4030950" y="3373500"/>
              <a:ext cx="39400" cy="72650"/>
            </a:xfrm>
            <a:custGeom>
              <a:avLst/>
              <a:gdLst/>
              <a:ahLst/>
              <a:cxnLst/>
              <a:rect l="l" t="t" r="r" b="b"/>
              <a:pathLst>
                <a:path w="1576" h="2906" extrusionOk="0">
                  <a:moveTo>
                    <a:pt x="375" y="0"/>
                  </a:moveTo>
                  <a:lnTo>
                    <a:pt x="282" y="56"/>
                  </a:lnTo>
                  <a:lnTo>
                    <a:pt x="207" y="150"/>
                  </a:lnTo>
                  <a:lnTo>
                    <a:pt x="150" y="244"/>
                  </a:lnTo>
                  <a:lnTo>
                    <a:pt x="113" y="338"/>
                  </a:lnTo>
                  <a:lnTo>
                    <a:pt x="75" y="469"/>
                  </a:lnTo>
                  <a:lnTo>
                    <a:pt x="38" y="581"/>
                  </a:lnTo>
                  <a:lnTo>
                    <a:pt x="19" y="825"/>
                  </a:lnTo>
                  <a:lnTo>
                    <a:pt x="1" y="1069"/>
                  </a:lnTo>
                  <a:lnTo>
                    <a:pt x="19" y="1294"/>
                  </a:lnTo>
                  <a:lnTo>
                    <a:pt x="57" y="1575"/>
                  </a:lnTo>
                  <a:lnTo>
                    <a:pt x="113" y="1893"/>
                  </a:lnTo>
                  <a:lnTo>
                    <a:pt x="150" y="2100"/>
                  </a:lnTo>
                  <a:lnTo>
                    <a:pt x="225" y="2306"/>
                  </a:lnTo>
                  <a:lnTo>
                    <a:pt x="319" y="2493"/>
                  </a:lnTo>
                  <a:lnTo>
                    <a:pt x="432" y="2681"/>
                  </a:lnTo>
                  <a:lnTo>
                    <a:pt x="507" y="2756"/>
                  </a:lnTo>
                  <a:lnTo>
                    <a:pt x="582" y="2812"/>
                  </a:lnTo>
                  <a:lnTo>
                    <a:pt x="675" y="2868"/>
                  </a:lnTo>
                  <a:lnTo>
                    <a:pt x="769" y="2906"/>
                  </a:lnTo>
                  <a:lnTo>
                    <a:pt x="957" y="2775"/>
                  </a:lnTo>
                  <a:lnTo>
                    <a:pt x="1144" y="2606"/>
                  </a:lnTo>
                  <a:lnTo>
                    <a:pt x="1294" y="2418"/>
                  </a:lnTo>
                  <a:lnTo>
                    <a:pt x="1407" y="2231"/>
                  </a:lnTo>
                  <a:lnTo>
                    <a:pt x="1500" y="2006"/>
                  </a:lnTo>
                  <a:lnTo>
                    <a:pt x="1556" y="1781"/>
                  </a:lnTo>
                  <a:lnTo>
                    <a:pt x="1575" y="1537"/>
                  </a:lnTo>
                  <a:lnTo>
                    <a:pt x="1556" y="1294"/>
                  </a:lnTo>
                  <a:lnTo>
                    <a:pt x="1500" y="1050"/>
                  </a:lnTo>
                  <a:lnTo>
                    <a:pt x="1407" y="825"/>
                  </a:lnTo>
                  <a:lnTo>
                    <a:pt x="1294" y="637"/>
                  </a:lnTo>
                  <a:lnTo>
                    <a:pt x="1144" y="450"/>
                  </a:lnTo>
                  <a:lnTo>
                    <a:pt x="975" y="300"/>
                  </a:lnTo>
                  <a:lnTo>
                    <a:pt x="788" y="169"/>
                  </a:lnTo>
                  <a:lnTo>
                    <a:pt x="582" y="75"/>
                  </a:lnTo>
                  <a:lnTo>
                    <a:pt x="375"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3" name="Google Shape;1713;p33"/>
            <p:cNvSpPr/>
            <p:nvPr/>
          </p:nvSpPr>
          <p:spPr>
            <a:xfrm>
              <a:off x="4075950" y="3339750"/>
              <a:ext cx="119525" cy="119525"/>
            </a:xfrm>
            <a:custGeom>
              <a:avLst/>
              <a:gdLst/>
              <a:ahLst/>
              <a:cxnLst/>
              <a:rect l="l" t="t" r="r" b="b"/>
              <a:pathLst>
                <a:path w="4781" h="4781" extrusionOk="0">
                  <a:moveTo>
                    <a:pt x="2269" y="0"/>
                  </a:moveTo>
                  <a:lnTo>
                    <a:pt x="2025" y="38"/>
                  </a:lnTo>
                  <a:lnTo>
                    <a:pt x="1800" y="75"/>
                  </a:lnTo>
                  <a:lnTo>
                    <a:pt x="1556" y="150"/>
                  </a:lnTo>
                  <a:lnTo>
                    <a:pt x="1350" y="244"/>
                  </a:lnTo>
                  <a:lnTo>
                    <a:pt x="1144" y="356"/>
                  </a:lnTo>
                  <a:lnTo>
                    <a:pt x="956" y="488"/>
                  </a:lnTo>
                  <a:lnTo>
                    <a:pt x="769" y="638"/>
                  </a:lnTo>
                  <a:lnTo>
                    <a:pt x="619" y="806"/>
                  </a:lnTo>
                  <a:lnTo>
                    <a:pt x="469" y="975"/>
                  </a:lnTo>
                  <a:lnTo>
                    <a:pt x="338" y="1181"/>
                  </a:lnTo>
                  <a:lnTo>
                    <a:pt x="225" y="1369"/>
                  </a:lnTo>
                  <a:lnTo>
                    <a:pt x="150" y="1594"/>
                  </a:lnTo>
                  <a:lnTo>
                    <a:pt x="75" y="1819"/>
                  </a:lnTo>
                  <a:lnTo>
                    <a:pt x="38" y="2044"/>
                  </a:lnTo>
                  <a:lnTo>
                    <a:pt x="0" y="2269"/>
                  </a:lnTo>
                  <a:lnTo>
                    <a:pt x="0" y="2512"/>
                  </a:lnTo>
                  <a:lnTo>
                    <a:pt x="38" y="2756"/>
                  </a:lnTo>
                  <a:lnTo>
                    <a:pt x="75" y="3000"/>
                  </a:lnTo>
                  <a:lnTo>
                    <a:pt x="150" y="3225"/>
                  </a:lnTo>
                  <a:lnTo>
                    <a:pt x="244" y="3450"/>
                  </a:lnTo>
                  <a:lnTo>
                    <a:pt x="356" y="3656"/>
                  </a:lnTo>
                  <a:lnTo>
                    <a:pt x="488" y="3843"/>
                  </a:lnTo>
                  <a:lnTo>
                    <a:pt x="638" y="4012"/>
                  </a:lnTo>
                  <a:lnTo>
                    <a:pt x="806" y="4181"/>
                  </a:lnTo>
                  <a:lnTo>
                    <a:pt x="975" y="4331"/>
                  </a:lnTo>
                  <a:lnTo>
                    <a:pt x="1162" y="4443"/>
                  </a:lnTo>
                  <a:lnTo>
                    <a:pt x="1369" y="4556"/>
                  </a:lnTo>
                  <a:lnTo>
                    <a:pt x="1594" y="4649"/>
                  </a:lnTo>
                  <a:lnTo>
                    <a:pt x="1800" y="4706"/>
                  </a:lnTo>
                  <a:lnTo>
                    <a:pt x="2044" y="4762"/>
                  </a:lnTo>
                  <a:lnTo>
                    <a:pt x="2269" y="4781"/>
                  </a:lnTo>
                  <a:lnTo>
                    <a:pt x="2512" y="4781"/>
                  </a:lnTo>
                  <a:lnTo>
                    <a:pt x="2756" y="4762"/>
                  </a:lnTo>
                  <a:lnTo>
                    <a:pt x="3000" y="4706"/>
                  </a:lnTo>
                  <a:lnTo>
                    <a:pt x="3225" y="4631"/>
                  </a:lnTo>
                  <a:lnTo>
                    <a:pt x="3450" y="4537"/>
                  </a:lnTo>
                  <a:lnTo>
                    <a:pt x="3656" y="4425"/>
                  </a:lnTo>
                  <a:lnTo>
                    <a:pt x="3843" y="4293"/>
                  </a:lnTo>
                  <a:lnTo>
                    <a:pt x="4012" y="4143"/>
                  </a:lnTo>
                  <a:lnTo>
                    <a:pt x="4181" y="3993"/>
                  </a:lnTo>
                  <a:lnTo>
                    <a:pt x="4331" y="3806"/>
                  </a:lnTo>
                  <a:lnTo>
                    <a:pt x="4443" y="3618"/>
                  </a:lnTo>
                  <a:lnTo>
                    <a:pt x="4556" y="3412"/>
                  </a:lnTo>
                  <a:lnTo>
                    <a:pt x="4649" y="3206"/>
                  </a:lnTo>
                  <a:lnTo>
                    <a:pt x="4706" y="2981"/>
                  </a:lnTo>
                  <a:lnTo>
                    <a:pt x="4762" y="2756"/>
                  </a:lnTo>
                  <a:lnTo>
                    <a:pt x="4781" y="2512"/>
                  </a:lnTo>
                  <a:lnTo>
                    <a:pt x="4781" y="2269"/>
                  </a:lnTo>
                  <a:lnTo>
                    <a:pt x="4762" y="2025"/>
                  </a:lnTo>
                  <a:lnTo>
                    <a:pt x="4706" y="1800"/>
                  </a:lnTo>
                  <a:lnTo>
                    <a:pt x="4631" y="1556"/>
                  </a:lnTo>
                  <a:lnTo>
                    <a:pt x="4537" y="1350"/>
                  </a:lnTo>
                  <a:lnTo>
                    <a:pt x="4424" y="1144"/>
                  </a:lnTo>
                  <a:lnTo>
                    <a:pt x="4293" y="956"/>
                  </a:lnTo>
                  <a:lnTo>
                    <a:pt x="4143" y="769"/>
                  </a:lnTo>
                  <a:lnTo>
                    <a:pt x="3993" y="619"/>
                  </a:lnTo>
                  <a:lnTo>
                    <a:pt x="3806" y="469"/>
                  </a:lnTo>
                  <a:lnTo>
                    <a:pt x="3618" y="338"/>
                  </a:lnTo>
                  <a:lnTo>
                    <a:pt x="3412" y="225"/>
                  </a:lnTo>
                  <a:lnTo>
                    <a:pt x="3206" y="150"/>
                  </a:lnTo>
                  <a:lnTo>
                    <a:pt x="2981" y="75"/>
                  </a:lnTo>
                  <a:lnTo>
                    <a:pt x="2756" y="38"/>
                  </a:lnTo>
                  <a:lnTo>
                    <a:pt x="2512"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4" name="Google Shape;1714;p33"/>
            <p:cNvSpPr/>
            <p:nvPr/>
          </p:nvSpPr>
          <p:spPr>
            <a:xfrm>
              <a:off x="4096575" y="3360375"/>
              <a:ext cx="78750" cy="78750"/>
            </a:xfrm>
            <a:custGeom>
              <a:avLst/>
              <a:gdLst/>
              <a:ahLst/>
              <a:cxnLst/>
              <a:rect l="l" t="t" r="r" b="b"/>
              <a:pathLst>
                <a:path w="3150" h="3150" extrusionOk="0">
                  <a:moveTo>
                    <a:pt x="1481" y="0"/>
                  </a:moveTo>
                  <a:lnTo>
                    <a:pt x="1331" y="19"/>
                  </a:lnTo>
                  <a:lnTo>
                    <a:pt x="1181" y="38"/>
                  </a:lnTo>
                  <a:lnTo>
                    <a:pt x="1012" y="94"/>
                  </a:lnTo>
                  <a:lnTo>
                    <a:pt x="881" y="150"/>
                  </a:lnTo>
                  <a:lnTo>
                    <a:pt x="750" y="225"/>
                  </a:lnTo>
                  <a:lnTo>
                    <a:pt x="619" y="319"/>
                  </a:lnTo>
                  <a:lnTo>
                    <a:pt x="506" y="413"/>
                  </a:lnTo>
                  <a:lnTo>
                    <a:pt x="394" y="525"/>
                  </a:lnTo>
                  <a:lnTo>
                    <a:pt x="300" y="638"/>
                  </a:lnTo>
                  <a:lnTo>
                    <a:pt x="206" y="769"/>
                  </a:lnTo>
                  <a:lnTo>
                    <a:pt x="150" y="900"/>
                  </a:lnTo>
                  <a:lnTo>
                    <a:pt x="94" y="1031"/>
                  </a:lnTo>
                  <a:lnTo>
                    <a:pt x="38" y="1181"/>
                  </a:lnTo>
                  <a:lnTo>
                    <a:pt x="19" y="1331"/>
                  </a:lnTo>
                  <a:lnTo>
                    <a:pt x="0" y="1500"/>
                  </a:lnTo>
                  <a:lnTo>
                    <a:pt x="0" y="1650"/>
                  </a:lnTo>
                  <a:lnTo>
                    <a:pt x="19" y="1819"/>
                  </a:lnTo>
                  <a:lnTo>
                    <a:pt x="38" y="1969"/>
                  </a:lnTo>
                  <a:lnTo>
                    <a:pt x="94" y="2119"/>
                  </a:lnTo>
                  <a:lnTo>
                    <a:pt x="150" y="2269"/>
                  </a:lnTo>
                  <a:lnTo>
                    <a:pt x="225" y="2400"/>
                  </a:lnTo>
                  <a:lnTo>
                    <a:pt x="319" y="2531"/>
                  </a:lnTo>
                  <a:lnTo>
                    <a:pt x="412" y="2643"/>
                  </a:lnTo>
                  <a:lnTo>
                    <a:pt x="525" y="2756"/>
                  </a:lnTo>
                  <a:lnTo>
                    <a:pt x="637" y="2850"/>
                  </a:lnTo>
                  <a:lnTo>
                    <a:pt x="769" y="2925"/>
                  </a:lnTo>
                  <a:lnTo>
                    <a:pt x="900" y="3000"/>
                  </a:lnTo>
                  <a:lnTo>
                    <a:pt x="1031" y="3056"/>
                  </a:lnTo>
                  <a:lnTo>
                    <a:pt x="1181" y="3093"/>
                  </a:lnTo>
                  <a:lnTo>
                    <a:pt x="1331" y="3131"/>
                  </a:lnTo>
                  <a:lnTo>
                    <a:pt x="1481" y="3150"/>
                  </a:lnTo>
                  <a:lnTo>
                    <a:pt x="1650" y="3150"/>
                  </a:lnTo>
                  <a:lnTo>
                    <a:pt x="1800" y="3131"/>
                  </a:lnTo>
                  <a:lnTo>
                    <a:pt x="1950" y="3093"/>
                  </a:lnTo>
                  <a:lnTo>
                    <a:pt x="2081" y="3056"/>
                  </a:lnTo>
                  <a:lnTo>
                    <a:pt x="2212" y="3000"/>
                  </a:lnTo>
                  <a:lnTo>
                    <a:pt x="2343" y="2943"/>
                  </a:lnTo>
                  <a:lnTo>
                    <a:pt x="2550" y="2812"/>
                  </a:lnTo>
                  <a:lnTo>
                    <a:pt x="2718" y="2662"/>
                  </a:lnTo>
                  <a:lnTo>
                    <a:pt x="2868" y="2475"/>
                  </a:lnTo>
                  <a:lnTo>
                    <a:pt x="2981" y="2269"/>
                  </a:lnTo>
                  <a:lnTo>
                    <a:pt x="3074" y="2044"/>
                  </a:lnTo>
                  <a:lnTo>
                    <a:pt x="3131" y="1819"/>
                  </a:lnTo>
                  <a:lnTo>
                    <a:pt x="3149" y="1575"/>
                  </a:lnTo>
                  <a:lnTo>
                    <a:pt x="3131" y="1331"/>
                  </a:lnTo>
                  <a:lnTo>
                    <a:pt x="3074" y="1087"/>
                  </a:lnTo>
                  <a:lnTo>
                    <a:pt x="2981" y="881"/>
                  </a:lnTo>
                  <a:lnTo>
                    <a:pt x="2868" y="675"/>
                  </a:lnTo>
                  <a:lnTo>
                    <a:pt x="2718" y="506"/>
                  </a:lnTo>
                  <a:lnTo>
                    <a:pt x="2550" y="338"/>
                  </a:lnTo>
                  <a:lnTo>
                    <a:pt x="2381" y="206"/>
                  </a:lnTo>
                  <a:lnTo>
                    <a:pt x="2175" y="113"/>
                  </a:lnTo>
                  <a:lnTo>
                    <a:pt x="1950" y="38"/>
                  </a:lnTo>
                  <a:lnTo>
                    <a:pt x="1800" y="19"/>
                  </a:lnTo>
                  <a:lnTo>
                    <a:pt x="1650"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5" name="Google Shape;1715;p33"/>
            <p:cNvSpPr/>
            <p:nvPr/>
          </p:nvSpPr>
          <p:spPr>
            <a:xfrm>
              <a:off x="4136400" y="3361300"/>
              <a:ext cx="38925" cy="72675"/>
            </a:xfrm>
            <a:custGeom>
              <a:avLst/>
              <a:gdLst/>
              <a:ahLst/>
              <a:cxnLst/>
              <a:rect l="l" t="t" r="r" b="b"/>
              <a:pathLst>
                <a:path w="1557" h="2907" extrusionOk="0">
                  <a:moveTo>
                    <a:pt x="357" y="1"/>
                  </a:moveTo>
                  <a:lnTo>
                    <a:pt x="263" y="76"/>
                  </a:lnTo>
                  <a:lnTo>
                    <a:pt x="188" y="151"/>
                  </a:lnTo>
                  <a:lnTo>
                    <a:pt x="132" y="244"/>
                  </a:lnTo>
                  <a:lnTo>
                    <a:pt x="94" y="357"/>
                  </a:lnTo>
                  <a:lnTo>
                    <a:pt x="57" y="469"/>
                  </a:lnTo>
                  <a:lnTo>
                    <a:pt x="19" y="582"/>
                  </a:lnTo>
                  <a:lnTo>
                    <a:pt x="0" y="844"/>
                  </a:lnTo>
                  <a:lnTo>
                    <a:pt x="0" y="1069"/>
                  </a:lnTo>
                  <a:lnTo>
                    <a:pt x="0" y="1294"/>
                  </a:lnTo>
                  <a:lnTo>
                    <a:pt x="38" y="1575"/>
                  </a:lnTo>
                  <a:lnTo>
                    <a:pt x="94" y="1913"/>
                  </a:lnTo>
                  <a:lnTo>
                    <a:pt x="132" y="2100"/>
                  </a:lnTo>
                  <a:lnTo>
                    <a:pt x="207" y="2306"/>
                  </a:lnTo>
                  <a:lnTo>
                    <a:pt x="300" y="2513"/>
                  </a:lnTo>
                  <a:lnTo>
                    <a:pt x="413" y="2681"/>
                  </a:lnTo>
                  <a:lnTo>
                    <a:pt x="488" y="2756"/>
                  </a:lnTo>
                  <a:lnTo>
                    <a:pt x="563" y="2813"/>
                  </a:lnTo>
                  <a:lnTo>
                    <a:pt x="657" y="2869"/>
                  </a:lnTo>
                  <a:lnTo>
                    <a:pt x="750" y="2906"/>
                  </a:lnTo>
                  <a:lnTo>
                    <a:pt x="957" y="2775"/>
                  </a:lnTo>
                  <a:lnTo>
                    <a:pt x="1125" y="2625"/>
                  </a:lnTo>
                  <a:lnTo>
                    <a:pt x="1275" y="2438"/>
                  </a:lnTo>
                  <a:lnTo>
                    <a:pt x="1388" y="2232"/>
                  </a:lnTo>
                  <a:lnTo>
                    <a:pt x="1481" y="2007"/>
                  </a:lnTo>
                  <a:lnTo>
                    <a:pt x="1538" y="1782"/>
                  </a:lnTo>
                  <a:lnTo>
                    <a:pt x="1556" y="1538"/>
                  </a:lnTo>
                  <a:lnTo>
                    <a:pt x="1538" y="1294"/>
                  </a:lnTo>
                  <a:lnTo>
                    <a:pt x="1481" y="1050"/>
                  </a:lnTo>
                  <a:lnTo>
                    <a:pt x="1388" y="844"/>
                  </a:lnTo>
                  <a:lnTo>
                    <a:pt x="1275" y="638"/>
                  </a:lnTo>
                  <a:lnTo>
                    <a:pt x="1125" y="469"/>
                  </a:lnTo>
                  <a:lnTo>
                    <a:pt x="957" y="301"/>
                  </a:lnTo>
                  <a:lnTo>
                    <a:pt x="788" y="169"/>
                  </a:lnTo>
                  <a:lnTo>
                    <a:pt x="582" y="76"/>
                  </a:lnTo>
                  <a:lnTo>
                    <a:pt x="357"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716" name="Google Shape;1716;p33"/>
          <p:cNvGrpSpPr/>
          <p:nvPr/>
        </p:nvGrpSpPr>
        <p:grpSpPr>
          <a:xfrm>
            <a:off x="7813428" y="3755348"/>
            <a:ext cx="470719" cy="859220"/>
            <a:chOff x="6063075" y="2385075"/>
            <a:chExt cx="365125" cy="666475"/>
          </a:xfrm>
        </p:grpSpPr>
        <p:sp>
          <p:nvSpPr>
            <p:cNvPr id="1717" name="Google Shape;1717;p33"/>
            <p:cNvSpPr/>
            <p:nvPr/>
          </p:nvSpPr>
          <p:spPr>
            <a:xfrm>
              <a:off x="6063075" y="2470850"/>
              <a:ext cx="365125" cy="580700"/>
            </a:xfrm>
            <a:custGeom>
              <a:avLst/>
              <a:gdLst/>
              <a:ahLst/>
              <a:cxnLst/>
              <a:rect l="l" t="t" r="r" b="b"/>
              <a:pathLst>
                <a:path w="14605" h="23228" extrusionOk="0">
                  <a:moveTo>
                    <a:pt x="7405" y="13423"/>
                  </a:moveTo>
                  <a:lnTo>
                    <a:pt x="7574" y="13479"/>
                  </a:lnTo>
                  <a:lnTo>
                    <a:pt x="7780" y="13554"/>
                  </a:lnTo>
                  <a:lnTo>
                    <a:pt x="8005" y="13685"/>
                  </a:lnTo>
                  <a:lnTo>
                    <a:pt x="8230" y="13873"/>
                  </a:lnTo>
                  <a:lnTo>
                    <a:pt x="8437" y="14079"/>
                  </a:lnTo>
                  <a:lnTo>
                    <a:pt x="8530" y="14191"/>
                  </a:lnTo>
                  <a:lnTo>
                    <a:pt x="8605" y="14322"/>
                  </a:lnTo>
                  <a:lnTo>
                    <a:pt x="8680" y="14454"/>
                  </a:lnTo>
                  <a:lnTo>
                    <a:pt x="8736" y="14604"/>
                  </a:lnTo>
                  <a:lnTo>
                    <a:pt x="8774" y="14754"/>
                  </a:lnTo>
                  <a:lnTo>
                    <a:pt x="8793" y="14904"/>
                  </a:lnTo>
                  <a:lnTo>
                    <a:pt x="8793" y="15091"/>
                  </a:lnTo>
                  <a:lnTo>
                    <a:pt x="8793" y="15185"/>
                  </a:lnTo>
                  <a:lnTo>
                    <a:pt x="8718" y="15616"/>
                  </a:lnTo>
                  <a:lnTo>
                    <a:pt x="8662" y="15841"/>
                  </a:lnTo>
                  <a:lnTo>
                    <a:pt x="8587" y="16066"/>
                  </a:lnTo>
                  <a:lnTo>
                    <a:pt x="8512" y="16291"/>
                  </a:lnTo>
                  <a:lnTo>
                    <a:pt x="8418" y="16516"/>
                  </a:lnTo>
                  <a:lnTo>
                    <a:pt x="8324" y="16741"/>
                  </a:lnTo>
                  <a:lnTo>
                    <a:pt x="8212" y="16947"/>
                  </a:lnTo>
                  <a:lnTo>
                    <a:pt x="8080" y="17134"/>
                  </a:lnTo>
                  <a:lnTo>
                    <a:pt x="7930" y="17303"/>
                  </a:lnTo>
                  <a:lnTo>
                    <a:pt x="7780" y="17472"/>
                  </a:lnTo>
                  <a:lnTo>
                    <a:pt x="7630" y="17603"/>
                  </a:lnTo>
                  <a:lnTo>
                    <a:pt x="7462" y="17697"/>
                  </a:lnTo>
                  <a:lnTo>
                    <a:pt x="7274" y="17772"/>
                  </a:lnTo>
                  <a:lnTo>
                    <a:pt x="7068" y="17809"/>
                  </a:lnTo>
                  <a:lnTo>
                    <a:pt x="6862" y="17809"/>
                  </a:lnTo>
                  <a:lnTo>
                    <a:pt x="6618" y="17753"/>
                  </a:lnTo>
                  <a:lnTo>
                    <a:pt x="6393" y="17678"/>
                  </a:lnTo>
                  <a:lnTo>
                    <a:pt x="6187" y="17566"/>
                  </a:lnTo>
                  <a:lnTo>
                    <a:pt x="6000" y="17416"/>
                  </a:lnTo>
                  <a:lnTo>
                    <a:pt x="5887" y="17303"/>
                  </a:lnTo>
                  <a:lnTo>
                    <a:pt x="5775" y="17172"/>
                  </a:lnTo>
                  <a:lnTo>
                    <a:pt x="5681" y="17041"/>
                  </a:lnTo>
                  <a:lnTo>
                    <a:pt x="5606" y="16891"/>
                  </a:lnTo>
                  <a:lnTo>
                    <a:pt x="5512" y="16703"/>
                  </a:lnTo>
                  <a:lnTo>
                    <a:pt x="5512" y="16685"/>
                  </a:lnTo>
                  <a:lnTo>
                    <a:pt x="5475" y="16591"/>
                  </a:lnTo>
                  <a:lnTo>
                    <a:pt x="5400" y="16291"/>
                  </a:lnTo>
                  <a:lnTo>
                    <a:pt x="5343" y="16010"/>
                  </a:lnTo>
                  <a:lnTo>
                    <a:pt x="5306" y="15710"/>
                  </a:lnTo>
                  <a:lnTo>
                    <a:pt x="5325" y="15410"/>
                  </a:lnTo>
                  <a:lnTo>
                    <a:pt x="5325" y="15297"/>
                  </a:lnTo>
                  <a:lnTo>
                    <a:pt x="5343" y="15260"/>
                  </a:lnTo>
                  <a:lnTo>
                    <a:pt x="5381" y="15054"/>
                  </a:lnTo>
                  <a:lnTo>
                    <a:pt x="5418" y="14866"/>
                  </a:lnTo>
                  <a:lnTo>
                    <a:pt x="5493" y="14679"/>
                  </a:lnTo>
                  <a:lnTo>
                    <a:pt x="5587" y="14510"/>
                  </a:lnTo>
                  <a:lnTo>
                    <a:pt x="5681" y="14341"/>
                  </a:lnTo>
                  <a:lnTo>
                    <a:pt x="5793" y="14172"/>
                  </a:lnTo>
                  <a:lnTo>
                    <a:pt x="5925" y="14023"/>
                  </a:lnTo>
                  <a:lnTo>
                    <a:pt x="6056" y="13891"/>
                  </a:lnTo>
                  <a:lnTo>
                    <a:pt x="6206" y="13779"/>
                  </a:lnTo>
                  <a:lnTo>
                    <a:pt x="6356" y="13666"/>
                  </a:lnTo>
                  <a:lnTo>
                    <a:pt x="6524" y="13591"/>
                  </a:lnTo>
                  <a:lnTo>
                    <a:pt x="6693" y="13516"/>
                  </a:lnTo>
                  <a:lnTo>
                    <a:pt x="6862" y="13460"/>
                  </a:lnTo>
                  <a:lnTo>
                    <a:pt x="7031" y="13423"/>
                  </a:lnTo>
                  <a:close/>
                  <a:moveTo>
                    <a:pt x="8437" y="0"/>
                  </a:moveTo>
                  <a:lnTo>
                    <a:pt x="8062" y="19"/>
                  </a:lnTo>
                  <a:lnTo>
                    <a:pt x="7687" y="56"/>
                  </a:lnTo>
                  <a:lnTo>
                    <a:pt x="7256" y="150"/>
                  </a:lnTo>
                  <a:lnTo>
                    <a:pt x="6824" y="262"/>
                  </a:lnTo>
                  <a:lnTo>
                    <a:pt x="6374" y="431"/>
                  </a:lnTo>
                  <a:lnTo>
                    <a:pt x="5906" y="637"/>
                  </a:lnTo>
                  <a:lnTo>
                    <a:pt x="5437" y="900"/>
                  </a:lnTo>
                  <a:lnTo>
                    <a:pt x="4950" y="1200"/>
                  </a:lnTo>
                  <a:lnTo>
                    <a:pt x="4481" y="1556"/>
                  </a:lnTo>
                  <a:lnTo>
                    <a:pt x="4237" y="1762"/>
                  </a:lnTo>
                  <a:lnTo>
                    <a:pt x="3994" y="1968"/>
                  </a:lnTo>
                  <a:lnTo>
                    <a:pt x="3769" y="2193"/>
                  </a:lnTo>
                  <a:lnTo>
                    <a:pt x="3525" y="2418"/>
                  </a:lnTo>
                  <a:lnTo>
                    <a:pt x="3300" y="2681"/>
                  </a:lnTo>
                  <a:lnTo>
                    <a:pt x="3075" y="2943"/>
                  </a:lnTo>
                  <a:lnTo>
                    <a:pt x="2850" y="3224"/>
                  </a:lnTo>
                  <a:lnTo>
                    <a:pt x="2625" y="3524"/>
                  </a:lnTo>
                  <a:lnTo>
                    <a:pt x="2419" y="3843"/>
                  </a:lnTo>
                  <a:lnTo>
                    <a:pt x="2213" y="4162"/>
                  </a:lnTo>
                  <a:lnTo>
                    <a:pt x="2006" y="4518"/>
                  </a:lnTo>
                  <a:lnTo>
                    <a:pt x="1819" y="4874"/>
                  </a:lnTo>
                  <a:lnTo>
                    <a:pt x="1632" y="5212"/>
                  </a:lnTo>
                  <a:lnTo>
                    <a:pt x="1463" y="5568"/>
                  </a:lnTo>
                  <a:lnTo>
                    <a:pt x="1313" y="5943"/>
                  </a:lnTo>
                  <a:lnTo>
                    <a:pt x="1163" y="6336"/>
                  </a:lnTo>
                  <a:lnTo>
                    <a:pt x="1107" y="6486"/>
                  </a:lnTo>
                  <a:lnTo>
                    <a:pt x="882" y="7124"/>
                  </a:lnTo>
                  <a:lnTo>
                    <a:pt x="694" y="7817"/>
                  </a:lnTo>
                  <a:lnTo>
                    <a:pt x="507" y="8530"/>
                  </a:lnTo>
                  <a:lnTo>
                    <a:pt x="357" y="9298"/>
                  </a:lnTo>
                  <a:lnTo>
                    <a:pt x="244" y="9954"/>
                  </a:lnTo>
                  <a:lnTo>
                    <a:pt x="151" y="10648"/>
                  </a:lnTo>
                  <a:lnTo>
                    <a:pt x="94" y="11154"/>
                  </a:lnTo>
                  <a:lnTo>
                    <a:pt x="57" y="11642"/>
                  </a:lnTo>
                  <a:lnTo>
                    <a:pt x="19" y="12410"/>
                  </a:lnTo>
                  <a:lnTo>
                    <a:pt x="1" y="13291"/>
                  </a:lnTo>
                  <a:lnTo>
                    <a:pt x="38" y="14116"/>
                  </a:lnTo>
                  <a:lnTo>
                    <a:pt x="57" y="14322"/>
                  </a:lnTo>
                  <a:lnTo>
                    <a:pt x="38" y="14322"/>
                  </a:lnTo>
                  <a:lnTo>
                    <a:pt x="76" y="14697"/>
                  </a:lnTo>
                  <a:lnTo>
                    <a:pt x="132" y="15260"/>
                  </a:lnTo>
                  <a:lnTo>
                    <a:pt x="207" y="15803"/>
                  </a:lnTo>
                  <a:lnTo>
                    <a:pt x="338" y="16478"/>
                  </a:lnTo>
                  <a:lnTo>
                    <a:pt x="488" y="17116"/>
                  </a:lnTo>
                  <a:lnTo>
                    <a:pt x="657" y="17678"/>
                  </a:lnTo>
                  <a:lnTo>
                    <a:pt x="844" y="18222"/>
                  </a:lnTo>
                  <a:lnTo>
                    <a:pt x="1088" y="18803"/>
                  </a:lnTo>
                  <a:lnTo>
                    <a:pt x="1350" y="19365"/>
                  </a:lnTo>
                  <a:lnTo>
                    <a:pt x="1519" y="19684"/>
                  </a:lnTo>
                  <a:lnTo>
                    <a:pt x="1707" y="20003"/>
                  </a:lnTo>
                  <a:lnTo>
                    <a:pt x="1913" y="20303"/>
                  </a:lnTo>
                  <a:lnTo>
                    <a:pt x="2100" y="20584"/>
                  </a:lnTo>
                  <a:lnTo>
                    <a:pt x="2288" y="20809"/>
                  </a:lnTo>
                  <a:lnTo>
                    <a:pt x="2456" y="21015"/>
                  </a:lnTo>
                  <a:lnTo>
                    <a:pt x="2700" y="21296"/>
                  </a:lnTo>
                  <a:lnTo>
                    <a:pt x="2963" y="21559"/>
                  </a:lnTo>
                  <a:lnTo>
                    <a:pt x="3225" y="21802"/>
                  </a:lnTo>
                  <a:lnTo>
                    <a:pt x="3487" y="22027"/>
                  </a:lnTo>
                  <a:lnTo>
                    <a:pt x="3750" y="22215"/>
                  </a:lnTo>
                  <a:lnTo>
                    <a:pt x="3994" y="22384"/>
                  </a:lnTo>
                  <a:lnTo>
                    <a:pt x="4256" y="22533"/>
                  </a:lnTo>
                  <a:lnTo>
                    <a:pt x="4500" y="22683"/>
                  </a:lnTo>
                  <a:lnTo>
                    <a:pt x="4743" y="22796"/>
                  </a:lnTo>
                  <a:lnTo>
                    <a:pt x="4987" y="22890"/>
                  </a:lnTo>
                  <a:lnTo>
                    <a:pt x="5231" y="22965"/>
                  </a:lnTo>
                  <a:lnTo>
                    <a:pt x="5456" y="23040"/>
                  </a:lnTo>
                  <a:lnTo>
                    <a:pt x="5550" y="23058"/>
                  </a:lnTo>
                  <a:lnTo>
                    <a:pt x="5868" y="23115"/>
                  </a:lnTo>
                  <a:lnTo>
                    <a:pt x="6074" y="23133"/>
                  </a:lnTo>
                  <a:lnTo>
                    <a:pt x="6656" y="23190"/>
                  </a:lnTo>
                  <a:lnTo>
                    <a:pt x="7293" y="23227"/>
                  </a:lnTo>
                  <a:lnTo>
                    <a:pt x="7968" y="23227"/>
                  </a:lnTo>
                  <a:lnTo>
                    <a:pt x="8324" y="23208"/>
                  </a:lnTo>
                  <a:lnTo>
                    <a:pt x="8662" y="23190"/>
                  </a:lnTo>
                  <a:lnTo>
                    <a:pt x="9036" y="23133"/>
                  </a:lnTo>
                  <a:lnTo>
                    <a:pt x="9393" y="23058"/>
                  </a:lnTo>
                  <a:lnTo>
                    <a:pt x="9749" y="22965"/>
                  </a:lnTo>
                  <a:lnTo>
                    <a:pt x="10105" y="22852"/>
                  </a:lnTo>
                  <a:lnTo>
                    <a:pt x="10124" y="22852"/>
                  </a:lnTo>
                  <a:lnTo>
                    <a:pt x="10405" y="22758"/>
                  </a:lnTo>
                  <a:lnTo>
                    <a:pt x="10686" y="22627"/>
                  </a:lnTo>
                  <a:lnTo>
                    <a:pt x="10949" y="22496"/>
                  </a:lnTo>
                  <a:lnTo>
                    <a:pt x="11211" y="22327"/>
                  </a:lnTo>
                  <a:lnTo>
                    <a:pt x="11473" y="22159"/>
                  </a:lnTo>
                  <a:lnTo>
                    <a:pt x="11736" y="21971"/>
                  </a:lnTo>
                  <a:lnTo>
                    <a:pt x="11980" y="21765"/>
                  </a:lnTo>
                  <a:lnTo>
                    <a:pt x="12223" y="21521"/>
                  </a:lnTo>
                  <a:lnTo>
                    <a:pt x="12467" y="21259"/>
                  </a:lnTo>
                  <a:lnTo>
                    <a:pt x="12692" y="20996"/>
                  </a:lnTo>
                  <a:lnTo>
                    <a:pt x="12711" y="20978"/>
                  </a:lnTo>
                  <a:lnTo>
                    <a:pt x="12879" y="20734"/>
                  </a:lnTo>
                  <a:lnTo>
                    <a:pt x="13104" y="20378"/>
                  </a:lnTo>
                  <a:lnTo>
                    <a:pt x="13329" y="19984"/>
                  </a:lnTo>
                  <a:lnTo>
                    <a:pt x="13536" y="19534"/>
                  </a:lnTo>
                  <a:lnTo>
                    <a:pt x="13723" y="19084"/>
                  </a:lnTo>
                  <a:lnTo>
                    <a:pt x="13948" y="18465"/>
                  </a:lnTo>
                  <a:lnTo>
                    <a:pt x="14117" y="17791"/>
                  </a:lnTo>
                  <a:lnTo>
                    <a:pt x="14229" y="17359"/>
                  </a:lnTo>
                  <a:lnTo>
                    <a:pt x="14304" y="16928"/>
                  </a:lnTo>
                  <a:lnTo>
                    <a:pt x="14379" y="16460"/>
                  </a:lnTo>
                  <a:lnTo>
                    <a:pt x="14435" y="15972"/>
                  </a:lnTo>
                  <a:lnTo>
                    <a:pt x="14473" y="15653"/>
                  </a:lnTo>
                  <a:lnTo>
                    <a:pt x="14473" y="15354"/>
                  </a:lnTo>
                  <a:lnTo>
                    <a:pt x="14473" y="15054"/>
                  </a:lnTo>
                  <a:lnTo>
                    <a:pt x="14435" y="14772"/>
                  </a:lnTo>
                  <a:lnTo>
                    <a:pt x="14398" y="14472"/>
                  </a:lnTo>
                  <a:lnTo>
                    <a:pt x="14323" y="14172"/>
                  </a:lnTo>
                  <a:lnTo>
                    <a:pt x="14248" y="13910"/>
                  </a:lnTo>
                  <a:lnTo>
                    <a:pt x="14136" y="13629"/>
                  </a:lnTo>
                  <a:lnTo>
                    <a:pt x="14117" y="13554"/>
                  </a:lnTo>
                  <a:lnTo>
                    <a:pt x="13986" y="13291"/>
                  </a:lnTo>
                  <a:lnTo>
                    <a:pt x="13854" y="13048"/>
                  </a:lnTo>
                  <a:lnTo>
                    <a:pt x="13704" y="12804"/>
                  </a:lnTo>
                  <a:lnTo>
                    <a:pt x="13536" y="12579"/>
                  </a:lnTo>
                  <a:lnTo>
                    <a:pt x="13367" y="12354"/>
                  </a:lnTo>
                  <a:lnTo>
                    <a:pt x="13179" y="12148"/>
                  </a:lnTo>
                  <a:lnTo>
                    <a:pt x="12879" y="11848"/>
                  </a:lnTo>
                  <a:lnTo>
                    <a:pt x="12542" y="11567"/>
                  </a:lnTo>
                  <a:lnTo>
                    <a:pt x="12223" y="11342"/>
                  </a:lnTo>
                  <a:lnTo>
                    <a:pt x="11886" y="11136"/>
                  </a:lnTo>
                  <a:lnTo>
                    <a:pt x="11548" y="10948"/>
                  </a:lnTo>
                  <a:lnTo>
                    <a:pt x="11192" y="10779"/>
                  </a:lnTo>
                  <a:lnTo>
                    <a:pt x="10742" y="10592"/>
                  </a:lnTo>
                  <a:lnTo>
                    <a:pt x="10274" y="10461"/>
                  </a:lnTo>
                  <a:lnTo>
                    <a:pt x="9824" y="10348"/>
                  </a:lnTo>
                  <a:lnTo>
                    <a:pt x="9355" y="10273"/>
                  </a:lnTo>
                  <a:lnTo>
                    <a:pt x="9149" y="10254"/>
                  </a:lnTo>
                  <a:lnTo>
                    <a:pt x="8699" y="10236"/>
                  </a:lnTo>
                  <a:lnTo>
                    <a:pt x="8287" y="10254"/>
                  </a:lnTo>
                  <a:lnTo>
                    <a:pt x="7893" y="10292"/>
                  </a:lnTo>
                  <a:lnTo>
                    <a:pt x="7537" y="10367"/>
                  </a:lnTo>
                  <a:lnTo>
                    <a:pt x="7199" y="10442"/>
                  </a:lnTo>
                  <a:lnTo>
                    <a:pt x="6899" y="10554"/>
                  </a:lnTo>
                  <a:lnTo>
                    <a:pt x="6618" y="10667"/>
                  </a:lnTo>
                  <a:lnTo>
                    <a:pt x="6356" y="10798"/>
                  </a:lnTo>
                  <a:lnTo>
                    <a:pt x="6093" y="10929"/>
                  </a:lnTo>
                  <a:lnTo>
                    <a:pt x="5831" y="11098"/>
                  </a:lnTo>
                  <a:lnTo>
                    <a:pt x="5587" y="11304"/>
                  </a:lnTo>
                  <a:lnTo>
                    <a:pt x="5381" y="11510"/>
                  </a:lnTo>
                  <a:lnTo>
                    <a:pt x="5437" y="11079"/>
                  </a:lnTo>
                  <a:lnTo>
                    <a:pt x="5512" y="10573"/>
                  </a:lnTo>
                  <a:lnTo>
                    <a:pt x="5606" y="10104"/>
                  </a:lnTo>
                  <a:lnTo>
                    <a:pt x="5700" y="9655"/>
                  </a:lnTo>
                  <a:lnTo>
                    <a:pt x="5812" y="9223"/>
                  </a:lnTo>
                  <a:lnTo>
                    <a:pt x="5887" y="8923"/>
                  </a:lnTo>
                  <a:lnTo>
                    <a:pt x="5981" y="8642"/>
                  </a:lnTo>
                  <a:lnTo>
                    <a:pt x="6131" y="8305"/>
                  </a:lnTo>
                  <a:lnTo>
                    <a:pt x="6281" y="8005"/>
                  </a:lnTo>
                  <a:lnTo>
                    <a:pt x="6449" y="7724"/>
                  </a:lnTo>
                  <a:lnTo>
                    <a:pt x="6637" y="7480"/>
                  </a:lnTo>
                  <a:lnTo>
                    <a:pt x="6749" y="7386"/>
                  </a:lnTo>
                  <a:lnTo>
                    <a:pt x="6843" y="7292"/>
                  </a:lnTo>
                  <a:lnTo>
                    <a:pt x="6956" y="7217"/>
                  </a:lnTo>
                  <a:lnTo>
                    <a:pt x="7087" y="7142"/>
                  </a:lnTo>
                  <a:lnTo>
                    <a:pt x="7199" y="7105"/>
                  </a:lnTo>
                  <a:lnTo>
                    <a:pt x="7331" y="7068"/>
                  </a:lnTo>
                  <a:lnTo>
                    <a:pt x="7593" y="7068"/>
                  </a:lnTo>
                  <a:lnTo>
                    <a:pt x="7855" y="7105"/>
                  </a:lnTo>
                  <a:lnTo>
                    <a:pt x="8099" y="7161"/>
                  </a:lnTo>
                  <a:lnTo>
                    <a:pt x="8305" y="7217"/>
                  </a:lnTo>
                  <a:lnTo>
                    <a:pt x="8493" y="7292"/>
                  </a:lnTo>
                  <a:lnTo>
                    <a:pt x="8718" y="7442"/>
                  </a:lnTo>
                  <a:lnTo>
                    <a:pt x="8886" y="7574"/>
                  </a:lnTo>
                  <a:lnTo>
                    <a:pt x="9018" y="7705"/>
                  </a:lnTo>
                  <a:lnTo>
                    <a:pt x="9111" y="7855"/>
                  </a:lnTo>
                  <a:lnTo>
                    <a:pt x="9168" y="7986"/>
                  </a:lnTo>
                  <a:lnTo>
                    <a:pt x="9261" y="8249"/>
                  </a:lnTo>
                  <a:lnTo>
                    <a:pt x="9318" y="8455"/>
                  </a:lnTo>
                  <a:lnTo>
                    <a:pt x="9336" y="8455"/>
                  </a:lnTo>
                  <a:lnTo>
                    <a:pt x="9336" y="8492"/>
                  </a:lnTo>
                  <a:lnTo>
                    <a:pt x="9336" y="8567"/>
                  </a:lnTo>
                  <a:lnTo>
                    <a:pt x="9336" y="8661"/>
                  </a:lnTo>
                  <a:lnTo>
                    <a:pt x="9374" y="8755"/>
                  </a:lnTo>
                  <a:lnTo>
                    <a:pt x="9393" y="8848"/>
                  </a:lnTo>
                  <a:lnTo>
                    <a:pt x="9449" y="8923"/>
                  </a:lnTo>
                  <a:lnTo>
                    <a:pt x="9524" y="8998"/>
                  </a:lnTo>
                  <a:lnTo>
                    <a:pt x="9618" y="9036"/>
                  </a:lnTo>
                  <a:lnTo>
                    <a:pt x="9711" y="9073"/>
                  </a:lnTo>
                  <a:lnTo>
                    <a:pt x="9936" y="9073"/>
                  </a:lnTo>
                  <a:lnTo>
                    <a:pt x="10049" y="9036"/>
                  </a:lnTo>
                  <a:lnTo>
                    <a:pt x="10180" y="8998"/>
                  </a:lnTo>
                  <a:lnTo>
                    <a:pt x="11848" y="8061"/>
                  </a:lnTo>
                  <a:lnTo>
                    <a:pt x="12917" y="7480"/>
                  </a:lnTo>
                  <a:lnTo>
                    <a:pt x="13348" y="7255"/>
                  </a:lnTo>
                  <a:lnTo>
                    <a:pt x="13648" y="7124"/>
                  </a:lnTo>
                  <a:lnTo>
                    <a:pt x="13686" y="7105"/>
                  </a:lnTo>
                  <a:lnTo>
                    <a:pt x="13779" y="7068"/>
                  </a:lnTo>
                  <a:lnTo>
                    <a:pt x="13911" y="7011"/>
                  </a:lnTo>
                  <a:lnTo>
                    <a:pt x="14042" y="6955"/>
                  </a:lnTo>
                  <a:lnTo>
                    <a:pt x="14173" y="6880"/>
                  </a:lnTo>
                  <a:lnTo>
                    <a:pt x="14285" y="6805"/>
                  </a:lnTo>
                  <a:lnTo>
                    <a:pt x="14398" y="6693"/>
                  </a:lnTo>
                  <a:lnTo>
                    <a:pt x="14492" y="6580"/>
                  </a:lnTo>
                  <a:lnTo>
                    <a:pt x="14548" y="6468"/>
                  </a:lnTo>
                  <a:lnTo>
                    <a:pt x="14604" y="6318"/>
                  </a:lnTo>
                  <a:lnTo>
                    <a:pt x="14604" y="6261"/>
                  </a:lnTo>
                  <a:lnTo>
                    <a:pt x="14604" y="6149"/>
                  </a:lnTo>
                  <a:lnTo>
                    <a:pt x="14585" y="6036"/>
                  </a:lnTo>
                  <a:lnTo>
                    <a:pt x="14529" y="5793"/>
                  </a:lnTo>
                  <a:lnTo>
                    <a:pt x="14417" y="5455"/>
                  </a:lnTo>
                  <a:lnTo>
                    <a:pt x="14323" y="5155"/>
                  </a:lnTo>
                  <a:lnTo>
                    <a:pt x="14192" y="4818"/>
                  </a:lnTo>
                  <a:lnTo>
                    <a:pt x="13967" y="4312"/>
                  </a:lnTo>
                  <a:lnTo>
                    <a:pt x="13704" y="3768"/>
                  </a:lnTo>
                  <a:lnTo>
                    <a:pt x="13404" y="3262"/>
                  </a:lnTo>
                  <a:lnTo>
                    <a:pt x="13067" y="2737"/>
                  </a:lnTo>
                  <a:lnTo>
                    <a:pt x="12786" y="2362"/>
                  </a:lnTo>
                  <a:lnTo>
                    <a:pt x="12467" y="1987"/>
                  </a:lnTo>
                  <a:lnTo>
                    <a:pt x="12130" y="1631"/>
                  </a:lnTo>
                  <a:lnTo>
                    <a:pt x="11736" y="1294"/>
                  </a:lnTo>
                  <a:lnTo>
                    <a:pt x="11455" y="1087"/>
                  </a:lnTo>
                  <a:lnTo>
                    <a:pt x="11174" y="881"/>
                  </a:lnTo>
                  <a:lnTo>
                    <a:pt x="10855" y="694"/>
                  </a:lnTo>
                  <a:lnTo>
                    <a:pt x="10517" y="525"/>
                  </a:lnTo>
                  <a:lnTo>
                    <a:pt x="10105" y="356"/>
                  </a:lnTo>
                  <a:lnTo>
                    <a:pt x="9693" y="206"/>
                  </a:lnTo>
                  <a:lnTo>
                    <a:pt x="9243" y="94"/>
                  </a:lnTo>
                  <a:lnTo>
                    <a:pt x="8755" y="19"/>
                  </a:lnTo>
                  <a:lnTo>
                    <a:pt x="8437"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8" name="Google Shape;1718;p33"/>
            <p:cNvSpPr/>
            <p:nvPr/>
          </p:nvSpPr>
          <p:spPr>
            <a:xfrm>
              <a:off x="6092125" y="2539275"/>
              <a:ext cx="313575" cy="107350"/>
            </a:xfrm>
            <a:custGeom>
              <a:avLst/>
              <a:gdLst/>
              <a:ahLst/>
              <a:cxnLst/>
              <a:rect l="l" t="t" r="r" b="b"/>
              <a:pathLst>
                <a:path w="12543" h="4294" extrusionOk="0">
                  <a:moveTo>
                    <a:pt x="11905" y="0"/>
                  </a:moveTo>
                  <a:lnTo>
                    <a:pt x="5644" y="2212"/>
                  </a:lnTo>
                  <a:lnTo>
                    <a:pt x="6768" y="19"/>
                  </a:lnTo>
                  <a:lnTo>
                    <a:pt x="6768" y="19"/>
                  </a:lnTo>
                  <a:lnTo>
                    <a:pt x="657" y="2137"/>
                  </a:lnTo>
                  <a:lnTo>
                    <a:pt x="470" y="2475"/>
                  </a:lnTo>
                  <a:lnTo>
                    <a:pt x="301" y="2831"/>
                  </a:lnTo>
                  <a:lnTo>
                    <a:pt x="151" y="3206"/>
                  </a:lnTo>
                  <a:lnTo>
                    <a:pt x="1" y="3599"/>
                  </a:lnTo>
                  <a:lnTo>
                    <a:pt x="4406" y="2062"/>
                  </a:lnTo>
                  <a:lnTo>
                    <a:pt x="3263" y="4293"/>
                  </a:lnTo>
                  <a:lnTo>
                    <a:pt x="3263" y="4293"/>
                  </a:lnTo>
                  <a:lnTo>
                    <a:pt x="12542" y="1031"/>
                  </a:lnTo>
                  <a:lnTo>
                    <a:pt x="12242" y="525"/>
                  </a:lnTo>
                  <a:lnTo>
                    <a:pt x="11905"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9" name="Google Shape;1719;p33"/>
            <p:cNvSpPr/>
            <p:nvPr/>
          </p:nvSpPr>
          <p:spPr>
            <a:xfrm>
              <a:off x="6281000" y="2607225"/>
              <a:ext cx="147200" cy="75000"/>
            </a:xfrm>
            <a:custGeom>
              <a:avLst/>
              <a:gdLst/>
              <a:ahLst/>
              <a:cxnLst/>
              <a:rect l="l" t="t" r="r" b="b"/>
              <a:pathLst>
                <a:path w="5888" h="3000" extrusionOk="0">
                  <a:moveTo>
                    <a:pt x="5700" y="0"/>
                  </a:moveTo>
                  <a:lnTo>
                    <a:pt x="1" y="1987"/>
                  </a:lnTo>
                  <a:lnTo>
                    <a:pt x="169" y="2119"/>
                  </a:lnTo>
                  <a:lnTo>
                    <a:pt x="301" y="2250"/>
                  </a:lnTo>
                  <a:lnTo>
                    <a:pt x="394" y="2400"/>
                  </a:lnTo>
                  <a:lnTo>
                    <a:pt x="451" y="2531"/>
                  </a:lnTo>
                  <a:lnTo>
                    <a:pt x="544" y="2794"/>
                  </a:lnTo>
                  <a:lnTo>
                    <a:pt x="601" y="3000"/>
                  </a:lnTo>
                  <a:lnTo>
                    <a:pt x="619" y="3000"/>
                  </a:lnTo>
                  <a:lnTo>
                    <a:pt x="5156" y="1425"/>
                  </a:lnTo>
                  <a:lnTo>
                    <a:pt x="5062" y="1613"/>
                  </a:lnTo>
                  <a:lnTo>
                    <a:pt x="5194" y="1556"/>
                  </a:lnTo>
                  <a:lnTo>
                    <a:pt x="5325" y="1500"/>
                  </a:lnTo>
                  <a:lnTo>
                    <a:pt x="5456" y="1425"/>
                  </a:lnTo>
                  <a:lnTo>
                    <a:pt x="5568" y="1350"/>
                  </a:lnTo>
                  <a:lnTo>
                    <a:pt x="5681" y="1238"/>
                  </a:lnTo>
                  <a:lnTo>
                    <a:pt x="5775" y="1125"/>
                  </a:lnTo>
                  <a:lnTo>
                    <a:pt x="5831" y="1013"/>
                  </a:lnTo>
                  <a:lnTo>
                    <a:pt x="5887" y="863"/>
                  </a:lnTo>
                  <a:lnTo>
                    <a:pt x="5887" y="806"/>
                  </a:lnTo>
                  <a:lnTo>
                    <a:pt x="5887" y="694"/>
                  </a:lnTo>
                  <a:lnTo>
                    <a:pt x="5868" y="581"/>
                  </a:lnTo>
                  <a:lnTo>
                    <a:pt x="5812" y="338"/>
                  </a:lnTo>
                  <a:lnTo>
                    <a:pt x="5700"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0" name="Google Shape;1720;p33"/>
            <p:cNvSpPr/>
            <p:nvPr/>
          </p:nvSpPr>
          <p:spPr>
            <a:xfrm>
              <a:off x="6063075" y="2727200"/>
              <a:ext cx="279825" cy="111100"/>
            </a:xfrm>
            <a:custGeom>
              <a:avLst/>
              <a:gdLst/>
              <a:ahLst/>
              <a:cxnLst/>
              <a:rect l="l" t="t" r="r" b="b"/>
              <a:pathLst>
                <a:path w="11193" h="4444" extrusionOk="0">
                  <a:moveTo>
                    <a:pt x="9149" y="0"/>
                  </a:moveTo>
                  <a:lnTo>
                    <a:pt x="1200" y="2812"/>
                  </a:lnTo>
                  <a:lnTo>
                    <a:pt x="2344" y="600"/>
                  </a:lnTo>
                  <a:lnTo>
                    <a:pt x="57" y="1388"/>
                  </a:lnTo>
                  <a:lnTo>
                    <a:pt x="19" y="2156"/>
                  </a:lnTo>
                  <a:lnTo>
                    <a:pt x="1" y="3037"/>
                  </a:lnTo>
                  <a:lnTo>
                    <a:pt x="38" y="3862"/>
                  </a:lnTo>
                  <a:lnTo>
                    <a:pt x="57" y="4068"/>
                  </a:lnTo>
                  <a:lnTo>
                    <a:pt x="38" y="4068"/>
                  </a:lnTo>
                  <a:lnTo>
                    <a:pt x="76" y="4443"/>
                  </a:lnTo>
                  <a:lnTo>
                    <a:pt x="11192" y="525"/>
                  </a:lnTo>
                  <a:lnTo>
                    <a:pt x="10742" y="338"/>
                  </a:lnTo>
                  <a:lnTo>
                    <a:pt x="10274" y="207"/>
                  </a:lnTo>
                  <a:lnTo>
                    <a:pt x="9824" y="94"/>
                  </a:lnTo>
                  <a:lnTo>
                    <a:pt x="9355" y="19"/>
                  </a:lnTo>
                  <a:lnTo>
                    <a:pt x="9149"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1" name="Google Shape;1721;p33"/>
            <p:cNvSpPr/>
            <p:nvPr/>
          </p:nvSpPr>
          <p:spPr>
            <a:xfrm>
              <a:off x="6124475" y="2938575"/>
              <a:ext cx="281700" cy="110625"/>
            </a:xfrm>
            <a:custGeom>
              <a:avLst/>
              <a:gdLst/>
              <a:ahLst/>
              <a:cxnLst/>
              <a:rect l="l" t="t" r="r" b="b"/>
              <a:pathLst>
                <a:path w="11268" h="4425" extrusionOk="0">
                  <a:moveTo>
                    <a:pt x="6655" y="0"/>
                  </a:moveTo>
                  <a:lnTo>
                    <a:pt x="0" y="2306"/>
                  </a:lnTo>
                  <a:lnTo>
                    <a:pt x="244" y="2587"/>
                  </a:lnTo>
                  <a:lnTo>
                    <a:pt x="507" y="2850"/>
                  </a:lnTo>
                  <a:lnTo>
                    <a:pt x="769" y="3093"/>
                  </a:lnTo>
                  <a:lnTo>
                    <a:pt x="1031" y="3318"/>
                  </a:lnTo>
                  <a:lnTo>
                    <a:pt x="4068" y="2269"/>
                  </a:lnTo>
                  <a:lnTo>
                    <a:pt x="3000" y="4331"/>
                  </a:lnTo>
                  <a:lnTo>
                    <a:pt x="3094" y="4349"/>
                  </a:lnTo>
                  <a:lnTo>
                    <a:pt x="3412" y="4406"/>
                  </a:lnTo>
                  <a:lnTo>
                    <a:pt x="3618" y="4424"/>
                  </a:lnTo>
                  <a:lnTo>
                    <a:pt x="10423" y="2025"/>
                  </a:lnTo>
                  <a:lnTo>
                    <a:pt x="10648" y="1669"/>
                  </a:lnTo>
                  <a:lnTo>
                    <a:pt x="10873" y="1275"/>
                  </a:lnTo>
                  <a:lnTo>
                    <a:pt x="11080" y="825"/>
                  </a:lnTo>
                  <a:lnTo>
                    <a:pt x="11267" y="375"/>
                  </a:lnTo>
                  <a:lnTo>
                    <a:pt x="5418" y="2437"/>
                  </a:lnTo>
                  <a:lnTo>
                    <a:pt x="6655"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2" name="Google Shape;1722;p33"/>
            <p:cNvSpPr/>
            <p:nvPr/>
          </p:nvSpPr>
          <p:spPr>
            <a:xfrm>
              <a:off x="6075275" y="2856075"/>
              <a:ext cx="124675" cy="70325"/>
            </a:xfrm>
            <a:custGeom>
              <a:avLst/>
              <a:gdLst/>
              <a:ahLst/>
              <a:cxnLst/>
              <a:rect l="l" t="t" r="r" b="b"/>
              <a:pathLst>
                <a:path w="4987" h="2813" extrusionOk="0">
                  <a:moveTo>
                    <a:pt x="4837" y="1"/>
                  </a:moveTo>
                  <a:lnTo>
                    <a:pt x="0" y="1707"/>
                  </a:lnTo>
                  <a:lnTo>
                    <a:pt x="169" y="2269"/>
                  </a:lnTo>
                  <a:lnTo>
                    <a:pt x="356" y="2813"/>
                  </a:lnTo>
                  <a:lnTo>
                    <a:pt x="4987" y="1182"/>
                  </a:lnTo>
                  <a:lnTo>
                    <a:pt x="4912" y="882"/>
                  </a:lnTo>
                  <a:lnTo>
                    <a:pt x="4855" y="601"/>
                  </a:lnTo>
                  <a:lnTo>
                    <a:pt x="4818" y="301"/>
                  </a:lnTo>
                  <a:lnTo>
                    <a:pt x="4837"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3" name="Google Shape;1723;p33"/>
            <p:cNvSpPr/>
            <p:nvPr/>
          </p:nvSpPr>
          <p:spPr>
            <a:xfrm>
              <a:off x="6268825" y="2774525"/>
              <a:ext cx="155150" cy="90025"/>
            </a:xfrm>
            <a:custGeom>
              <a:avLst/>
              <a:gdLst/>
              <a:ahLst/>
              <a:cxnLst/>
              <a:rect l="l" t="t" r="r" b="b"/>
              <a:pathLst>
                <a:path w="6206" h="3601" extrusionOk="0">
                  <a:moveTo>
                    <a:pt x="4949" y="1"/>
                  </a:moveTo>
                  <a:lnTo>
                    <a:pt x="0" y="1726"/>
                  </a:lnTo>
                  <a:lnTo>
                    <a:pt x="207" y="1932"/>
                  </a:lnTo>
                  <a:lnTo>
                    <a:pt x="300" y="2044"/>
                  </a:lnTo>
                  <a:lnTo>
                    <a:pt x="375" y="2175"/>
                  </a:lnTo>
                  <a:lnTo>
                    <a:pt x="450" y="2307"/>
                  </a:lnTo>
                  <a:lnTo>
                    <a:pt x="506" y="2457"/>
                  </a:lnTo>
                  <a:lnTo>
                    <a:pt x="544" y="2607"/>
                  </a:lnTo>
                  <a:lnTo>
                    <a:pt x="563" y="2757"/>
                  </a:lnTo>
                  <a:lnTo>
                    <a:pt x="4593" y="1369"/>
                  </a:lnTo>
                  <a:lnTo>
                    <a:pt x="3450" y="3600"/>
                  </a:lnTo>
                  <a:lnTo>
                    <a:pt x="6205" y="2625"/>
                  </a:lnTo>
                  <a:lnTo>
                    <a:pt x="6168" y="2325"/>
                  </a:lnTo>
                  <a:lnTo>
                    <a:pt x="6093" y="2025"/>
                  </a:lnTo>
                  <a:lnTo>
                    <a:pt x="6018" y="1763"/>
                  </a:lnTo>
                  <a:lnTo>
                    <a:pt x="5906" y="1482"/>
                  </a:lnTo>
                  <a:lnTo>
                    <a:pt x="5831" y="1519"/>
                  </a:lnTo>
                  <a:lnTo>
                    <a:pt x="5831" y="1519"/>
                  </a:lnTo>
                  <a:lnTo>
                    <a:pt x="5887" y="1407"/>
                  </a:lnTo>
                  <a:lnTo>
                    <a:pt x="5756" y="1144"/>
                  </a:lnTo>
                  <a:lnTo>
                    <a:pt x="5624" y="901"/>
                  </a:lnTo>
                  <a:lnTo>
                    <a:pt x="5474" y="657"/>
                  </a:lnTo>
                  <a:lnTo>
                    <a:pt x="5306" y="432"/>
                  </a:lnTo>
                  <a:lnTo>
                    <a:pt x="5137" y="207"/>
                  </a:lnTo>
                  <a:lnTo>
                    <a:pt x="4949"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4" name="Google Shape;1724;p33"/>
            <p:cNvSpPr/>
            <p:nvPr/>
          </p:nvSpPr>
          <p:spPr>
            <a:xfrm>
              <a:off x="6296000" y="2385075"/>
              <a:ext cx="117200" cy="117200"/>
            </a:xfrm>
            <a:custGeom>
              <a:avLst/>
              <a:gdLst/>
              <a:ahLst/>
              <a:cxnLst/>
              <a:rect l="l" t="t" r="r" b="b"/>
              <a:pathLst>
                <a:path w="4688" h="4688" extrusionOk="0">
                  <a:moveTo>
                    <a:pt x="2419" y="0"/>
                  </a:moveTo>
                  <a:lnTo>
                    <a:pt x="2194" y="19"/>
                  </a:lnTo>
                  <a:lnTo>
                    <a:pt x="1969" y="38"/>
                  </a:lnTo>
                  <a:lnTo>
                    <a:pt x="1744" y="94"/>
                  </a:lnTo>
                  <a:lnTo>
                    <a:pt x="1519" y="150"/>
                  </a:lnTo>
                  <a:lnTo>
                    <a:pt x="1313" y="244"/>
                  </a:lnTo>
                  <a:lnTo>
                    <a:pt x="1107" y="357"/>
                  </a:lnTo>
                  <a:lnTo>
                    <a:pt x="919" y="507"/>
                  </a:lnTo>
                  <a:lnTo>
                    <a:pt x="732" y="657"/>
                  </a:lnTo>
                  <a:lnTo>
                    <a:pt x="563" y="825"/>
                  </a:lnTo>
                  <a:lnTo>
                    <a:pt x="432" y="1013"/>
                  </a:lnTo>
                  <a:lnTo>
                    <a:pt x="301" y="1200"/>
                  </a:lnTo>
                  <a:lnTo>
                    <a:pt x="207" y="1406"/>
                  </a:lnTo>
                  <a:lnTo>
                    <a:pt x="132" y="1613"/>
                  </a:lnTo>
                  <a:lnTo>
                    <a:pt x="57" y="1838"/>
                  </a:lnTo>
                  <a:lnTo>
                    <a:pt x="19" y="2063"/>
                  </a:lnTo>
                  <a:lnTo>
                    <a:pt x="1" y="2287"/>
                  </a:lnTo>
                  <a:lnTo>
                    <a:pt x="19" y="2512"/>
                  </a:lnTo>
                  <a:lnTo>
                    <a:pt x="38" y="2737"/>
                  </a:lnTo>
                  <a:lnTo>
                    <a:pt x="94" y="2962"/>
                  </a:lnTo>
                  <a:lnTo>
                    <a:pt x="151" y="3169"/>
                  </a:lnTo>
                  <a:lnTo>
                    <a:pt x="244" y="3394"/>
                  </a:lnTo>
                  <a:lnTo>
                    <a:pt x="357" y="3600"/>
                  </a:lnTo>
                  <a:lnTo>
                    <a:pt x="507" y="3787"/>
                  </a:lnTo>
                  <a:lnTo>
                    <a:pt x="657" y="3975"/>
                  </a:lnTo>
                  <a:lnTo>
                    <a:pt x="825" y="4125"/>
                  </a:lnTo>
                  <a:lnTo>
                    <a:pt x="1013" y="4275"/>
                  </a:lnTo>
                  <a:lnTo>
                    <a:pt x="1200" y="4387"/>
                  </a:lnTo>
                  <a:lnTo>
                    <a:pt x="1407" y="4500"/>
                  </a:lnTo>
                  <a:lnTo>
                    <a:pt x="1632" y="4575"/>
                  </a:lnTo>
                  <a:lnTo>
                    <a:pt x="1838" y="4631"/>
                  </a:lnTo>
                  <a:lnTo>
                    <a:pt x="2063" y="4668"/>
                  </a:lnTo>
                  <a:lnTo>
                    <a:pt x="2288" y="4687"/>
                  </a:lnTo>
                  <a:lnTo>
                    <a:pt x="2513" y="4687"/>
                  </a:lnTo>
                  <a:lnTo>
                    <a:pt x="2738" y="4668"/>
                  </a:lnTo>
                  <a:lnTo>
                    <a:pt x="2963" y="4612"/>
                  </a:lnTo>
                  <a:lnTo>
                    <a:pt x="3169" y="4537"/>
                  </a:lnTo>
                  <a:lnTo>
                    <a:pt x="3394" y="4443"/>
                  </a:lnTo>
                  <a:lnTo>
                    <a:pt x="3600" y="4331"/>
                  </a:lnTo>
                  <a:lnTo>
                    <a:pt x="3787" y="4200"/>
                  </a:lnTo>
                  <a:lnTo>
                    <a:pt x="3975" y="4050"/>
                  </a:lnTo>
                  <a:lnTo>
                    <a:pt x="4144" y="3862"/>
                  </a:lnTo>
                  <a:lnTo>
                    <a:pt x="4275" y="3693"/>
                  </a:lnTo>
                  <a:lnTo>
                    <a:pt x="4406" y="3487"/>
                  </a:lnTo>
                  <a:lnTo>
                    <a:pt x="4500" y="3281"/>
                  </a:lnTo>
                  <a:lnTo>
                    <a:pt x="4575" y="3075"/>
                  </a:lnTo>
                  <a:lnTo>
                    <a:pt x="4631" y="2850"/>
                  </a:lnTo>
                  <a:lnTo>
                    <a:pt x="4669" y="2644"/>
                  </a:lnTo>
                  <a:lnTo>
                    <a:pt x="4687" y="2419"/>
                  </a:lnTo>
                  <a:lnTo>
                    <a:pt x="4687" y="2194"/>
                  </a:lnTo>
                  <a:lnTo>
                    <a:pt x="4669" y="1969"/>
                  </a:lnTo>
                  <a:lnTo>
                    <a:pt x="4612" y="1744"/>
                  </a:lnTo>
                  <a:lnTo>
                    <a:pt x="4537" y="1519"/>
                  </a:lnTo>
                  <a:lnTo>
                    <a:pt x="4462" y="1313"/>
                  </a:lnTo>
                  <a:lnTo>
                    <a:pt x="4331" y="1106"/>
                  </a:lnTo>
                  <a:lnTo>
                    <a:pt x="4200" y="900"/>
                  </a:lnTo>
                  <a:lnTo>
                    <a:pt x="4050" y="732"/>
                  </a:lnTo>
                  <a:lnTo>
                    <a:pt x="3881" y="563"/>
                  </a:lnTo>
                  <a:lnTo>
                    <a:pt x="3694" y="432"/>
                  </a:lnTo>
                  <a:lnTo>
                    <a:pt x="3488" y="300"/>
                  </a:lnTo>
                  <a:lnTo>
                    <a:pt x="3300" y="207"/>
                  </a:lnTo>
                  <a:lnTo>
                    <a:pt x="3075" y="113"/>
                  </a:lnTo>
                  <a:lnTo>
                    <a:pt x="2869" y="57"/>
                  </a:lnTo>
                  <a:lnTo>
                    <a:pt x="2644" y="19"/>
                  </a:lnTo>
                  <a:lnTo>
                    <a:pt x="2419"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5" name="Google Shape;1725;p33"/>
            <p:cNvSpPr/>
            <p:nvPr/>
          </p:nvSpPr>
          <p:spPr>
            <a:xfrm>
              <a:off x="6316150" y="2405225"/>
              <a:ext cx="77350" cy="77350"/>
            </a:xfrm>
            <a:custGeom>
              <a:avLst/>
              <a:gdLst/>
              <a:ahLst/>
              <a:cxnLst/>
              <a:rect l="l" t="t" r="r" b="b"/>
              <a:pathLst>
                <a:path w="3094" h="3094" extrusionOk="0">
                  <a:moveTo>
                    <a:pt x="1538" y="0"/>
                  </a:moveTo>
                  <a:lnTo>
                    <a:pt x="1313" y="19"/>
                  </a:lnTo>
                  <a:lnTo>
                    <a:pt x="1088" y="57"/>
                  </a:lnTo>
                  <a:lnTo>
                    <a:pt x="957" y="113"/>
                  </a:lnTo>
                  <a:lnTo>
                    <a:pt x="826" y="169"/>
                  </a:lnTo>
                  <a:lnTo>
                    <a:pt x="713" y="244"/>
                  </a:lnTo>
                  <a:lnTo>
                    <a:pt x="601" y="319"/>
                  </a:lnTo>
                  <a:lnTo>
                    <a:pt x="469" y="432"/>
                  </a:lnTo>
                  <a:lnTo>
                    <a:pt x="376" y="544"/>
                  </a:lnTo>
                  <a:lnTo>
                    <a:pt x="282" y="657"/>
                  </a:lnTo>
                  <a:lnTo>
                    <a:pt x="188" y="788"/>
                  </a:lnTo>
                  <a:lnTo>
                    <a:pt x="132" y="919"/>
                  </a:lnTo>
                  <a:lnTo>
                    <a:pt x="76" y="1069"/>
                  </a:lnTo>
                  <a:lnTo>
                    <a:pt x="38" y="1200"/>
                  </a:lnTo>
                  <a:lnTo>
                    <a:pt x="19" y="1350"/>
                  </a:lnTo>
                  <a:lnTo>
                    <a:pt x="1" y="1500"/>
                  </a:lnTo>
                  <a:lnTo>
                    <a:pt x="1" y="1650"/>
                  </a:lnTo>
                  <a:lnTo>
                    <a:pt x="19" y="1800"/>
                  </a:lnTo>
                  <a:lnTo>
                    <a:pt x="57" y="1950"/>
                  </a:lnTo>
                  <a:lnTo>
                    <a:pt x="94" y="2081"/>
                  </a:lnTo>
                  <a:lnTo>
                    <a:pt x="169" y="2231"/>
                  </a:lnTo>
                  <a:lnTo>
                    <a:pt x="244" y="2363"/>
                  </a:lnTo>
                  <a:lnTo>
                    <a:pt x="319" y="2494"/>
                  </a:lnTo>
                  <a:lnTo>
                    <a:pt x="432" y="2606"/>
                  </a:lnTo>
                  <a:lnTo>
                    <a:pt x="544" y="2719"/>
                  </a:lnTo>
                  <a:lnTo>
                    <a:pt x="657" y="2812"/>
                  </a:lnTo>
                  <a:lnTo>
                    <a:pt x="788" y="2887"/>
                  </a:lnTo>
                  <a:lnTo>
                    <a:pt x="919" y="2962"/>
                  </a:lnTo>
                  <a:lnTo>
                    <a:pt x="1069" y="3019"/>
                  </a:lnTo>
                  <a:lnTo>
                    <a:pt x="1201" y="3056"/>
                  </a:lnTo>
                  <a:lnTo>
                    <a:pt x="1350" y="3075"/>
                  </a:lnTo>
                  <a:lnTo>
                    <a:pt x="1500" y="3094"/>
                  </a:lnTo>
                  <a:lnTo>
                    <a:pt x="1650" y="3094"/>
                  </a:lnTo>
                  <a:lnTo>
                    <a:pt x="1800" y="3075"/>
                  </a:lnTo>
                  <a:lnTo>
                    <a:pt x="1950" y="3037"/>
                  </a:lnTo>
                  <a:lnTo>
                    <a:pt x="2082" y="2981"/>
                  </a:lnTo>
                  <a:lnTo>
                    <a:pt x="2232" y="2925"/>
                  </a:lnTo>
                  <a:lnTo>
                    <a:pt x="2363" y="2850"/>
                  </a:lnTo>
                  <a:lnTo>
                    <a:pt x="2494" y="2756"/>
                  </a:lnTo>
                  <a:lnTo>
                    <a:pt x="2607" y="2663"/>
                  </a:lnTo>
                  <a:lnTo>
                    <a:pt x="2719" y="2550"/>
                  </a:lnTo>
                  <a:lnTo>
                    <a:pt x="2813" y="2438"/>
                  </a:lnTo>
                  <a:lnTo>
                    <a:pt x="2888" y="2306"/>
                  </a:lnTo>
                  <a:lnTo>
                    <a:pt x="2981" y="2100"/>
                  </a:lnTo>
                  <a:lnTo>
                    <a:pt x="3056" y="1894"/>
                  </a:lnTo>
                  <a:lnTo>
                    <a:pt x="3094" y="1669"/>
                  </a:lnTo>
                  <a:lnTo>
                    <a:pt x="3094" y="1444"/>
                  </a:lnTo>
                  <a:lnTo>
                    <a:pt x="3056" y="1219"/>
                  </a:lnTo>
                  <a:lnTo>
                    <a:pt x="3000" y="994"/>
                  </a:lnTo>
                  <a:lnTo>
                    <a:pt x="2888" y="788"/>
                  </a:lnTo>
                  <a:lnTo>
                    <a:pt x="2756" y="600"/>
                  </a:lnTo>
                  <a:lnTo>
                    <a:pt x="2607" y="413"/>
                  </a:lnTo>
                  <a:lnTo>
                    <a:pt x="2419" y="263"/>
                  </a:lnTo>
                  <a:lnTo>
                    <a:pt x="2213" y="150"/>
                  </a:lnTo>
                  <a:lnTo>
                    <a:pt x="2007" y="57"/>
                  </a:lnTo>
                  <a:lnTo>
                    <a:pt x="1782" y="19"/>
                  </a:lnTo>
                  <a:lnTo>
                    <a:pt x="1538"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6" name="Google Shape;1726;p33"/>
            <p:cNvSpPr/>
            <p:nvPr/>
          </p:nvSpPr>
          <p:spPr>
            <a:xfrm>
              <a:off x="6341475" y="2405225"/>
              <a:ext cx="52025" cy="58150"/>
            </a:xfrm>
            <a:custGeom>
              <a:avLst/>
              <a:gdLst/>
              <a:ahLst/>
              <a:cxnLst/>
              <a:rect l="l" t="t" r="r" b="b"/>
              <a:pathLst>
                <a:path w="2081" h="2326" extrusionOk="0">
                  <a:moveTo>
                    <a:pt x="525" y="0"/>
                  </a:moveTo>
                  <a:lnTo>
                    <a:pt x="300" y="19"/>
                  </a:lnTo>
                  <a:lnTo>
                    <a:pt x="75" y="57"/>
                  </a:lnTo>
                  <a:lnTo>
                    <a:pt x="38" y="169"/>
                  </a:lnTo>
                  <a:lnTo>
                    <a:pt x="19" y="263"/>
                  </a:lnTo>
                  <a:lnTo>
                    <a:pt x="0" y="357"/>
                  </a:lnTo>
                  <a:lnTo>
                    <a:pt x="19" y="450"/>
                  </a:lnTo>
                  <a:lnTo>
                    <a:pt x="56" y="657"/>
                  </a:lnTo>
                  <a:lnTo>
                    <a:pt x="131" y="863"/>
                  </a:lnTo>
                  <a:lnTo>
                    <a:pt x="225" y="1050"/>
                  </a:lnTo>
                  <a:lnTo>
                    <a:pt x="337" y="1219"/>
                  </a:lnTo>
                  <a:lnTo>
                    <a:pt x="544" y="1481"/>
                  </a:lnTo>
                  <a:lnTo>
                    <a:pt x="712" y="1688"/>
                  </a:lnTo>
                  <a:lnTo>
                    <a:pt x="862" y="1838"/>
                  </a:lnTo>
                  <a:lnTo>
                    <a:pt x="1050" y="2006"/>
                  </a:lnTo>
                  <a:lnTo>
                    <a:pt x="1237" y="2138"/>
                  </a:lnTo>
                  <a:lnTo>
                    <a:pt x="1444" y="2250"/>
                  </a:lnTo>
                  <a:lnTo>
                    <a:pt x="1556" y="2288"/>
                  </a:lnTo>
                  <a:lnTo>
                    <a:pt x="1669" y="2325"/>
                  </a:lnTo>
                  <a:lnTo>
                    <a:pt x="1781" y="2325"/>
                  </a:lnTo>
                  <a:lnTo>
                    <a:pt x="1875" y="2306"/>
                  </a:lnTo>
                  <a:lnTo>
                    <a:pt x="1968" y="2100"/>
                  </a:lnTo>
                  <a:lnTo>
                    <a:pt x="2043" y="1894"/>
                  </a:lnTo>
                  <a:lnTo>
                    <a:pt x="2081" y="1669"/>
                  </a:lnTo>
                  <a:lnTo>
                    <a:pt x="2081" y="1444"/>
                  </a:lnTo>
                  <a:lnTo>
                    <a:pt x="2043" y="1219"/>
                  </a:lnTo>
                  <a:lnTo>
                    <a:pt x="1987" y="994"/>
                  </a:lnTo>
                  <a:lnTo>
                    <a:pt x="1875" y="788"/>
                  </a:lnTo>
                  <a:lnTo>
                    <a:pt x="1743" y="600"/>
                  </a:lnTo>
                  <a:lnTo>
                    <a:pt x="1594" y="413"/>
                  </a:lnTo>
                  <a:lnTo>
                    <a:pt x="1406" y="263"/>
                  </a:lnTo>
                  <a:lnTo>
                    <a:pt x="1200" y="150"/>
                  </a:lnTo>
                  <a:lnTo>
                    <a:pt x="994" y="57"/>
                  </a:lnTo>
                  <a:lnTo>
                    <a:pt x="769" y="19"/>
                  </a:lnTo>
                  <a:lnTo>
                    <a:pt x="525"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7" name="Google Shape;1727;p33"/>
            <p:cNvSpPr/>
            <p:nvPr/>
          </p:nvSpPr>
          <p:spPr>
            <a:xfrm>
              <a:off x="6183525" y="2393975"/>
              <a:ext cx="117200" cy="117200"/>
            </a:xfrm>
            <a:custGeom>
              <a:avLst/>
              <a:gdLst/>
              <a:ahLst/>
              <a:cxnLst/>
              <a:rect l="l" t="t" r="r" b="b"/>
              <a:pathLst>
                <a:path w="4688" h="4688" extrusionOk="0">
                  <a:moveTo>
                    <a:pt x="2175" y="1"/>
                  </a:moveTo>
                  <a:lnTo>
                    <a:pt x="1950" y="38"/>
                  </a:lnTo>
                  <a:lnTo>
                    <a:pt x="1725" y="76"/>
                  </a:lnTo>
                  <a:lnTo>
                    <a:pt x="1519" y="151"/>
                  </a:lnTo>
                  <a:lnTo>
                    <a:pt x="1294" y="244"/>
                  </a:lnTo>
                  <a:lnTo>
                    <a:pt x="1107" y="357"/>
                  </a:lnTo>
                  <a:lnTo>
                    <a:pt x="900" y="488"/>
                  </a:lnTo>
                  <a:lnTo>
                    <a:pt x="732" y="638"/>
                  </a:lnTo>
                  <a:lnTo>
                    <a:pt x="563" y="807"/>
                  </a:lnTo>
                  <a:lnTo>
                    <a:pt x="413" y="994"/>
                  </a:lnTo>
                  <a:lnTo>
                    <a:pt x="282" y="1200"/>
                  </a:lnTo>
                  <a:lnTo>
                    <a:pt x="188" y="1407"/>
                  </a:lnTo>
                  <a:lnTo>
                    <a:pt x="113" y="1613"/>
                  </a:lnTo>
                  <a:lnTo>
                    <a:pt x="57" y="1838"/>
                  </a:lnTo>
                  <a:lnTo>
                    <a:pt x="19" y="2063"/>
                  </a:lnTo>
                  <a:lnTo>
                    <a:pt x="0" y="2288"/>
                  </a:lnTo>
                  <a:lnTo>
                    <a:pt x="0" y="2513"/>
                  </a:lnTo>
                  <a:lnTo>
                    <a:pt x="19" y="2719"/>
                  </a:lnTo>
                  <a:lnTo>
                    <a:pt x="75" y="2944"/>
                  </a:lnTo>
                  <a:lnTo>
                    <a:pt x="150" y="3169"/>
                  </a:lnTo>
                  <a:lnTo>
                    <a:pt x="225" y="3375"/>
                  </a:lnTo>
                  <a:lnTo>
                    <a:pt x="338" y="3581"/>
                  </a:lnTo>
                  <a:lnTo>
                    <a:pt x="488" y="3769"/>
                  </a:lnTo>
                  <a:lnTo>
                    <a:pt x="638" y="3956"/>
                  </a:lnTo>
                  <a:lnTo>
                    <a:pt x="807" y="4125"/>
                  </a:lnTo>
                  <a:lnTo>
                    <a:pt x="994" y="4256"/>
                  </a:lnTo>
                  <a:lnTo>
                    <a:pt x="1200" y="4387"/>
                  </a:lnTo>
                  <a:lnTo>
                    <a:pt x="1406" y="4481"/>
                  </a:lnTo>
                  <a:lnTo>
                    <a:pt x="1613" y="4575"/>
                  </a:lnTo>
                  <a:lnTo>
                    <a:pt x="1838" y="4631"/>
                  </a:lnTo>
                  <a:lnTo>
                    <a:pt x="2044" y="4668"/>
                  </a:lnTo>
                  <a:lnTo>
                    <a:pt x="2269" y="4687"/>
                  </a:lnTo>
                  <a:lnTo>
                    <a:pt x="2494" y="4668"/>
                  </a:lnTo>
                  <a:lnTo>
                    <a:pt x="2719" y="4650"/>
                  </a:lnTo>
                  <a:lnTo>
                    <a:pt x="2944" y="4612"/>
                  </a:lnTo>
                  <a:lnTo>
                    <a:pt x="3169" y="4537"/>
                  </a:lnTo>
                  <a:lnTo>
                    <a:pt x="3375" y="4444"/>
                  </a:lnTo>
                  <a:lnTo>
                    <a:pt x="3581" y="4331"/>
                  </a:lnTo>
                  <a:lnTo>
                    <a:pt x="3769" y="4200"/>
                  </a:lnTo>
                  <a:lnTo>
                    <a:pt x="3956" y="4031"/>
                  </a:lnTo>
                  <a:lnTo>
                    <a:pt x="4106" y="3862"/>
                  </a:lnTo>
                  <a:lnTo>
                    <a:pt x="4256" y="3675"/>
                  </a:lnTo>
                  <a:lnTo>
                    <a:pt x="4387" y="3487"/>
                  </a:lnTo>
                  <a:lnTo>
                    <a:pt x="4481" y="3281"/>
                  </a:lnTo>
                  <a:lnTo>
                    <a:pt x="4556" y="3075"/>
                  </a:lnTo>
                  <a:lnTo>
                    <a:pt x="4631" y="2850"/>
                  </a:lnTo>
                  <a:lnTo>
                    <a:pt x="4668" y="2625"/>
                  </a:lnTo>
                  <a:lnTo>
                    <a:pt x="4687" y="2400"/>
                  </a:lnTo>
                  <a:lnTo>
                    <a:pt x="4668" y="2175"/>
                  </a:lnTo>
                  <a:lnTo>
                    <a:pt x="4650" y="1950"/>
                  </a:lnTo>
                  <a:lnTo>
                    <a:pt x="4593" y="1725"/>
                  </a:lnTo>
                  <a:lnTo>
                    <a:pt x="4537" y="1519"/>
                  </a:lnTo>
                  <a:lnTo>
                    <a:pt x="4443" y="1313"/>
                  </a:lnTo>
                  <a:lnTo>
                    <a:pt x="4331" y="1107"/>
                  </a:lnTo>
                  <a:lnTo>
                    <a:pt x="4200" y="900"/>
                  </a:lnTo>
                  <a:lnTo>
                    <a:pt x="4031" y="732"/>
                  </a:lnTo>
                  <a:lnTo>
                    <a:pt x="3862" y="563"/>
                  </a:lnTo>
                  <a:lnTo>
                    <a:pt x="3675" y="413"/>
                  </a:lnTo>
                  <a:lnTo>
                    <a:pt x="3487" y="301"/>
                  </a:lnTo>
                  <a:lnTo>
                    <a:pt x="3281" y="188"/>
                  </a:lnTo>
                  <a:lnTo>
                    <a:pt x="3056" y="113"/>
                  </a:lnTo>
                  <a:lnTo>
                    <a:pt x="2850" y="57"/>
                  </a:lnTo>
                  <a:lnTo>
                    <a:pt x="2625" y="19"/>
                  </a:lnTo>
                  <a:lnTo>
                    <a:pt x="2400"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8" name="Google Shape;1728;p33"/>
            <p:cNvSpPr/>
            <p:nvPr/>
          </p:nvSpPr>
          <p:spPr>
            <a:xfrm>
              <a:off x="6203200" y="2413650"/>
              <a:ext cx="77350" cy="77375"/>
            </a:xfrm>
            <a:custGeom>
              <a:avLst/>
              <a:gdLst/>
              <a:ahLst/>
              <a:cxnLst/>
              <a:rect l="l" t="t" r="r" b="b"/>
              <a:pathLst>
                <a:path w="3094" h="3095" extrusionOk="0">
                  <a:moveTo>
                    <a:pt x="1632" y="1"/>
                  </a:moveTo>
                  <a:lnTo>
                    <a:pt x="1407" y="20"/>
                  </a:lnTo>
                  <a:lnTo>
                    <a:pt x="1163" y="57"/>
                  </a:lnTo>
                  <a:lnTo>
                    <a:pt x="957" y="132"/>
                  </a:lnTo>
                  <a:lnTo>
                    <a:pt x="826" y="188"/>
                  </a:lnTo>
                  <a:lnTo>
                    <a:pt x="713" y="263"/>
                  </a:lnTo>
                  <a:lnTo>
                    <a:pt x="601" y="338"/>
                  </a:lnTo>
                  <a:lnTo>
                    <a:pt x="488" y="432"/>
                  </a:lnTo>
                  <a:lnTo>
                    <a:pt x="376" y="545"/>
                  </a:lnTo>
                  <a:lnTo>
                    <a:pt x="282" y="676"/>
                  </a:lnTo>
                  <a:lnTo>
                    <a:pt x="207" y="807"/>
                  </a:lnTo>
                  <a:lnTo>
                    <a:pt x="132" y="938"/>
                  </a:lnTo>
                  <a:lnTo>
                    <a:pt x="76" y="1069"/>
                  </a:lnTo>
                  <a:lnTo>
                    <a:pt x="38" y="1219"/>
                  </a:lnTo>
                  <a:lnTo>
                    <a:pt x="20" y="1369"/>
                  </a:lnTo>
                  <a:lnTo>
                    <a:pt x="1" y="1519"/>
                  </a:lnTo>
                  <a:lnTo>
                    <a:pt x="1" y="1669"/>
                  </a:lnTo>
                  <a:lnTo>
                    <a:pt x="20" y="1801"/>
                  </a:lnTo>
                  <a:lnTo>
                    <a:pt x="57" y="1951"/>
                  </a:lnTo>
                  <a:lnTo>
                    <a:pt x="95" y="2101"/>
                  </a:lnTo>
                  <a:lnTo>
                    <a:pt x="170" y="2232"/>
                  </a:lnTo>
                  <a:lnTo>
                    <a:pt x="245" y="2363"/>
                  </a:lnTo>
                  <a:lnTo>
                    <a:pt x="320" y="2494"/>
                  </a:lnTo>
                  <a:lnTo>
                    <a:pt x="432" y="2625"/>
                  </a:lnTo>
                  <a:lnTo>
                    <a:pt x="544" y="2719"/>
                  </a:lnTo>
                  <a:lnTo>
                    <a:pt x="657" y="2813"/>
                  </a:lnTo>
                  <a:lnTo>
                    <a:pt x="788" y="2907"/>
                  </a:lnTo>
                  <a:lnTo>
                    <a:pt x="938" y="2963"/>
                  </a:lnTo>
                  <a:lnTo>
                    <a:pt x="1069" y="3019"/>
                  </a:lnTo>
                  <a:lnTo>
                    <a:pt x="1219" y="3057"/>
                  </a:lnTo>
                  <a:lnTo>
                    <a:pt x="1369" y="3094"/>
                  </a:lnTo>
                  <a:lnTo>
                    <a:pt x="1651" y="3094"/>
                  </a:lnTo>
                  <a:lnTo>
                    <a:pt x="1800" y="3075"/>
                  </a:lnTo>
                  <a:lnTo>
                    <a:pt x="1950" y="3038"/>
                  </a:lnTo>
                  <a:lnTo>
                    <a:pt x="2100" y="3000"/>
                  </a:lnTo>
                  <a:lnTo>
                    <a:pt x="2232" y="2944"/>
                  </a:lnTo>
                  <a:lnTo>
                    <a:pt x="2363" y="2869"/>
                  </a:lnTo>
                  <a:lnTo>
                    <a:pt x="2494" y="2775"/>
                  </a:lnTo>
                  <a:lnTo>
                    <a:pt x="2607" y="2682"/>
                  </a:lnTo>
                  <a:lnTo>
                    <a:pt x="2719" y="2569"/>
                  </a:lnTo>
                  <a:lnTo>
                    <a:pt x="2813" y="2438"/>
                  </a:lnTo>
                  <a:lnTo>
                    <a:pt x="2888" y="2307"/>
                  </a:lnTo>
                  <a:lnTo>
                    <a:pt x="2963" y="2176"/>
                  </a:lnTo>
                  <a:lnTo>
                    <a:pt x="3038" y="1969"/>
                  </a:lnTo>
                  <a:lnTo>
                    <a:pt x="3075" y="1744"/>
                  </a:lnTo>
                  <a:lnTo>
                    <a:pt x="3094" y="1519"/>
                  </a:lnTo>
                  <a:lnTo>
                    <a:pt x="3075" y="1294"/>
                  </a:lnTo>
                  <a:lnTo>
                    <a:pt x="3019" y="1088"/>
                  </a:lnTo>
                  <a:lnTo>
                    <a:pt x="2944" y="863"/>
                  </a:lnTo>
                  <a:lnTo>
                    <a:pt x="2813" y="676"/>
                  </a:lnTo>
                  <a:lnTo>
                    <a:pt x="2663" y="488"/>
                  </a:lnTo>
                  <a:lnTo>
                    <a:pt x="2494" y="320"/>
                  </a:lnTo>
                  <a:lnTo>
                    <a:pt x="2288" y="188"/>
                  </a:lnTo>
                  <a:lnTo>
                    <a:pt x="2082" y="95"/>
                  </a:lnTo>
                  <a:lnTo>
                    <a:pt x="1857" y="38"/>
                  </a:lnTo>
                  <a:lnTo>
                    <a:pt x="1632"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9" name="Google Shape;1729;p33"/>
            <p:cNvSpPr/>
            <p:nvPr/>
          </p:nvSpPr>
          <p:spPr>
            <a:xfrm>
              <a:off x="6225700" y="2413650"/>
              <a:ext cx="54850" cy="55350"/>
            </a:xfrm>
            <a:custGeom>
              <a:avLst/>
              <a:gdLst/>
              <a:ahLst/>
              <a:cxnLst/>
              <a:rect l="l" t="t" r="r" b="b"/>
              <a:pathLst>
                <a:path w="2194" h="2214" extrusionOk="0">
                  <a:moveTo>
                    <a:pt x="732" y="1"/>
                  </a:moveTo>
                  <a:lnTo>
                    <a:pt x="507" y="20"/>
                  </a:lnTo>
                  <a:lnTo>
                    <a:pt x="263" y="57"/>
                  </a:lnTo>
                  <a:lnTo>
                    <a:pt x="57" y="132"/>
                  </a:lnTo>
                  <a:lnTo>
                    <a:pt x="19" y="226"/>
                  </a:lnTo>
                  <a:lnTo>
                    <a:pt x="1" y="320"/>
                  </a:lnTo>
                  <a:lnTo>
                    <a:pt x="1" y="432"/>
                  </a:lnTo>
                  <a:lnTo>
                    <a:pt x="19" y="526"/>
                  </a:lnTo>
                  <a:lnTo>
                    <a:pt x="94" y="713"/>
                  </a:lnTo>
                  <a:lnTo>
                    <a:pt x="188" y="901"/>
                  </a:lnTo>
                  <a:lnTo>
                    <a:pt x="301" y="1088"/>
                  </a:lnTo>
                  <a:lnTo>
                    <a:pt x="432" y="1238"/>
                  </a:lnTo>
                  <a:lnTo>
                    <a:pt x="657" y="1482"/>
                  </a:lnTo>
                  <a:lnTo>
                    <a:pt x="844" y="1669"/>
                  </a:lnTo>
                  <a:lnTo>
                    <a:pt x="1013" y="1819"/>
                  </a:lnTo>
                  <a:lnTo>
                    <a:pt x="1200" y="1951"/>
                  </a:lnTo>
                  <a:lnTo>
                    <a:pt x="1407" y="2082"/>
                  </a:lnTo>
                  <a:lnTo>
                    <a:pt x="1632" y="2176"/>
                  </a:lnTo>
                  <a:lnTo>
                    <a:pt x="1744" y="2194"/>
                  </a:lnTo>
                  <a:lnTo>
                    <a:pt x="1857" y="2213"/>
                  </a:lnTo>
                  <a:lnTo>
                    <a:pt x="1969" y="2213"/>
                  </a:lnTo>
                  <a:lnTo>
                    <a:pt x="2063" y="2176"/>
                  </a:lnTo>
                  <a:lnTo>
                    <a:pt x="2138" y="1969"/>
                  </a:lnTo>
                  <a:lnTo>
                    <a:pt x="2175" y="1744"/>
                  </a:lnTo>
                  <a:lnTo>
                    <a:pt x="2194" y="1519"/>
                  </a:lnTo>
                  <a:lnTo>
                    <a:pt x="2175" y="1294"/>
                  </a:lnTo>
                  <a:lnTo>
                    <a:pt x="2119" y="1088"/>
                  </a:lnTo>
                  <a:lnTo>
                    <a:pt x="2044" y="863"/>
                  </a:lnTo>
                  <a:lnTo>
                    <a:pt x="1913" y="676"/>
                  </a:lnTo>
                  <a:lnTo>
                    <a:pt x="1763" y="488"/>
                  </a:lnTo>
                  <a:lnTo>
                    <a:pt x="1594" y="320"/>
                  </a:lnTo>
                  <a:lnTo>
                    <a:pt x="1388" y="188"/>
                  </a:lnTo>
                  <a:lnTo>
                    <a:pt x="1182" y="95"/>
                  </a:lnTo>
                  <a:lnTo>
                    <a:pt x="957" y="38"/>
                  </a:lnTo>
                  <a:lnTo>
                    <a:pt x="732"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730" name="Google Shape;1730;p33"/>
          <p:cNvGrpSpPr/>
          <p:nvPr/>
        </p:nvGrpSpPr>
        <p:grpSpPr>
          <a:xfrm>
            <a:off x="2008632" y="3947020"/>
            <a:ext cx="733256" cy="753896"/>
            <a:chOff x="3516225" y="4182750"/>
            <a:chExt cx="1008050" cy="1036425"/>
          </a:xfrm>
        </p:grpSpPr>
        <p:sp>
          <p:nvSpPr>
            <p:cNvPr id="1731" name="Google Shape;1731;p33"/>
            <p:cNvSpPr/>
            <p:nvPr/>
          </p:nvSpPr>
          <p:spPr>
            <a:xfrm>
              <a:off x="3516225" y="4297650"/>
              <a:ext cx="1008050" cy="921525"/>
            </a:xfrm>
            <a:custGeom>
              <a:avLst/>
              <a:gdLst/>
              <a:ahLst/>
              <a:cxnLst/>
              <a:rect l="l" t="t" r="r" b="b"/>
              <a:pathLst>
                <a:path w="40322" h="36861" extrusionOk="0">
                  <a:moveTo>
                    <a:pt x="19985" y="1080"/>
                  </a:moveTo>
                  <a:lnTo>
                    <a:pt x="20431" y="1099"/>
                  </a:lnTo>
                  <a:lnTo>
                    <a:pt x="20654" y="1117"/>
                  </a:lnTo>
                  <a:lnTo>
                    <a:pt x="20840" y="1154"/>
                  </a:lnTo>
                  <a:lnTo>
                    <a:pt x="21026" y="1210"/>
                  </a:lnTo>
                  <a:lnTo>
                    <a:pt x="21194" y="1266"/>
                  </a:lnTo>
                  <a:lnTo>
                    <a:pt x="21324" y="1340"/>
                  </a:lnTo>
                  <a:lnTo>
                    <a:pt x="21436" y="1433"/>
                  </a:lnTo>
                  <a:lnTo>
                    <a:pt x="21510" y="1508"/>
                  </a:lnTo>
                  <a:lnTo>
                    <a:pt x="21566" y="1620"/>
                  </a:lnTo>
                  <a:lnTo>
                    <a:pt x="21603" y="1694"/>
                  </a:lnTo>
                  <a:lnTo>
                    <a:pt x="21603" y="1806"/>
                  </a:lnTo>
                  <a:lnTo>
                    <a:pt x="21622" y="1899"/>
                  </a:lnTo>
                  <a:lnTo>
                    <a:pt x="21622" y="2029"/>
                  </a:lnTo>
                  <a:lnTo>
                    <a:pt x="21585" y="2568"/>
                  </a:lnTo>
                  <a:lnTo>
                    <a:pt x="21566" y="3108"/>
                  </a:lnTo>
                  <a:lnTo>
                    <a:pt x="21547" y="4169"/>
                  </a:lnTo>
                  <a:lnTo>
                    <a:pt x="21566" y="5229"/>
                  </a:lnTo>
                  <a:lnTo>
                    <a:pt x="21585" y="6271"/>
                  </a:lnTo>
                  <a:lnTo>
                    <a:pt x="21603" y="7630"/>
                  </a:lnTo>
                  <a:lnTo>
                    <a:pt x="21622" y="8318"/>
                  </a:lnTo>
                  <a:lnTo>
                    <a:pt x="21603" y="8988"/>
                  </a:lnTo>
                  <a:lnTo>
                    <a:pt x="21585" y="10514"/>
                  </a:lnTo>
                  <a:lnTo>
                    <a:pt x="21529" y="12895"/>
                  </a:lnTo>
                  <a:lnTo>
                    <a:pt x="21529" y="14105"/>
                  </a:lnTo>
                  <a:lnTo>
                    <a:pt x="21547" y="15296"/>
                  </a:lnTo>
                  <a:lnTo>
                    <a:pt x="21547" y="15519"/>
                  </a:lnTo>
                  <a:lnTo>
                    <a:pt x="21566" y="15742"/>
                  </a:lnTo>
                  <a:lnTo>
                    <a:pt x="21603" y="15947"/>
                  </a:lnTo>
                  <a:lnTo>
                    <a:pt x="21659" y="16133"/>
                  </a:lnTo>
                  <a:lnTo>
                    <a:pt x="21715" y="16319"/>
                  </a:lnTo>
                  <a:lnTo>
                    <a:pt x="21827" y="16468"/>
                  </a:lnTo>
                  <a:lnTo>
                    <a:pt x="21938" y="16617"/>
                  </a:lnTo>
                  <a:lnTo>
                    <a:pt x="22031" y="16672"/>
                  </a:lnTo>
                  <a:lnTo>
                    <a:pt x="22106" y="16710"/>
                  </a:lnTo>
                  <a:lnTo>
                    <a:pt x="22199" y="16765"/>
                  </a:lnTo>
                  <a:lnTo>
                    <a:pt x="22292" y="16784"/>
                  </a:lnTo>
                  <a:lnTo>
                    <a:pt x="22385" y="16803"/>
                  </a:lnTo>
                  <a:lnTo>
                    <a:pt x="22496" y="16803"/>
                  </a:lnTo>
                  <a:lnTo>
                    <a:pt x="22683" y="16784"/>
                  </a:lnTo>
                  <a:lnTo>
                    <a:pt x="22887" y="16728"/>
                  </a:lnTo>
                  <a:lnTo>
                    <a:pt x="23092" y="16635"/>
                  </a:lnTo>
                  <a:lnTo>
                    <a:pt x="23278" y="16542"/>
                  </a:lnTo>
                  <a:lnTo>
                    <a:pt x="23687" y="16282"/>
                  </a:lnTo>
                  <a:lnTo>
                    <a:pt x="23911" y="16096"/>
                  </a:lnTo>
                  <a:lnTo>
                    <a:pt x="24134" y="15910"/>
                  </a:lnTo>
                  <a:lnTo>
                    <a:pt x="24562" y="15500"/>
                  </a:lnTo>
                  <a:lnTo>
                    <a:pt x="24860" y="15202"/>
                  </a:lnTo>
                  <a:lnTo>
                    <a:pt x="25176" y="14942"/>
                  </a:lnTo>
                  <a:lnTo>
                    <a:pt x="27744" y="12970"/>
                  </a:lnTo>
                  <a:lnTo>
                    <a:pt x="29325" y="11742"/>
                  </a:lnTo>
                  <a:lnTo>
                    <a:pt x="31279" y="10234"/>
                  </a:lnTo>
                  <a:lnTo>
                    <a:pt x="33251" y="8746"/>
                  </a:lnTo>
                  <a:lnTo>
                    <a:pt x="33474" y="8858"/>
                  </a:lnTo>
                  <a:lnTo>
                    <a:pt x="33754" y="9044"/>
                  </a:lnTo>
                  <a:lnTo>
                    <a:pt x="34088" y="9286"/>
                  </a:lnTo>
                  <a:lnTo>
                    <a:pt x="34479" y="9583"/>
                  </a:lnTo>
                  <a:lnTo>
                    <a:pt x="34889" y="9937"/>
                  </a:lnTo>
                  <a:lnTo>
                    <a:pt x="35354" y="10328"/>
                  </a:lnTo>
                  <a:lnTo>
                    <a:pt x="35819" y="10755"/>
                  </a:lnTo>
                  <a:lnTo>
                    <a:pt x="36303" y="11221"/>
                  </a:lnTo>
                  <a:lnTo>
                    <a:pt x="36638" y="11649"/>
                  </a:lnTo>
                  <a:lnTo>
                    <a:pt x="36954" y="12077"/>
                  </a:lnTo>
                  <a:lnTo>
                    <a:pt x="37252" y="12505"/>
                  </a:lnTo>
                  <a:lnTo>
                    <a:pt x="37531" y="12932"/>
                  </a:lnTo>
                  <a:lnTo>
                    <a:pt x="37791" y="13379"/>
                  </a:lnTo>
                  <a:lnTo>
                    <a:pt x="38033" y="13826"/>
                  </a:lnTo>
                  <a:lnTo>
                    <a:pt x="38238" y="14291"/>
                  </a:lnTo>
                  <a:lnTo>
                    <a:pt x="38442" y="14756"/>
                  </a:lnTo>
                  <a:lnTo>
                    <a:pt x="38610" y="15221"/>
                  </a:lnTo>
                  <a:lnTo>
                    <a:pt x="38759" y="15686"/>
                  </a:lnTo>
                  <a:lnTo>
                    <a:pt x="38889" y="16170"/>
                  </a:lnTo>
                  <a:lnTo>
                    <a:pt x="39001" y="16654"/>
                  </a:lnTo>
                  <a:lnTo>
                    <a:pt x="39094" y="17138"/>
                  </a:lnTo>
                  <a:lnTo>
                    <a:pt x="39150" y="17640"/>
                  </a:lnTo>
                  <a:lnTo>
                    <a:pt x="39205" y="18142"/>
                  </a:lnTo>
                  <a:lnTo>
                    <a:pt x="39224" y="18645"/>
                  </a:lnTo>
                  <a:lnTo>
                    <a:pt x="39224" y="19166"/>
                  </a:lnTo>
                  <a:lnTo>
                    <a:pt x="39205" y="19687"/>
                  </a:lnTo>
                  <a:lnTo>
                    <a:pt x="39168" y="20208"/>
                  </a:lnTo>
                  <a:lnTo>
                    <a:pt x="39112" y="20747"/>
                  </a:lnTo>
                  <a:lnTo>
                    <a:pt x="39019" y="21287"/>
                  </a:lnTo>
                  <a:lnTo>
                    <a:pt x="38926" y="21827"/>
                  </a:lnTo>
                  <a:lnTo>
                    <a:pt x="38796" y="22385"/>
                  </a:lnTo>
                  <a:lnTo>
                    <a:pt x="38647" y="22943"/>
                  </a:lnTo>
                  <a:lnTo>
                    <a:pt x="38480" y="23501"/>
                  </a:lnTo>
                  <a:lnTo>
                    <a:pt x="38294" y="24078"/>
                  </a:lnTo>
                  <a:lnTo>
                    <a:pt x="38089" y="24655"/>
                  </a:lnTo>
                  <a:lnTo>
                    <a:pt x="37866" y="25232"/>
                  </a:lnTo>
                  <a:lnTo>
                    <a:pt x="37605" y="25827"/>
                  </a:lnTo>
                  <a:lnTo>
                    <a:pt x="37345" y="26422"/>
                  </a:lnTo>
                  <a:lnTo>
                    <a:pt x="37047" y="27036"/>
                  </a:lnTo>
                  <a:lnTo>
                    <a:pt x="36731" y="27650"/>
                  </a:lnTo>
                  <a:lnTo>
                    <a:pt x="36433" y="28190"/>
                  </a:lnTo>
                  <a:lnTo>
                    <a:pt x="36098" y="28711"/>
                  </a:lnTo>
                  <a:lnTo>
                    <a:pt x="35763" y="29232"/>
                  </a:lnTo>
                  <a:lnTo>
                    <a:pt x="35391" y="29716"/>
                  </a:lnTo>
                  <a:lnTo>
                    <a:pt x="34982" y="30200"/>
                  </a:lnTo>
                  <a:lnTo>
                    <a:pt x="34572" y="30646"/>
                  </a:lnTo>
                  <a:lnTo>
                    <a:pt x="34126" y="31093"/>
                  </a:lnTo>
                  <a:lnTo>
                    <a:pt x="33661" y="31521"/>
                  </a:lnTo>
                  <a:lnTo>
                    <a:pt x="33177" y="31930"/>
                  </a:lnTo>
                  <a:lnTo>
                    <a:pt x="32674" y="32302"/>
                  </a:lnTo>
                  <a:lnTo>
                    <a:pt x="32135" y="32674"/>
                  </a:lnTo>
                  <a:lnTo>
                    <a:pt x="31595" y="33028"/>
                  </a:lnTo>
                  <a:lnTo>
                    <a:pt x="31018" y="33344"/>
                  </a:lnTo>
                  <a:lnTo>
                    <a:pt x="30442" y="33660"/>
                  </a:lnTo>
                  <a:lnTo>
                    <a:pt x="29828" y="33940"/>
                  </a:lnTo>
                  <a:lnTo>
                    <a:pt x="29213" y="34200"/>
                  </a:lnTo>
                  <a:lnTo>
                    <a:pt x="28320" y="34535"/>
                  </a:lnTo>
                  <a:lnTo>
                    <a:pt x="27427" y="34833"/>
                  </a:lnTo>
                  <a:lnTo>
                    <a:pt x="26516" y="35075"/>
                  </a:lnTo>
                  <a:lnTo>
                    <a:pt x="25604" y="35298"/>
                  </a:lnTo>
                  <a:lnTo>
                    <a:pt x="24673" y="35465"/>
                  </a:lnTo>
                  <a:lnTo>
                    <a:pt x="23724" y="35596"/>
                  </a:lnTo>
                  <a:lnTo>
                    <a:pt x="22776" y="35689"/>
                  </a:lnTo>
                  <a:lnTo>
                    <a:pt x="21827" y="35744"/>
                  </a:lnTo>
                  <a:lnTo>
                    <a:pt x="20878" y="35763"/>
                  </a:lnTo>
                  <a:lnTo>
                    <a:pt x="19910" y="35744"/>
                  </a:lnTo>
                  <a:lnTo>
                    <a:pt x="18961" y="35689"/>
                  </a:lnTo>
                  <a:lnTo>
                    <a:pt x="18012" y="35577"/>
                  </a:lnTo>
                  <a:lnTo>
                    <a:pt x="17063" y="35447"/>
                  </a:lnTo>
                  <a:lnTo>
                    <a:pt x="16133" y="35261"/>
                  </a:lnTo>
                  <a:lnTo>
                    <a:pt x="15203" y="35037"/>
                  </a:lnTo>
                  <a:lnTo>
                    <a:pt x="14291" y="34777"/>
                  </a:lnTo>
                  <a:lnTo>
                    <a:pt x="13826" y="34628"/>
                  </a:lnTo>
                  <a:lnTo>
                    <a:pt x="13360" y="34461"/>
                  </a:lnTo>
                  <a:lnTo>
                    <a:pt x="12895" y="34293"/>
                  </a:lnTo>
                  <a:lnTo>
                    <a:pt x="12449" y="34107"/>
                  </a:lnTo>
                  <a:lnTo>
                    <a:pt x="12002" y="33921"/>
                  </a:lnTo>
                  <a:lnTo>
                    <a:pt x="11556" y="33716"/>
                  </a:lnTo>
                  <a:lnTo>
                    <a:pt x="11128" y="33512"/>
                  </a:lnTo>
                  <a:lnTo>
                    <a:pt x="10700" y="33288"/>
                  </a:lnTo>
                  <a:lnTo>
                    <a:pt x="10272" y="33065"/>
                  </a:lnTo>
                  <a:lnTo>
                    <a:pt x="9862" y="32823"/>
                  </a:lnTo>
                  <a:lnTo>
                    <a:pt x="9453" y="32581"/>
                  </a:lnTo>
                  <a:lnTo>
                    <a:pt x="9062" y="32321"/>
                  </a:lnTo>
                  <a:lnTo>
                    <a:pt x="8672" y="32060"/>
                  </a:lnTo>
                  <a:lnTo>
                    <a:pt x="8281" y="31781"/>
                  </a:lnTo>
                  <a:lnTo>
                    <a:pt x="7909" y="31502"/>
                  </a:lnTo>
                  <a:lnTo>
                    <a:pt x="7537" y="31204"/>
                  </a:lnTo>
                  <a:lnTo>
                    <a:pt x="7183" y="30907"/>
                  </a:lnTo>
                  <a:lnTo>
                    <a:pt x="6830" y="30609"/>
                  </a:lnTo>
                  <a:lnTo>
                    <a:pt x="6476" y="30293"/>
                  </a:lnTo>
                  <a:lnTo>
                    <a:pt x="6141" y="29976"/>
                  </a:lnTo>
                  <a:lnTo>
                    <a:pt x="5825" y="29641"/>
                  </a:lnTo>
                  <a:lnTo>
                    <a:pt x="5508" y="29306"/>
                  </a:lnTo>
                  <a:lnTo>
                    <a:pt x="5192" y="28972"/>
                  </a:lnTo>
                  <a:lnTo>
                    <a:pt x="4894" y="28618"/>
                  </a:lnTo>
                  <a:lnTo>
                    <a:pt x="4597" y="28246"/>
                  </a:lnTo>
                  <a:lnTo>
                    <a:pt x="4318" y="27892"/>
                  </a:lnTo>
                  <a:lnTo>
                    <a:pt x="4057" y="27502"/>
                  </a:lnTo>
                  <a:lnTo>
                    <a:pt x="3778" y="27129"/>
                  </a:lnTo>
                  <a:lnTo>
                    <a:pt x="3536" y="26739"/>
                  </a:lnTo>
                  <a:lnTo>
                    <a:pt x="3294" y="26348"/>
                  </a:lnTo>
                  <a:lnTo>
                    <a:pt x="3052" y="25939"/>
                  </a:lnTo>
                  <a:lnTo>
                    <a:pt x="2829" y="25529"/>
                  </a:lnTo>
                  <a:lnTo>
                    <a:pt x="2569" y="25008"/>
                  </a:lnTo>
                  <a:lnTo>
                    <a:pt x="2327" y="24487"/>
                  </a:lnTo>
                  <a:lnTo>
                    <a:pt x="2103" y="23948"/>
                  </a:lnTo>
                  <a:lnTo>
                    <a:pt x="1917" y="23408"/>
                  </a:lnTo>
                  <a:lnTo>
                    <a:pt x="1731" y="22850"/>
                  </a:lnTo>
                  <a:lnTo>
                    <a:pt x="1582" y="22292"/>
                  </a:lnTo>
                  <a:lnTo>
                    <a:pt x="1452" y="21715"/>
                  </a:lnTo>
                  <a:lnTo>
                    <a:pt x="1341" y="21138"/>
                  </a:lnTo>
                  <a:lnTo>
                    <a:pt x="1229" y="20561"/>
                  </a:lnTo>
                  <a:lnTo>
                    <a:pt x="1173" y="19984"/>
                  </a:lnTo>
                  <a:lnTo>
                    <a:pt x="1117" y="19408"/>
                  </a:lnTo>
                  <a:lnTo>
                    <a:pt x="1080" y="18812"/>
                  </a:lnTo>
                  <a:lnTo>
                    <a:pt x="1061" y="18217"/>
                  </a:lnTo>
                  <a:lnTo>
                    <a:pt x="1080" y="17640"/>
                  </a:lnTo>
                  <a:lnTo>
                    <a:pt x="1117" y="17045"/>
                  </a:lnTo>
                  <a:lnTo>
                    <a:pt x="1154" y="16449"/>
                  </a:lnTo>
                  <a:lnTo>
                    <a:pt x="1229" y="15872"/>
                  </a:lnTo>
                  <a:lnTo>
                    <a:pt x="1322" y="15277"/>
                  </a:lnTo>
                  <a:lnTo>
                    <a:pt x="1434" y="14700"/>
                  </a:lnTo>
                  <a:lnTo>
                    <a:pt x="1564" y="14123"/>
                  </a:lnTo>
                  <a:lnTo>
                    <a:pt x="1713" y="13546"/>
                  </a:lnTo>
                  <a:lnTo>
                    <a:pt x="1880" y="12970"/>
                  </a:lnTo>
                  <a:lnTo>
                    <a:pt x="2066" y="12411"/>
                  </a:lnTo>
                  <a:lnTo>
                    <a:pt x="2271" y="11853"/>
                  </a:lnTo>
                  <a:lnTo>
                    <a:pt x="2494" y="11314"/>
                  </a:lnTo>
                  <a:lnTo>
                    <a:pt x="2755" y="10774"/>
                  </a:lnTo>
                  <a:lnTo>
                    <a:pt x="3015" y="10234"/>
                  </a:lnTo>
                  <a:lnTo>
                    <a:pt x="3294" y="9713"/>
                  </a:lnTo>
                  <a:lnTo>
                    <a:pt x="3611" y="9192"/>
                  </a:lnTo>
                  <a:lnTo>
                    <a:pt x="3927" y="8709"/>
                  </a:lnTo>
                  <a:lnTo>
                    <a:pt x="4280" y="8206"/>
                  </a:lnTo>
                  <a:lnTo>
                    <a:pt x="4634" y="7741"/>
                  </a:lnTo>
                  <a:lnTo>
                    <a:pt x="5025" y="7257"/>
                  </a:lnTo>
                  <a:lnTo>
                    <a:pt x="5434" y="6811"/>
                  </a:lnTo>
                  <a:lnTo>
                    <a:pt x="5862" y="6364"/>
                  </a:lnTo>
                  <a:lnTo>
                    <a:pt x="6309" y="5936"/>
                  </a:lnTo>
                  <a:lnTo>
                    <a:pt x="6774" y="5527"/>
                  </a:lnTo>
                  <a:lnTo>
                    <a:pt x="7257" y="5118"/>
                  </a:lnTo>
                  <a:lnTo>
                    <a:pt x="7760" y="4745"/>
                  </a:lnTo>
                  <a:lnTo>
                    <a:pt x="8262" y="4373"/>
                  </a:lnTo>
                  <a:lnTo>
                    <a:pt x="8783" y="4020"/>
                  </a:lnTo>
                  <a:lnTo>
                    <a:pt x="9323" y="3703"/>
                  </a:lnTo>
                  <a:lnTo>
                    <a:pt x="9881" y="3387"/>
                  </a:lnTo>
                  <a:lnTo>
                    <a:pt x="10439" y="3089"/>
                  </a:lnTo>
                  <a:lnTo>
                    <a:pt x="11016" y="2829"/>
                  </a:lnTo>
                  <a:lnTo>
                    <a:pt x="11593" y="2568"/>
                  </a:lnTo>
                  <a:lnTo>
                    <a:pt x="12188" y="2345"/>
                  </a:lnTo>
                  <a:lnTo>
                    <a:pt x="12802" y="2122"/>
                  </a:lnTo>
                  <a:lnTo>
                    <a:pt x="13398" y="1936"/>
                  </a:lnTo>
                  <a:lnTo>
                    <a:pt x="13993" y="1787"/>
                  </a:lnTo>
                  <a:lnTo>
                    <a:pt x="14607" y="1638"/>
                  </a:lnTo>
                  <a:lnTo>
                    <a:pt x="15221" y="1508"/>
                  </a:lnTo>
                  <a:lnTo>
                    <a:pt x="15835" y="1415"/>
                  </a:lnTo>
                  <a:lnTo>
                    <a:pt x="16468" y="1322"/>
                  </a:lnTo>
                  <a:lnTo>
                    <a:pt x="17082" y="1266"/>
                  </a:lnTo>
                  <a:lnTo>
                    <a:pt x="17714" y="1229"/>
                  </a:lnTo>
                  <a:lnTo>
                    <a:pt x="18105" y="1210"/>
                  </a:lnTo>
                  <a:lnTo>
                    <a:pt x="18552" y="1173"/>
                  </a:lnTo>
                  <a:lnTo>
                    <a:pt x="19240" y="1117"/>
                  </a:lnTo>
                  <a:lnTo>
                    <a:pt x="19612" y="1099"/>
                  </a:lnTo>
                  <a:lnTo>
                    <a:pt x="19985" y="1080"/>
                  </a:lnTo>
                  <a:close/>
                  <a:moveTo>
                    <a:pt x="19985" y="1"/>
                  </a:moveTo>
                  <a:lnTo>
                    <a:pt x="19464" y="19"/>
                  </a:lnTo>
                  <a:lnTo>
                    <a:pt x="18943" y="57"/>
                  </a:lnTo>
                  <a:lnTo>
                    <a:pt x="18459" y="94"/>
                  </a:lnTo>
                  <a:lnTo>
                    <a:pt x="18031" y="131"/>
                  </a:lnTo>
                  <a:lnTo>
                    <a:pt x="17677" y="168"/>
                  </a:lnTo>
                  <a:lnTo>
                    <a:pt x="17007" y="205"/>
                  </a:lnTo>
                  <a:lnTo>
                    <a:pt x="16356" y="261"/>
                  </a:lnTo>
                  <a:lnTo>
                    <a:pt x="15686" y="336"/>
                  </a:lnTo>
                  <a:lnTo>
                    <a:pt x="15035" y="447"/>
                  </a:lnTo>
                  <a:lnTo>
                    <a:pt x="14384" y="578"/>
                  </a:lnTo>
                  <a:lnTo>
                    <a:pt x="13733" y="726"/>
                  </a:lnTo>
                  <a:lnTo>
                    <a:pt x="13100" y="912"/>
                  </a:lnTo>
                  <a:lnTo>
                    <a:pt x="12449" y="1099"/>
                  </a:lnTo>
                  <a:lnTo>
                    <a:pt x="11816" y="1322"/>
                  </a:lnTo>
                  <a:lnTo>
                    <a:pt x="11184" y="1582"/>
                  </a:lnTo>
                  <a:lnTo>
                    <a:pt x="10569" y="1843"/>
                  </a:lnTo>
                  <a:lnTo>
                    <a:pt x="9955" y="2122"/>
                  </a:lnTo>
                  <a:lnTo>
                    <a:pt x="9360" y="2438"/>
                  </a:lnTo>
                  <a:lnTo>
                    <a:pt x="8783" y="2773"/>
                  </a:lnTo>
                  <a:lnTo>
                    <a:pt x="8206" y="3127"/>
                  </a:lnTo>
                  <a:lnTo>
                    <a:pt x="7648" y="3499"/>
                  </a:lnTo>
                  <a:lnTo>
                    <a:pt x="7109" y="3871"/>
                  </a:lnTo>
                  <a:lnTo>
                    <a:pt x="6569" y="4280"/>
                  </a:lnTo>
                  <a:lnTo>
                    <a:pt x="6067" y="4708"/>
                  </a:lnTo>
                  <a:lnTo>
                    <a:pt x="5583" y="5155"/>
                  </a:lnTo>
                  <a:lnTo>
                    <a:pt x="5099" y="5601"/>
                  </a:lnTo>
                  <a:lnTo>
                    <a:pt x="4653" y="6085"/>
                  </a:lnTo>
                  <a:lnTo>
                    <a:pt x="4206" y="6569"/>
                  </a:lnTo>
                  <a:lnTo>
                    <a:pt x="3797" y="7071"/>
                  </a:lnTo>
                  <a:lnTo>
                    <a:pt x="3406" y="7574"/>
                  </a:lnTo>
                  <a:lnTo>
                    <a:pt x="3034" y="8095"/>
                  </a:lnTo>
                  <a:lnTo>
                    <a:pt x="2699" y="8616"/>
                  </a:lnTo>
                  <a:lnTo>
                    <a:pt x="2364" y="9174"/>
                  </a:lnTo>
                  <a:lnTo>
                    <a:pt x="2066" y="9732"/>
                  </a:lnTo>
                  <a:lnTo>
                    <a:pt x="1787" y="10290"/>
                  </a:lnTo>
                  <a:lnTo>
                    <a:pt x="1527" y="10867"/>
                  </a:lnTo>
                  <a:lnTo>
                    <a:pt x="1266" y="11463"/>
                  </a:lnTo>
                  <a:lnTo>
                    <a:pt x="1061" y="12039"/>
                  </a:lnTo>
                  <a:lnTo>
                    <a:pt x="857" y="12653"/>
                  </a:lnTo>
                  <a:lnTo>
                    <a:pt x="671" y="13249"/>
                  </a:lnTo>
                  <a:lnTo>
                    <a:pt x="522" y="13863"/>
                  </a:lnTo>
                  <a:lnTo>
                    <a:pt x="373" y="14477"/>
                  </a:lnTo>
                  <a:lnTo>
                    <a:pt x="261" y="15109"/>
                  </a:lnTo>
                  <a:lnTo>
                    <a:pt x="168" y="15723"/>
                  </a:lnTo>
                  <a:lnTo>
                    <a:pt x="94" y="16356"/>
                  </a:lnTo>
                  <a:lnTo>
                    <a:pt x="38" y="16989"/>
                  </a:lnTo>
                  <a:lnTo>
                    <a:pt x="1" y="17621"/>
                  </a:lnTo>
                  <a:lnTo>
                    <a:pt x="1" y="18235"/>
                  </a:lnTo>
                  <a:lnTo>
                    <a:pt x="1" y="18868"/>
                  </a:lnTo>
                  <a:lnTo>
                    <a:pt x="38" y="19501"/>
                  </a:lnTo>
                  <a:lnTo>
                    <a:pt x="94" y="20115"/>
                  </a:lnTo>
                  <a:lnTo>
                    <a:pt x="168" y="20747"/>
                  </a:lnTo>
                  <a:lnTo>
                    <a:pt x="280" y="21361"/>
                  </a:lnTo>
                  <a:lnTo>
                    <a:pt x="392" y="21975"/>
                  </a:lnTo>
                  <a:lnTo>
                    <a:pt x="540" y="22571"/>
                  </a:lnTo>
                  <a:lnTo>
                    <a:pt x="708" y="23166"/>
                  </a:lnTo>
                  <a:lnTo>
                    <a:pt x="894" y="23762"/>
                  </a:lnTo>
                  <a:lnTo>
                    <a:pt x="1117" y="24338"/>
                  </a:lnTo>
                  <a:lnTo>
                    <a:pt x="1341" y="24915"/>
                  </a:lnTo>
                  <a:lnTo>
                    <a:pt x="1601" y="25492"/>
                  </a:lnTo>
                  <a:lnTo>
                    <a:pt x="1880" y="26032"/>
                  </a:lnTo>
                  <a:lnTo>
                    <a:pt x="2122" y="26478"/>
                  </a:lnTo>
                  <a:lnTo>
                    <a:pt x="2364" y="26888"/>
                  </a:lnTo>
                  <a:lnTo>
                    <a:pt x="2624" y="27316"/>
                  </a:lnTo>
                  <a:lnTo>
                    <a:pt x="2885" y="27725"/>
                  </a:lnTo>
                  <a:lnTo>
                    <a:pt x="3164" y="28134"/>
                  </a:lnTo>
                  <a:lnTo>
                    <a:pt x="3443" y="28525"/>
                  </a:lnTo>
                  <a:lnTo>
                    <a:pt x="3741" y="28916"/>
                  </a:lnTo>
                  <a:lnTo>
                    <a:pt x="4057" y="29288"/>
                  </a:lnTo>
                  <a:lnTo>
                    <a:pt x="4373" y="29660"/>
                  </a:lnTo>
                  <a:lnTo>
                    <a:pt x="4708" y="30032"/>
                  </a:lnTo>
                  <a:lnTo>
                    <a:pt x="5043" y="30386"/>
                  </a:lnTo>
                  <a:lnTo>
                    <a:pt x="5378" y="30739"/>
                  </a:lnTo>
                  <a:lnTo>
                    <a:pt x="5732" y="31074"/>
                  </a:lnTo>
                  <a:lnTo>
                    <a:pt x="6104" y="31409"/>
                  </a:lnTo>
                  <a:lnTo>
                    <a:pt x="6476" y="31725"/>
                  </a:lnTo>
                  <a:lnTo>
                    <a:pt x="6848" y="32042"/>
                  </a:lnTo>
                  <a:lnTo>
                    <a:pt x="7239" y="32358"/>
                  </a:lnTo>
                  <a:lnTo>
                    <a:pt x="7630" y="32637"/>
                  </a:lnTo>
                  <a:lnTo>
                    <a:pt x="8039" y="32935"/>
                  </a:lnTo>
                  <a:lnTo>
                    <a:pt x="8448" y="33214"/>
                  </a:lnTo>
                  <a:lnTo>
                    <a:pt x="8876" y="33474"/>
                  </a:lnTo>
                  <a:lnTo>
                    <a:pt x="9304" y="33735"/>
                  </a:lnTo>
                  <a:lnTo>
                    <a:pt x="9732" y="33995"/>
                  </a:lnTo>
                  <a:lnTo>
                    <a:pt x="10179" y="34237"/>
                  </a:lnTo>
                  <a:lnTo>
                    <a:pt x="10625" y="34461"/>
                  </a:lnTo>
                  <a:lnTo>
                    <a:pt x="11090" y="34684"/>
                  </a:lnTo>
                  <a:lnTo>
                    <a:pt x="11556" y="34907"/>
                  </a:lnTo>
                  <a:lnTo>
                    <a:pt x="12021" y="35093"/>
                  </a:lnTo>
                  <a:lnTo>
                    <a:pt x="12505" y="35298"/>
                  </a:lnTo>
                  <a:lnTo>
                    <a:pt x="12988" y="35465"/>
                  </a:lnTo>
                  <a:lnTo>
                    <a:pt x="13472" y="35651"/>
                  </a:lnTo>
                  <a:lnTo>
                    <a:pt x="13975" y="35800"/>
                  </a:lnTo>
                  <a:lnTo>
                    <a:pt x="14830" y="36061"/>
                  </a:lnTo>
                  <a:lnTo>
                    <a:pt x="15705" y="36265"/>
                  </a:lnTo>
                  <a:lnTo>
                    <a:pt x="16561" y="36451"/>
                  </a:lnTo>
                  <a:lnTo>
                    <a:pt x="17435" y="36600"/>
                  </a:lnTo>
                  <a:lnTo>
                    <a:pt x="18329" y="36712"/>
                  </a:lnTo>
                  <a:lnTo>
                    <a:pt x="19203" y="36805"/>
                  </a:lnTo>
                  <a:lnTo>
                    <a:pt x="20078" y="36842"/>
                  </a:lnTo>
                  <a:lnTo>
                    <a:pt x="20971" y="36861"/>
                  </a:lnTo>
                  <a:lnTo>
                    <a:pt x="21510" y="36861"/>
                  </a:lnTo>
                  <a:lnTo>
                    <a:pt x="22068" y="36842"/>
                  </a:lnTo>
                  <a:lnTo>
                    <a:pt x="22627" y="36805"/>
                  </a:lnTo>
                  <a:lnTo>
                    <a:pt x="23166" y="36768"/>
                  </a:lnTo>
                  <a:lnTo>
                    <a:pt x="23724" y="36693"/>
                  </a:lnTo>
                  <a:lnTo>
                    <a:pt x="24264" y="36638"/>
                  </a:lnTo>
                  <a:lnTo>
                    <a:pt x="24822" y="36545"/>
                  </a:lnTo>
                  <a:lnTo>
                    <a:pt x="25362" y="36451"/>
                  </a:lnTo>
                  <a:lnTo>
                    <a:pt x="25901" y="36340"/>
                  </a:lnTo>
                  <a:lnTo>
                    <a:pt x="26441" y="36210"/>
                  </a:lnTo>
                  <a:lnTo>
                    <a:pt x="26981" y="36079"/>
                  </a:lnTo>
                  <a:lnTo>
                    <a:pt x="27520" y="35930"/>
                  </a:lnTo>
                  <a:lnTo>
                    <a:pt x="28041" y="35763"/>
                  </a:lnTo>
                  <a:lnTo>
                    <a:pt x="28562" y="35596"/>
                  </a:lnTo>
                  <a:lnTo>
                    <a:pt x="29083" y="35409"/>
                  </a:lnTo>
                  <a:lnTo>
                    <a:pt x="29604" y="35205"/>
                  </a:lnTo>
                  <a:lnTo>
                    <a:pt x="30274" y="34926"/>
                  </a:lnTo>
                  <a:lnTo>
                    <a:pt x="30925" y="34609"/>
                  </a:lnTo>
                  <a:lnTo>
                    <a:pt x="31558" y="34293"/>
                  </a:lnTo>
                  <a:lnTo>
                    <a:pt x="32172" y="33940"/>
                  </a:lnTo>
                  <a:lnTo>
                    <a:pt x="32749" y="33567"/>
                  </a:lnTo>
                  <a:lnTo>
                    <a:pt x="33326" y="33177"/>
                  </a:lnTo>
                  <a:lnTo>
                    <a:pt x="33865" y="32749"/>
                  </a:lnTo>
                  <a:lnTo>
                    <a:pt x="34386" y="32321"/>
                  </a:lnTo>
                  <a:lnTo>
                    <a:pt x="34889" y="31856"/>
                  </a:lnTo>
                  <a:lnTo>
                    <a:pt x="35354" y="31390"/>
                  </a:lnTo>
                  <a:lnTo>
                    <a:pt x="35800" y="30888"/>
                  </a:lnTo>
                  <a:lnTo>
                    <a:pt x="36228" y="30386"/>
                  </a:lnTo>
                  <a:lnTo>
                    <a:pt x="36638" y="29846"/>
                  </a:lnTo>
                  <a:lnTo>
                    <a:pt x="37010" y="29306"/>
                  </a:lnTo>
                  <a:lnTo>
                    <a:pt x="37363" y="28730"/>
                  </a:lnTo>
                  <a:lnTo>
                    <a:pt x="37698" y="28153"/>
                  </a:lnTo>
                  <a:lnTo>
                    <a:pt x="38033" y="27502"/>
                  </a:lnTo>
                  <a:lnTo>
                    <a:pt x="38331" y="26850"/>
                  </a:lnTo>
                  <a:lnTo>
                    <a:pt x="38629" y="26199"/>
                  </a:lnTo>
                  <a:lnTo>
                    <a:pt x="38889" y="25566"/>
                  </a:lnTo>
                  <a:lnTo>
                    <a:pt x="39131" y="24952"/>
                  </a:lnTo>
                  <a:lnTo>
                    <a:pt x="39354" y="24338"/>
                  </a:lnTo>
                  <a:lnTo>
                    <a:pt x="39559" y="23724"/>
                  </a:lnTo>
                  <a:lnTo>
                    <a:pt x="39726" y="23110"/>
                  </a:lnTo>
                  <a:lnTo>
                    <a:pt x="39875" y="22515"/>
                  </a:lnTo>
                  <a:lnTo>
                    <a:pt x="40005" y="21920"/>
                  </a:lnTo>
                  <a:lnTo>
                    <a:pt x="40117" y="21343"/>
                  </a:lnTo>
                  <a:lnTo>
                    <a:pt x="40210" y="20766"/>
                  </a:lnTo>
                  <a:lnTo>
                    <a:pt x="40266" y="20189"/>
                  </a:lnTo>
                  <a:lnTo>
                    <a:pt x="40303" y="19631"/>
                  </a:lnTo>
                  <a:lnTo>
                    <a:pt x="40322" y="19073"/>
                  </a:lnTo>
                  <a:lnTo>
                    <a:pt x="40322" y="18515"/>
                  </a:lnTo>
                  <a:lnTo>
                    <a:pt x="40285" y="17975"/>
                  </a:lnTo>
                  <a:lnTo>
                    <a:pt x="40229" y="17435"/>
                  </a:lnTo>
                  <a:lnTo>
                    <a:pt x="40154" y="16896"/>
                  </a:lnTo>
                  <a:lnTo>
                    <a:pt x="40061" y="16375"/>
                  </a:lnTo>
                  <a:lnTo>
                    <a:pt x="39931" y="15854"/>
                  </a:lnTo>
                  <a:lnTo>
                    <a:pt x="39801" y="15333"/>
                  </a:lnTo>
                  <a:lnTo>
                    <a:pt x="39633" y="14830"/>
                  </a:lnTo>
                  <a:lnTo>
                    <a:pt x="39447" y="14328"/>
                  </a:lnTo>
                  <a:lnTo>
                    <a:pt x="39224" y="13826"/>
                  </a:lnTo>
                  <a:lnTo>
                    <a:pt x="39001" y="13342"/>
                  </a:lnTo>
                  <a:lnTo>
                    <a:pt x="38740" y="12858"/>
                  </a:lnTo>
                  <a:lnTo>
                    <a:pt x="38461" y="12374"/>
                  </a:lnTo>
                  <a:lnTo>
                    <a:pt x="38145" y="11890"/>
                  </a:lnTo>
                  <a:lnTo>
                    <a:pt x="37828" y="11425"/>
                  </a:lnTo>
                  <a:lnTo>
                    <a:pt x="37475" y="10960"/>
                  </a:lnTo>
                  <a:lnTo>
                    <a:pt x="37103" y="10514"/>
                  </a:lnTo>
                  <a:lnTo>
                    <a:pt x="37066" y="10476"/>
                  </a:lnTo>
                  <a:lnTo>
                    <a:pt x="36470" y="9881"/>
                  </a:lnTo>
                  <a:lnTo>
                    <a:pt x="35912" y="9379"/>
                  </a:lnTo>
                  <a:lnTo>
                    <a:pt x="35428" y="8951"/>
                  </a:lnTo>
                  <a:lnTo>
                    <a:pt x="34982" y="8597"/>
                  </a:lnTo>
                  <a:lnTo>
                    <a:pt x="34609" y="8318"/>
                  </a:lnTo>
                  <a:lnTo>
                    <a:pt x="34275" y="8076"/>
                  </a:lnTo>
                  <a:lnTo>
                    <a:pt x="33977" y="7909"/>
                  </a:lnTo>
                  <a:lnTo>
                    <a:pt x="33735" y="7778"/>
                  </a:lnTo>
                  <a:lnTo>
                    <a:pt x="33512" y="7704"/>
                  </a:lnTo>
                  <a:lnTo>
                    <a:pt x="33344" y="7648"/>
                  </a:lnTo>
                  <a:lnTo>
                    <a:pt x="33195" y="7630"/>
                  </a:lnTo>
                  <a:lnTo>
                    <a:pt x="33065" y="7630"/>
                  </a:lnTo>
                  <a:lnTo>
                    <a:pt x="32972" y="7648"/>
                  </a:lnTo>
                  <a:lnTo>
                    <a:pt x="32879" y="7685"/>
                  </a:lnTo>
                  <a:lnTo>
                    <a:pt x="32767" y="7760"/>
                  </a:lnTo>
                  <a:lnTo>
                    <a:pt x="30702" y="9323"/>
                  </a:lnTo>
                  <a:lnTo>
                    <a:pt x="28674" y="10886"/>
                  </a:lnTo>
                  <a:lnTo>
                    <a:pt x="27074" y="12114"/>
                  </a:lnTo>
                  <a:lnTo>
                    <a:pt x="24525" y="14086"/>
                  </a:lnTo>
                  <a:lnTo>
                    <a:pt x="24339" y="14235"/>
                  </a:lnTo>
                  <a:lnTo>
                    <a:pt x="24152" y="14402"/>
                  </a:lnTo>
                  <a:lnTo>
                    <a:pt x="23799" y="14737"/>
                  </a:lnTo>
                  <a:lnTo>
                    <a:pt x="23427" y="15091"/>
                  </a:lnTo>
                  <a:lnTo>
                    <a:pt x="23241" y="15258"/>
                  </a:lnTo>
                  <a:lnTo>
                    <a:pt x="23055" y="15389"/>
                  </a:lnTo>
                  <a:lnTo>
                    <a:pt x="22813" y="15556"/>
                  </a:lnTo>
                  <a:lnTo>
                    <a:pt x="22645" y="15649"/>
                  </a:lnTo>
                  <a:lnTo>
                    <a:pt x="22627" y="15500"/>
                  </a:lnTo>
                  <a:lnTo>
                    <a:pt x="22627" y="15277"/>
                  </a:lnTo>
                  <a:lnTo>
                    <a:pt x="22608" y="14086"/>
                  </a:lnTo>
                  <a:lnTo>
                    <a:pt x="22608" y="12895"/>
                  </a:lnTo>
                  <a:lnTo>
                    <a:pt x="22664" y="10532"/>
                  </a:lnTo>
                  <a:lnTo>
                    <a:pt x="22683" y="9006"/>
                  </a:lnTo>
                  <a:lnTo>
                    <a:pt x="22701" y="8318"/>
                  </a:lnTo>
                  <a:lnTo>
                    <a:pt x="22683" y="7630"/>
                  </a:lnTo>
                  <a:lnTo>
                    <a:pt x="22664" y="6234"/>
                  </a:lnTo>
                  <a:lnTo>
                    <a:pt x="22645" y="5211"/>
                  </a:lnTo>
                  <a:lnTo>
                    <a:pt x="22627" y="4187"/>
                  </a:lnTo>
                  <a:lnTo>
                    <a:pt x="22645" y="3145"/>
                  </a:lnTo>
                  <a:lnTo>
                    <a:pt x="22701" y="2103"/>
                  </a:lnTo>
                  <a:lnTo>
                    <a:pt x="22701" y="1899"/>
                  </a:lnTo>
                  <a:lnTo>
                    <a:pt x="22683" y="1675"/>
                  </a:lnTo>
                  <a:lnTo>
                    <a:pt x="22645" y="1489"/>
                  </a:lnTo>
                  <a:lnTo>
                    <a:pt x="22608" y="1285"/>
                  </a:lnTo>
                  <a:lnTo>
                    <a:pt x="22534" y="1117"/>
                  </a:lnTo>
                  <a:lnTo>
                    <a:pt x="22441" y="950"/>
                  </a:lnTo>
                  <a:lnTo>
                    <a:pt x="22329" y="801"/>
                  </a:lnTo>
                  <a:lnTo>
                    <a:pt x="22199" y="652"/>
                  </a:lnTo>
                  <a:lnTo>
                    <a:pt x="22031" y="503"/>
                  </a:lnTo>
                  <a:lnTo>
                    <a:pt x="21845" y="391"/>
                  </a:lnTo>
                  <a:lnTo>
                    <a:pt x="21659" y="280"/>
                  </a:lnTo>
                  <a:lnTo>
                    <a:pt x="21436" y="205"/>
                  </a:lnTo>
                  <a:lnTo>
                    <a:pt x="21213" y="131"/>
                  </a:lnTo>
                  <a:lnTo>
                    <a:pt x="20989" y="94"/>
                  </a:lnTo>
                  <a:lnTo>
                    <a:pt x="20747" y="57"/>
                  </a:lnTo>
                  <a:lnTo>
                    <a:pt x="20487" y="19"/>
                  </a:lnTo>
                  <a:lnTo>
                    <a:pt x="19985"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2" name="Google Shape;1732;p33"/>
            <p:cNvSpPr/>
            <p:nvPr/>
          </p:nvSpPr>
          <p:spPr>
            <a:xfrm>
              <a:off x="4097700" y="4182750"/>
              <a:ext cx="346575" cy="421000"/>
            </a:xfrm>
            <a:custGeom>
              <a:avLst/>
              <a:gdLst/>
              <a:ahLst/>
              <a:cxnLst/>
              <a:rect l="l" t="t" r="r" b="b"/>
              <a:pathLst>
                <a:path w="13863" h="16840" extrusionOk="0">
                  <a:moveTo>
                    <a:pt x="2010" y="1061"/>
                  </a:moveTo>
                  <a:lnTo>
                    <a:pt x="2624" y="1080"/>
                  </a:lnTo>
                  <a:lnTo>
                    <a:pt x="3312" y="1136"/>
                  </a:lnTo>
                  <a:lnTo>
                    <a:pt x="4057" y="1210"/>
                  </a:lnTo>
                  <a:lnTo>
                    <a:pt x="4466" y="1285"/>
                  </a:lnTo>
                  <a:lnTo>
                    <a:pt x="4875" y="1359"/>
                  </a:lnTo>
                  <a:lnTo>
                    <a:pt x="5285" y="1434"/>
                  </a:lnTo>
                  <a:lnTo>
                    <a:pt x="5713" y="1545"/>
                  </a:lnTo>
                  <a:lnTo>
                    <a:pt x="6141" y="1675"/>
                  </a:lnTo>
                  <a:lnTo>
                    <a:pt x="6569" y="1806"/>
                  </a:lnTo>
                  <a:lnTo>
                    <a:pt x="7015" y="1973"/>
                  </a:lnTo>
                  <a:lnTo>
                    <a:pt x="7443" y="2141"/>
                  </a:lnTo>
                  <a:lnTo>
                    <a:pt x="7871" y="2345"/>
                  </a:lnTo>
                  <a:lnTo>
                    <a:pt x="8299" y="2569"/>
                  </a:lnTo>
                  <a:lnTo>
                    <a:pt x="8727" y="2829"/>
                  </a:lnTo>
                  <a:lnTo>
                    <a:pt x="9155" y="3090"/>
                  </a:lnTo>
                  <a:lnTo>
                    <a:pt x="9564" y="3387"/>
                  </a:lnTo>
                  <a:lnTo>
                    <a:pt x="9955" y="3722"/>
                  </a:lnTo>
                  <a:lnTo>
                    <a:pt x="10346" y="4076"/>
                  </a:lnTo>
                  <a:lnTo>
                    <a:pt x="10718" y="4466"/>
                  </a:lnTo>
                  <a:lnTo>
                    <a:pt x="11090" y="4876"/>
                  </a:lnTo>
                  <a:lnTo>
                    <a:pt x="11425" y="5341"/>
                  </a:lnTo>
                  <a:lnTo>
                    <a:pt x="11741" y="5806"/>
                  </a:lnTo>
                  <a:lnTo>
                    <a:pt x="12039" y="6327"/>
                  </a:lnTo>
                  <a:lnTo>
                    <a:pt x="12318" y="6885"/>
                  </a:lnTo>
                  <a:lnTo>
                    <a:pt x="12579" y="7481"/>
                  </a:lnTo>
                  <a:lnTo>
                    <a:pt x="1080" y="15668"/>
                  </a:lnTo>
                  <a:lnTo>
                    <a:pt x="1080" y="1099"/>
                  </a:lnTo>
                  <a:lnTo>
                    <a:pt x="1489" y="1080"/>
                  </a:lnTo>
                  <a:lnTo>
                    <a:pt x="2010" y="1061"/>
                  </a:lnTo>
                  <a:close/>
                  <a:moveTo>
                    <a:pt x="1470" y="1"/>
                  </a:moveTo>
                  <a:lnTo>
                    <a:pt x="949" y="19"/>
                  </a:lnTo>
                  <a:lnTo>
                    <a:pt x="465" y="75"/>
                  </a:lnTo>
                  <a:lnTo>
                    <a:pt x="0" y="131"/>
                  </a:lnTo>
                  <a:lnTo>
                    <a:pt x="0" y="15854"/>
                  </a:lnTo>
                  <a:lnTo>
                    <a:pt x="19" y="16003"/>
                  </a:lnTo>
                  <a:lnTo>
                    <a:pt x="38" y="16133"/>
                  </a:lnTo>
                  <a:lnTo>
                    <a:pt x="93" y="16263"/>
                  </a:lnTo>
                  <a:lnTo>
                    <a:pt x="149" y="16393"/>
                  </a:lnTo>
                  <a:lnTo>
                    <a:pt x="242" y="16486"/>
                  </a:lnTo>
                  <a:lnTo>
                    <a:pt x="335" y="16598"/>
                  </a:lnTo>
                  <a:lnTo>
                    <a:pt x="447" y="16673"/>
                  </a:lnTo>
                  <a:lnTo>
                    <a:pt x="559" y="16747"/>
                  </a:lnTo>
                  <a:lnTo>
                    <a:pt x="670" y="16784"/>
                  </a:lnTo>
                  <a:lnTo>
                    <a:pt x="763" y="16821"/>
                  </a:lnTo>
                  <a:lnTo>
                    <a:pt x="875" y="16840"/>
                  </a:lnTo>
                  <a:lnTo>
                    <a:pt x="986" y="16840"/>
                  </a:lnTo>
                  <a:lnTo>
                    <a:pt x="1135" y="16821"/>
                  </a:lnTo>
                  <a:lnTo>
                    <a:pt x="1303" y="16784"/>
                  </a:lnTo>
                  <a:lnTo>
                    <a:pt x="1452" y="16710"/>
                  </a:lnTo>
                  <a:lnTo>
                    <a:pt x="1582" y="16617"/>
                  </a:lnTo>
                  <a:lnTo>
                    <a:pt x="13862" y="7872"/>
                  </a:lnTo>
                  <a:lnTo>
                    <a:pt x="13732" y="7499"/>
                  </a:lnTo>
                  <a:lnTo>
                    <a:pt x="13583" y="7090"/>
                  </a:lnTo>
                  <a:lnTo>
                    <a:pt x="13416" y="6699"/>
                  </a:lnTo>
                  <a:lnTo>
                    <a:pt x="13248" y="6327"/>
                  </a:lnTo>
                  <a:lnTo>
                    <a:pt x="13081" y="5974"/>
                  </a:lnTo>
                  <a:lnTo>
                    <a:pt x="12895" y="5620"/>
                  </a:lnTo>
                  <a:lnTo>
                    <a:pt x="12690" y="5304"/>
                  </a:lnTo>
                  <a:lnTo>
                    <a:pt x="12485" y="4969"/>
                  </a:lnTo>
                  <a:lnTo>
                    <a:pt x="12281" y="4671"/>
                  </a:lnTo>
                  <a:lnTo>
                    <a:pt x="12058" y="4373"/>
                  </a:lnTo>
                  <a:lnTo>
                    <a:pt x="11834" y="4094"/>
                  </a:lnTo>
                  <a:lnTo>
                    <a:pt x="11611" y="3834"/>
                  </a:lnTo>
                  <a:lnTo>
                    <a:pt x="11369" y="3573"/>
                  </a:lnTo>
                  <a:lnTo>
                    <a:pt x="11127" y="3331"/>
                  </a:lnTo>
                  <a:lnTo>
                    <a:pt x="10885" y="3090"/>
                  </a:lnTo>
                  <a:lnTo>
                    <a:pt x="10625" y="2866"/>
                  </a:lnTo>
                  <a:lnTo>
                    <a:pt x="10364" y="2662"/>
                  </a:lnTo>
                  <a:lnTo>
                    <a:pt x="9843" y="2271"/>
                  </a:lnTo>
                  <a:lnTo>
                    <a:pt x="9304" y="1917"/>
                  </a:lnTo>
                  <a:lnTo>
                    <a:pt x="8764" y="1601"/>
                  </a:lnTo>
                  <a:lnTo>
                    <a:pt x="8206" y="1303"/>
                  </a:lnTo>
                  <a:lnTo>
                    <a:pt x="7648" y="1061"/>
                  </a:lnTo>
                  <a:lnTo>
                    <a:pt x="7090" y="857"/>
                  </a:lnTo>
                  <a:lnTo>
                    <a:pt x="6531" y="671"/>
                  </a:lnTo>
                  <a:lnTo>
                    <a:pt x="5973" y="503"/>
                  </a:lnTo>
                  <a:lnTo>
                    <a:pt x="5434" y="373"/>
                  </a:lnTo>
                  <a:lnTo>
                    <a:pt x="4913" y="261"/>
                  </a:lnTo>
                  <a:lnTo>
                    <a:pt x="4392" y="187"/>
                  </a:lnTo>
                  <a:lnTo>
                    <a:pt x="3889" y="112"/>
                  </a:lnTo>
                  <a:lnTo>
                    <a:pt x="3424" y="57"/>
                  </a:lnTo>
                  <a:lnTo>
                    <a:pt x="2959" y="38"/>
                  </a:lnTo>
                  <a:lnTo>
                    <a:pt x="2159"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3" name="Google Shape;1733;p33"/>
            <p:cNvSpPr/>
            <p:nvPr/>
          </p:nvSpPr>
          <p:spPr>
            <a:xfrm>
              <a:off x="4103275" y="4300450"/>
              <a:ext cx="302400" cy="263775"/>
            </a:xfrm>
            <a:custGeom>
              <a:avLst/>
              <a:gdLst/>
              <a:ahLst/>
              <a:cxnLst/>
              <a:rect l="l" t="t" r="r" b="b"/>
              <a:pathLst>
                <a:path w="12096" h="10551" extrusionOk="0">
                  <a:moveTo>
                    <a:pt x="11853" y="0"/>
                  </a:moveTo>
                  <a:lnTo>
                    <a:pt x="11760" y="38"/>
                  </a:lnTo>
                  <a:lnTo>
                    <a:pt x="11369" y="298"/>
                  </a:lnTo>
                  <a:lnTo>
                    <a:pt x="10997" y="559"/>
                  </a:lnTo>
                  <a:lnTo>
                    <a:pt x="10644" y="838"/>
                  </a:lnTo>
                  <a:lnTo>
                    <a:pt x="10272" y="1117"/>
                  </a:lnTo>
                  <a:lnTo>
                    <a:pt x="9564" y="1731"/>
                  </a:lnTo>
                  <a:lnTo>
                    <a:pt x="8857" y="2363"/>
                  </a:lnTo>
                  <a:lnTo>
                    <a:pt x="8169" y="3015"/>
                  </a:lnTo>
                  <a:lnTo>
                    <a:pt x="7499" y="3666"/>
                  </a:lnTo>
                  <a:lnTo>
                    <a:pt x="6829" y="4317"/>
                  </a:lnTo>
                  <a:lnTo>
                    <a:pt x="6159" y="4931"/>
                  </a:lnTo>
                  <a:lnTo>
                    <a:pt x="4652" y="6308"/>
                  </a:lnTo>
                  <a:lnTo>
                    <a:pt x="3164" y="7704"/>
                  </a:lnTo>
                  <a:lnTo>
                    <a:pt x="2401" y="8373"/>
                  </a:lnTo>
                  <a:lnTo>
                    <a:pt x="1638" y="9043"/>
                  </a:lnTo>
                  <a:lnTo>
                    <a:pt x="857" y="9713"/>
                  </a:lnTo>
                  <a:lnTo>
                    <a:pt x="56" y="10346"/>
                  </a:lnTo>
                  <a:lnTo>
                    <a:pt x="19" y="10383"/>
                  </a:lnTo>
                  <a:lnTo>
                    <a:pt x="1" y="10420"/>
                  </a:lnTo>
                  <a:lnTo>
                    <a:pt x="1" y="10457"/>
                  </a:lnTo>
                  <a:lnTo>
                    <a:pt x="19" y="10495"/>
                  </a:lnTo>
                  <a:lnTo>
                    <a:pt x="38" y="10513"/>
                  </a:lnTo>
                  <a:lnTo>
                    <a:pt x="75" y="10550"/>
                  </a:lnTo>
                  <a:lnTo>
                    <a:pt x="131" y="10550"/>
                  </a:lnTo>
                  <a:lnTo>
                    <a:pt x="168" y="10532"/>
                  </a:lnTo>
                  <a:lnTo>
                    <a:pt x="577" y="10346"/>
                  </a:lnTo>
                  <a:lnTo>
                    <a:pt x="968" y="10141"/>
                  </a:lnTo>
                  <a:lnTo>
                    <a:pt x="1359" y="9899"/>
                  </a:lnTo>
                  <a:lnTo>
                    <a:pt x="1731" y="9657"/>
                  </a:lnTo>
                  <a:lnTo>
                    <a:pt x="2103" y="9397"/>
                  </a:lnTo>
                  <a:lnTo>
                    <a:pt x="2457" y="9118"/>
                  </a:lnTo>
                  <a:lnTo>
                    <a:pt x="3164" y="8541"/>
                  </a:lnTo>
                  <a:lnTo>
                    <a:pt x="3852" y="7945"/>
                  </a:lnTo>
                  <a:lnTo>
                    <a:pt x="4522" y="7313"/>
                  </a:lnTo>
                  <a:lnTo>
                    <a:pt x="5192" y="6699"/>
                  </a:lnTo>
                  <a:lnTo>
                    <a:pt x="5843" y="6122"/>
                  </a:lnTo>
                  <a:lnTo>
                    <a:pt x="6625" y="5434"/>
                  </a:lnTo>
                  <a:lnTo>
                    <a:pt x="7425" y="4764"/>
                  </a:lnTo>
                  <a:lnTo>
                    <a:pt x="8262" y="4075"/>
                  </a:lnTo>
                  <a:lnTo>
                    <a:pt x="9081" y="3387"/>
                  </a:lnTo>
                  <a:lnTo>
                    <a:pt x="9881" y="2680"/>
                  </a:lnTo>
                  <a:lnTo>
                    <a:pt x="10644" y="1954"/>
                  </a:lnTo>
                  <a:lnTo>
                    <a:pt x="11016" y="1582"/>
                  </a:lnTo>
                  <a:lnTo>
                    <a:pt x="11369" y="1191"/>
                  </a:lnTo>
                  <a:lnTo>
                    <a:pt x="11723" y="819"/>
                  </a:lnTo>
                  <a:lnTo>
                    <a:pt x="12039" y="410"/>
                  </a:lnTo>
                  <a:lnTo>
                    <a:pt x="12095" y="335"/>
                  </a:lnTo>
                  <a:lnTo>
                    <a:pt x="12095" y="261"/>
                  </a:lnTo>
                  <a:lnTo>
                    <a:pt x="12095" y="168"/>
                  </a:lnTo>
                  <a:lnTo>
                    <a:pt x="12058" y="93"/>
                  </a:lnTo>
                  <a:lnTo>
                    <a:pt x="12002" y="38"/>
                  </a:lnTo>
                  <a:lnTo>
                    <a:pt x="11928"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4" name="Google Shape;1734;p33"/>
            <p:cNvSpPr/>
            <p:nvPr/>
          </p:nvSpPr>
          <p:spPr>
            <a:xfrm>
              <a:off x="3529250" y="4843775"/>
              <a:ext cx="734075" cy="329825"/>
            </a:xfrm>
            <a:custGeom>
              <a:avLst/>
              <a:gdLst/>
              <a:ahLst/>
              <a:cxnLst/>
              <a:rect l="l" t="t" r="r" b="b"/>
              <a:pathLst>
                <a:path w="29363" h="13193" extrusionOk="0">
                  <a:moveTo>
                    <a:pt x="392" y="0"/>
                  </a:moveTo>
                  <a:lnTo>
                    <a:pt x="336" y="19"/>
                  </a:lnTo>
                  <a:lnTo>
                    <a:pt x="261" y="37"/>
                  </a:lnTo>
                  <a:lnTo>
                    <a:pt x="205" y="56"/>
                  </a:lnTo>
                  <a:lnTo>
                    <a:pt x="150" y="93"/>
                  </a:lnTo>
                  <a:lnTo>
                    <a:pt x="57" y="205"/>
                  </a:lnTo>
                  <a:lnTo>
                    <a:pt x="38" y="261"/>
                  </a:lnTo>
                  <a:lnTo>
                    <a:pt x="19" y="335"/>
                  </a:lnTo>
                  <a:lnTo>
                    <a:pt x="1" y="391"/>
                  </a:lnTo>
                  <a:lnTo>
                    <a:pt x="19" y="447"/>
                  </a:lnTo>
                  <a:lnTo>
                    <a:pt x="38" y="521"/>
                  </a:lnTo>
                  <a:lnTo>
                    <a:pt x="75" y="577"/>
                  </a:lnTo>
                  <a:lnTo>
                    <a:pt x="112" y="633"/>
                  </a:lnTo>
                  <a:lnTo>
                    <a:pt x="187" y="670"/>
                  </a:lnTo>
                  <a:lnTo>
                    <a:pt x="466" y="800"/>
                  </a:lnTo>
                  <a:lnTo>
                    <a:pt x="764" y="893"/>
                  </a:lnTo>
                  <a:lnTo>
                    <a:pt x="1061" y="968"/>
                  </a:lnTo>
                  <a:lnTo>
                    <a:pt x="1359" y="1042"/>
                  </a:lnTo>
                  <a:lnTo>
                    <a:pt x="1973" y="1191"/>
                  </a:lnTo>
                  <a:lnTo>
                    <a:pt x="2289" y="1284"/>
                  </a:lnTo>
                  <a:lnTo>
                    <a:pt x="2569" y="1377"/>
                  </a:lnTo>
                  <a:lnTo>
                    <a:pt x="3313" y="1675"/>
                  </a:lnTo>
                  <a:lnTo>
                    <a:pt x="4038" y="2010"/>
                  </a:lnTo>
                  <a:lnTo>
                    <a:pt x="4764" y="2363"/>
                  </a:lnTo>
                  <a:lnTo>
                    <a:pt x="5471" y="2735"/>
                  </a:lnTo>
                  <a:lnTo>
                    <a:pt x="8206" y="4242"/>
                  </a:lnTo>
                  <a:lnTo>
                    <a:pt x="9583" y="4968"/>
                  </a:lnTo>
                  <a:lnTo>
                    <a:pt x="10960" y="5694"/>
                  </a:lnTo>
                  <a:lnTo>
                    <a:pt x="12356" y="6382"/>
                  </a:lnTo>
                  <a:lnTo>
                    <a:pt x="13770" y="7052"/>
                  </a:lnTo>
                  <a:lnTo>
                    <a:pt x="16598" y="8392"/>
                  </a:lnTo>
                  <a:lnTo>
                    <a:pt x="17975" y="9024"/>
                  </a:lnTo>
                  <a:lnTo>
                    <a:pt x="19352" y="9676"/>
                  </a:lnTo>
                  <a:lnTo>
                    <a:pt x="20059" y="9973"/>
                  </a:lnTo>
                  <a:lnTo>
                    <a:pt x="20747" y="10271"/>
                  </a:lnTo>
                  <a:lnTo>
                    <a:pt x="21454" y="10550"/>
                  </a:lnTo>
                  <a:lnTo>
                    <a:pt x="22180" y="10829"/>
                  </a:lnTo>
                  <a:lnTo>
                    <a:pt x="23855" y="11425"/>
                  </a:lnTo>
                  <a:lnTo>
                    <a:pt x="25548" y="12020"/>
                  </a:lnTo>
                  <a:lnTo>
                    <a:pt x="28934" y="13174"/>
                  </a:lnTo>
                  <a:lnTo>
                    <a:pt x="29009" y="13192"/>
                  </a:lnTo>
                  <a:lnTo>
                    <a:pt x="29083" y="13192"/>
                  </a:lnTo>
                  <a:lnTo>
                    <a:pt x="29158" y="13174"/>
                  </a:lnTo>
                  <a:lnTo>
                    <a:pt x="29213" y="13137"/>
                  </a:lnTo>
                  <a:lnTo>
                    <a:pt x="29251" y="13099"/>
                  </a:lnTo>
                  <a:lnTo>
                    <a:pt x="29307" y="13044"/>
                  </a:lnTo>
                  <a:lnTo>
                    <a:pt x="29325" y="12988"/>
                  </a:lnTo>
                  <a:lnTo>
                    <a:pt x="29362" y="12932"/>
                  </a:lnTo>
                  <a:lnTo>
                    <a:pt x="29362" y="12802"/>
                  </a:lnTo>
                  <a:lnTo>
                    <a:pt x="29362" y="12727"/>
                  </a:lnTo>
                  <a:lnTo>
                    <a:pt x="29344" y="12671"/>
                  </a:lnTo>
                  <a:lnTo>
                    <a:pt x="29307" y="12597"/>
                  </a:lnTo>
                  <a:lnTo>
                    <a:pt x="29251" y="12560"/>
                  </a:lnTo>
                  <a:lnTo>
                    <a:pt x="29195" y="12504"/>
                  </a:lnTo>
                  <a:lnTo>
                    <a:pt x="29120" y="12467"/>
                  </a:lnTo>
                  <a:lnTo>
                    <a:pt x="26162" y="11462"/>
                  </a:lnTo>
                  <a:lnTo>
                    <a:pt x="23222" y="10439"/>
                  </a:lnTo>
                  <a:lnTo>
                    <a:pt x="22478" y="10178"/>
                  </a:lnTo>
                  <a:lnTo>
                    <a:pt x="21752" y="9899"/>
                  </a:lnTo>
                  <a:lnTo>
                    <a:pt x="21026" y="9601"/>
                  </a:lnTo>
                  <a:lnTo>
                    <a:pt x="20301" y="9285"/>
                  </a:lnTo>
                  <a:lnTo>
                    <a:pt x="18887" y="8652"/>
                  </a:lnTo>
                  <a:lnTo>
                    <a:pt x="17454" y="8001"/>
                  </a:lnTo>
                  <a:lnTo>
                    <a:pt x="14663" y="6680"/>
                  </a:lnTo>
                  <a:lnTo>
                    <a:pt x="13286" y="6010"/>
                  </a:lnTo>
                  <a:lnTo>
                    <a:pt x="11909" y="5322"/>
                  </a:lnTo>
                  <a:lnTo>
                    <a:pt x="10532" y="4633"/>
                  </a:lnTo>
                  <a:lnTo>
                    <a:pt x="9174" y="3926"/>
                  </a:lnTo>
                  <a:lnTo>
                    <a:pt x="7797" y="3200"/>
                  </a:lnTo>
                  <a:lnTo>
                    <a:pt x="6457" y="2456"/>
                  </a:lnTo>
                  <a:lnTo>
                    <a:pt x="5713" y="2065"/>
                  </a:lnTo>
                  <a:lnTo>
                    <a:pt x="4987" y="1675"/>
                  </a:lnTo>
                  <a:lnTo>
                    <a:pt x="4243" y="1321"/>
                  </a:lnTo>
                  <a:lnTo>
                    <a:pt x="3480" y="968"/>
                  </a:lnTo>
                  <a:lnTo>
                    <a:pt x="2736" y="670"/>
                  </a:lnTo>
                  <a:lnTo>
                    <a:pt x="2345" y="521"/>
                  </a:lnTo>
                  <a:lnTo>
                    <a:pt x="1955" y="409"/>
                  </a:lnTo>
                  <a:lnTo>
                    <a:pt x="1601" y="335"/>
                  </a:lnTo>
                  <a:lnTo>
                    <a:pt x="1247" y="261"/>
                  </a:lnTo>
                  <a:lnTo>
                    <a:pt x="894" y="168"/>
                  </a:lnTo>
                  <a:lnTo>
                    <a:pt x="708" y="112"/>
                  </a:lnTo>
                  <a:lnTo>
                    <a:pt x="559" y="56"/>
                  </a:lnTo>
                  <a:lnTo>
                    <a:pt x="466" y="19"/>
                  </a:lnTo>
                  <a:lnTo>
                    <a:pt x="392"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5" name="Google Shape;1735;p33"/>
            <p:cNvSpPr/>
            <p:nvPr/>
          </p:nvSpPr>
          <p:spPr>
            <a:xfrm>
              <a:off x="3520875" y="4761900"/>
              <a:ext cx="828500" cy="369375"/>
            </a:xfrm>
            <a:custGeom>
              <a:avLst/>
              <a:gdLst/>
              <a:ahLst/>
              <a:cxnLst/>
              <a:rect l="l" t="t" r="r" b="b"/>
              <a:pathLst>
                <a:path w="33140" h="14775" extrusionOk="0">
                  <a:moveTo>
                    <a:pt x="32823" y="14030"/>
                  </a:moveTo>
                  <a:lnTo>
                    <a:pt x="32763" y="14047"/>
                  </a:lnTo>
                  <a:lnTo>
                    <a:pt x="32763" y="14047"/>
                  </a:lnTo>
                  <a:lnTo>
                    <a:pt x="32767" y="14048"/>
                  </a:lnTo>
                  <a:lnTo>
                    <a:pt x="32773" y="14051"/>
                  </a:lnTo>
                  <a:lnTo>
                    <a:pt x="32786" y="14048"/>
                  </a:lnTo>
                  <a:lnTo>
                    <a:pt x="32842" y="14048"/>
                  </a:lnTo>
                  <a:lnTo>
                    <a:pt x="32823" y="14030"/>
                  </a:lnTo>
                  <a:close/>
                  <a:moveTo>
                    <a:pt x="336" y="0"/>
                  </a:moveTo>
                  <a:lnTo>
                    <a:pt x="280" y="19"/>
                  </a:lnTo>
                  <a:lnTo>
                    <a:pt x="206" y="38"/>
                  </a:lnTo>
                  <a:lnTo>
                    <a:pt x="113" y="112"/>
                  </a:lnTo>
                  <a:lnTo>
                    <a:pt x="57" y="168"/>
                  </a:lnTo>
                  <a:lnTo>
                    <a:pt x="19" y="224"/>
                  </a:lnTo>
                  <a:lnTo>
                    <a:pt x="1" y="279"/>
                  </a:lnTo>
                  <a:lnTo>
                    <a:pt x="1" y="354"/>
                  </a:lnTo>
                  <a:lnTo>
                    <a:pt x="1" y="410"/>
                  </a:lnTo>
                  <a:lnTo>
                    <a:pt x="19" y="484"/>
                  </a:lnTo>
                  <a:lnTo>
                    <a:pt x="57" y="540"/>
                  </a:lnTo>
                  <a:lnTo>
                    <a:pt x="113" y="614"/>
                  </a:lnTo>
                  <a:lnTo>
                    <a:pt x="410" y="875"/>
                  </a:lnTo>
                  <a:lnTo>
                    <a:pt x="727" y="1117"/>
                  </a:lnTo>
                  <a:lnTo>
                    <a:pt x="1043" y="1340"/>
                  </a:lnTo>
                  <a:lnTo>
                    <a:pt x="1378" y="1545"/>
                  </a:lnTo>
                  <a:lnTo>
                    <a:pt x="1731" y="1731"/>
                  </a:lnTo>
                  <a:lnTo>
                    <a:pt x="2085" y="1917"/>
                  </a:lnTo>
                  <a:lnTo>
                    <a:pt x="2792" y="2252"/>
                  </a:lnTo>
                  <a:lnTo>
                    <a:pt x="4299" y="2940"/>
                  </a:lnTo>
                  <a:lnTo>
                    <a:pt x="5806" y="3647"/>
                  </a:lnTo>
                  <a:lnTo>
                    <a:pt x="6699" y="4057"/>
                  </a:lnTo>
                  <a:lnTo>
                    <a:pt x="7592" y="4466"/>
                  </a:lnTo>
                  <a:lnTo>
                    <a:pt x="9416" y="5247"/>
                  </a:lnTo>
                  <a:lnTo>
                    <a:pt x="11239" y="6010"/>
                  </a:lnTo>
                  <a:lnTo>
                    <a:pt x="13063" y="6773"/>
                  </a:lnTo>
                  <a:lnTo>
                    <a:pt x="13937" y="7183"/>
                  </a:lnTo>
                  <a:lnTo>
                    <a:pt x="14831" y="7592"/>
                  </a:lnTo>
                  <a:lnTo>
                    <a:pt x="15724" y="7983"/>
                  </a:lnTo>
                  <a:lnTo>
                    <a:pt x="16598" y="8373"/>
                  </a:lnTo>
                  <a:lnTo>
                    <a:pt x="17491" y="8746"/>
                  </a:lnTo>
                  <a:lnTo>
                    <a:pt x="18366" y="9080"/>
                  </a:lnTo>
                  <a:lnTo>
                    <a:pt x="20133" y="9769"/>
                  </a:lnTo>
                  <a:lnTo>
                    <a:pt x="21064" y="10160"/>
                  </a:lnTo>
                  <a:lnTo>
                    <a:pt x="21976" y="10569"/>
                  </a:lnTo>
                  <a:lnTo>
                    <a:pt x="23780" y="11444"/>
                  </a:lnTo>
                  <a:lnTo>
                    <a:pt x="24692" y="11871"/>
                  </a:lnTo>
                  <a:lnTo>
                    <a:pt x="25585" y="12281"/>
                  </a:lnTo>
                  <a:lnTo>
                    <a:pt x="26516" y="12690"/>
                  </a:lnTo>
                  <a:lnTo>
                    <a:pt x="27427" y="13081"/>
                  </a:lnTo>
                  <a:lnTo>
                    <a:pt x="28302" y="13397"/>
                  </a:lnTo>
                  <a:lnTo>
                    <a:pt x="29158" y="13676"/>
                  </a:lnTo>
                  <a:lnTo>
                    <a:pt x="30907" y="14235"/>
                  </a:lnTo>
                  <a:lnTo>
                    <a:pt x="32172" y="14625"/>
                  </a:lnTo>
                  <a:lnTo>
                    <a:pt x="32526" y="14737"/>
                  </a:lnTo>
                  <a:lnTo>
                    <a:pt x="32730" y="14774"/>
                  </a:lnTo>
                  <a:lnTo>
                    <a:pt x="32823" y="14774"/>
                  </a:lnTo>
                  <a:lnTo>
                    <a:pt x="32898" y="14756"/>
                  </a:lnTo>
                  <a:lnTo>
                    <a:pt x="32972" y="14718"/>
                  </a:lnTo>
                  <a:lnTo>
                    <a:pt x="33028" y="14681"/>
                  </a:lnTo>
                  <a:lnTo>
                    <a:pt x="33065" y="14625"/>
                  </a:lnTo>
                  <a:lnTo>
                    <a:pt x="33102" y="14551"/>
                  </a:lnTo>
                  <a:lnTo>
                    <a:pt x="33121" y="14495"/>
                  </a:lnTo>
                  <a:lnTo>
                    <a:pt x="33140" y="14421"/>
                  </a:lnTo>
                  <a:lnTo>
                    <a:pt x="33121" y="14290"/>
                  </a:lnTo>
                  <a:lnTo>
                    <a:pt x="33102" y="14216"/>
                  </a:lnTo>
                  <a:lnTo>
                    <a:pt x="33065" y="14160"/>
                  </a:lnTo>
                  <a:lnTo>
                    <a:pt x="33028" y="14123"/>
                  </a:lnTo>
                  <a:lnTo>
                    <a:pt x="32972" y="14086"/>
                  </a:lnTo>
                  <a:lnTo>
                    <a:pt x="32916" y="14048"/>
                  </a:lnTo>
                  <a:lnTo>
                    <a:pt x="32860" y="14048"/>
                  </a:lnTo>
                  <a:lnTo>
                    <a:pt x="32823" y="14067"/>
                  </a:lnTo>
                  <a:lnTo>
                    <a:pt x="32805" y="14067"/>
                  </a:lnTo>
                  <a:lnTo>
                    <a:pt x="32773" y="14051"/>
                  </a:lnTo>
                  <a:lnTo>
                    <a:pt x="32693" y="14067"/>
                  </a:lnTo>
                  <a:lnTo>
                    <a:pt x="32763" y="14047"/>
                  </a:lnTo>
                  <a:lnTo>
                    <a:pt x="32763" y="14047"/>
                  </a:lnTo>
                  <a:lnTo>
                    <a:pt x="32712" y="14030"/>
                  </a:lnTo>
                  <a:lnTo>
                    <a:pt x="32637" y="14011"/>
                  </a:lnTo>
                  <a:lnTo>
                    <a:pt x="32191" y="13881"/>
                  </a:lnTo>
                  <a:lnTo>
                    <a:pt x="31000" y="13509"/>
                  </a:lnTo>
                  <a:lnTo>
                    <a:pt x="29548" y="13044"/>
                  </a:lnTo>
                  <a:lnTo>
                    <a:pt x="28841" y="12820"/>
                  </a:lnTo>
                  <a:lnTo>
                    <a:pt x="28134" y="12560"/>
                  </a:lnTo>
                  <a:lnTo>
                    <a:pt x="27223" y="12225"/>
                  </a:lnTo>
                  <a:lnTo>
                    <a:pt x="26330" y="11834"/>
                  </a:lnTo>
                  <a:lnTo>
                    <a:pt x="25436" y="11425"/>
                  </a:lnTo>
                  <a:lnTo>
                    <a:pt x="24562" y="11016"/>
                  </a:lnTo>
                  <a:lnTo>
                    <a:pt x="22794" y="10178"/>
                  </a:lnTo>
                  <a:lnTo>
                    <a:pt x="21920" y="9750"/>
                  </a:lnTo>
                  <a:lnTo>
                    <a:pt x="21027" y="9378"/>
                  </a:lnTo>
                  <a:lnTo>
                    <a:pt x="20152" y="9006"/>
                  </a:lnTo>
                  <a:lnTo>
                    <a:pt x="19278" y="8671"/>
                  </a:lnTo>
                  <a:lnTo>
                    <a:pt x="17528" y="7983"/>
                  </a:lnTo>
                  <a:lnTo>
                    <a:pt x="16654" y="7611"/>
                  </a:lnTo>
                  <a:lnTo>
                    <a:pt x="15798" y="7238"/>
                  </a:lnTo>
                  <a:lnTo>
                    <a:pt x="14942" y="6829"/>
                  </a:lnTo>
                  <a:lnTo>
                    <a:pt x="14068" y="6438"/>
                  </a:lnTo>
                  <a:lnTo>
                    <a:pt x="12319" y="5694"/>
                  </a:lnTo>
                  <a:lnTo>
                    <a:pt x="10551" y="4950"/>
                  </a:lnTo>
                  <a:lnTo>
                    <a:pt x="8802" y="4205"/>
                  </a:lnTo>
                  <a:lnTo>
                    <a:pt x="7927" y="3833"/>
                  </a:lnTo>
                  <a:lnTo>
                    <a:pt x="7053" y="3443"/>
                  </a:lnTo>
                  <a:lnTo>
                    <a:pt x="5341" y="2624"/>
                  </a:lnTo>
                  <a:lnTo>
                    <a:pt x="4504" y="2233"/>
                  </a:lnTo>
                  <a:lnTo>
                    <a:pt x="3629" y="1842"/>
                  </a:lnTo>
                  <a:lnTo>
                    <a:pt x="2829" y="1489"/>
                  </a:lnTo>
                  <a:lnTo>
                    <a:pt x="2438" y="1303"/>
                  </a:lnTo>
                  <a:lnTo>
                    <a:pt x="2048" y="1098"/>
                  </a:lnTo>
                  <a:lnTo>
                    <a:pt x="1675" y="875"/>
                  </a:lnTo>
                  <a:lnTo>
                    <a:pt x="1303" y="652"/>
                  </a:lnTo>
                  <a:lnTo>
                    <a:pt x="950" y="391"/>
                  </a:lnTo>
                  <a:lnTo>
                    <a:pt x="615" y="93"/>
                  </a:lnTo>
                  <a:lnTo>
                    <a:pt x="540" y="56"/>
                  </a:lnTo>
                  <a:lnTo>
                    <a:pt x="485" y="19"/>
                  </a:lnTo>
                  <a:lnTo>
                    <a:pt x="410"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6" name="Google Shape;1736;p33"/>
            <p:cNvSpPr/>
            <p:nvPr/>
          </p:nvSpPr>
          <p:spPr>
            <a:xfrm>
              <a:off x="3527850" y="4655375"/>
              <a:ext cx="911300" cy="375875"/>
            </a:xfrm>
            <a:custGeom>
              <a:avLst/>
              <a:gdLst/>
              <a:ahLst/>
              <a:cxnLst/>
              <a:rect l="l" t="t" r="r" b="b"/>
              <a:pathLst>
                <a:path w="36452" h="15035" extrusionOk="0">
                  <a:moveTo>
                    <a:pt x="280" y="0"/>
                  </a:moveTo>
                  <a:lnTo>
                    <a:pt x="224" y="19"/>
                  </a:lnTo>
                  <a:lnTo>
                    <a:pt x="168" y="38"/>
                  </a:lnTo>
                  <a:lnTo>
                    <a:pt x="113" y="75"/>
                  </a:lnTo>
                  <a:lnTo>
                    <a:pt x="75" y="131"/>
                  </a:lnTo>
                  <a:lnTo>
                    <a:pt x="38" y="186"/>
                  </a:lnTo>
                  <a:lnTo>
                    <a:pt x="20" y="242"/>
                  </a:lnTo>
                  <a:lnTo>
                    <a:pt x="1" y="391"/>
                  </a:lnTo>
                  <a:lnTo>
                    <a:pt x="20" y="447"/>
                  </a:lnTo>
                  <a:lnTo>
                    <a:pt x="38" y="521"/>
                  </a:lnTo>
                  <a:lnTo>
                    <a:pt x="75" y="577"/>
                  </a:lnTo>
                  <a:lnTo>
                    <a:pt x="113" y="633"/>
                  </a:lnTo>
                  <a:lnTo>
                    <a:pt x="168" y="689"/>
                  </a:lnTo>
                  <a:lnTo>
                    <a:pt x="243" y="726"/>
                  </a:lnTo>
                  <a:lnTo>
                    <a:pt x="764" y="912"/>
                  </a:lnTo>
                  <a:lnTo>
                    <a:pt x="1266" y="1135"/>
                  </a:lnTo>
                  <a:lnTo>
                    <a:pt x="1750" y="1359"/>
                  </a:lnTo>
                  <a:lnTo>
                    <a:pt x="2234" y="1601"/>
                  </a:lnTo>
                  <a:lnTo>
                    <a:pt x="3220" y="2103"/>
                  </a:lnTo>
                  <a:lnTo>
                    <a:pt x="4188" y="2587"/>
                  </a:lnTo>
                  <a:lnTo>
                    <a:pt x="5136" y="3033"/>
                  </a:lnTo>
                  <a:lnTo>
                    <a:pt x="6104" y="3424"/>
                  </a:lnTo>
                  <a:lnTo>
                    <a:pt x="7072" y="3815"/>
                  </a:lnTo>
                  <a:lnTo>
                    <a:pt x="8058" y="4168"/>
                  </a:lnTo>
                  <a:lnTo>
                    <a:pt x="10067" y="4894"/>
                  </a:lnTo>
                  <a:lnTo>
                    <a:pt x="11091" y="5266"/>
                  </a:lnTo>
                  <a:lnTo>
                    <a:pt x="12095" y="5657"/>
                  </a:lnTo>
                  <a:lnTo>
                    <a:pt x="13119" y="6066"/>
                  </a:lnTo>
                  <a:lnTo>
                    <a:pt x="14142" y="6531"/>
                  </a:lnTo>
                  <a:lnTo>
                    <a:pt x="16152" y="7462"/>
                  </a:lnTo>
                  <a:lnTo>
                    <a:pt x="16635" y="7685"/>
                  </a:lnTo>
                  <a:lnTo>
                    <a:pt x="17101" y="7871"/>
                  </a:lnTo>
                  <a:lnTo>
                    <a:pt x="18068" y="8262"/>
                  </a:lnTo>
                  <a:lnTo>
                    <a:pt x="19036" y="8615"/>
                  </a:lnTo>
                  <a:lnTo>
                    <a:pt x="20003" y="8950"/>
                  </a:lnTo>
                  <a:lnTo>
                    <a:pt x="20506" y="9155"/>
                  </a:lnTo>
                  <a:lnTo>
                    <a:pt x="21008" y="9360"/>
                  </a:lnTo>
                  <a:lnTo>
                    <a:pt x="22013" y="9788"/>
                  </a:lnTo>
                  <a:lnTo>
                    <a:pt x="23985" y="10681"/>
                  </a:lnTo>
                  <a:lnTo>
                    <a:pt x="25585" y="11388"/>
                  </a:lnTo>
                  <a:lnTo>
                    <a:pt x="27186" y="12058"/>
                  </a:lnTo>
                  <a:lnTo>
                    <a:pt x="27986" y="12393"/>
                  </a:lnTo>
                  <a:lnTo>
                    <a:pt x="28804" y="12690"/>
                  </a:lnTo>
                  <a:lnTo>
                    <a:pt x="29623" y="12988"/>
                  </a:lnTo>
                  <a:lnTo>
                    <a:pt x="30442" y="13286"/>
                  </a:lnTo>
                  <a:lnTo>
                    <a:pt x="31819" y="13732"/>
                  </a:lnTo>
                  <a:lnTo>
                    <a:pt x="33214" y="14179"/>
                  </a:lnTo>
                  <a:lnTo>
                    <a:pt x="34610" y="14607"/>
                  </a:lnTo>
                  <a:lnTo>
                    <a:pt x="36005" y="15035"/>
                  </a:lnTo>
                  <a:lnTo>
                    <a:pt x="36173" y="15035"/>
                  </a:lnTo>
                  <a:lnTo>
                    <a:pt x="36228" y="15016"/>
                  </a:lnTo>
                  <a:lnTo>
                    <a:pt x="36284" y="14997"/>
                  </a:lnTo>
                  <a:lnTo>
                    <a:pt x="36340" y="14942"/>
                  </a:lnTo>
                  <a:lnTo>
                    <a:pt x="36377" y="14904"/>
                  </a:lnTo>
                  <a:lnTo>
                    <a:pt x="36414" y="14830"/>
                  </a:lnTo>
                  <a:lnTo>
                    <a:pt x="36433" y="14774"/>
                  </a:lnTo>
                  <a:lnTo>
                    <a:pt x="36452" y="14644"/>
                  </a:lnTo>
                  <a:lnTo>
                    <a:pt x="36452" y="14570"/>
                  </a:lnTo>
                  <a:lnTo>
                    <a:pt x="36414" y="14514"/>
                  </a:lnTo>
                  <a:lnTo>
                    <a:pt x="36377" y="14458"/>
                  </a:lnTo>
                  <a:lnTo>
                    <a:pt x="36340" y="14402"/>
                  </a:lnTo>
                  <a:lnTo>
                    <a:pt x="36284" y="14365"/>
                  </a:lnTo>
                  <a:lnTo>
                    <a:pt x="36210" y="14328"/>
                  </a:lnTo>
                  <a:lnTo>
                    <a:pt x="34777" y="13918"/>
                  </a:lnTo>
                  <a:lnTo>
                    <a:pt x="33363" y="13472"/>
                  </a:lnTo>
                  <a:lnTo>
                    <a:pt x="31949" y="13007"/>
                  </a:lnTo>
                  <a:lnTo>
                    <a:pt x="30535" y="12523"/>
                  </a:lnTo>
                  <a:lnTo>
                    <a:pt x="29158" y="12020"/>
                  </a:lnTo>
                  <a:lnTo>
                    <a:pt x="27762" y="11499"/>
                  </a:lnTo>
                  <a:lnTo>
                    <a:pt x="26385" y="10941"/>
                  </a:lnTo>
                  <a:lnTo>
                    <a:pt x="25027" y="10364"/>
                  </a:lnTo>
                  <a:lnTo>
                    <a:pt x="24060" y="9918"/>
                  </a:lnTo>
                  <a:lnTo>
                    <a:pt x="23092" y="9471"/>
                  </a:lnTo>
                  <a:lnTo>
                    <a:pt x="22143" y="9043"/>
                  </a:lnTo>
                  <a:lnTo>
                    <a:pt x="21157" y="8634"/>
                  </a:lnTo>
                  <a:lnTo>
                    <a:pt x="20673" y="8429"/>
                  </a:lnTo>
                  <a:lnTo>
                    <a:pt x="20171" y="8262"/>
                  </a:lnTo>
                  <a:lnTo>
                    <a:pt x="19166" y="7908"/>
                  </a:lnTo>
                  <a:lnTo>
                    <a:pt x="18180" y="7555"/>
                  </a:lnTo>
                  <a:lnTo>
                    <a:pt x="17677" y="7350"/>
                  </a:lnTo>
                  <a:lnTo>
                    <a:pt x="17194" y="7145"/>
                  </a:lnTo>
                  <a:lnTo>
                    <a:pt x="16208" y="6699"/>
                  </a:lnTo>
                  <a:lnTo>
                    <a:pt x="15240" y="6252"/>
                  </a:lnTo>
                  <a:lnTo>
                    <a:pt x="14254" y="5787"/>
                  </a:lnTo>
                  <a:lnTo>
                    <a:pt x="13268" y="5359"/>
                  </a:lnTo>
                  <a:lnTo>
                    <a:pt x="12281" y="4950"/>
                  </a:lnTo>
                  <a:lnTo>
                    <a:pt x="11277" y="4578"/>
                  </a:lnTo>
                  <a:lnTo>
                    <a:pt x="9249" y="3833"/>
                  </a:lnTo>
                  <a:lnTo>
                    <a:pt x="8095" y="3424"/>
                  </a:lnTo>
                  <a:lnTo>
                    <a:pt x="6960" y="2996"/>
                  </a:lnTo>
                  <a:lnTo>
                    <a:pt x="5825" y="2549"/>
                  </a:lnTo>
                  <a:lnTo>
                    <a:pt x="5267" y="2308"/>
                  </a:lnTo>
                  <a:lnTo>
                    <a:pt x="4709" y="2047"/>
                  </a:lnTo>
                  <a:lnTo>
                    <a:pt x="3648" y="1526"/>
                  </a:lnTo>
                  <a:lnTo>
                    <a:pt x="2606" y="987"/>
                  </a:lnTo>
                  <a:lnTo>
                    <a:pt x="2066" y="726"/>
                  </a:lnTo>
                  <a:lnTo>
                    <a:pt x="1527" y="466"/>
                  </a:lnTo>
                  <a:lnTo>
                    <a:pt x="987" y="242"/>
                  </a:lnTo>
                  <a:lnTo>
                    <a:pt x="448" y="19"/>
                  </a:lnTo>
                  <a:lnTo>
                    <a:pt x="355"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7" name="Google Shape;1737;p33"/>
            <p:cNvSpPr/>
            <p:nvPr/>
          </p:nvSpPr>
          <p:spPr>
            <a:xfrm>
              <a:off x="3565075" y="4560000"/>
              <a:ext cx="904775" cy="414975"/>
            </a:xfrm>
            <a:custGeom>
              <a:avLst/>
              <a:gdLst/>
              <a:ahLst/>
              <a:cxnLst/>
              <a:rect l="l" t="t" r="r" b="b"/>
              <a:pathLst>
                <a:path w="36191" h="16599" extrusionOk="0">
                  <a:moveTo>
                    <a:pt x="317" y="1"/>
                  </a:moveTo>
                  <a:lnTo>
                    <a:pt x="242" y="20"/>
                  </a:lnTo>
                  <a:lnTo>
                    <a:pt x="187" y="38"/>
                  </a:lnTo>
                  <a:lnTo>
                    <a:pt x="131" y="75"/>
                  </a:lnTo>
                  <a:lnTo>
                    <a:pt x="94" y="131"/>
                  </a:lnTo>
                  <a:lnTo>
                    <a:pt x="56" y="187"/>
                  </a:lnTo>
                  <a:lnTo>
                    <a:pt x="1" y="299"/>
                  </a:lnTo>
                  <a:lnTo>
                    <a:pt x="1" y="373"/>
                  </a:lnTo>
                  <a:lnTo>
                    <a:pt x="1" y="448"/>
                  </a:lnTo>
                  <a:lnTo>
                    <a:pt x="19" y="503"/>
                  </a:lnTo>
                  <a:lnTo>
                    <a:pt x="56" y="578"/>
                  </a:lnTo>
                  <a:lnTo>
                    <a:pt x="94" y="634"/>
                  </a:lnTo>
                  <a:lnTo>
                    <a:pt x="168" y="689"/>
                  </a:lnTo>
                  <a:lnTo>
                    <a:pt x="577" y="969"/>
                  </a:lnTo>
                  <a:lnTo>
                    <a:pt x="1005" y="1248"/>
                  </a:lnTo>
                  <a:lnTo>
                    <a:pt x="1452" y="1508"/>
                  </a:lnTo>
                  <a:lnTo>
                    <a:pt x="1880" y="1750"/>
                  </a:lnTo>
                  <a:lnTo>
                    <a:pt x="2792" y="2234"/>
                  </a:lnTo>
                  <a:lnTo>
                    <a:pt x="3703" y="2662"/>
                  </a:lnTo>
                  <a:lnTo>
                    <a:pt x="4634" y="3090"/>
                  </a:lnTo>
                  <a:lnTo>
                    <a:pt x="5564" y="3499"/>
                  </a:lnTo>
                  <a:lnTo>
                    <a:pt x="7425" y="4299"/>
                  </a:lnTo>
                  <a:lnTo>
                    <a:pt x="14104" y="7202"/>
                  </a:lnTo>
                  <a:lnTo>
                    <a:pt x="30981" y="14533"/>
                  </a:lnTo>
                  <a:lnTo>
                    <a:pt x="33307" y="15556"/>
                  </a:lnTo>
                  <a:lnTo>
                    <a:pt x="35651" y="16580"/>
                  </a:lnTo>
                  <a:lnTo>
                    <a:pt x="35726" y="16598"/>
                  </a:lnTo>
                  <a:lnTo>
                    <a:pt x="35874" y="16598"/>
                  </a:lnTo>
                  <a:lnTo>
                    <a:pt x="35930" y="16580"/>
                  </a:lnTo>
                  <a:lnTo>
                    <a:pt x="36005" y="16542"/>
                  </a:lnTo>
                  <a:lnTo>
                    <a:pt x="36061" y="16505"/>
                  </a:lnTo>
                  <a:lnTo>
                    <a:pt x="36135" y="16394"/>
                  </a:lnTo>
                  <a:lnTo>
                    <a:pt x="36172" y="16338"/>
                  </a:lnTo>
                  <a:lnTo>
                    <a:pt x="36191" y="16282"/>
                  </a:lnTo>
                  <a:lnTo>
                    <a:pt x="36191" y="16208"/>
                  </a:lnTo>
                  <a:lnTo>
                    <a:pt x="36191" y="16152"/>
                  </a:lnTo>
                  <a:lnTo>
                    <a:pt x="36172" y="16096"/>
                  </a:lnTo>
                  <a:lnTo>
                    <a:pt x="36135" y="16040"/>
                  </a:lnTo>
                  <a:lnTo>
                    <a:pt x="36079" y="15984"/>
                  </a:lnTo>
                  <a:lnTo>
                    <a:pt x="36005" y="15947"/>
                  </a:lnTo>
                  <a:lnTo>
                    <a:pt x="33102" y="14682"/>
                  </a:lnTo>
                  <a:lnTo>
                    <a:pt x="30199" y="13416"/>
                  </a:lnTo>
                  <a:lnTo>
                    <a:pt x="24394" y="10886"/>
                  </a:lnTo>
                  <a:lnTo>
                    <a:pt x="8411" y="3946"/>
                  </a:lnTo>
                  <a:lnTo>
                    <a:pt x="6383" y="3071"/>
                  </a:lnTo>
                  <a:lnTo>
                    <a:pt x="5378" y="2643"/>
                  </a:lnTo>
                  <a:lnTo>
                    <a:pt x="4355" y="2197"/>
                  </a:lnTo>
                  <a:lnTo>
                    <a:pt x="3368" y="1713"/>
                  </a:lnTo>
                  <a:lnTo>
                    <a:pt x="2401" y="1210"/>
                  </a:lnTo>
                  <a:lnTo>
                    <a:pt x="1917" y="950"/>
                  </a:lnTo>
                  <a:lnTo>
                    <a:pt x="1433" y="671"/>
                  </a:lnTo>
                  <a:lnTo>
                    <a:pt x="968" y="373"/>
                  </a:lnTo>
                  <a:lnTo>
                    <a:pt x="522" y="75"/>
                  </a:lnTo>
                  <a:lnTo>
                    <a:pt x="447" y="38"/>
                  </a:lnTo>
                  <a:lnTo>
                    <a:pt x="373"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8" name="Google Shape;1738;p33"/>
            <p:cNvSpPr/>
            <p:nvPr/>
          </p:nvSpPr>
          <p:spPr>
            <a:xfrm>
              <a:off x="3599025" y="4487900"/>
              <a:ext cx="487075" cy="227500"/>
            </a:xfrm>
            <a:custGeom>
              <a:avLst/>
              <a:gdLst/>
              <a:ahLst/>
              <a:cxnLst/>
              <a:rect l="l" t="t" r="r" b="b"/>
              <a:pathLst>
                <a:path w="19483" h="9100" extrusionOk="0">
                  <a:moveTo>
                    <a:pt x="261" y="1"/>
                  </a:moveTo>
                  <a:lnTo>
                    <a:pt x="187" y="38"/>
                  </a:lnTo>
                  <a:lnTo>
                    <a:pt x="131" y="75"/>
                  </a:lnTo>
                  <a:lnTo>
                    <a:pt x="75" y="113"/>
                  </a:lnTo>
                  <a:lnTo>
                    <a:pt x="38" y="168"/>
                  </a:lnTo>
                  <a:lnTo>
                    <a:pt x="19" y="243"/>
                  </a:lnTo>
                  <a:lnTo>
                    <a:pt x="1" y="373"/>
                  </a:lnTo>
                  <a:lnTo>
                    <a:pt x="1" y="429"/>
                  </a:lnTo>
                  <a:lnTo>
                    <a:pt x="19" y="503"/>
                  </a:lnTo>
                  <a:lnTo>
                    <a:pt x="38" y="559"/>
                  </a:lnTo>
                  <a:lnTo>
                    <a:pt x="75" y="615"/>
                  </a:lnTo>
                  <a:lnTo>
                    <a:pt x="131" y="652"/>
                  </a:lnTo>
                  <a:lnTo>
                    <a:pt x="187" y="689"/>
                  </a:lnTo>
                  <a:lnTo>
                    <a:pt x="261" y="708"/>
                  </a:lnTo>
                  <a:lnTo>
                    <a:pt x="336" y="708"/>
                  </a:lnTo>
                  <a:lnTo>
                    <a:pt x="466" y="727"/>
                  </a:lnTo>
                  <a:lnTo>
                    <a:pt x="578" y="727"/>
                  </a:lnTo>
                  <a:lnTo>
                    <a:pt x="820" y="782"/>
                  </a:lnTo>
                  <a:lnTo>
                    <a:pt x="1043" y="875"/>
                  </a:lnTo>
                  <a:lnTo>
                    <a:pt x="1266" y="968"/>
                  </a:lnTo>
                  <a:lnTo>
                    <a:pt x="1713" y="1210"/>
                  </a:lnTo>
                  <a:lnTo>
                    <a:pt x="1936" y="1341"/>
                  </a:lnTo>
                  <a:lnTo>
                    <a:pt x="2141" y="1452"/>
                  </a:lnTo>
                  <a:lnTo>
                    <a:pt x="3387" y="2029"/>
                  </a:lnTo>
                  <a:lnTo>
                    <a:pt x="4653" y="2587"/>
                  </a:lnTo>
                  <a:lnTo>
                    <a:pt x="9472" y="4764"/>
                  </a:lnTo>
                  <a:lnTo>
                    <a:pt x="10663" y="5304"/>
                  </a:lnTo>
                  <a:lnTo>
                    <a:pt x="11853" y="5862"/>
                  </a:lnTo>
                  <a:lnTo>
                    <a:pt x="14235" y="6978"/>
                  </a:lnTo>
                  <a:lnTo>
                    <a:pt x="15426" y="7518"/>
                  </a:lnTo>
                  <a:lnTo>
                    <a:pt x="16617" y="8058"/>
                  </a:lnTo>
                  <a:lnTo>
                    <a:pt x="17826" y="8579"/>
                  </a:lnTo>
                  <a:lnTo>
                    <a:pt x="19054" y="9081"/>
                  </a:lnTo>
                  <a:lnTo>
                    <a:pt x="19129" y="9100"/>
                  </a:lnTo>
                  <a:lnTo>
                    <a:pt x="19203" y="9100"/>
                  </a:lnTo>
                  <a:lnTo>
                    <a:pt x="19259" y="9081"/>
                  </a:lnTo>
                  <a:lnTo>
                    <a:pt x="19315" y="9062"/>
                  </a:lnTo>
                  <a:lnTo>
                    <a:pt x="19371" y="9025"/>
                  </a:lnTo>
                  <a:lnTo>
                    <a:pt x="19408" y="8969"/>
                  </a:lnTo>
                  <a:lnTo>
                    <a:pt x="19445" y="8914"/>
                  </a:lnTo>
                  <a:lnTo>
                    <a:pt x="19464" y="8858"/>
                  </a:lnTo>
                  <a:lnTo>
                    <a:pt x="19482" y="8709"/>
                  </a:lnTo>
                  <a:lnTo>
                    <a:pt x="19482" y="8653"/>
                  </a:lnTo>
                  <a:lnTo>
                    <a:pt x="19445" y="8579"/>
                  </a:lnTo>
                  <a:lnTo>
                    <a:pt x="19426" y="8523"/>
                  </a:lnTo>
                  <a:lnTo>
                    <a:pt x="19371" y="8467"/>
                  </a:lnTo>
                  <a:lnTo>
                    <a:pt x="19315" y="8411"/>
                  </a:lnTo>
                  <a:lnTo>
                    <a:pt x="19240" y="8374"/>
                  </a:lnTo>
                  <a:lnTo>
                    <a:pt x="17975" y="7872"/>
                  </a:lnTo>
                  <a:lnTo>
                    <a:pt x="16728" y="7332"/>
                  </a:lnTo>
                  <a:lnTo>
                    <a:pt x="15500" y="6774"/>
                  </a:lnTo>
                  <a:lnTo>
                    <a:pt x="14254" y="6216"/>
                  </a:lnTo>
                  <a:lnTo>
                    <a:pt x="11798" y="5043"/>
                  </a:lnTo>
                  <a:lnTo>
                    <a:pt x="10569" y="4485"/>
                  </a:lnTo>
                  <a:lnTo>
                    <a:pt x="9341" y="3908"/>
                  </a:lnTo>
                  <a:lnTo>
                    <a:pt x="4336" y="1657"/>
                  </a:lnTo>
                  <a:lnTo>
                    <a:pt x="3201" y="1155"/>
                  </a:lnTo>
                  <a:lnTo>
                    <a:pt x="2643" y="894"/>
                  </a:lnTo>
                  <a:lnTo>
                    <a:pt x="2085" y="615"/>
                  </a:lnTo>
                  <a:lnTo>
                    <a:pt x="1675" y="392"/>
                  </a:lnTo>
                  <a:lnTo>
                    <a:pt x="1452" y="280"/>
                  </a:lnTo>
                  <a:lnTo>
                    <a:pt x="1247" y="187"/>
                  </a:lnTo>
                  <a:lnTo>
                    <a:pt x="1024" y="94"/>
                  </a:lnTo>
                  <a:lnTo>
                    <a:pt x="801" y="38"/>
                  </a:lnTo>
                  <a:lnTo>
                    <a:pt x="578"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9" name="Google Shape;1739;p33"/>
            <p:cNvSpPr/>
            <p:nvPr/>
          </p:nvSpPr>
          <p:spPr>
            <a:xfrm>
              <a:off x="4073050" y="4703275"/>
              <a:ext cx="421450" cy="197275"/>
            </a:xfrm>
            <a:custGeom>
              <a:avLst/>
              <a:gdLst/>
              <a:ahLst/>
              <a:cxnLst/>
              <a:rect l="l" t="t" r="r" b="b"/>
              <a:pathLst>
                <a:path w="16858" h="7891" extrusionOk="0">
                  <a:moveTo>
                    <a:pt x="335" y="1"/>
                  </a:moveTo>
                  <a:lnTo>
                    <a:pt x="261" y="19"/>
                  </a:lnTo>
                  <a:lnTo>
                    <a:pt x="205" y="38"/>
                  </a:lnTo>
                  <a:lnTo>
                    <a:pt x="149" y="75"/>
                  </a:lnTo>
                  <a:lnTo>
                    <a:pt x="93" y="131"/>
                  </a:lnTo>
                  <a:lnTo>
                    <a:pt x="56" y="187"/>
                  </a:lnTo>
                  <a:lnTo>
                    <a:pt x="19" y="317"/>
                  </a:lnTo>
                  <a:lnTo>
                    <a:pt x="0" y="373"/>
                  </a:lnTo>
                  <a:lnTo>
                    <a:pt x="19" y="447"/>
                  </a:lnTo>
                  <a:lnTo>
                    <a:pt x="37" y="503"/>
                  </a:lnTo>
                  <a:lnTo>
                    <a:pt x="56" y="578"/>
                  </a:lnTo>
                  <a:lnTo>
                    <a:pt x="112" y="633"/>
                  </a:lnTo>
                  <a:lnTo>
                    <a:pt x="168" y="671"/>
                  </a:lnTo>
                  <a:lnTo>
                    <a:pt x="614" y="931"/>
                  </a:lnTo>
                  <a:lnTo>
                    <a:pt x="1042" y="1136"/>
                  </a:lnTo>
                  <a:lnTo>
                    <a:pt x="1507" y="1341"/>
                  </a:lnTo>
                  <a:lnTo>
                    <a:pt x="1972" y="1508"/>
                  </a:lnTo>
                  <a:lnTo>
                    <a:pt x="2903" y="1824"/>
                  </a:lnTo>
                  <a:lnTo>
                    <a:pt x="3852" y="2141"/>
                  </a:lnTo>
                  <a:lnTo>
                    <a:pt x="5024" y="2587"/>
                  </a:lnTo>
                  <a:lnTo>
                    <a:pt x="6215" y="3071"/>
                  </a:lnTo>
                  <a:lnTo>
                    <a:pt x="7368" y="3592"/>
                  </a:lnTo>
                  <a:lnTo>
                    <a:pt x="8541" y="4094"/>
                  </a:lnTo>
                  <a:lnTo>
                    <a:pt x="9620" y="4578"/>
                  </a:lnTo>
                  <a:lnTo>
                    <a:pt x="10680" y="5081"/>
                  </a:lnTo>
                  <a:lnTo>
                    <a:pt x="11760" y="5583"/>
                  </a:lnTo>
                  <a:lnTo>
                    <a:pt x="12839" y="6048"/>
                  </a:lnTo>
                  <a:lnTo>
                    <a:pt x="13732" y="6420"/>
                  </a:lnTo>
                  <a:lnTo>
                    <a:pt x="14179" y="6588"/>
                  </a:lnTo>
                  <a:lnTo>
                    <a:pt x="14625" y="6774"/>
                  </a:lnTo>
                  <a:lnTo>
                    <a:pt x="15053" y="6997"/>
                  </a:lnTo>
                  <a:lnTo>
                    <a:pt x="15481" y="7220"/>
                  </a:lnTo>
                  <a:lnTo>
                    <a:pt x="15667" y="7351"/>
                  </a:lnTo>
                  <a:lnTo>
                    <a:pt x="15872" y="7481"/>
                  </a:lnTo>
                  <a:lnTo>
                    <a:pt x="16058" y="7630"/>
                  </a:lnTo>
                  <a:lnTo>
                    <a:pt x="16244" y="7779"/>
                  </a:lnTo>
                  <a:lnTo>
                    <a:pt x="16300" y="7834"/>
                  </a:lnTo>
                  <a:lnTo>
                    <a:pt x="16374" y="7872"/>
                  </a:lnTo>
                  <a:lnTo>
                    <a:pt x="16449" y="7872"/>
                  </a:lnTo>
                  <a:lnTo>
                    <a:pt x="16504" y="7890"/>
                  </a:lnTo>
                  <a:lnTo>
                    <a:pt x="16579" y="7872"/>
                  </a:lnTo>
                  <a:lnTo>
                    <a:pt x="16635" y="7834"/>
                  </a:lnTo>
                  <a:lnTo>
                    <a:pt x="16746" y="7760"/>
                  </a:lnTo>
                  <a:lnTo>
                    <a:pt x="16783" y="7723"/>
                  </a:lnTo>
                  <a:lnTo>
                    <a:pt x="16821" y="7648"/>
                  </a:lnTo>
                  <a:lnTo>
                    <a:pt x="16839" y="7592"/>
                  </a:lnTo>
                  <a:lnTo>
                    <a:pt x="16858" y="7537"/>
                  </a:lnTo>
                  <a:lnTo>
                    <a:pt x="16858" y="7462"/>
                  </a:lnTo>
                  <a:lnTo>
                    <a:pt x="16839" y="7406"/>
                  </a:lnTo>
                  <a:lnTo>
                    <a:pt x="16802" y="7332"/>
                  </a:lnTo>
                  <a:lnTo>
                    <a:pt x="16746" y="7276"/>
                  </a:lnTo>
                  <a:lnTo>
                    <a:pt x="16560" y="7127"/>
                  </a:lnTo>
                  <a:lnTo>
                    <a:pt x="16374" y="6978"/>
                  </a:lnTo>
                  <a:lnTo>
                    <a:pt x="16002" y="6718"/>
                  </a:lnTo>
                  <a:lnTo>
                    <a:pt x="15593" y="6476"/>
                  </a:lnTo>
                  <a:lnTo>
                    <a:pt x="15165" y="6253"/>
                  </a:lnTo>
                  <a:lnTo>
                    <a:pt x="14737" y="6067"/>
                  </a:lnTo>
                  <a:lnTo>
                    <a:pt x="14290" y="5881"/>
                  </a:lnTo>
                  <a:lnTo>
                    <a:pt x="13434" y="5527"/>
                  </a:lnTo>
                  <a:lnTo>
                    <a:pt x="12336" y="5043"/>
                  </a:lnTo>
                  <a:lnTo>
                    <a:pt x="11239" y="4541"/>
                  </a:lnTo>
                  <a:lnTo>
                    <a:pt x="10159" y="4039"/>
                  </a:lnTo>
                  <a:lnTo>
                    <a:pt x="9062" y="3555"/>
                  </a:lnTo>
                  <a:lnTo>
                    <a:pt x="6754" y="2550"/>
                  </a:lnTo>
                  <a:lnTo>
                    <a:pt x="5601" y="2066"/>
                  </a:lnTo>
                  <a:lnTo>
                    <a:pt x="4429" y="1601"/>
                  </a:lnTo>
                  <a:lnTo>
                    <a:pt x="3945" y="1415"/>
                  </a:lnTo>
                  <a:lnTo>
                    <a:pt x="3442" y="1248"/>
                  </a:lnTo>
                  <a:lnTo>
                    <a:pt x="2456" y="913"/>
                  </a:lnTo>
                  <a:lnTo>
                    <a:pt x="1954" y="745"/>
                  </a:lnTo>
                  <a:lnTo>
                    <a:pt x="1470" y="540"/>
                  </a:lnTo>
                  <a:lnTo>
                    <a:pt x="986" y="317"/>
                  </a:lnTo>
                  <a:lnTo>
                    <a:pt x="763" y="187"/>
                  </a:lnTo>
                  <a:lnTo>
                    <a:pt x="540" y="57"/>
                  </a:lnTo>
                  <a:lnTo>
                    <a:pt x="465" y="19"/>
                  </a:lnTo>
                  <a:lnTo>
                    <a:pt x="391"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0" name="Google Shape;1740;p33"/>
            <p:cNvSpPr/>
            <p:nvPr/>
          </p:nvSpPr>
          <p:spPr>
            <a:xfrm>
              <a:off x="4124675" y="4670725"/>
              <a:ext cx="392625" cy="132600"/>
            </a:xfrm>
            <a:custGeom>
              <a:avLst/>
              <a:gdLst/>
              <a:ahLst/>
              <a:cxnLst/>
              <a:rect l="l" t="t" r="r" b="b"/>
              <a:pathLst>
                <a:path w="15705" h="5304" extrusionOk="0">
                  <a:moveTo>
                    <a:pt x="298" y="0"/>
                  </a:moveTo>
                  <a:lnTo>
                    <a:pt x="224" y="38"/>
                  </a:lnTo>
                  <a:lnTo>
                    <a:pt x="168" y="75"/>
                  </a:lnTo>
                  <a:lnTo>
                    <a:pt x="112" y="112"/>
                  </a:lnTo>
                  <a:lnTo>
                    <a:pt x="75" y="168"/>
                  </a:lnTo>
                  <a:lnTo>
                    <a:pt x="19" y="298"/>
                  </a:lnTo>
                  <a:lnTo>
                    <a:pt x="1" y="354"/>
                  </a:lnTo>
                  <a:lnTo>
                    <a:pt x="1" y="428"/>
                  </a:lnTo>
                  <a:lnTo>
                    <a:pt x="19" y="484"/>
                  </a:lnTo>
                  <a:lnTo>
                    <a:pt x="38" y="540"/>
                  </a:lnTo>
                  <a:lnTo>
                    <a:pt x="75" y="596"/>
                  </a:lnTo>
                  <a:lnTo>
                    <a:pt x="112" y="633"/>
                  </a:lnTo>
                  <a:lnTo>
                    <a:pt x="187" y="670"/>
                  </a:lnTo>
                  <a:lnTo>
                    <a:pt x="261" y="689"/>
                  </a:lnTo>
                  <a:lnTo>
                    <a:pt x="1322" y="875"/>
                  </a:lnTo>
                  <a:lnTo>
                    <a:pt x="2382" y="1080"/>
                  </a:lnTo>
                  <a:lnTo>
                    <a:pt x="3424" y="1303"/>
                  </a:lnTo>
                  <a:lnTo>
                    <a:pt x="4466" y="1545"/>
                  </a:lnTo>
                  <a:lnTo>
                    <a:pt x="5508" y="1805"/>
                  </a:lnTo>
                  <a:lnTo>
                    <a:pt x="6550" y="2084"/>
                  </a:lnTo>
                  <a:lnTo>
                    <a:pt x="7573" y="2382"/>
                  </a:lnTo>
                  <a:lnTo>
                    <a:pt x="8615" y="2680"/>
                  </a:lnTo>
                  <a:lnTo>
                    <a:pt x="9620" y="2996"/>
                  </a:lnTo>
                  <a:lnTo>
                    <a:pt x="10606" y="3331"/>
                  </a:lnTo>
                  <a:lnTo>
                    <a:pt x="11611" y="3647"/>
                  </a:lnTo>
                  <a:lnTo>
                    <a:pt x="12616" y="3964"/>
                  </a:lnTo>
                  <a:lnTo>
                    <a:pt x="12914" y="4057"/>
                  </a:lnTo>
                  <a:lnTo>
                    <a:pt x="13249" y="4131"/>
                  </a:lnTo>
                  <a:lnTo>
                    <a:pt x="13602" y="4224"/>
                  </a:lnTo>
                  <a:lnTo>
                    <a:pt x="13956" y="4336"/>
                  </a:lnTo>
                  <a:lnTo>
                    <a:pt x="14272" y="4466"/>
                  </a:lnTo>
                  <a:lnTo>
                    <a:pt x="14439" y="4559"/>
                  </a:lnTo>
                  <a:lnTo>
                    <a:pt x="14588" y="4633"/>
                  </a:lnTo>
                  <a:lnTo>
                    <a:pt x="14718" y="4745"/>
                  </a:lnTo>
                  <a:lnTo>
                    <a:pt x="14830" y="4857"/>
                  </a:lnTo>
                  <a:lnTo>
                    <a:pt x="14879" y="4906"/>
                  </a:lnTo>
                  <a:lnTo>
                    <a:pt x="14867" y="4987"/>
                  </a:lnTo>
                  <a:lnTo>
                    <a:pt x="14867" y="5043"/>
                  </a:lnTo>
                  <a:lnTo>
                    <a:pt x="14886" y="5117"/>
                  </a:lnTo>
                  <a:lnTo>
                    <a:pt x="14905" y="5173"/>
                  </a:lnTo>
                  <a:lnTo>
                    <a:pt x="14942" y="5229"/>
                  </a:lnTo>
                  <a:lnTo>
                    <a:pt x="14998" y="5266"/>
                  </a:lnTo>
                  <a:lnTo>
                    <a:pt x="15053" y="5285"/>
                  </a:lnTo>
                  <a:lnTo>
                    <a:pt x="15128" y="5303"/>
                  </a:lnTo>
                  <a:lnTo>
                    <a:pt x="15351" y="5303"/>
                  </a:lnTo>
                  <a:lnTo>
                    <a:pt x="15444" y="5266"/>
                  </a:lnTo>
                  <a:lnTo>
                    <a:pt x="15537" y="5229"/>
                  </a:lnTo>
                  <a:lnTo>
                    <a:pt x="15593" y="5173"/>
                  </a:lnTo>
                  <a:lnTo>
                    <a:pt x="15649" y="5117"/>
                  </a:lnTo>
                  <a:lnTo>
                    <a:pt x="15686" y="5024"/>
                  </a:lnTo>
                  <a:lnTo>
                    <a:pt x="15705" y="4950"/>
                  </a:lnTo>
                  <a:lnTo>
                    <a:pt x="15705" y="4857"/>
                  </a:lnTo>
                  <a:lnTo>
                    <a:pt x="15667" y="4745"/>
                  </a:lnTo>
                  <a:lnTo>
                    <a:pt x="15556" y="4596"/>
                  </a:lnTo>
                  <a:lnTo>
                    <a:pt x="15463" y="4466"/>
                  </a:lnTo>
                  <a:lnTo>
                    <a:pt x="15333" y="4336"/>
                  </a:lnTo>
                  <a:lnTo>
                    <a:pt x="15221" y="4224"/>
                  </a:lnTo>
                  <a:lnTo>
                    <a:pt x="15072" y="4131"/>
                  </a:lnTo>
                  <a:lnTo>
                    <a:pt x="14942" y="4038"/>
                  </a:lnTo>
                  <a:lnTo>
                    <a:pt x="14625" y="3871"/>
                  </a:lnTo>
                  <a:lnTo>
                    <a:pt x="14309" y="3722"/>
                  </a:lnTo>
                  <a:lnTo>
                    <a:pt x="13974" y="3610"/>
                  </a:lnTo>
                  <a:lnTo>
                    <a:pt x="13304" y="3424"/>
                  </a:lnTo>
                  <a:lnTo>
                    <a:pt x="12300" y="3126"/>
                  </a:lnTo>
                  <a:lnTo>
                    <a:pt x="11313" y="2810"/>
                  </a:lnTo>
                  <a:lnTo>
                    <a:pt x="10327" y="2475"/>
                  </a:lnTo>
                  <a:lnTo>
                    <a:pt x="9341" y="2159"/>
                  </a:lnTo>
                  <a:lnTo>
                    <a:pt x="8243" y="1824"/>
                  </a:lnTo>
                  <a:lnTo>
                    <a:pt x="7146" y="1508"/>
                  </a:lnTo>
                  <a:lnTo>
                    <a:pt x="6048" y="1191"/>
                  </a:lnTo>
                  <a:lnTo>
                    <a:pt x="4931" y="912"/>
                  </a:lnTo>
                  <a:lnTo>
                    <a:pt x="3815" y="652"/>
                  </a:lnTo>
                  <a:lnTo>
                    <a:pt x="2698" y="410"/>
                  </a:lnTo>
                  <a:lnTo>
                    <a:pt x="1582" y="186"/>
                  </a:lnTo>
                  <a:lnTo>
                    <a:pt x="447"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1" name="Google Shape;1741;p33"/>
            <p:cNvSpPr/>
            <p:nvPr/>
          </p:nvSpPr>
          <p:spPr>
            <a:xfrm>
              <a:off x="4189325" y="4613975"/>
              <a:ext cx="311225" cy="100975"/>
            </a:xfrm>
            <a:custGeom>
              <a:avLst/>
              <a:gdLst/>
              <a:ahLst/>
              <a:cxnLst/>
              <a:rect l="l" t="t" r="r" b="b"/>
              <a:pathLst>
                <a:path w="12449" h="4039" extrusionOk="0">
                  <a:moveTo>
                    <a:pt x="373" y="0"/>
                  </a:moveTo>
                  <a:lnTo>
                    <a:pt x="299" y="19"/>
                  </a:lnTo>
                  <a:lnTo>
                    <a:pt x="224" y="38"/>
                  </a:lnTo>
                  <a:lnTo>
                    <a:pt x="168" y="75"/>
                  </a:lnTo>
                  <a:lnTo>
                    <a:pt x="112" y="131"/>
                  </a:lnTo>
                  <a:lnTo>
                    <a:pt x="75" y="186"/>
                  </a:lnTo>
                  <a:lnTo>
                    <a:pt x="19" y="298"/>
                  </a:lnTo>
                  <a:lnTo>
                    <a:pt x="1" y="372"/>
                  </a:lnTo>
                  <a:lnTo>
                    <a:pt x="1" y="428"/>
                  </a:lnTo>
                  <a:lnTo>
                    <a:pt x="19" y="503"/>
                  </a:lnTo>
                  <a:lnTo>
                    <a:pt x="38" y="559"/>
                  </a:lnTo>
                  <a:lnTo>
                    <a:pt x="75" y="614"/>
                  </a:lnTo>
                  <a:lnTo>
                    <a:pt x="131" y="652"/>
                  </a:lnTo>
                  <a:lnTo>
                    <a:pt x="187" y="689"/>
                  </a:lnTo>
                  <a:lnTo>
                    <a:pt x="261" y="707"/>
                  </a:lnTo>
                  <a:lnTo>
                    <a:pt x="1061" y="819"/>
                  </a:lnTo>
                  <a:lnTo>
                    <a:pt x="1862" y="949"/>
                  </a:lnTo>
                  <a:lnTo>
                    <a:pt x="2643" y="1098"/>
                  </a:lnTo>
                  <a:lnTo>
                    <a:pt x="3425" y="1247"/>
                  </a:lnTo>
                  <a:lnTo>
                    <a:pt x="4206" y="1433"/>
                  </a:lnTo>
                  <a:lnTo>
                    <a:pt x="4987" y="1619"/>
                  </a:lnTo>
                  <a:lnTo>
                    <a:pt x="5769" y="1805"/>
                  </a:lnTo>
                  <a:lnTo>
                    <a:pt x="6550" y="2010"/>
                  </a:lnTo>
                  <a:lnTo>
                    <a:pt x="7927" y="2401"/>
                  </a:lnTo>
                  <a:lnTo>
                    <a:pt x="8616" y="2605"/>
                  </a:lnTo>
                  <a:lnTo>
                    <a:pt x="9304" y="2810"/>
                  </a:lnTo>
                  <a:lnTo>
                    <a:pt x="9974" y="3052"/>
                  </a:lnTo>
                  <a:lnTo>
                    <a:pt x="10644" y="3331"/>
                  </a:lnTo>
                  <a:lnTo>
                    <a:pt x="10979" y="3480"/>
                  </a:lnTo>
                  <a:lnTo>
                    <a:pt x="11295" y="3647"/>
                  </a:lnTo>
                  <a:lnTo>
                    <a:pt x="11612" y="3815"/>
                  </a:lnTo>
                  <a:lnTo>
                    <a:pt x="11909" y="4001"/>
                  </a:lnTo>
                  <a:lnTo>
                    <a:pt x="11984" y="4019"/>
                  </a:lnTo>
                  <a:lnTo>
                    <a:pt x="12058" y="4038"/>
                  </a:lnTo>
                  <a:lnTo>
                    <a:pt x="12188" y="4038"/>
                  </a:lnTo>
                  <a:lnTo>
                    <a:pt x="12263" y="4001"/>
                  </a:lnTo>
                  <a:lnTo>
                    <a:pt x="12319" y="3964"/>
                  </a:lnTo>
                  <a:lnTo>
                    <a:pt x="12356" y="3926"/>
                  </a:lnTo>
                  <a:lnTo>
                    <a:pt x="12393" y="3871"/>
                  </a:lnTo>
                  <a:lnTo>
                    <a:pt x="12449" y="3740"/>
                  </a:lnTo>
                  <a:lnTo>
                    <a:pt x="12449" y="3666"/>
                  </a:lnTo>
                  <a:lnTo>
                    <a:pt x="12449" y="3610"/>
                  </a:lnTo>
                  <a:lnTo>
                    <a:pt x="12430" y="3536"/>
                  </a:lnTo>
                  <a:lnTo>
                    <a:pt x="12393" y="3480"/>
                  </a:lnTo>
                  <a:lnTo>
                    <a:pt x="12337" y="3424"/>
                  </a:lnTo>
                  <a:lnTo>
                    <a:pt x="12281" y="3368"/>
                  </a:lnTo>
                  <a:lnTo>
                    <a:pt x="11965" y="3182"/>
                  </a:lnTo>
                  <a:lnTo>
                    <a:pt x="11649" y="3015"/>
                  </a:lnTo>
                  <a:lnTo>
                    <a:pt x="10997" y="2698"/>
                  </a:lnTo>
                  <a:lnTo>
                    <a:pt x="10328" y="2419"/>
                  </a:lnTo>
                  <a:lnTo>
                    <a:pt x="9658" y="2177"/>
                  </a:lnTo>
                  <a:lnTo>
                    <a:pt x="8969" y="1954"/>
                  </a:lnTo>
                  <a:lnTo>
                    <a:pt x="8281" y="1749"/>
                  </a:lnTo>
                  <a:lnTo>
                    <a:pt x="6885" y="1359"/>
                  </a:lnTo>
                  <a:lnTo>
                    <a:pt x="6085" y="1154"/>
                  </a:lnTo>
                  <a:lnTo>
                    <a:pt x="5285" y="949"/>
                  </a:lnTo>
                  <a:lnTo>
                    <a:pt x="4485" y="763"/>
                  </a:lnTo>
                  <a:lnTo>
                    <a:pt x="3685" y="577"/>
                  </a:lnTo>
                  <a:lnTo>
                    <a:pt x="2885" y="410"/>
                  </a:lnTo>
                  <a:lnTo>
                    <a:pt x="2085" y="261"/>
                  </a:lnTo>
                  <a:lnTo>
                    <a:pt x="1266" y="131"/>
                  </a:lnTo>
                  <a:lnTo>
                    <a:pt x="447"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2" name="Google Shape;1742;p33"/>
            <p:cNvSpPr/>
            <p:nvPr/>
          </p:nvSpPr>
          <p:spPr>
            <a:xfrm>
              <a:off x="3652525" y="4423250"/>
              <a:ext cx="414025" cy="182375"/>
            </a:xfrm>
            <a:custGeom>
              <a:avLst/>
              <a:gdLst/>
              <a:ahLst/>
              <a:cxnLst/>
              <a:rect l="l" t="t" r="r" b="b"/>
              <a:pathLst>
                <a:path w="16561" h="7295" extrusionOk="0">
                  <a:moveTo>
                    <a:pt x="280" y="1"/>
                  </a:moveTo>
                  <a:lnTo>
                    <a:pt x="205" y="19"/>
                  </a:lnTo>
                  <a:lnTo>
                    <a:pt x="149" y="56"/>
                  </a:lnTo>
                  <a:lnTo>
                    <a:pt x="94" y="112"/>
                  </a:lnTo>
                  <a:lnTo>
                    <a:pt x="56" y="149"/>
                  </a:lnTo>
                  <a:lnTo>
                    <a:pt x="38" y="224"/>
                  </a:lnTo>
                  <a:lnTo>
                    <a:pt x="19" y="280"/>
                  </a:lnTo>
                  <a:lnTo>
                    <a:pt x="1" y="354"/>
                  </a:lnTo>
                  <a:lnTo>
                    <a:pt x="38" y="484"/>
                  </a:lnTo>
                  <a:lnTo>
                    <a:pt x="56" y="540"/>
                  </a:lnTo>
                  <a:lnTo>
                    <a:pt x="94" y="596"/>
                  </a:lnTo>
                  <a:lnTo>
                    <a:pt x="149" y="652"/>
                  </a:lnTo>
                  <a:lnTo>
                    <a:pt x="205" y="689"/>
                  </a:lnTo>
                  <a:lnTo>
                    <a:pt x="280" y="708"/>
                  </a:lnTo>
                  <a:lnTo>
                    <a:pt x="354" y="708"/>
                  </a:lnTo>
                  <a:lnTo>
                    <a:pt x="577" y="726"/>
                  </a:lnTo>
                  <a:lnTo>
                    <a:pt x="782" y="763"/>
                  </a:lnTo>
                  <a:lnTo>
                    <a:pt x="987" y="801"/>
                  </a:lnTo>
                  <a:lnTo>
                    <a:pt x="1210" y="856"/>
                  </a:lnTo>
                  <a:lnTo>
                    <a:pt x="1619" y="1005"/>
                  </a:lnTo>
                  <a:lnTo>
                    <a:pt x="2029" y="1191"/>
                  </a:lnTo>
                  <a:lnTo>
                    <a:pt x="2829" y="1601"/>
                  </a:lnTo>
                  <a:lnTo>
                    <a:pt x="3238" y="1787"/>
                  </a:lnTo>
                  <a:lnTo>
                    <a:pt x="3629" y="1954"/>
                  </a:lnTo>
                  <a:lnTo>
                    <a:pt x="7815" y="3647"/>
                  </a:lnTo>
                  <a:lnTo>
                    <a:pt x="12002" y="5341"/>
                  </a:lnTo>
                  <a:lnTo>
                    <a:pt x="14067" y="6178"/>
                  </a:lnTo>
                  <a:lnTo>
                    <a:pt x="14570" y="6383"/>
                  </a:lnTo>
                  <a:lnTo>
                    <a:pt x="15054" y="6606"/>
                  </a:lnTo>
                  <a:lnTo>
                    <a:pt x="15295" y="6736"/>
                  </a:lnTo>
                  <a:lnTo>
                    <a:pt x="15519" y="6866"/>
                  </a:lnTo>
                  <a:lnTo>
                    <a:pt x="15723" y="7034"/>
                  </a:lnTo>
                  <a:lnTo>
                    <a:pt x="15928" y="7201"/>
                  </a:lnTo>
                  <a:lnTo>
                    <a:pt x="16002" y="7257"/>
                  </a:lnTo>
                  <a:lnTo>
                    <a:pt x="16077" y="7294"/>
                  </a:lnTo>
                  <a:lnTo>
                    <a:pt x="16282" y="7294"/>
                  </a:lnTo>
                  <a:lnTo>
                    <a:pt x="16337" y="7276"/>
                  </a:lnTo>
                  <a:lnTo>
                    <a:pt x="16449" y="7183"/>
                  </a:lnTo>
                  <a:lnTo>
                    <a:pt x="16486" y="7146"/>
                  </a:lnTo>
                  <a:lnTo>
                    <a:pt x="16523" y="7071"/>
                  </a:lnTo>
                  <a:lnTo>
                    <a:pt x="16542" y="7015"/>
                  </a:lnTo>
                  <a:lnTo>
                    <a:pt x="16561" y="6960"/>
                  </a:lnTo>
                  <a:lnTo>
                    <a:pt x="16561" y="6885"/>
                  </a:lnTo>
                  <a:lnTo>
                    <a:pt x="16542" y="6829"/>
                  </a:lnTo>
                  <a:lnTo>
                    <a:pt x="16505" y="6755"/>
                  </a:lnTo>
                  <a:lnTo>
                    <a:pt x="16449" y="6699"/>
                  </a:lnTo>
                  <a:lnTo>
                    <a:pt x="16244" y="6532"/>
                  </a:lnTo>
                  <a:lnTo>
                    <a:pt x="16040" y="6364"/>
                  </a:lnTo>
                  <a:lnTo>
                    <a:pt x="15835" y="6215"/>
                  </a:lnTo>
                  <a:lnTo>
                    <a:pt x="15612" y="6085"/>
                  </a:lnTo>
                  <a:lnTo>
                    <a:pt x="15147" y="5843"/>
                  </a:lnTo>
                  <a:lnTo>
                    <a:pt x="14663" y="5620"/>
                  </a:lnTo>
                  <a:lnTo>
                    <a:pt x="14179" y="5415"/>
                  </a:lnTo>
                  <a:lnTo>
                    <a:pt x="13677" y="5229"/>
                  </a:lnTo>
                  <a:lnTo>
                    <a:pt x="12709" y="4857"/>
                  </a:lnTo>
                  <a:lnTo>
                    <a:pt x="8169" y="3033"/>
                  </a:lnTo>
                  <a:lnTo>
                    <a:pt x="5955" y="2140"/>
                  </a:lnTo>
                  <a:lnTo>
                    <a:pt x="3722" y="1229"/>
                  </a:lnTo>
                  <a:lnTo>
                    <a:pt x="3313" y="1061"/>
                  </a:lnTo>
                  <a:lnTo>
                    <a:pt x="2903" y="856"/>
                  </a:lnTo>
                  <a:lnTo>
                    <a:pt x="2494" y="652"/>
                  </a:lnTo>
                  <a:lnTo>
                    <a:pt x="2085" y="447"/>
                  </a:lnTo>
                  <a:lnTo>
                    <a:pt x="1675" y="280"/>
                  </a:lnTo>
                  <a:lnTo>
                    <a:pt x="1247" y="131"/>
                  </a:lnTo>
                  <a:lnTo>
                    <a:pt x="1024" y="75"/>
                  </a:lnTo>
                  <a:lnTo>
                    <a:pt x="801" y="38"/>
                  </a:lnTo>
                  <a:lnTo>
                    <a:pt x="577"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3" name="Google Shape;1743;p33"/>
            <p:cNvSpPr/>
            <p:nvPr/>
          </p:nvSpPr>
          <p:spPr>
            <a:xfrm>
              <a:off x="3719500" y="4379050"/>
              <a:ext cx="352175" cy="163300"/>
            </a:xfrm>
            <a:custGeom>
              <a:avLst/>
              <a:gdLst/>
              <a:ahLst/>
              <a:cxnLst/>
              <a:rect l="l" t="t" r="r" b="b"/>
              <a:pathLst>
                <a:path w="14087" h="6532" extrusionOk="0">
                  <a:moveTo>
                    <a:pt x="206" y="1"/>
                  </a:moveTo>
                  <a:lnTo>
                    <a:pt x="150" y="38"/>
                  </a:lnTo>
                  <a:lnTo>
                    <a:pt x="94" y="75"/>
                  </a:lnTo>
                  <a:lnTo>
                    <a:pt x="57" y="113"/>
                  </a:lnTo>
                  <a:lnTo>
                    <a:pt x="38" y="187"/>
                  </a:lnTo>
                  <a:lnTo>
                    <a:pt x="1" y="243"/>
                  </a:lnTo>
                  <a:lnTo>
                    <a:pt x="1" y="373"/>
                  </a:lnTo>
                  <a:lnTo>
                    <a:pt x="1" y="447"/>
                  </a:lnTo>
                  <a:lnTo>
                    <a:pt x="20" y="522"/>
                  </a:lnTo>
                  <a:lnTo>
                    <a:pt x="57" y="578"/>
                  </a:lnTo>
                  <a:lnTo>
                    <a:pt x="94" y="634"/>
                  </a:lnTo>
                  <a:lnTo>
                    <a:pt x="150" y="689"/>
                  </a:lnTo>
                  <a:lnTo>
                    <a:pt x="224" y="727"/>
                  </a:lnTo>
                  <a:lnTo>
                    <a:pt x="3983" y="2308"/>
                  </a:lnTo>
                  <a:lnTo>
                    <a:pt x="7741" y="3908"/>
                  </a:lnTo>
                  <a:lnTo>
                    <a:pt x="9304" y="4597"/>
                  </a:lnTo>
                  <a:lnTo>
                    <a:pt x="10086" y="4932"/>
                  </a:lnTo>
                  <a:lnTo>
                    <a:pt x="10886" y="5229"/>
                  </a:lnTo>
                  <a:lnTo>
                    <a:pt x="11556" y="5453"/>
                  </a:lnTo>
                  <a:lnTo>
                    <a:pt x="11909" y="5583"/>
                  </a:lnTo>
                  <a:lnTo>
                    <a:pt x="12244" y="5713"/>
                  </a:lnTo>
                  <a:lnTo>
                    <a:pt x="12579" y="5843"/>
                  </a:lnTo>
                  <a:lnTo>
                    <a:pt x="12895" y="6011"/>
                  </a:lnTo>
                  <a:lnTo>
                    <a:pt x="13193" y="6216"/>
                  </a:lnTo>
                  <a:lnTo>
                    <a:pt x="13342" y="6309"/>
                  </a:lnTo>
                  <a:lnTo>
                    <a:pt x="13472" y="6439"/>
                  </a:lnTo>
                  <a:lnTo>
                    <a:pt x="13528" y="6476"/>
                  </a:lnTo>
                  <a:lnTo>
                    <a:pt x="13603" y="6513"/>
                  </a:lnTo>
                  <a:lnTo>
                    <a:pt x="13677" y="6532"/>
                  </a:lnTo>
                  <a:lnTo>
                    <a:pt x="13733" y="6532"/>
                  </a:lnTo>
                  <a:lnTo>
                    <a:pt x="13807" y="6513"/>
                  </a:lnTo>
                  <a:lnTo>
                    <a:pt x="13863" y="6495"/>
                  </a:lnTo>
                  <a:lnTo>
                    <a:pt x="13975" y="6420"/>
                  </a:lnTo>
                  <a:lnTo>
                    <a:pt x="14012" y="6364"/>
                  </a:lnTo>
                  <a:lnTo>
                    <a:pt x="14049" y="6309"/>
                  </a:lnTo>
                  <a:lnTo>
                    <a:pt x="14068" y="6253"/>
                  </a:lnTo>
                  <a:lnTo>
                    <a:pt x="14086" y="6178"/>
                  </a:lnTo>
                  <a:lnTo>
                    <a:pt x="14086" y="6123"/>
                  </a:lnTo>
                  <a:lnTo>
                    <a:pt x="14068" y="6048"/>
                  </a:lnTo>
                  <a:lnTo>
                    <a:pt x="14031" y="5992"/>
                  </a:lnTo>
                  <a:lnTo>
                    <a:pt x="13975" y="5918"/>
                  </a:lnTo>
                  <a:lnTo>
                    <a:pt x="13714" y="5695"/>
                  </a:lnTo>
                  <a:lnTo>
                    <a:pt x="13435" y="5509"/>
                  </a:lnTo>
                  <a:lnTo>
                    <a:pt x="13119" y="5322"/>
                  </a:lnTo>
                  <a:lnTo>
                    <a:pt x="12802" y="5174"/>
                  </a:lnTo>
                  <a:lnTo>
                    <a:pt x="12486" y="5043"/>
                  </a:lnTo>
                  <a:lnTo>
                    <a:pt x="12151" y="4913"/>
                  </a:lnTo>
                  <a:lnTo>
                    <a:pt x="11500" y="4690"/>
                  </a:lnTo>
                  <a:lnTo>
                    <a:pt x="10644" y="4374"/>
                  </a:lnTo>
                  <a:lnTo>
                    <a:pt x="9788" y="4020"/>
                  </a:lnTo>
                  <a:lnTo>
                    <a:pt x="8095" y="3276"/>
                  </a:lnTo>
                  <a:lnTo>
                    <a:pt x="4262" y="1638"/>
                  </a:lnTo>
                  <a:lnTo>
                    <a:pt x="429" y="20"/>
                  </a:lnTo>
                  <a:lnTo>
                    <a:pt x="336"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4" name="Google Shape;1744;p33"/>
            <p:cNvSpPr/>
            <p:nvPr/>
          </p:nvSpPr>
          <p:spPr>
            <a:xfrm>
              <a:off x="3845100" y="4326950"/>
              <a:ext cx="225175" cy="134475"/>
            </a:xfrm>
            <a:custGeom>
              <a:avLst/>
              <a:gdLst/>
              <a:ahLst/>
              <a:cxnLst/>
              <a:rect l="l" t="t" r="r" b="b"/>
              <a:pathLst>
                <a:path w="9007" h="5379" extrusionOk="0">
                  <a:moveTo>
                    <a:pt x="317" y="1"/>
                  </a:moveTo>
                  <a:lnTo>
                    <a:pt x="261" y="20"/>
                  </a:lnTo>
                  <a:lnTo>
                    <a:pt x="187" y="57"/>
                  </a:lnTo>
                  <a:lnTo>
                    <a:pt x="131" y="94"/>
                  </a:lnTo>
                  <a:lnTo>
                    <a:pt x="57" y="187"/>
                  </a:lnTo>
                  <a:lnTo>
                    <a:pt x="19" y="261"/>
                  </a:lnTo>
                  <a:lnTo>
                    <a:pt x="1" y="317"/>
                  </a:lnTo>
                  <a:lnTo>
                    <a:pt x="1" y="373"/>
                  </a:lnTo>
                  <a:lnTo>
                    <a:pt x="1" y="448"/>
                  </a:lnTo>
                  <a:lnTo>
                    <a:pt x="19" y="503"/>
                  </a:lnTo>
                  <a:lnTo>
                    <a:pt x="57" y="559"/>
                  </a:lnTo>
                  <a:lnTo>
                    <a:pt x="112" y="615"/>
                  </a:lnTo>
                  <a:lnTo>
                    <a:pt x="187" y="652"/>
                  </a:lnTo>
                  <a:lnTo>
                    <a:pt x="1229" y="1210"/>
                  </a:lnTo>
                  <a:lnTo>
                    <a:pt x="2289" y="1769"/>
                  </a:lnTo>
                  <a:lnTo>
                    <a:pt x="3331" y="2327"/>
                  </a:lnTo>
                  <a:lnTo>
                    <a:pt x="4373" y="2904"/>
                  </a:lnTo>
                  <a:lnTo>
                    <a:pt x="5397" y="3499"/>
                  </a:lnTo>
                  <a:lnTo>
                    <a:pt x="6439" y="4094"/>
                  </a:lnTo>
                  <a:lnTo>
                    <a:pt x="7462" y="4690"/>
                  </a:lnTo>
                  <a:lnTo>
                    <a:pt x="8467" y="5323"/>
                  </a:lnTo>
                  <a:lnTo>
                    <a:pt x="8541" y="5360"/>
                  </a:lnTo>
                  <a:lnTo>
                    <a:pt x="8616" y="5378"/>
                  </a:lnTo>
                  <a:lnTo>
                    <a:pt x="8690" y="5378"/>
                  </a:lnTo>
                  <a:lnTo>
                    <a:pt x="8746" y="5360"/>
                  </a:lnTo>
                  <a:lnTo>
                    <a:pt x="8802" y="5323"/>
                  </a:lnTo>
                  <a:lnTo>
                    <a:pt x="8858" y="5285"/>
                  </a:lnTo>
                  <a:lnTo>
                    <a:pt x="8913" y="5248"/>
                  </a:lnTo>
                  <a:lnTo>
                    <a:pt x="8951" y="5192"/>
                  </a:lnTo>
                  <a:lnTo>
                    <a:pt x="8988" y="5062"/>
                  </a:lnTo>
                  <a:lnTo>
                    <a:pt x="9007" y="4988"/>
                  </a:lnTo>
                  <a:lnTo>
                    <a:pt x="9007" y="4932"/>
                  </a:lnTo>
                  <a:lnTo>
                    <a:pt x="8988" y="4857"/>
                  </a:lnTo>
                  <a:lnTo>
                    <a:pt x="8951" y="4802"/>
                  </a:lnTo>
                  <a:lnTo>
                    <a:pt x="8895" y="4746"/>
                  </a:lnTo>
                  <a:lnTo>
                    <a:pt x="8839" y="4690"/>
                  </a:lnTo>
                  <a:lnTo>
                    <a:pt x="7816" y="4076"/>
                  </a:lnTo>
                  <a:lnTo>
                    <a:pt x="6792" y="3462"/>
                  </a:lnTo>
                  <a:lnTo>
                    <a:pt x="5769" y="2866"/>
                  </a:lnTo>
                  <a:lnTo>
                    <a:pt x="4727" y="2290"/>
                  </a:lnTo>
                  <a:lnTo>
                    <a:pt x="3704" y="1713"/>
                  </a:lnTo>
                  <a:lnTo>
                    <a:pt x="2643" y="1136"/>
                  </a:lnTo>
                  <a:lnTo>
                    <a:pt x="1601" y="578"/>
                  </a:lnTo>
                  <a:lnTo>
                    <a:pt x="540" y="38"/>
                  </a:lnTo>
                  <a:lnTo>
                    <a:pt x="466"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5" name="Google Shape;1745;p33"/>
            <p:cNvSpPr/>
            <p:nvPr/>
          </p:nvSpPr>
          <p:spPr>
            <a:xfrm>
              <a:off x="3562275" y="4932150"/>
              <a:ext cx="604750" cy="270275"/>
            </a:xfrm>
            <a:custGeom>
              <a:avLst/>
              <a:gdLst/>
              <a:ahLst/>
              <a:cxnLst/>
              <a:rect l="l" t="t" r="r" b="b"/>
              <a:pathLst>
                <a:path w="24190" h="10811" extrusionOk="0">
                  <a:moveTo>
                    <a:pt x="299" y="0"/>
                  </a:moveTo>
                  <a:lnTo>
                    <a:pt x="243" y="19"/>
                  </a:lnTo>
                  <a:lnTo>
                    <a:pt x="150" y="75"/>
                  </a:lnTo>
                  <a:lnTo>
                    <a:pt x="75" y="168"/>
                  </a:lnTo>
                  <a:lnTo>
                    <a:pt x="19" y="280"/>
                  </a:lnTo>
                  <a:lnTo>
                    <a:pt x="1" y="391"/>
                  </a:lnTo>
                  <a:lnTo>
                    <a:pt x="19" y="503"/>
                  </a:lnTo>
                  <a:lnTo>
                    <a:pt x="57" y="540"/>
                  </a:lnTo>
                  <a:lnTo>
                    <a:pt x="75" y="596"/>
                  </a:lnTo>
                  <a:lnTo>
                    <a:pt x="131" y="633"/>
                  </a:lnTo>
                  <a:lnTo>
                    <a:pt x="187" y="670"/>
                  </a:lnTo>
                  <a:lnTo>
                    <a:pt x="782" y="931"/>
                  </a:lnTo>
                  <a:lnTo>
                    <a:pt x="1359" y="1210"/>
                  </a:lnTo>
                  <a:lnTo>
                    <a:pt x="2513" y="1787"/>
                  </a:lnTo>
                  <a:lnTo>
                    <a:pt x="4820" y="2996"/>
                  </a:lnTo>
                  <a:lnTo>
                    <a:pt x="5992" y="3592"/>
                  </a:lnTo>
                  <a:lnTo>
                    <a:pt x="7183" y="4168"/>
                  </a:lnTo>
                  <a:lnTo>
                    <a:pt x="8393" y="4727"/>
                  </a:lnTo>
                  <a:lnTo>
                    <a:pt x="9602" y="5266"/>
                  </a:lnTo>
                  <a:lnTo>
                    <a:pt x="10774" y="5769"/>
                  </a:lnTo>
                  <a:lnTo>
                    <a:pt x="11965" y="6271"/>
                  </a:lnTo>
                  <a:lnTo>
                    <a:pt x="13156" y="6755"/>
                  </a:lnTo>
                  <a:lnTo>
                    <a:pt x="14347" y="7220"/>
                  </a:lnTo>
                  <a:lnTo>
                    <a:pt x="15463" y="7629"/>
                  </a:lnTo>
                  <a:lnTo>
                    <a:pt x="16598" y="8020"/>
                  </a:lnTo>
                  <a:lnTo>
                    <a:pt x="17715" y="8373"/>
                  </a:lnTo>
                  <a:lnTo>
                    <a:pt x="18850" y="8727"/>
                  </a:lnTo>
                  <a:lnTo>
                    <a:pt x="20096" y="9136"/>
                  </a:lnTo>
                  <a:lnTo>
                    <a:pt x="20710" y="9360"/>
                  </a:lnTo>
                  <a:lnTo>
                    <a:pt x="21324" y="9583"/>
                  </a:lnTo>
                  <a:lnTo>
                    <a:pt x="21920" y="9843"/>
                  </a:lnTo>
                  <a:lnTo>
                    <a:pt x="22515" y="10123"/>
                  </a:lnTo>
                  <a:lnTo>
                    <a:pt x="23092" y="10420"/>
                  </a:lnTo>
                  <a:lnTo>
                    <a:pt x="23650" y="10755"/>
                  </a:lnTo>
                  <a:lnTo>
                    <a:pt x="23725" y="10792"/>
                  </a:lnTo>
                  <a:lnTo>
                    <a:pt x="23799" y="10811"/>
                  </a:lnTo>
                  <a:lnTo>
                    <a:pt x="23929" y="10811"/>
                  </a:lnTo>
                  <a:lnTo>
                    <a:pt x="23985" y="10774"/>
                  </a:lnTo>
                  <a:lnTo>
                    <a:pt x="24041" y="10737"/>
                  </a:lnTo>
                  <a:lnTo>
                    <a:pt x="24097" y="10699"/>
                  </a:lnTo>
                  <a:lnTo>
                    <a:pt x="24134" y="10644"/>
                  </a:lnTo>
                  <a:lnTo>
                    <a:pt x="24171" y="10513"/>
                  </a:lnTo>
                  <a:lnTo>
                    <a:pt x="24190" y="10439"/>
                  </a:lnTo>
                  <a:lnTo>
                    <a:pt x="24171" y="10383"/>
                  </a:lnTo>
                  <a:lnTo>
                    <a:pt x="24153" y="10309"/>
                  </a:lnTo>
                  <a:lnTo>
                    <a:pt x="24134" y="10253"/>
                  </a:lnTo>
                  <a:lnTo>
                    <a:pt x="24078" y="10197"/>
                  </a:lnTo>
                  <a:lnTo>
                    <a:pt x="24022" y="10141"/>
                  </a:lnTo>
                  <a:lnTo>
                    <a:pt x="23520" y="9843"/>
                  </a:lnTo>
                  <a:lnTo>
                    <a:pt x="23036" y="9564"/>
                  </a:lnTo>
                  <a:lnTo>
                    <a:pt x="22515" y="9322"/>
                  </a:lnTo>
                  <a:lnTo>
                    <a:pt x="21994" y="9099"/>
                  </a:lnTo>
                  <a:lnTo>
                    <a:pt x="21473" y="8876"/>
                  </a:lnTo>
                  <a:lnTo>
                    <a:pt x="20952" y="8671"/>
                  </a:lnTo>
                  <a:lnTo>
                    <a:pt x="19873" y="8299"/>
                  </a:lnTo>
                  <a:lnTo>
                    <a:pt x="18794" y="7964"/>
                  </a:lnTo>
                  <a:lnTo>
                    <a:pt x="17696" y="7629"/>
                  </a:lnTo>
                  <a:lnTo>
                    <a:pt x="16617" y="7276"/>
                  </a:lnTo>
                  <a:lnTo>
                    <a:pt x="16077" y="7108"/>
                  </a:lnTo>
                  <a:lnTo>
                    <a:pt x="15538" y="6904"/>
                  </a:lnTo>
                  <a:lnTo>
                    <a:pt x="14310" y="6438"/>
                  </a:lnTo>
                  <a:lnTo>
                    <a:pt x="13063" y="5955"/>
                  </a:lnTo>
                  <a:lnTo>
                    <a:pt x="11835" y="5471"/>
                  </a:lnTo>
                  <a:lnTo>
                    <a:pt x="10607" y="4950"/>
                  </a:lnTo>
                  <a:lnTo>
                    <a:pt x="9397" y="4429"/>
                  </a:lnTo>
                  <a:lnTo>
                    <a:pt x="8188" y="3871"/>
                  </a:lnTo>
                  <a:lnTo>
                    <a:pt x="6997" y="3294"/>
                  </a:lnTo>
                  <a:lnTo>
                    <a:pt x="5806" y="2698"/>
                  </a:lnTo>
                  <a:lnTo>
                    <a:pt x="3201" y="1340"/>
                  </a:lnTo>
                  <a:lnTo>
                    <a:pt x="1880" y="670"/>
                  </a:lnTo>
                  <a:lnTo>
                    <a:pt x="1229" y="354"/>
                  </a:lnTo>
                  <a:lnTo>
                    <a:pt x="818" y="165"/>
                  </a:lnTo>
                  <a:lnTo>
                    <a:pt x="782" y="112"/>
                  </a:lnTo>
                  <a:lnTo>
                    <a:pt x="727" y="75"/>
                  </a:lnTo>
                  <a:lnTo>
                    <a:pt x="671" y="38"/>
                  </a:lnTo>
                  <a:lnTo>
                    <a:pt x="596" y="19"/>
                  </a:lnTo>
                  <a:lnTo>
                    <a:pt x="522"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746" name="Google Shape;1746;p33"/>
          <p:cNvGrpSpPr/>
          <p:nvPr/>
        </p:nvGrpSpPr>
        <p:grpSpPr>
          <a:xfrm>
            <a:off x="7644698" y="659398"/>
            <a:ext cx="641392" cy="647057"/>
            <a:chOff x="1342025" y="4397675"/>
            <a:chExt cx="894550" cy="902450"/>
          </a:xfrm>
        </p:grpSpPr>
        <p:sp>
          <p:nvSpPr>
            <p:cNvPr id="1747" name="Google Shape;1747;p33"/>
            <p:cNvSpPr/>
            <p:nvPr/>
          </p:nvSpPr>
          <p:spPr>
            <a:xfrm>
              <a:off x="1395975" y="4450700"/>
              <a:ext cx="803375" cy="825225"/>
            </a:xfrm>
            <a:custGeom>
              <a:avLst/>
              <a:gdLst/>
              <a:ahLst/>
              <a:cxnLst/>
              <a:rect l="l" t="t" r="r" b="b"/>
              <a:pathLst>
                <a:path w="32135" h="33009" extrusionOk="0">
                  <a:moveTo>
                    <a:pt x="31763" y="0"/>
                  </a:moveTo>
                  <a:lnTo>
                    <a:pt x="31688" y="19"/>
                  </a:lnTo>
                  <a:lnTo>
                    <a:pt x="31633" y="38"/>
                  </a:lnTo>
                  <a:lnTo>
                    <a:pt x="31558" y="75"/>
                  </a:lnTo>
                  <a:lnTo>
                    <a:pt x="31521" y="112"/>
                  </a:lnTo>
                  <a:lnTo>
                    <a:pt x="31465" y="168"/>
                  </a:lnTo>
                  <a:lnTo>
                    <a:pt x="31428" y="224"/>
                  </a:lnTo>
                  <a:lnTo>
                    <a:pt x="31409" y="298"/>
                  </a:lnTo>
                  <a:lnTo>
                    <a:pt x="31409" y="373"/>
                  </a:lnTo>
                  <a:lnTo>
                    <a:pt x="31409" y="32265"/>
                  </a:lnTo>
                  <a:lnTo>
                    <a:pt x="373" y="31241"/>
                  </a:lnTo>
                  <a:lnTo>
                    <a:pt x="299" y="31241"/>
                  </a:lnTo>
                  <a:lnTo>
                    <a:pt x="243" y="31260"/>
                  </a:lnTo>
                  <a:lnTo>
                    <a:pt x="168" y="31278"/>
                  </a:lnTo>
                  <a:lnTo>
                    <a:pt x="113" y="31334"/>
                  </a:lnTo>
                  <a:lnTo>
                    <a:pt x="75" y="31390"/>
                  </a:lnTo>
                  <a:lnTo>
                    <a:pt x="38" y="31446"/>
                  </a:lnTo>
                  <a:lnTo>
                    <a:pt x="20" y="31520"/>
                  </a:lnTo>
                  <a:lnTo>
                    <a:pt x="1" y="31576"/>
                  </a:lnTo>
                  <a:lnTo>
                    <a:pt x="1" y="31651"/>
                  </a:lnTo>
                  <a:lnTo>
                    <a:pt x="20" y="31725"/>
                  </a:lnTo>
                  <a:lnTo>
                    <a:pt x="57" y="31781"/>
                  </a:lnTo>
                  <a:lnTo>
                    <a:pt x="94" y="31837"/>
                  </a:lnTo>
                  <a:lnTo>
                    <a:pt x="150" y="31892"/>
                  </a:lnTo>
                  <a:lnTo>
                    <a:pt x="206" y="31930"/>
                  </a:lnTo>
                  <a:lnTo>
                    <a:pt x="280" y="31948"/>
                  </a:lnTo>
                  <a:lnTo>
                    <a:pt x="355" y="31948"/>
                  </a:lnTo>
                  <a:lnTo>
                    <a:pt x="32135" y="33009"/>
                  </a:lnTo>
                  <a:lnTo>
                    <a:pt x="32135" y="373"/>
                  </a:lnTo>
                  <a:lnTo>
                    <a:pt x="32116" y="298"/>
                  </a:lnTo>
                  <a:lnTo>
                    <a:pt x="32098" y="224"/>
                  </a:lnTo>
                  <a:lnTo>
                    <a:pt x="32061" y="168"/>
                  </a:lnTo>
                  <a:lnTo>
                    <a:pt x="32023" y="112"/>
                  </a:lnTo>
                  <a:lnTo>
                    <a:pt x="31967" y="75"/>
                  </a:lnTo>
                  <a:lnTo>
                    <a:pt x="31912" y="38"/>
                  </a:lnTo>
                  <a:lnTo>
                    <a:pt x="31837" y="19"/>
                  </a:lnTo>
                  <a:lnTo>
                    <a:pt x="31763"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8" name="Google Shape;1748;p33"/>
            <p:cNvSpPr/>
            <p:nvPr/>
          </p:nvSpPr>
          <p:spPr>
            <a:xfrm>
              <a:off x="2154675" y="4397675"/>
              <a:ext cx="81900" cy="70725"/>
            </a:xfrm>
            <a:custGeom>
              <a:avLst/>
              <a:gdLst/>
              <a:ahLst/>
              <a:cxnLst/>
              <a:rect l="l" t="t" r="r" b="b"/>
              <a:pathLst>
                <a:path w="3276" h="2829" extrusionOk="0">
                  <a:moveTo>
                    <a:pt x="1564" y="0"/>
                  </a:moveTo>
                  <a:lnTo>
                    <a:pt x="1471" y="37"/>
                  </a:lnTo>
                  <a:lnTo>
                    <a:pt x="1396" y="93"/>
                  </a:lnTo>
                  <a:lnTo>
                    <a:pt x="1322" y="168"/>
                  </a:lnTo>
                  <a:lnTo>
                    <a:pt x="1266" y="242"/>
                  </a:lnTo>
                  <a:lnTo>
                    <a:pt x="1154" y="503"/>
                  </a:lnTo>
                  <a:lnTo>
                    <a:pt x="1024" y="763"/>
                  </a:lnTo>
                  <a:lnTo>
                    <a:pt x="875" y="1005"/>
                  </a:lnTo>
                  <a:lnTo>
                    <a:pt x="726" y="1247"/>
                  </a:lnTo>
                  <a:lnTo>
                    <a:pt x="410" y="1693"/>
                  </a:lnTo>
                  <a:lnTo>
                    <a:pt x="38" y="2140"/>
                  </a:lnTo>
                  <a:lnTo>
                    <a:pt x="1" y="2196"/>
                  </a:lnTo>
                  <a:lnTo>
                    <a:pt x="1" y="2252"/>
                  </a:lnTo>
                  <a:lnTo>
                    <a:pt x="1" y="2326"/>
                  </a:lnTo>
                  <a:lnTo>
                    <a:pt x="38" y="2382"/>
                  </a:lnTo>
                  <a:lnTo>
                    <a:pt x="75" y="2419"/>
                  </a:lnTo>
                  <a:lnTo>
                    <a:pt x="131" y="2438"/>
                  </a:lnTo>
                  <a:lnTo>
                    <a:pt x="187" y="2438"/>
                  </a:lnTo>
                  <a:lnTo>
                    <a:pt x="261" y="2419"/>
                  </a:lnTo>
                  <a:lnTo>
                    <a:pt x="447" y="2270"/>
                  </a:lnTo>
                  <a:lnTo>
                    <a:pt x="615" y="2121"/>
                  </a:lnTo>
                  <a:lnTo>
                    <a:pt x="968" y="1805"/>
                  </a:lnTo>
                  <a:lnTo>
                    <a:pt x="1266" y="1452"/>
                  </a:lnTo>
                  <a:lnTo>
                    <a:pt x="1545" y="1079"/>
                  </a:lnTo>
                  <a:lnTo>
                    <a:pt x="1787" y="1563"/>
                  </a:lnTo>
                  <a:lnTo>
                    <a:pt x="1917" y="1824"/>
                  </a:lnTo>
                  <a:lnTo>
                    <a:pt x="2066" y="2047"/>
                  </a:lnTo>
                  <a:lnTo>
                    <a:pt x="2215" y="2270"/>
                  </a:lnTo>
                  <a:lnTo>
                    <a:pt x="2401" y="2475"/>
                  </a:lnTo>
                  <a:lnTo>
                    <a:pt x="2587" y="2642"/>
                  </a:lnTo>
                  <a:lnTo>
                    <a:pt x="2773" y="2791"/>
                  </a:lnTo>
                  <a:lnTo>
                    <a:pt x="2866" y="2828"/>
                  </a:lnTo>
                  <a:lnTo>
                    <a:pt x="2959" y="2828"/>
                  </a:lnTo>
                  <a:lnTo>
                    <a:pt x="3052" y="2810"/>
                  </a:lnTo>
                  <a:lnTo>
                    <a:pt x="3145" y="2754"/>
                  </a:lnTo>
                  <a:lnTo>
                    <a:pt x="3201" y="2698"/>
                  </a:lnTo>
                  <a:lnTo>
                    <a:pt x="3257" y="2624"/>
                  </a:lnTo>
                  <a:lnTo>
                    <a:pt x="3275" y="2531"/>
                  </a:lnTo>
                  <a:lnTo>
                    <a:pt x="3257" y="2419"/>
                  </a:lnTo>
                  <a:lnTo>
                    <a:pt x="3182" y="2289"/>
                  </a:lnTo>
                  <a:lnTo>
                    <a:pt x="3108" y="2140"/>
                  </a:lnTo>
                  <a:lnTo>
                    <a:pt x="2922" y="1879"/>
                  </a:lnTo>
                  <a:lnTo>
                    <a:pt x="2736" y="1619"/>
                  </a:lnTo>
                  <a:lnTo>
                    <a:pt x="2550" y="1377"/>
                  </a:lnTo>
                  <a:lnTo>
                    <a:pt x="2364" y="1079"/>
                  </a:lnTo>
                  <a:lnTo>
                    <a:pt x="2196" y="782"/>
                  </a:lnTo>
                  <a:lnTo>
                    <a:pt x="2029" y="465"/>
                  </a:lnTo>
                  <a:lnTo>
                    <a:pt x="1880" y="168"/>
                  </a:lnTo>
                  <a:lnTo>
                    <a:pt x="1824" y="75"/>
                  </a:lnTo>
                  <a:lnTo>
                    <a:pt x="1750" y="19"/>
                  </a:lnTo>
                  <a:lnTo>
                    <a:pt x="1657"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9" name="Google Shape;1749;p33"/>
            <p:cNvSpPr/>
            <p:nvPr/>
          </p:nvSpPr>
          <p:spPr>
            <a:xfrm>
              <a:off x="1442500" y="4701900"/>
              <a:ext cx="194925" cy="511700"/>
            </a:xfrm>
            <a:custGeom>
              <a:avLst/>
              <a:gdLst/>
              <a:ahLst/>
              <a:cxnLst/>
              <a:rect l="l" t="t" r="r" b="b"/>
              <a:pathLst>
                <a:path w="7797" h="20468" extrusionOk="0">
                  <a:moveTo>
                    <a:pt x="7071" y="707"/>
                  </a:moveTo>
                  <a:lnTo>
                    <a:pt x="6867" y="19426"/>
                  </a:lnTo>
                  <a:lnTo>
                    <a:pt x="1936" y="19742"/>
                  </a:lnTo>
                  <a:lnTo>
                    <a:pt x="708" y="1135"/>
                  </a:lnTo>
                  <a:lnTo>
                    <a:pt x="7071" y="707"/>
                  </a:lnTo>
                  <a:close/>
                  <a:moveTo>
                    <a:pt x="7034" y="0"/>
                  </a:moveTo>
                  <a:lnTo>
                    <a:pt x="671" y="409"/>
                  </a:lnTo>
                  <a:lnTo>
                    <a:pt x="522" y="447"/>
                  </a:lnTo>
                  <a:lnTo>
                    <a:pt x="391" y="484"/>
                  </a:lnTo>
                  <a:lnTo>
                    <a:pt x="261" y="558"/>
                  </a:lnTo>
                  <a:lnTo>
                    <a:pt x="168" y="651"/>
                  </a:lnTo>
                  <a:lnTo>
                    <a:pt x="94" y="763"/>
                  </a:lnTo>
                  <a:lnTo>
                    <a:pt x="38" y="875"/>
                  </a:lnTo>
                  <a:lnTo>
                    <a:pt x="1" y="1005"/>
                  </a:lnTo>
                  <a:lnTo>
                    <a:pt x="1" y="1135"/>
                  </a:lnTo>
                  <a:lnTo>
                    <a:pt x="1229" y="19835"/>
                  </a:lnTo>
                  <a:lnTo>
                    <a:pt x="1247" y="19965"/>
                  </a:lnTo>
                  <a:lnTo>
                    <a:pt x="1285" y="20077"/>
                  </a:lnTo>
                  <a:lnTo>
                    <a:pt x="1359" y="20188"/>
                  </a:lnTo>
                  <a:lnTo>
                    <a:pt x="1452" y="20281"/>
                  </a:lnTo>
                  <a:lnTo>
                    <a:pt x="1564" y="20356"/>
                  </a:lnTo>
                  <a:lnTo>
                    <a:pt x="1675" y="20412"/>
                  </a:lnTo>
                  <a:lnTo>
                    <a:pt x="1806" y="20449"/>
                  </a:lnTo>
                  <a:lnTo>
                    <a:pt x="1936" y="20468"/>
                  </a:lnTo>
                  <a:lnTo>
                    <a:pt x="1992" y="20468"/>
                  </a:lnTo>
                  <a:lnTo>
                    <a:pt x="6922" y="20133"/>
                  </a:lnTo>
                  <a:lnTo>
                    <a:pt x="7053" y="20114"/>
                  </a:lnTo>
                  <a:lnTo>
                    <a:pt x="7183" y="20077"/>
                  </a:lnTo>
                  <a:lnTo>
                    <a:pt x="7295" y="20002"/>
                  </a:lnTo>
                  <a:lnTo>
                    <a:pt x="7388" y="19928"/>
                  </a:lnTo>
                  <a:lnTo>
                    <a:pt x="7462" y="19816"/>
                  </a:lnTo>
                  <a:lnTo>
                    <a:pt x="7536" y="19705"/>
                  </a:lnTo>
                  <a:lnTo>
                    <a:pt x="7574" y="19593"/>
                  </a:lnTo>
                  <a:lnTo>
                    <a:pt x="7592" y="19463"/>
                  </a:lnTo>
                  <a:lnTo>
                    <a:pt x="7797" y="670"/>
                  </a:lnTo>
                  <a:lnTo>
                    <a:pt x="7778" y="540"/>
                  </a:lnTo>
                  <a:lnTo>
                    <a:pt x="7741" y="409"/>
                  </a:lnTo>
                  <a:lnTo>
                    <a:pt x="7667" y="298"/>
                  </a:lnTo>
                  <a:lnTo>
                    <a:pt x="7574" y="186"/>
                  </a:lnTo>
                  <a:lnTo>
                    <a:pt x="7462" y="93"/>
                  </a:lnTo>
                  <a:lnTo>
                    <a:pt x="7332" y="37"/>
                  </a:lnTo>
                  <a:lnTo>
                    <a:pt x="7183"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0" name="Google Shape;1750;p33"/>
            <p:cNvSpPr/>
            <p:nvPr/>
          </p:nvSpPr>
          <p:spPr>
            <a:xfrm>
              <a:off x="1477400" y="5139150"/>
              <a:ext cx="147000" cy="39100"/>
            </a:xfrm>
            <a:custGeom>
              <a:avLst/>
              <a:gdLst/>
              <a:ahLst/>
              <a:cxnLst/>
              <a:rect l="l" t="t" r="r" b="b"/>
              <a:pathLst>
                <a:path w="5880" h="1564" extrusionOk="0">
                  <a:moveTo>
                    <a:pt x="112" y="0"/>
                  </a:moveTo>
                  <a:lnTo>
                    <a:pt x="0" y="726"/>
                  </a:lnTo>
                  <a:lnTo>
                    <a:pt x="5787" y="1563"/>
                  </a:lnTo>
                  <a:lnTo>
                    <a:pt x="5880" y="856"/>
                  </a:lnTo>
                  <a:lnTo>
                    <a:pt x="112"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1" name="Google Shape;1751;p33"/>
            <p:cNvSpPr/>
            <p:nvPr/>
          </p:nvSpPr>
          <p:spPr>
            <a:xfrm>
              <a:off x="1474600" y="5100075"/>
              <a:ext cx="148425" cy="47475"/>
            </a:xfrm>
            <a:custGeom>
              <a:avLst/>
              <a:gdLst/>
              <a:ahLst/>
              <a:cxnLst/>
              <a:rect l="l" t="t" r="r" b="b"/>
              <a:pathLst>
                <a:path w="5937" h="1899" extrusionOk="0">
                  <a:moveTo>
                    <a:pt x="131" y="0"/>
                  </a:moveTo>
                  <a:lnTo>
                    <a:pt x="1" y="708"/>
                  </a:lnTo>
                  <a:lnTo>
                    <a:pt x="5787" y="1898"/>
                  </a:lnTo>
                  <a:lnTo>
                    <a:pt x="5936" y="1191"/>
                  </a:lnTo>
                  <a:lnTo>
                    <a:pt x="131"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2" name="Google Shape;1752;p33"/>
            <p:cNvSpPr/>
            <p:nvPr/>
          </p:nvSpPr>
          <p:spPr>
            <a:xfrm>
              <a:off x="1471800" y="5060075"/>
              <a:ext cx="154000" cy="47925"/>
            </a:xfrm>
            <a:custGeom>
              <a:avLst/>
              <a:gdLst/>
              <a:ahLst/>
              <a:cxnLst/>
              <a:rect l="l" t="t" r="r" b="b"/>
              <a:pathLst>
                <a:path w="6160" h="1917" extrusionOk="0">
                  <a:moveTo>
                    <a:pt x="150" y="0"/>
                  </a:moveTo>
                  <a:lnTo>
                    <a:pt x="1" y="707"/>
                  </a:lnTo>
                  <a:lnTo>
                    <a:pt x="6011" y="1917"/>
                  </a:lnTo>
                  <a:lnTo>
                    <a:pt x="6160" y="1210"/>
                  </a:lnTo>
                  <a:lnTo>
                    <a:pt x="150"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3" name="Google Shape;1753;p33"/>
            <p:cNvSpPr/>
            <p:nvPr/>
          </p:nvSpPr>
          <p:spPr>
            <a:xfrm>
              <a:off x="1468100" y="5011700"/>
              <a:ext cx="156300" cy="61875"/>
            </a:xfrm>
            <a:custGeom>
              <a:avLst/>
              <a:gdLst/>
              <a:ahLst/>
              <a:cxnLst/>
              <a:rect l="l" t="t" r="r" b="b"/>
              <a:pathLst>
                <a:path w="6252" h="2475" extrusionOk="0">
                  <a:moveTo>
                    <a:pt x="186" y="0"/>
                  </a:moveTo>
                  <a:lnTo>
                    <a:pt x="0" y="689"/>
                  </a:lnTo>
                  <a:lnTo>
                    <a:pt x="6047" y="2475"/>
                  </a:lnTo>
                  <a:lnTo>
                    <a:pt x="6252" y="1786"/>
                  </a:lnTo>
                  <a:lnTo>
                    <a:pt x="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4" name="Google Shape;1754;p33"/>
            <p:cNvSpPr/>
            <p:nvPr/>
          </p:nvSpPr>
          <p:spPr>
            <a:xfrm>
              <a:off x="1464375" y="4963775"/>
              <a:ext cx="163300" cy="73050"/>
            </a:xfrm>
            <a:custGeom>
              <a:avLst/>
              <a:gdLst/>
              <a:ahLst/>
              <a:cxnLst/>
              <a:rect l="l" t="t" r="r" b="b"/>
              <a:pathLst>
                <a:path w="6532" h="2922" extrusionOk="0">
                  <a:moveTo>
                    <a:pt x="242" y="1"/>
                  </a:moveTo>
                  <a:lnTo>
                    <a:pt x="0" y="671"/>
                  </a:lnTo>
                  <a:lnTo>
                    <a:pt x="6289" y="2922"/>
                  </a:lnTo>
                  <a:lnTo>
                    <a:pt x="6531" y="2252"/>
                  </a:lnTo>
                  <a:lnTo>
                    <a:pt x="242"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5" name="Google Shape;1755;p33"/>
            <p:cNvSpPr/>
            <p:nvPr/>
          </p:nvSpPr>
          <p:spPr>
            <a:xfrm>
              <a:off x="1461575" y="4926100"/>
              <a:ext cx="164225" cy="77700"/>
            </a:xfrm>
            <a:custGeom>
              <a:avLst/>
              <a:gdLst/>
              <a:ahLst/>
              <a:cxnLst/>
              <a:rect l="l" t="t" r="r" b="b"/>
              <a:pathLst>
                <a:path w="6569" h="3108" extrusionOk="0">
                  <a:moveTo>
                    <a:pt x="261" y="1"/>
                  </a:moveTo>
                  <a:lnTo>
                    <a:pt x="1" y="670"/>
                  </a:lnTo>
                  <a:lnTo>
                    <a:pt x="6308" y="3108"/>
                  </a:lnTo>
                  <a:lnTo>
                    <a:pt x="6569" y="2419"/>
                  </a:lnTo>
                  <a:lnTo>
                    <a:pt x="261"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6" name="Google Shape;1756;p33"/>
            <p:cNvSpPr/>
            <p:nvPr/>
          </p:nvSpPr>
          <p:spPr>
            <a:xfrm>
              <a:off x="1460175" y="4898200"/>
              <a:ext cx="167950" cy="67000"/>
            </a:xfrm>
            <a:custGeom>
              <a:avLst/>
              <a:gdLst/>
              <a:ahLst/>
              <a:cxnLst/>
              <a:rect l="l" t="t" r="r" b="b"/>
              <a:pathLst>
                <a:path w="6718" h="2680" extrusionOk="0">
                  <a:moveTo>
                    <a:pt x="224" y="0"/>
                  </a:moveTo>
                  <a:lnTo>
                    <a:pt x="1" y="689"/>
                  </a:lnTo>
                  <a:lnTo>
                    <a:pt x="6513" y="2680"/>
                  </a:lnTo>
                  <a:lnTo>
                    <a:pt x="6718" y="1991"/>
                  </a:lnTo>
                  <a:lnTo>
                    <a:pt x="224"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7" name="Google Shape;1757;p33"/>
            <p:cNvSpPr/>
            <p:nvPr/>
          </p:nvSpPr>
          <p:spPr>
            <a:xfrm>
              <a:off x="1456450" y="4848875"/>
              <a:ext cx="172625" cy="76775"/>
            </a:xfrm>
            <a:custGeom>
              <a:avLst/>
              <a:gdLst/>
              <a:ahLst/>
              <a:cxnLst/>
              <a:rect l="l" t="t" r="r" b="b"/>
              <a:pathLst>
                <a:path w="6905" h="3071" extrusionOk="0">
                  <a:moveTo>
                    <a:pt x="243" y="1"/>
                  </a:moveTo>
                  <a:lnTo>
                    <a:pt x="1" y="671"/>
                  </a:lnTo>
                  <a:lnTo>
                    <a:pt x="6662" y="3071"/>
                  </a:lnTo>
                  <a:lnTo>
                    <a:pt x="6904" y="2401"/>
                  </a:lnTo>
                  <a:lnTo>
                    <a:pt x="243"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8" name="Google Shape;1758;p33"/>
            <p:cNvSpPr/>
            <p:nvPr/>
          </p:nvSpPr>
          <p:spPr>
            <a:xfrm>
              <a:off x="1455525" y="4817725"/>
              <a:ext cx="173075" cy="54900"/>
            </a:xfrm>
            <a:custGeom>
              <a:avLst/>
              <a:gdLst/>
              <a:ahLst/>
              <a:cxnLst/>
              <a:rect l="l" t="t" r="r" b="b"/>
              <a:pathLst>
                <a:path w="6923" h="2196" extrusionOk="0">
                  <a:moveTo>
                    <a:pt x="168" y="0"/>
                  </a:moveTo>
                  <a:lnTo>
                    <a:pt x="1" y="707"/>
                  </a:lnTo>
                  <a:lnTo>
                    <a:pt x="6774" y="2196"/>
                  </a:lnTo>
                  <a:lnTo>
                    <a:pt x="6922" y="1489"/>
                  </a:lnTo>
                  <a:lnTo>
                    <a:pt x="168"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9" name="Google Shape;1759;p33"/>
            <p:cNvSpPr/>
            <p:nvPr/>
          </p:nvSpPr>
          <p:spPr>
            <a:xfrm>
              <a:off x="1452275" y="4772600"/>
              <a:ext cx="176800" cy="46075"/>
            </a:xfrm>
            <a:custGeom>
              <a:avLst/>
              <a:gdLst/>
              <a:ahLst/>
              <a:cxnLst/>
              <a:rect l="l" t="t" r="r" b="b"/>
              <a:pathLst>
                <a:path w="7072" h="1843" extrusionOk="0">
                  <a:moveTo>
                    <a:pt x="0" y="0"/>
                  </a:moveTo>
                  <a:lnTo>
                    <a:pt x="131" y="503"/>
                  </a:lnTo>
                  <a:lnTo>
                    <a:pt x="149" y="707"/>
                  </a:lnTo>
                  <a:lnTo>
                    <a:pt x="447" y="745"/>
                  </a:lnTo>
                  <a:lnTo>
                    <a:pt x="1024" y="819"/>
                  </a:lnTo>
                  <a:lnTo>
                    <a:pt x="2773" y="1098"/>
                  </a:lnTo>
                  <a:lnTo>
                    <a:pt x="4913" y="1470"/>
                  </a:lnTo>
                  <a:lnTo>
                    <a:pt x="6941" y="1842"/>
                  </a:lnTo>
                  <a:lnTo>
                    <a:pt x="7071" y="1135"/>
                  </a:lnTo>
                  <a:lnTo>
                    <a:pt x="4131" y="596"/>
                  </a:lnTo>
                  <a:lnTo>
                    <a:pt x="1973" y="242"/>
                  </a:lnTo>
                  <a:lnTo>
                    <a:pt x="1191" y="112"/>
                  </a:lnTo>
                  <a:lnTo>
                    <a:pt x="596" y="37"/>
                  </a:lnTo>
                  <a:lnTo>
                    <a:pt x="205"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0" name="Google Shape;1760;p33"/>
            <p:cNvSpPr/>
            <p:nvPr/>
          </p:nvSpPr>
          <p:spPr>
            <a:xfrm>
              <a:off x="1451800" y="4739100"/>
              <a:ext cx="179600" cy="27925"/>
            </a:xfrm>
            <a:custGeom>
              <a:avLst/>
              <a:gdLst/>
              <a:ahLst/>
              <a:cxnLst/>
              <a:rect l="l" t="t" r="r" b="b"/>
              <a:pathLst>
                <a:path w="7184" h="1117" extrusionOk="0">
                  <a:moveTo>
                    <a:pt x="57" y="1"/>
                  </a:moveTo>
                  <a:lnTo>
                    <a:pt x="1" y="708"/>
                  </a:lnTo>
                  <a:lnTo>
                    <a:pt x="7146" y="1117"/>
                  </a:lnTo>
                  <a:lnTo>
                    <a:pt x="7183" y="410"/>
                  </a:lnTo>
                  <a:lnTo>
                    <a:pt x="57"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1" name="Google Shape;1761;p33"/>
            <p:cNvSpPr/>
            <p:nvPr/>
          </p:nvSpPr>
          <p:spPr>
            <a:xfrm>
              <a:off x="1699750" y="4594425"/>
              <a:ext cx="195400" cy="612675"/>
            </a:xfrm>
            <a:custGeom>
              <a:avLst/>
              <a:gdLst/>
              <a:ahLst/>
              <a:cxnLst/>
              <a:rect l="l" t="t" r="r" b="b"/>
              <a:pathLst>
                <a:path w="7816" h="24507" extrusionOk="0">
                  <a:moveTo>
                    <a:pt x="7089" y="727"/>
                  </a:moveTo>
                  <a:lnTo>
                    <a:pt x="7108" y="764"/>
                  </a:lnTo>
                  <a:lnTo>
                    <a:pt x="5657" y="23780"/>
                  </a:lnTo>
                  <a:lnTo>
                    <a:pt x="726" y="23780"/>
                  </a:lnTo>
                  <a:lnTo>
                    <a:pt x="726" y="23743"/>
                  </a:lnTo>
                  <a:lnTo>
                    <a:pt x="726" y="764"/>
                  </a:lnTo>
                  <a:lnTo>
                    <a:pt x="726" y="727"/>
                  </a:lnTo>
                  <a:close/>
                  <a:moveTo>
                    <a:pt x="726" y="1"/>
                  </a:moveTo>
                  <a:lnTo>
                    <a:pt x="577" y="19"/>
                  </a:lnTo>
                  <a:lnTo>
                    <a:pt x="447" y="57"/>
                  </a:lnTo>
                  <a:lnTo>
                    <a:pt x="317" y="131"/>
                  </a:lnTo>
                  <a:lnTo>
                    <a:pt x="224" y="224"/>
                  </a:lnTo>
                  <a:lnTo>
                    <a:pt x="130" y="336"/>
                  </a:lnTo>
                  <a:lnTo>
                    <a:pt x="56" y="466"/>
                  </a:lnTo>
                  <a:lnTo>
                    <a:pt x="19" y="615"/>
                  </a:lnTo>
                  <a:lnTo>
                    <a:pt x="0" y="764"/>
                  </a:lnTo>
                  <a:lnTo>
                    <a:pt x="0" y="23743"/>
                  </a:lnTo>
                  <a:lnTo>
                    <a:pt x="19" y="23892"/>
                  </a:lnTo>
                  <a:lnTo>
                    <a:pt x="56" y="24041"/>
                  </a:lnTo>
                  <a:lnTo>
                    <a:pt x="130" y="24171"/>
                  </a:lnTo>
                  <a:lnTo>
                    <a:pt x="224" y="24283"/>
                  </a:lnTo>
                  <a:lnTo>
                    <a:pt x="317" y="24376"/>
                  </a:lnTo>
                  <a:lnTo>
                    <a:pt x="447" y="24432"/>
                  </a:lnTo>
                  <a:lnTo>
                    <a:pt x="577" y="24487"/>
                  </a:lnTo>
                  <a:lnTo>
                    <a:pt x="726" y="24506"/>
                  </a:lnTo>
                  <a:lnTo>
                    <a:pt x="5657" y="24506"/>
                  </a:lnTo>
                  <a:lnTo>
                    <a:pt x="5806" y="24487"/>
                  </a:lnTo>
                  <a:lnTo>
                    <a:pt x="5936" y="24450"/>
                  </a:lnTo>
                  <a:lnTo>
                    <a:pt x="6047" y="24376"/>
                  </a:lnTo>
                  <a:lnTo>
                    <a:pt x="6159" y="24301"/>
                  </a:lnTo>
                  <a:lnTo>
                    <a:pt x="6234" y="24190"/>
                  </a:lnTo>
                  <a:lnTo>
                    <a:pt x="6308" y="24078"/>
                  </a:lnTo>
                  <a:lnTo>
                    <a:pt x="6364" y="23929"/>
                  </a:lnTo>
                  <a:lnTo>
                    <a:pt x="6382" y="23799"/>
                  </a:lnTo>
                  <a:lnTo>
                    <a:pt x="7815" y="801"/>
                  </a:lnTo>
                  <a:lnTo>
                    <a:pt x="7815" y="652"/>
                  </a:lnTo>
                  <a:lnTo>
                    <a:pt x="7778" y="503"/>
                  </a:lnTo>
                  <a:lnTo>
                    <a:pt x="7703" y="354"/>
                  </a:lnTo>
                  <a:lnTo>
                    <a:pt x="7610" y="224"/>
                  </a:lnTo>
                  <a:lnTo>
                    <a:pt x="7499" y="131"/>
                  </a:lnTo>
                  <a:lnTo>
                    <a:pt x="7387" y="57"/>
                  </a:lnTo>
                  <a:lnTo>
                    <a:pt x="7238" y="19"/>
                  </a:lnTo>
                  <a:lnTo>
                    <a:pt x="7108"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2" name="Google Shape;1762;p33"/>
            <p:cNvSpPr/>
            <p:nvPr/>
          </p:nvSpPr>
          <p:spPr>
            <a:xfrm>
              <a:off x="1706725" y="5119150"/>
              <a:ext cx="147475" cy="54900"/>
            </a:xfrm>
            <a:custGeom>
              <a:avLst/>
              <a:gdLst/>
              <a:ahLst/>
              <a:cxnLst/>
              <a:rect l="l" t="t" r="r" b="b"/>
              <a:pathLst>
                <a:path w="5899" h="2196" extrusionOk="0">
                  <a:moveTo>
                    <a:pt x="186" y="0"/>
                  </a:moveTo>
                  <a:lnTo>
                    <a:pt x="0" y="707"/>
                  </a:lnTo>
                  <a:lnTo>
                    <a:pt x="5713" y="2196"/>
                  </a:lnTo>
                  <a:lnTo>
                    <a:pt x="5899" y="1508"/>
                  </a:lnTo>
                  <a:lnTo>
                    <a:pt x="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3" name="Google Shape;1763;p33"/>
            <p:cNvSpPr/>
            <p:nvPr/>
          </p:nvSpPr>
          <p:spPr>
            <a:xfrm>
              <a:off x="1706250" y="5071225"/>
              <a:ext cx="148425" cy="65150"/>
            </a:xfrm>
            <a:custGeom>
              <a:avLst/>
              <a:gdLst/>
              <a:ahLst/>
              <a:cxnLst/>
              <a:rect l="l" t="t" r="r" b="b"/>
              <a:pathLst>
                <a:path w="5937" h="2606" extrusionOk="0">
                  <a:moveTo>
                    <a:pt x="224" y="1"/>
                  </a:moveTo>
                  <a:lnTo>
                    <a:pt x="1" y="689"/>
                  </a:lnTo>
                  <a:lnTo>
                    <a:pt x="5694" y="2606"/>
                  </a:lnTo>
                  <a:lnTo>
                    <a:pt x="5936" y="1936"/>
                  </a:lnTo>
                  <a:lnTo>
                    <a:pt x="224"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4" name="Google Shape;1764;p33"/>
            <p:cNvSpPr/>
            <p:nvPr/>
          </p:nvSpPr>
          <p:spPr>
            <a:xfrm>
              <a:off x="1706250" y="5021925"/>
              <a:ext cx="153525" cy="66550"/>
            </a:xfrm>
            <a:custGeom>
              <a:avLst/>
              <a:gdLst/>
              <a:ahLst/>
              <a:cxnLst/>
              <a:rect l="l" t="t" r="r" b="b"/>
              <a:pathLst>
                <a:path w="6141" h="2662" extrusionOk="0">
                  <a:moveTo>
                    <a:pt x="224" y="1"/>
                  </a:moveTo>
                  <a:lnTo>
                    <a:pt x="1" y="689"/>
                  </a:lnTo>
                  <a:lnTo>
                    <a:pt x="5918" y="2661"/>
                  </a:lnTo>
                  <a:lnTo>
                    <a:pt x="6141" y="1973"/>
                  </a:lnTo>
                  <a:lnTo>
                    <a:pt x="224"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5" name="Google Shape;1765;p33"/>
            <p:cNvSpPr/>
            <p:nvPr/>
          </p:nvSpPr>
          <p:spPr>
            <a:xfrm>
              <a:off x="1705325" y="4962375"/>
              <a:ext cx="155400" cy="83300"/>
            </a:xfrm>
            <a:custGeom>
              <a:avLst/>
              <a:gdLst/>
              <a:ahLst/>
              <a:cxnLst/>
              <a:rect l="l" t="t" r="r" b="b"/>
              <a:pathLst>
                <a:path w="6216" h="3332" extrusionOk="0">
                  <a:moveTo>
                    <a:pt x="298" y="1"/>
                  </a:moveTo>
                  <a:lnTo>
                    <a:pt x="1" y="652"/>
                  </a:lnTo>
                  <a:lnTo>
                    <a:pt x="5917" y="3331"/>
                  </a:lnTo>
                  <a:lnTo>
                    <a:pt x="6215" y="2680"/>
                  </a:lnTo>
                  <a:lnTo>
                    <a:pt x="298"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6" name="Google Shape;1766;p33"/>
            <p:cNvSpPr/>
            <p:nvPr/>
          </p:nvSpPr>
          <p:spPr>
            <a:xfrm>
              <a:off x="1704850" y="4903300"/>
              <a:ext cx="161925" cy="97725"/>
            </a:xfrm>
            <a:custGeom>
              <a:avLst/>
              <a:gdLst/>
              <a:ahLst/>
              <a:cxnLst/>
              <a:rect l="l" t="t" r="r" b="b"/>
              <a:pathLst>
                <a:path w="6477" h="3909" extrusionOk="0">
                  <a:moveTo>
                    <a:pt x="336" y="1"/>
                  </a:moveTo>
                  <a:lnTo>
                    <a:pt x="1" y="652"/>
                  </a:lnTo>
                  <a:lnTo>
                    <a:pt x="6141" y="3908"/>
                  </a:lnTo>
                  <a:lnTo>
                    <a:pt x="6476" y="3276"/>
                  </a:lnTo>
                  <a:lnTo>
                    <a:pt x="336"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7" name="Google Shape;1767;p33"/>
            <p:cNvSpPr/>
            <p:nvPr/>
          </p:nvSpPr>
          <p:spPr>
            <a:xfrm>
              <a:off x="1704400" y="4857250"/>
              <a:ext cx="162375" cy="102825"/>
            </a:xfrm>
            <a:custGeom>
              <a:avLst/>
              <a:gdLst/>
              <a:ahLst/>
              <a:cxnLst/>
              <a:rect l="l" t="t" r="r" b="b"/>
              <a:pathLst>
                <a:path w="6495" h="4113" extrusionOk="0">
                  <a:moveTo>
                    <a:pt x="354" y="1"/>
                  </a:moveTo>
                  <a:lnTo>
                    <a:pt x="0" y="615"/>
                  </a:lnTo>
                  <a:lnTo>
                    <a:pt x="6141" y="4113"/>
                  </a:lnTo>
                  <a:lnTo>
                    <a:pt x="6494" y="3480"/>
                  </a:lnTo>
                  <a:lnTo>
                    <a:pt x="354"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8" name="Google Shape;1768;p33"/>
            <p:cNvSpPr/>
            <p:nvPr/>
          </p:nvSpPr>
          <p:spPr>
            <a:xfrm>
              <a:off x="1705325" y="4822825"/>
              <a:ext cx="166550" cy="90750"/>
            </a:xfrm>
            <a:custGeom>
              <a:avLst/>
              <a:gdLst/>
              <a:ahLst/>
              <a:cxnLst/>
              <a:rect l="l" t="t" r="r" b="b"/>
              <a:pathLst>
                <a:path w="6662" h="3630" extrusionOk="0">
                  <a:moveTo>
                    <a:pt x="298" y="1"/>
                  </a:moveTo>
                  <a:lnTo>
                    <a:pt x="1" y="652"/>
                  </a:lnTo>
                  <a:lnTo>
                    <a:pt x="6345" y="3629"/>
                  </a:lnTo>
                  <a:lnTo>
                    <a:pt x="6662" y="2978"/>
                  </a:lnTo>
                  <a:lnTo>
                    <a:pt x="298"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9" name="Google Shape;1769;p33"/>
            <p:cNvSpPr/>
            <p:nvPr/>
          </p:nvSpPr>
          <p:spPr>
            <a:xfrm>
              <a:off x="1704850" y="4761900"/>
              <a:ext cx="170300" cy="102825"/>
            </a:xfrm>
            <a:custGeom>
              <a:avLst/>
              <a:gdLst/>
              <a:ahLst/>
              <a:cxnLst/>
              <a:rect l="l" t="t" r="r" b="b"/>
              <a:pathLst>
                <a:path w="6812" h="4113" extrusionOk="0">
                  <a:moveTo>
                    <a:pt x="336" y="0"/>
                  </a:moveTo>
                  <a:lnTo>
                    <a:pt x="1" y="652"/>
                  </a:lnTo>
                  <a:lnTo>
                    <a:pt x="6476" y="4112"/>
                  </a:lnTo>
                  <a:lnTo>
                    <a:pt x="6811" y="3480"/>
                  </a:lnTo>
                  <a:lnTo>
                    <a:pt x="33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0" name="Google Shape;1770;p33"/>
            <p:cNvSpPr/>
            <p:nvPr/>
          </p:nvSpPr>
          <p:spPr>
            <a:xfrm>
              <a:off x="1705800" y="4723750"/>
              <a:ext cx="172125" cy="76325"/>
            </a:xfrm>
            <a:custGeom>
              <a:avLst/>
              <a:gdLst/>
              <a:ahLst/>
              <a:cxnLst/>
              <a:rect l="l" t="t" r="r" b="b"/>
              <a:pathLst>
                <a:path w="6885" h="3053" extrusionOk="0">
                  <a:moveTo>
                    <a:pt x="242" y="1"/>
                  </a:moveTo>
                  <a:lnTo>
                    <a:pt x="0" y="689"/>
                  </a:lnTo>
                  <a:lnTo>
                    <a:pt x="6643" y="3052"/>
                  </a:lnTo>
                  <a:lnTo>
                    <a:pt x="6885" y="2364"/>
                  </a:lnTo>
                  <a:lnTo>
                    <a:pt x="242"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1" name="Google Shape;1771;p33"/>
            <p:cNvSpPr/>
            <p:nvPr/>
          </p:nvSpPr>
          <p:spPr>
            <a:xfrm>
              <a:off x="1707175" y="4667925"/>
              <a:ext cx="174950" cy="66075"/>
            </a:xfrm>
            <a:custGeom>
              <a:avLst/>
              <a:gdLst/>
              <a:ahLst/>
              <a:cxnLst/>
              <a:rect l="l" t="t" r="r" b="b"/>
              <a:pathLst>
                <a:path w="6998" h="2643" extrusionOk="0">
                  <a:moveTo>
                    <a:pt x="57" y="1"/>
                  </a:moveTo>
                  <a:lnTo>
                    <a:pt x="1" y="19"/>
                  </a:lnTo>
                  <a:lnTo>
                    <a:pt x="94" y="503"/>
                  </a:lnTo>
                  <a:lnTo>
                    <a:pt x="94" y="726"/>
                  </a:lnTo>
                  <a:lnTo>
                    <a:pt x="392" y="782"/>
                  </a:lnTo>
                  <a:lnTo>
                    <a:pt x="969" y="931"/>
                  </a:lnTo>
                  <a:lnTo>
                    <a:pt x="2699" y="1415"/>
                  </a:lnTo>
                  <a:lnTo>
                    <a:pt x="4802" y="2029"/>
                  </a:lnTo>
                  <a:lnTo>
                    <a:pt x="6774" y="2643"/>
                  </a:lnTo>
                  <a:lnTo>
                    <a:pt x="6997" y="1954"/>
                  </a:lnTo>
                  <a:lnTo>
                    <a:pt x="4802" y="1285"/>
                  </a:lnTo>
                  <a:lnTo>
                    <a:pt x="3146" y="782"/>
                  </a:lnTo>
                  <a:lnTo>
                    <a:pt x="1917" y="429"/>
                  </a:lnTo>
                  <a:lnTo>
                    <a:pt x="1062" y="205"/>
                  </a:lnTo>
                  <a:lnTo>
                    <a:pt x="522" y="75"/>
                  </a:lnTo>
                  <a:lnTo>
                    <a:pt x="206" y="19"/>
                  </a:lnTo>
                  <a:lnTo>
                    <a:pt x="57"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2" name="Google Shape;1772;p33"/>
            <p:cNvSpPr/>
            <p:nvPr/>
          </p:nvSpPr>
          <p:spPr>
            <a:xfrm>
              <a:off x="1707650" y="4627000"/>
              <a:ext cx="180050" cy="44200"/>
            </a:xfrm>
            <a:custGeom>
              <a:avLst/>
              <a:gdLst/>
              <a:ahLst/>
              <a:cxnLst/>
              <a:rect l="l" t="t" r="r" b="b"/>
              <a:pathLst>
                <a:path w="7202" h="1768" extrusionOk="0">
                  <a:moveTo>
                    <a:pt x="112" y="0"/>
                  </a:moveTo>
                  <a:lnTo>
                    <a:pt x="1" y="707"/>
                  </a:lnTo>
                  <a:lnTo>
                    <a:pt x="7090" y="1768"/>
                  </a:lnTo>
                  <a:lnTo>
                    <a:pt x="7201" y="1061"/>
                  </a:lnTo>
                  <a:lnTo>
                    <a:pt x="112"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3" name="Google Shape;1773;p33"/>
            <p:cNvSpPr/>
            <p:nvPr/>
          </p:nvSpPr>
          <p:spPr>
            <a:xfrm>
              <a:off x="1919300" y="4511175"/>
              <a:ext cx="220975" cy="708000"/>
            </a:xfrm>
            <a:custGeom>
              <a:avLst/>
              <a:gdLst/>
              <a:ahLst/>
              <a:cxnLst/>
              <a:rect l="l" t="t" r="r" b="b"/>
              <a:pathLst>
                <a:path w="8839" h="28320" extrusionOk="0">
                  <a:moveTo>
                    <a:pt x="1768" y="727"/>
                  </a:moveTo>
                  <a:lnTo>
                    <a:pt x="8095" y="968"/>
                  </a:lnTo>
                  <a:lnTo>
                    <a:pt x="8113" y="1005"/>
                  </a:lnTo>
                  <a:lnTo>
                    <a:pt x="8113" y="1079"/>
                  </a:lnTo>
                  <a:lnTo>
                    <a:pt x="5657" y="27520"/>
                  </a:lnTo>
                  <a:lnTo>
                    <a:pt x="5639" y="27576"/>
                  </a:lnTo>
                  <a:lnTo>
                    <a:pt x="5639" y="27594"/>
                  </a:lnTo>
                  <a:lnTo>
                    <a:pt x="764" y="27427"/>
                  </a:lnTo>
                  <a:lnTo>
                    <a:pt x="745" y="27389"/>
                  </a:lnTo>
                  <a:lnTo>
                    <a:pt x="726" y="27315"/>
                  </a:lnTo>
                  <a:lnTo>
                    <a:pt x="1750" y="819"/>
                  </a:lnTo>
                  <a:lnTo>
                    <a:pt x="1768" y="745"/>
                  </a:lnTo>
                  <a:lnTo>
                    <a:pt x="1768" y="727"/>
                  </a:lnTo>
                  <a:close/>
                  <a:moveTo>
                    <a:pt x="1787" y="0"/>
                  </a:moveTo>
                  <a:lnTo>
                    <a:pt x="1638" y="19"/>
                  </a:lnTo>
                  <a:lnTo>
                    <a:pt x="1489" y="75"/>
                  </a:lnTo>
                  <a:lnTo>
                    <a:pt x="1359" y="149"/>
                  </a:lnTo>
                  <a:lnTo>
                    <a:pt x="1229" y="261"/>
                  </a:lnTo>
                  <a:lnTo>
                    <a:pt x="1154" y="372"/>
                  </a:lnTo>
                  <a:lnTo>
                    <a:pt x="1098" y="503"/>
                  </a:lnTo>
                  <a:lnTo>
                    <a:pt x="1061" y="651"/>
                  </a:lnTo>
                  <a:lnTo>
                    <a:pt x="1043" y="800"/>
                  </a:lnTo>
                  <a:lnTo>
                    <a:pt x="1" y="27278"/>
                  </a:lnTo>
                  <a:lnTo>
                    <a:pt x="19" y="27445"/>
                  </a:lnTo>
                  <a:lnTo>
                    <a:pt x="56" y="27613"/>
                  </a:lnTo>
                  <a:lnTo>
                    <a:pt x="112" y="27743"/>
                  </a:lnTo>
                  <a:lnTo>
                    <a:pt x="205" y="27873"/>
                  </a:lnTo>
                  <a:lnTo>
                    <a:pt x="298" y="27966"/>
                  </a:lnTo>
                  <a:lnTo>
                    <a:pt x="410" y="28059"/>
                  </a:lnTo>
                  <a:lnTo>
                    <a:pt x="559" y="28097"/>
                  </a:lnTo>
                  <a:lnTo>
                    <a:pt x="689" y="28134"/>
                  </a:lnTo>
                  <a:lnTo>
                    <a:pt x="5639" y="28320"/>
                  </a:lnTo>
                  <a:lnTo>
                    <a:pt x="5657" y="28320"/>
                  </a:lnTo>
                  <a:lnTo>
                    <a:pt x="5787" y="28301"/>
                  </a:lnTo>
                  <a:lnTo>
                    <a:pt x="5918" y="28264"/>
                  </a:lnTo>
                  <a:lnTo>
                    <a:pt x="6029" y="28190"/>
                  </a:lnTo>
                  <a:lnTo>
                    <a:pt x="6141" y="28115"/>
                  </a:lnTo>
                  <a:lnTo>
                    <a:pt x="6234" y="28004"/>
                  </a:lnTo>
                  <a:lnTo>
                    <a:pt x="6290" y="27873"/>
                  </a:lnTo>
                  <a:lnTo>
                    <a:pt x="6346" y="27743"/>
                  </a:lnTo>
                  <a:lnTo>
                    <a:pt x="6383" y="27576"/>
                  </a:lnTo>
                  <a:lnTo>
                    <a:pt x="8839" y="1154"/>
                  </a:lnTo>
                  <a:lnTo>
                    <a:pt x="8839" y="968"/>
                  </a:lnTo>
                  <a:lnTo>
                    <a:pt x="8802" y="782"/>
                  </a:lnTo>
                  <a:lnTo>
                    <a:pt x="8727" y="633"/>
                  </a:lnTo>
                  <a:lnTo>
                    <a:pt x="8634" y="484"/>
                  </a:lnTo>
                  <a:lnTo>
                    <a:pt x="8541" y="391"/>
                  </a:lnTo>
                  <a:lnTo>
                    <a:pt x="8411" y="317"/>
                  </a:lnTo>
                  <a:lnTo>
                    <a:pt x="8299" y="279"/>
                  </a:lnTo>
                  <a:lnTo>
                    <a:pt x="8150" y="261"/>
                  </a:lnTo>
                  <a:lnTo>
                    <a:pt x="1787"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4" name="Google Shape;1774;p33"/>
            <p:cNvSpPr/>
            <p:nvPr/>
          </p:nvSpPr>
          <p:spPr>
            <a:xfrm>
              <a:off x="1928150" y="5115900"/>
              <a:ext cx="147000" cy="66075"/>
            </a:xfrm>
            <a:custGeom>
              <a:avLst/>
              <a:gdLst/>
              <a:ahLst/>
              <a:cxnLst/>
              <a:rect l="l" t="t" r="r" b="b"/>
              <a:pathLst>
                <a:path w="5880" h="2643" extrusionOk="0">
                  <a:moveTo>
                    <a:pt x="242" y="0"/>
                  </a:moveTo>
                  <a:lnTo>
                    <a:pt x="0" y="689"/>
                  </a:lnTo>
                  <a:lnTo>
                    <a:pt x="5638" y="2642"/>
                  </a:lnTo>
                  <a:lnTo>
                    <a:pt x="5880" y="1954"/>
                  </a:lnTo>
                  <a:lnTo>
                    <a:pt x="242"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5" name="Google Shape;1775;p33"/>
            <p:cNvSpPr/>
            <p:nvPr/>
          </p:nvSpPr>
          <p:spPr>
            <a:xfrm>
              <a:off x="1929550" y="5060525"/>
              <a:ext cx="147925" cy="77725"/>
            </a:xfrm>
            <a:custGeom>
              <a:avLst/>
              <a:gdLst/>
              <a:ahLst/>
              <a:cxnLst/>
              <a:rect l="l" t="t" r="r" b="b"/>
              <a:pathLst>
                <a:path w="5917" h="3109" extrusionOk="0">
                  <a:moveTo>
                    <a:pt x="298" y="1"/>
                  </a:moveTo>
                  <a:lnTo>
                    <a:pt x="0" y="671"/>
                  </a:lnTo>
                  <a:lnTo>
                    <a:pt x="5638" y="3108"/>
                  </a:lnTo>
                  <a:lnTo>
                    <a:pt x="5917" y="2457"/>
                  </a:lnTo>
                  <a:lnTo>
                    <a:pt x="298"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6" name="Google Shape;1776;p33"/>
            <p:cNvSpPr/>
            <p:nvPr/>
          </p:nvSpPr>
          <p:spPr>
            <a:xfrm>
              <a:off x="1931875" y="5003775"/>
              <a:ext cx="153050" cy="79125"/>
            </a:xfrm>
            <a:custGeom>
              <a:avLst/>
              <a:gdLst/>
              <a:ahLst/>
              <a:cxnLst/>
              <a:rect l="l" t="t" r="r" b="b"/>
              <a:pathLst>
                <a:path w="6122" h="3165" extrusionOk="0">
                  <a:moveTo>
                    <a:pt x="298" y="1"/>
                  </a:moveTo>
                  <a:lnTo>
                    <a:pt x="0" y="671"/>
                  </a:lnTo>
                  <a:lnTo>
                    <a:pt x="5843" y="3164"/>
                  </a:lnTo>
                  <a:lnTo>
                    <a:pt x="6122" y="2494"/>
                  </a:lnTo>
                  <a:lnTo>
                    <a:pt x="298"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7" name="Google Shape;1777;p33"/>
            <p:cNvSpPr/>
            <p:nvPr/>
          </p:nvSpPr>
          <p:spPr>
            <a:xfrm>
              <a:off x="1933725" y="4934950"/>
              <a:ext cx="154000" cy="98625"/>
            </a:xfrm>
            <a:custGeom>
              <a:avLst/>
              <a:gdLst/>
              <a:ahLst/>
              <a:cxnLst/>
              <a:rect l="l" t="t" r="r" b="b"/>
              <a:pathLst>
                <a:path w="6160" h="3945" extrusionOk="0">
                  <a:moveTo>
                    <a:pt x="354" y="0"/>
                  </a:moveTo>
                  <a:lnTo>
                    <a:pt x="0" y="633"/>
                  </a:lnTo>
                  <a:lnTo>
                    <a:pt x="5806" y="3945"/>
                  </a:lnTo>
                  <a:lnTo>
                    <a:pt x="6159" y="3312"/>
                  </a:lnTo>
                  <a:lnTo>
                    <a:pt x="354"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8" name="Google Shape;1778;p33"/>
            <p:cNvSpPr/>
            <p:nvPr/>
          </p:nvSpPr>
          <p:spPr>
            <a:xfrm>
              <a:off x="1936050" y="4867500"/>
              <a:ext cx="159575" cy="114900"/>
            </a:xfrm>
            <a:custGeom>
              <a:avLst/>
              <a:gdLst/>
              <a:ahLst/>
              <a:cxnLst/>
              <a:rect l="l" t="t" r="r" b="b"/>
              <a:pathLst>
                <a:path w="6383" h="4596" extrusionOk="0">
                  <a:moveTo>
                    <a:pt x="391" y="0"/>
                  </a:moveTo>
                  <a:lnTo>
                    <a:pt x="0" y="595"/>
                  </a:lnTo>
                  <a:lnTo>
                    <a:pt x="5992" y="4596"/>
                  </a:lnTo>
                  <a:lnTo>
                    <a:pt x="6383" y="4001"/>
                  </a:lnTo>
                  <a:lnTo>
                    <a:pt x="391"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9" name="Google Shape;1779;p33"/>
            <p:cNvSpPr/>
            <p:nvPr/>
          </p:nvSpPr>
          <p:spPr>
            <a:xfrm>
              <a:off x="1937900" y="4814000"/>
              <a:ext cx="160050" cy="120975"/>
            </a:xfrm>
            <a:custGeom>
              <a:avLst/>
              <a:gdLst/>
              <a:ahLst/>
              <a:cxnLst/>
              <a:rect l="l" t="t" r="r" b="b"/>
              <a:pathLst>
                <a:path w="6402" h="4839" extrusionOk="0">
                  <a:moveTo>
                    <a:pt x="410" y="0"/>
                  </a:moveTo>
                  <a:lnTo>
                    <a:pt x="1" y="596"/>
                  </a:lnTo>
                  <a:lnTo>
                    <a:pt x="5974" y="4838"/>
                  </a:lnTo>
                  <a:lnTo>
                    <a:pt x="6402" y="4261"/>
                  </a:lnTo>
                  <a:lnTo>
                    <a:pt x="410"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0" name="Google Shape;1780;p33"/>
            <p:cNvSpPr/>
            <p:nvPr/>
          </p:nvSpPr>
          <p:spPr>
            <a:xfrm>
              <a:off x="1939775" y="4774450"/>
              <a:ext cx="164700" cy="107475"/>
            </a:xfrm>
            <a:custGeom>
              <a:avLst/>
              <a:gdLst/>
              <a:ahLst/>
              <a:cxnLst/>
              <a:rect l="l" t="t" r="r" b="b"/>
              <a:pathLst>
                <a:path w="6588" h="4299" extrusionOk="0">
                  <a:moveTo>
                    <a:pt x="372" y="1"/>
                  </a:moveTo>
                  <a:lnTo>
                    <a:pt x="0" y="615"/>
                  </a:lnTo>
                  <a:lnTo>
                    <a:pt x="6234" y="4299"/>
                  </a:lnTo>
                  <a:lnTo>
                    <a:pt x="6587" y="3666"/>
                  </a:lnTo>
                  <a:lnTo>
                    <a:pt x="372"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1" name="Google Shape;1781;p33"/>
            <p:cNvSpPr/>
            <p:nvPr/>
          </p:nvSpPr>
          <p:spPr>
            <a:xfrm>
              <a:off x="1942100" y="4704225"/>
              <a:ext cx="168425" cy="121425"/>
            </a:xfrm>
            <a:custGeom>
              <a:avLst/>
              <a:gdLst/>
              <a:ahLst/>
              <a:cxnLst/>
              <a:rect l="l" t="t" r="r" b="b"/>
              <a:pathLst>
                <a:path w="6737" h="4857" extrusionOk="0">
                  <a:moveTo>
                    <a:pt x="410" y="0"/>
                  </a:moveTo>
                  <a:lnTo>
                    <a:pt x="0" y="614"/>
                  </a:lnTo>
                  <a:lnTo>
                    <a:pt x="6327" y="4856"/>
                  </a:lnTo>
                  <a:lnTo>
                    <a:pt x="6736" y="4261"/>
                  </a:lnTo>
                  <a:lnTo>
                    <a:pt x="410"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2" name="Google Shape;1782;p33"/>
            <p:cNvSpPr/>
            <p:nvPr/>
          </p:nvSpPr>
          <p:spPr>
            <a:xfrm>
              <a:off x="1945350" y="4660500"/>
              <a:ext cx="170750" cy="90725"/>
            </a:xfrm>
            <a:custGeom>
              <a:avLst/>
              <a:gdLst/>
              <a:ahLst/>
              <a:cxnLst/>
              <a:rect l="l" t="t" r="r" b="b"/>
              <a:pathLst>
                <a:path w="6830" h="3629" extrusionOk="0">
                  <a:moveTo>
                    <a:pt x="298" y="0"/>
                  </a:moveTo>
                  <a:lnTo>
                    <a:pt x="1" y="651"/>
                  </a:lnTo>
                  <a:lnTo>
                    <a:pt x="6532" y="3628"/>
                  </a:lnTo>
                  <a:lnTo>
                    <a:pt x="6829" y="2977"/>
                  </a:lnTo>
                  <a:lnTo>
                    <a:pt x="298"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3" name="Google Shape;1783;p33"/>
            <p:cNvSpPr/>
            <p:nvPr/>
          </p:nvSpPr>
          <p:spPr>
            <a:xfrm>
              <a:off x="1949550" y="4595825"/>
              <a:ext cx="173050" cy="79575"/>
            </a:xfrm>
            <a:custGeom>
              <a:avLst/>
              <a:gdLst/>
              <a:ahLst/>
              <a:cxnLst/>
              <a:rect l="l" t="t" r="r" b="b"/>
              <a:pathLst>
                <a:path w="6922" h="3183" extrusionOk="0">
                  <a:moveTo>
                    <a:pt x="0" y="1"/>
                  </a:moveTo>
                  <a:lnTo>
                    <a:pt x="149" y="708"/>
                  </a:lnTo>
                  <a:lnTo>
                    <a:pt x="75" y="708"/>
                  </a:lnTo>
                  <a:lnTo>
                    <a:pt x="354" y="782"/>
                  </a:lnTo>
                  <a:lnTo>
                    <a:pt x="856" y="950"/>
                  </a:lnTo>
                  <a:lnTo>
                    <a:pt x="2419" y="1526"/>
                  </a:lnTo>
                  <a:lnTo>
                    <a:pt x="4466" y="2308"/>
                  </a:lnTo>
                  <a:lnTo>
                    <a:pt x="6661" y="3182"/>
                  </a:lnTo>
                  <a:lnTo>
                    <a:pt x="6922" y="2513"/>
                  </a:lnTo>
                  <a:lnTo>
                    <a:pt x="4763" y="1657"/>
                  </a:lnTo>
                  <a:lnTo>
                    <a:pt x="3126" y="1024"/>
                  </a:lnTo>
                  <a:lnTo>
                    <a:pt x="1917" y="559"/>
                  </a:lnTo>
                  <a:lnTo>
                    <a:pt x="1079" y="261"/>
                  </a:lnTo>
                  <a:lnTo>
                    <a:pt x="540" y="94"/>
                  </a:lnTo>
                  <a:lnTo>
                    <a:pt x="223" y="19"/>
                  </a:lnTo>
                  <a:lnTo>
                    <a:pt x="56"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4" name="Google Shape;1784;p33"/>
            <p:cNvSpPr/>
            <p:nvPr/>
          </p:nvSpPr>
          <p:spPr>
            <a:xfrm>
              <a:off x="1951400" y="4548375"/>
              <a:ext cx="179575" cy="55375"/>
            </a:xfrm>
            <a:custGeom>
              <a:avLst/>
              <a:gdLst/>
              <a:ahLst/>
              <a:cxnLst/>
              <a:rect l="l" t="t" r="r" b="b"/>
              <a:pathLst>
                <a:path w="7183" h="2215" extrusionOk="0">
                  <a:moveTo>
                    <a:pt x="149" y="1"/>
                  </a:moveTo>
                  <a:lnTo>
                    <a:pt x="1" y="708"/>
                  </a:lnTo>
                  <a:lnTo>
                    <a:pt x="7034" y="2215"/>
                  </a:lnTo>
                  <a:lnTo>
                    <a:pt x="7183" y="1508"/>
                  </a:lnTo>
                  <a:lnTo>
                    <a:pt x="149"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5" name="Google Shape;1785;p33"/>
            <p:cNvSpPr/>
            <p:nvPr/>
          </p:nvSpPr>
          <p:spPr>
            <a:xfrm>
              <a:off x="1342025" y="5197300"/>
              <a:ext cx="90725" cy="102825"/>
            </a:xfrm>
            <a:custGeom>
              <a:avLst/>
              <a:gdLst/>
              <a:ahLst/>
              <a:cxnLst/>
              <a:rect l="l" t="t" r="r" b="b"/>
              <a:pathLst>
                <a:path w="3629" h="4113" extrusionOk="0">
                  <a:moveTo>
                    <a:pt x="2866" y="0"/>
                  </a:moveTo>
                  <a:lnTo>
                    <a:pt x="2624" y="19"/>
                  </a:lnTo>
                  <a:lnTo>
                    <a:pt x="2401" y="38"/>
                  </a:lnTo>
                  <a:lnTo>
                    <a:pt x="2178" y="93"/>
                  </a:lnTo>
                  <a:lnTo>
                    <a:pt x="1954" y="149"/>
                  </a:lnTo>
                  <a:lnTo>
                    <a:pt x="1731" y="205"/>
                  </a:lnTo>
                  <a:lnTo>
                    <a:pt x="1526" y="298"/>
                  </a:lnTo>
                  <a:lnTo>
                    <a:pt x="1303" y="391"/>
                  </a:lnTo>
                  <a:lnTo>
                    <a:pt x="1098" y="503"/>
                  </a:lnTo>
                  <a:lnTo>
                    <a:pt x="782" y="707"/>
                  </a:lnTo>
                  <a:lnTo>
                    <a:pt x="596" y="838"/>
                  </a:lnTo>
                  <a:lnTo>
                    <a:pt x="429" y="968"/>
                  </a:lnTo>
                  <a:lnTo>
                    <a:pt x="261" y="1135"/>
                  </a:lnTo>
                  <a:lnTo>
                    <a:pt x="131" y="1303"/>
                  </a:lnTo>
                  <a:lnTo>
                    <a:pt x="75" y="1377"/>
                  </a:lnTo>
                  <a:lnTo>
                    <a:pt x="38" y="1470"/>
                  </a:lnTo>
                  <a:lnTo>
                    <a:pt x="1" y="1563"/>
                  </a:lnTo>
                  <a:lnTo>
                    <a:pt x="1" y="1656"/>
                  </a:lnTo>
                  <a:lnTo>
                    <a:pt x="1" y="1731"/>
                  </a:lnTo>
                  <a:lnTo>
                    <a:pt x="1" y="1824"/>
                  </a:lnTo>
                  <a:lnTo>
                    <a:pt x="75" y="1954"/>
                  </a:lnTo>
                  <a:lnTo>
                    <a:pt x="149" y="2084"/>
                  </a:lnTo>
                  <a:lnTo>
                    <a:pt x="280" y="2196"/>
                  </a:lnTo>
                  <a:lnTo>
                    <a:pt x="410" y="2308"/>
                  </a:lnTo>
                  <a:lnTo>
                    <a:pt x="559" y="2401"/>
                  </a:lnTo>
                  <a:lnTo>
                    <a:pt x="819" y="2568"/>
                  </a:lnTo>
                  <a:lnTo>
                    <a:pt x="1973" y="3350"/>
                  </a:lnTo>
                  <a:lnTo>
                    <a:pt x="2568" y="3740"/>
                  </a:lnTo>
                  <a:lnTo>
                    <a:pt x="2866" y="3908"/>
                  </a:lnTo>
                  <a:lnTo>
                    <a:pt x="3164" y="4075"/>
                  </a:lnTo>
                  <a:lnTo>
                    <a:pt x="3220" y="4094"/>
                  </a:lnTo>
                  <a:lnTo>
                    <a:pt x="3275" y="4112"/>
                  </a:lnTo>
                  <a:lnTo>
                    <a:pt x="3368" y="4094"/>
                  </a:lnTo>
                  <a:lnTo>
                    <a:pt x="3480" y="4057"/>
                  </a:lnTo>
                  <a:lnTo>
                    <a:pt x="3555" y="3982"/>
                  </a:lnTo>
                  <a:lnTo>
                    <a:pt x="3610" y="3889"/>
                  </a:lnTo>
                  <a:lnTo>
                    <a:pt x="3629" y="3796"/>
                  </a:lnTo>
                  <a:lnTo>
                    <a:pt x="3610" y="3759"/>
                  </a:lnTo>
                  <a:lnTo>
                    <a:pt x="3592" y="3703"/>
                  </a:lnTo>
                  <a:lnTo>
                    <a:pt x="3573" y="3666"/>
                  </a:lnTo>
                  <a:lnTo>
                    <a:pt x="3517" y="3610"/>
                  </a:lnTo>
                  <a:lnTo>
                    <a:pt x="3220" y="3387"/>
                  </a:lnTo>
                  <a:lnTo>
                    <a:pt x="2922" y="3163"/>
                  </a:lnTo>
                  <a:lnTo>
                    <a:pt x="2289" y="2754"/>
                  </a:lnTo>
                  <a:lnTo>
                    <a:pt x="1024" y="1954"/>
                  </a:lnTo>
                  <a:lnTo>
                    <a:pt x="838" y="1842"/>
                  </a:lnTo>
                  <a:lnTo>
                    <a:pt x="782" y="1805"/>
                  </a:lnTo>
                  <a:lnTo>
                    <a:pt x="726" y="1749"/>
                  </a:lnTo>
                  <a:lnTo>
                    <a:pt x="708" y="1694"/>
                  </a:lnTo>
                  <a:lnTo>
                    <a:pt x="708" y="1638"/>
                  </a:lnTo>
                  <a:lnTo>
                    <a:pt x="745" y="1545"/>
                  </a:lnTo>
                  <a:lnTo>
                    <a:pt x="819" y="1452"/>
                  </a:lnTo>
                  <a:lnTo>
                    <a:pt x="968" y="1303"/>
                  </a:lnTo>
                  <a:lnTo>
                    <a:pt x="1136" y="1173"/>
                  </a:lnTo>
                  <a:lnTo>
                    <a:pt x="1489" y="949"/>
                  </a:lnTo>
                  <a:lnTo>
                    <a:pt x="1824" y="745"/>
                  </a:lnTo>
                  <a:lnTo>
                    <a:pt x="2178" y="577"/>
                  </a:lnTo>
                  <a:lnTo>
                    <a:pt x="2531" y="447"/>
                  </a:lnTo>
                  <a:lnTo>
                    <a:pt x="2903" y="317"/>
                  </a:lnTo>
                  <a:lnTo>
                    <a:pt x="2959" y="298"/>
                  </a:lnTo>
                  <a:lnTo>
                    <a:pt x="2996" y="242"/>
                  </a:lnTo>
                  <a:lnTo>
                    <a:pt x="3015" y="186"/>
                  </a:lnTo>
                  <a:lnTo>
                    <a:pt x="3015" y="131"/>
                  </a:lnTo>
                  <a:lnTo>
                    <a:pt x="2996" y="75"/>
                  </a:lnTo>
                  <a:lnTo>
                    <a:pt x="2978" y="38"/>
                  </a:lnTo>
                  <a:lnTo>
                    <a:pt x="2922"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786" name="Google Shape;1786;p33"/>
          <p:cNvSpPr/>
          <p:nvPr/>
        </p:nvSpPr>
        <p:spPr>
          <a:xfrm>
            <a:off x="713220" y="2647967"/>
            <a:ext cx="410240" cy="563457"/>
          </a:xfrm>
          <a:custGeom>
            <a:avLst/>
            <a:gdLst/>
            <a:ahLst/>
            <a:cxnLst/>
            <a:rect l="l" t="t" r="r" b="b"/>
            <a:pathLst>
              <a:path w="29466" h="40471" extrusionOk="0">
                <a:moveTo>
                  <a:pt x="28375" y="7988"/>
                </a:moveTo>
                <a:lnTo>
                  <a:pt x="28629" y="8064"/>
                </a:lnTo>
                <a:lnTo>
                  <a:pt x="28705" y="9966"/>
                </a:lnTo>
                <a:lnTo>
                  <a:pt x="28705" y="10904"/>
                </a:lnTo>
                <a:lnTo>
                  <a:pt x="28705" y="11360"/>
                </a:lnTo>
                <a:lnTo>
                  <a:pt x="28680" y="11842"/>
                </a:lnTo>
                <a:lnTo>
                  <a:pt x="28654" y="11994"/>
                </a:lnTo>
                <a:lnTo>
                  <a:pt x="28578" y="12172"/>
                </a:lnTo>
                <a:lnTo>
                  <a:pt x="28477" y="12324"/>
                </a:lnTo>
                <a:lnTo>
                  <a:pt x="28375" y="12476"/>
                </a:lnTo>
                <a:lnTo>
                  <a:pt x="28096" y="12806"/>
                </a:lnTo>
                <a:lnTo>
                  <a:pt x="27868" y="13110"/>
                </a:lnTo>
                <a:lnTo>
                  <a:pt x="27640" y="13059"/>
                </a:lnTo>
                <a:lnTo>
                  <a:pt x="27437" y="11310"/>
                </a:lnTo>
                <a:lnTo>
                  <a:pt x="27361" y="10422"/>
                </a:lnTo>
                <a:lnTo>
                  <a:pt x="27336" y="9560"/>
                </a:lnTo>
                <a:lnTo>
                  <a:pt x="27336" y="9433"/>
                </a:lnTo>
                <a:lnTo>
                  <a:pt x="27361" y="9306"/>
                </a:lnTo>
                <a:lnTo>
                  <a:pt x="27437" y="9104"/>
                </a:lnTo>
                <a:lnTo>
                  <a:pt x="27564" y="8901"/>
                </a:lnTo>
                <a:lnTo>
                  <a:pt x="27716" y="8723"/>
                </a:lnTo>
                <a:lnTo>
                  <a:pt x="28046" y="8368"/>
                </a:lnTo>
                <a:lnTo>
                  <a:pt x="28223" y="8191"/>
                </a:lnTo>
                <a:lnTo>
                  <a:pt x="28375" y="7988"/>
                </a:lnTo>
                <a:close/>
                <a:moveTo>
                  <a:pt x="26321" y="10549"/>
                </a:moveTo>
                <a:lnTo>
                  <a:pt x="26575" y="10650"/>
                </a:lnTo>
                <a:lnTo>
                  <a:pt x="26727" y="12299"/>
                </a:lnTo>
                <a:lnTo>
                  <a:pt x="26778" y="13135"/>
                </a:lnTo>
                <a:lnTo>
                  <a:pt x="26803" y="13947"/>
                </a:lnTo>
                <a:lnTo>
                  <a:pt x="26803" y="14074"/>
                </a:lnTo>
                <a:lnTo>
                  <a:pt x="26778" y="14175"/>
                </a:lnTo>
                <a:lnTo>
                  <a:pt x="26676" y="14429"/>
                </a:lnTo>
                <a:lnTo>
                  <a:pt x="26524" y="14631"/>
                </a:lnTo>
                <a:lnTo>
                  <a:pt x="26397" y="14860"/>
                </a:lnTo>
                <a:lnTo>
                  <a:pt x="26169" y="15139"/>
                </a:lnTo>
                <a:lnTo>
                  <a:pt x="25916" y="15443"/>
                </a:lnTo>
                <a:lnTo>
                  <a:pt x="25307" y="16102"/>
                </a:lnTo>
                <a:lnTo>
                  <a:pt x="25054" y="14378"/>
                </a:lnTo>
                <a:lnTo>
                  <a:pt x="24825" y="12831"/>
                </a:lnTo>
                <a:lnTo>
                  <a:pt x="24825" y="12704"/>
                </a:lnTo>
                <a:lnTo>
                  <a:pt x="24876" y="12552"/>
                </a:lnTo>
                <a:lnTo>
                  <a:pt x="24927" y="12425"/>
                </a:lnTo>
                <a:lnTo>
                  <a:pt x="25003" y="12299"/>
                </a:lnTo>
                <a:lnTo>
                  <a:pt x="25637" y="11411"/>
                </a:lnTo>
                <a:lnTo>
                  <a:pt x="26321" y="10549"/>
                </a:lnTo>
                <a:close/>
                <a:moveTo>
                  <a:pt x="24065" y="13541"/>
                </a:moveTo>
                <a:lnTo>
                  <a:pt x="24318" y="15240"/>
                </a:lnTo>
                <a:lnTo>
                  <a:pt x="24521" y="16736"/>
                </a:lnTo>
                <a:lnTo>
                  <a:pt x="24521" y="16863"/>
                </a:lnTo>
                <a:lnTo>
                  <a:pt x="24470" y="17015"/>
                </a:lnTo>
                <a:lnTo>
                  <a:pt x="24420" y="17142"/>
                </a:lnTo>
                <a:lnTo>
                  <a:pt x="24344" y="17269"/>
                </a:lnTo>
                <a:lnTo>
                  <a:pt x="23786" y="17979"/>
                </a:lnTo>
                <a:lnTo>
                  <a:pt x="23202" y="18663"/>
                </a:lnTo>
                <a:lnTo>
                  <a:pt x="23000" y="18587"/>
                </a:lnTo>
                <a:lnTo>
                  <a:pt x="22822" y="18511"/>
                </a:lnTo>
                <a:lnTo>
                  <a:pt x="22670" y="18410"/>
                </a:lnTo>
                <a:lnTo>
                  <a:pt x="22543" y="18283"/>
                </a:lnTo>
                <a:lnTo>
                  <a:pt x="22467" y="18131"/>
                </a:lnTo>
                <a:lnTo>
                  <a:pt x="22391" y="17979"/>
                </a:lnTo>
                <a:lnTo>
                  <a:pt x="22366" y="17826"/>
                </a:lnTo>
                <a:lnTo>
                  <a:pt x="22340" y="17649"/>
                </a:lnTo>
                <a:lnTo>
                  <a:pt x="22290" y="17218"/>
                </a:lnTo>
                <a:lnTo>
                  <a:pt x="22239" y="16787"/>
                </a:lnTo>
                <a:lnTo>
                  <a:pt x="22239" y="16381"/>
                </a:lnTo>
                <a:lnTo>
                  <a:pt x="22264" y="16153"/>
                </a:lnTo>
                <a:lnTo>
                  <a:pt x="22290" y="15950"/>
                </a:lnTo>
                <a:lnTo>
                  <a:pt x="22340" y="15823"/>
                </a:lnTo>
                <a:lnTo>
                  <a:pt x="22416" y="15671"/>
                </a:lnTo>
                <a:lnTo>
                  <a:pt x="22594" y="15418"/>
                </a:lnTo>
                <a:lnTo>
                  <a:pt x="22797" y="15164"/>
                </a:lnTo>
                <a:lnTo>
                  <a:pt x="23000" y="14910"/>
                </a:lnTo>
                <a:lnTo>
                  <a:pt x="24065" y="13541"/>
                </a:lnTo>
                <a:close/>
                <a:moveTo>
                  <a:pt x="914" y="11893"/>
                </a:moveTo>
                <a:lnTo>
                  <a:pt x="1218" y="12121"/>
                </a:lnTo>
                <a:lnTo>
                  <a:pt x="1497" y="12349"/>
                </a:lnTo>
                <a:lnTo>
                  <a:pt x="1750" y="12578"/>
                </a:lnTo>
                <a:lnTo>
                  <a:pt x="1953" y="12806"/>
                </a:lnTo>
                <a:lnTo>
                  <a:pt x="2105" y="13085"/>
                </a:lnTo>
                <a:lnTo>
                  <a:pt x="2207" y="13364"/>
                </a:lnTo>
                <a:lnTo>
                  <a:pt x="2283" y="13719"/>
                </a:lnTo>
                <a:lnTo>
                  <a:pt x="2308" y="14074"/>
                </a:lnTo>
                <a:lnTo>
                  <a:pt x="2308" y="15341"/>
                </a:lnTo>
                <a:lnTo>
                  <a:pt x="2334" y="16635"/>
                </a:lnTo>
                <a:lnTo>
                  <a:pt x="2460" y="19170"/>
                </a:lnTo>
                <a:lnTo>
                  <a:pt x="2460" y="19170"/>
                </a:lnTo>
                <a:lnTo>
                  <a:pt x="2029" y="19018"/>
                </a:lnTo>
                <a:lnTo>
                  <a:pt x="1674" y="18841"/>
                </a:lnTo>
                <a:lnTo>
                  <a:pt x="1395" y="18638"/>
                </a:lnTo>
                <a:lnTo>
                  <a:pt x="1269" y="18536"/>
                </a:lnTo>
                <a:lnTo>
                  <a:pt x="1167" y="18435"/>
                </a:lnTo>
                <a:lnTo>
                  <a:pt x="1091" y="18308"/>
                </a:lnTo>
                <a:lnTo>
                  <a:pt x="1015" y="18181"/>
                </a:lnTo>
                <a:lnTo>
                  <a:pt x="964" y="18029"/>
                </a:lnTo>
                <a:lnTo>
                  <a:pt x="914" y="17852"/>
                </a:lnTo>
                <a:lnTo>
                  <a:pt x="863" y="17497"/>
                </a:lnTo>
                <a:lnTo>
                  <a:pt x="837" y="17091"/>
                </a:lnTo>
                <a:lnTo>
                  <a:pt x="863" y="12907"/>
                </a:lnTo>
                <a:lnTo>
                  <a:pt x="888" y="12451"/>
                </a:lnTo>
                <a:lnTo>
                  <a:pt x="914" y="11893"/>
                </a:lnTo>
                <a:close/>
                <a:moveTo>
                  <a:pt x="6467" y="17269"/>
                </a:moveTo>
                <a:lnTo>
                  <a:pt x="7557" y="18055"/>
                </a:lnTo>
                <a:lnTo>
                  <a:pt x="6467" y="19449"/>
                </a:lnTo>
                <a:lnTo>
                  <a:pt x="6467" y="17269"/>
                </a:lnTo>
                <a:close/>
                <a:moveTo>
                  <a:pt x="3145" y="14226"/>
                </a:moveTo>
                <a:lnTo>
                  <a:pt x="3373" y="14327"/>
                </a:lnTo>
                <a:lnTo>
                  <a:pt x="3601" y="14429"/>
                </a:lnTo>
                <a:lnTo>
                  <a:pt x="3779" y="14581"/>
                </a:lnTo>
                <a:lnTo>
                  <a:pt x="3931" y="14733"/>
                </a:lnTo>
                <a:lnTo>
                  <a:pt x="4235" y="15063"/>
                </a:lnTo>
                <a:lnTo>
                  <a:pt x="4387" y="15215"/>
                </a:lnTo>
                <a:lnTo>
                  <a:pt x="4565" y="15367"/>
                </a:lnTo>
                <a:lnTo>
                  <a:pt x="4869" y="15595"/>
                </a:lnTo>
                <a:lnTo>
                  <a:pt x="5123" y="15874"/>
                </a:lnTo>
                <a:lnTo>
                  <a:pt x="5326" y="16153"/>
                </a:lnTo>
                <a:lnTo>
                  <a:pt x="5503" y="16457"/>
                </a:lnTo>
                <a:lnTo>
                  <a:pt x="5605" y="16787"/>
                </a:lnTo>
                <a:lnTo>
                  <a:pt x="5655" y="17142"/>
                </a:lnTo>
                <a:lnTo>
                  <a:pt x="5681" y="17522"/>
                </a:lnTo>
                <a:lnTo>
                  <a:pt x="5630" y="17928"/>
                </a:lnTo>
                <a:lnTo>
                  <a:pt x="5579" y="18334"/>
                </a:lnTo>
                <a:lnTo>
                  <a:pt x="5579" y="18739"/>
                </a:lnTo>
                <a:lnTo>
                  <a:pt x="5630" y="19551"/>
                </a:lnTo>
                <a:lnTo>
                  <a:pt x="5630" y="19906"/>
                </a:lnTo>
                <a:lnTo>
                  <a:pt x="5630" y="20185"/>
                </a:lnTo>
                <a:lnTo>
                  <a:pt x="5579" y="20438"/>
                </a:lnTo>
                <a:lnTo>
                  <a:pt x="5503" y="20641"/>
                </a:lnTo>
                <a:lnTo>
                  <a:pt x="5376" y="20844"/>
                </a:lnTo>
                <a:lnTo>
                  <a:pt x="5199" y="21047"/>
                </a:lnTo>
                <a:lnTo>
                  <a:pt x="4590" y="21655"/>
                </a:lnTo>
                <a:lnTo>
                  <a:pt x="4134" y="21123"/>
                </a:lnTo>
                <a:lnTo>
                  <a:pt x="3931" y="20895"/>
                </a:lnTo>
                <a:lnTo>
                  <a:pt x="3728" y="20641"/>
                </a:lnTo>
                <a:lnTo>
                  <a:pt x="3601" y="20438"/>
                </a:lnTo>
                <a:lnTo>
                  <a:pt x="3475" y="20261"/>
                </a:lnTo>
                <a:lnTo>
                  <a:pt x="3399" y="20058"/>
                </a:lnTo>
                <a:lnTo>
                  <a:pt x="3348" y="19830"/>
                </a:lnTo>
                <a:lnTo>
                  <a:pt x="3246" y="17066"/>
                </a:lnTo>
                <a:lnTo>
                  <a:pt x="3145" y="14226"/>
                </a:lnTo>
                <a:close/>
                <a:moveTo>
                  <a:pt x="27741" y="26397"/>
                </a:moveTo>
                <a:lnTo>
                  <a:pt x="27995" y="26448"/>
                </a:lnTo>
                <a:lnTo>
                  <a:pt x="28046" y="28629"/>
                </a:lnTo>
                <a:lnTo>
                  <a:pt x="28071" y="29694"/>
                </a:lnTo>
                <a:lnTo>
                  <a:pt x="28071" y="30784"/>
                </a:lnTo>
                <a:lnTo>
                  <a:pt x="28046" y="31038"/>
                </a:lnTo>
                <a:lnTo>
                  <a:pt x="27970" y="31240"/>
                </a:lnTo>
                <a:lnTo>
                  <a:pt x="27843" y="31443"/>
                </a:lnTo>
                <a:lnTo>
                  <a:pt x="27665" y="31646"/>
                </a:lnTo>
                <a:lnTo>
                  <a:pt x="27488" y="31824"/>
                </a:lnTo>
                <a:lnTo>
                  <a:pt x="27260" y="31976"/>
                </a:lnTo>
                <a:lnTo>
                  <a:pt x="26778" y="32331"/>
                </a:lnTo>
                <a:lnTo>
                  <a:pt x="26575" y="30277"/>
                </a:lnTo>
                <a:lnTo>
                  <a:pt x="26474" y="29313"/>
                </a:lnTo>
                <a:lnTo>
                  <a:pt x="26423" y="28350"/>
                </a:lnTo>
                <a:lnTo>
                  <a:pt x="26423" y="28248"/>
                </a:lnTo>
                <a:lnTo>
                  <a:pt x="26448" y="28147"/>
                </a:lnTo>
                <a:lnTo>
                  <a:pt x="26550" y="27944"/>
                </a:lnTo>
                <a:lnTo>
                  <a:pt x="26676" y="27741"/>
                </a:lnTo>
                <a:lnTo>
                  <a:pt x="26829" y="27564"/>
                </a:lnTo>
                <a:lnTo>
                  <a:pt x="27285" y="26980"/>
                </a:lnTo>
                <a:lnTo>
                  <a:pt x="27741" y="26397"/>
                </a:lnTo>
                <a:close/>
                <a:moveTo>
                  <a:pt x="16128" y="25662"/>
                </a:moveTo>
                <a:lnTo>
                  <a:pt x="16534" y="25890"/>
                </a:lnTo>
                <a:lnTo>
                  <a:pt x="16711" y="25991"/>
                </a:lnTo>
                <a:lnTo>
                  <a:pt x="16863" y="26118"/>
                </a:lnTo>
                <a:lnTo>
                  <a:pt x="16965" y="26270"/>
                </a:lnTo>
                <a:lnTo>
                  <a:pt x="17066" y="26423"/>
                </a:lnTo>
                <a:lnTo>
                  <a:pt x="17117" y="26600"/>
                </a:lnTo>
                <a:lnTo>
                  <a:pt x="17117" y="26828"/>
                </a:lnTo>
                <a:lnTo>
                  <a:pt x="17117" y="32559"/>
                </a:lnTo>
                <a:lnTo>
                  <a:pt x="16736" y="32508"/>
                </a:lnTo>
                <a:lnTo>
                  <a:pt x="16407" y="32432"/>
                </a:lnTo>
                <a:lnTo>
                  <a:pt x="16179" y="32331"/>
                </a:lnTo>
                <a:lnTo>
                  <a:pt x="16077" y="32255"/>
                </a:lnTo>
                <a:lnTo>
                  <a:pt x="15976" y="32179"/>
                </a:lnTo>
                <a:lnTo>
                  <a:pt x="15925" y="32103"/>
                </a:lnTo>
                <a:lnTo>
                  <a:pt x="15874" y="32001"/>
                </a:lnTo>
                <a:lnTo>
                  <a:pt x="15824" y="31874"/>
                </a:lnTo>
                <a:lnTo>
                  <a:pt x="15798" y="31748"/>
                </a:lnTo>
                <a:lnTo>
                  <a:pt x="15773" y="31469"/>
                </a:lnTo>
                <a:lnTo>
                  <a:pt x="15773" y="31088"/>
                </a:lnTo>
                <a:lnTo>
                  <a:pt x="15925" y="28908"/>
                </a:lnTo>
                <a:lnTo>
                  <a:pt x="16052" y="26727"/>
                </a:lnTo>
                <a:lnTo>
                  <a:pt x="16128" y="25662"/>
                </a:lnTo>
                <a:close/>
                <a:moveTo>
                  <a:pt x="22873" y="1065"/>
                </a:moveTo>
                <a:lnTo>
                  <a:pt x="28502" y="6213"/>
                </a:lnTo>
                <a:lnTo>
                  <a:pt x="28122" y="6720"/>
                </a:lnTo>
                <a:lnTo>
                  <a:pt x="27919" y="6948"/>
                </a:lnTo>
                <a:lnTo>
                  <a:pt x="27716" y="7202"/>
                </a:lnTo>
                <a:lnTo>
                  <a:pt x="26829" y="8191"/>
                </a:lnTo>
                <a:lnTo>
                  <a:pt x="25966" y="9230"/>
                </a:lnTo>
                <a:lnTo>
                  <a:pt x="25104" y="10270"/>
                </a:lnTo>
                <a:lnTo>
                  <a:pt x="24267" y="11335"/>
                </a:lnTo>
                <a:lnTo>
                  <a:pt x="23456" y="12425"/>
                </a:lnTo>
                <a:lnTo>
                  <a:pt x="22670" y="13490"/>
                </a:lnTo>
                <a:lnTo>
                  <a:pt x="21098" y="15696"/>
                </a:lnTo>
                <a:lnTo>
                  <a:pt x="20692" y="16330"/>
                </a:lnTo>
                <a:lnTo>
                  <a:pt x="20286" y="16964"/>
                </a:lnTo>
                <a:lnTo>
                  <a:pt x="20236" y="17066"/>
                </a:lnTo>
                <a:lnTo>
                  <a:pt x="20210" y="17193"/>
                </a:lnTo>
                <a:lnTo>
                  <a:pt x="20160" y="17421"/>
                </a:lnTo>
                <a:lnTo>
                  <a:pt x="28096" y="24369"/>
                </a:lnTo>
                <a:lnTo>
                  <a:pt x="23126" y="30226"/>
                </a:lnTo>
                <a:lnTo>
                  <a:pt x="15570" y="23861"/>
                </a:lnTo>
                <a:lnTo>
                  <a:pt x="7811" y="32889"/>
                </a:lnTo>
                <a:lnTo>
                  <a:pt x="1294" y="27766"/>
                </a:lnTo>
                <a:lnTo>
                  <a:pt x="8800" y="18080"/>
                </a:lnTo>
                <a:lnTo>
                  <a:pt x="8597" y="17750"/>
                </a:lnTo>
                <a:lnTo>
                  <a:pt x="8343" y="17446"/>
                </a:lnTo>
                <a:lnTo>
                  <a:pt x="8090" y="17167"/>
                </a:lnTo>
                <a:lnTo>
                  <a:pt x="7785" y="16863"/>
                </a:lnTo>
                <a:lnTo>
                  <a:pt x="7177" y="16305"/>
                </a:lnTo>
                <a:lnTo>
                  <a:pt x="6568" y="15722"/>
                </a:lnTo>
                <a:lnTo>
                  <a:pt x="5960" y="15139"/>
                </a:lnTo>
                <a:lnTo>
                  <a:pt x="5351" y="14555"/>
                </a:lnTo>
                <a:lnTo>
                  <a:pt x="4109" y="13414"/>
                </a:lnTo>
                <a:lnTo>
                  <a:pt x="1497" y="11056"/>
                </a:lnTo>
                <a:lnTo>
                  <a:pt x="5655" y="5959"/>
                </a:lnTo>
                <a:lnTo>
                  <a:pt x="6162" y="6340"/>
                </a:lnTo>
                <a:lnTo>
                  <a:pt x="6619" y="6745"/>
                </a:lnTo>
                <a:lnTo>
                  <a:pt x="7557" y="7582"/>
                </a:lnTo>
                <a:lnTo>
                  <a:pt x="8470" y="8444"/>
                </a:lnTo>
                <a:lnTo>
                  <a:pt x="9383" y="9306"/>
                </a:lnTo>
                <a:lnTo>
                  <a:pt x="10296" y="10143"/>
                </a:lnTo>
                <a:lnTo>
                  <a:pt x="10777" y="10574"/>
                </a:lnTo>
                <a:lnTo>
                  <a:pt x="11259" y="10980"/>
                </a:lnTo>
                <a:lnTo>
                  <a:pt x="11766" y="11360"/>
                </a:lnTo>
                <a:lnTo>
                  <a:pt x="12299" y="11741"/>
                </a:lnTo>
                <a:lnTo>
                  <a:pt x="12831" y="12070"/>
                </a:lnTo>
                <a:lnTo>
                  <a:pt x="13415" y="12400"/>
                </a:lnTo>
                <a:lnTo>
                  <a:pt x="22873" y="1065"/>
                </a:lnTo>
                <a:close/>
                <a:moveTo>
                  <a:pt x="14987" y="26144"/>
                </a:moveTo>
                <a:lnTo>
                  <a:pt x="15240" y="26220"/>
                </a:lnTo>
                <a:lnTo>
                  <a:pt x="15139" y="27538"/>
                </a:lnTo>
                <a:lnTo>
                  <a:pt x="15063" y="28350"/>
                </a:lnTo>
                <a:lnTo>
                  <a:pt x="14987" y="29161"/>
                </a:lnTo>
                <a:lnTo>
                  <a:pt x="14936" y="29973"/>
                </a:lnTo>
                <a:lnTo>
                  <a:pt x="14911" y="30353"/>
                </a:lnTo>
                <a:lnTo>
                  <a:pt x="14936" y="30759"/>
                </a:lnTo>
                <a:lnTo>
                  <a:pt x="14936" y="31012"/>
                </a:lnTo>
                <a:lnTo>
                  <a:pt x="14911" y="31240"/>
                </a:lnTo>
                <a:lnTo>
                  <a:pt x="14885" y="31469"/>
                </a:lnTo>
                <a:lnTo>
                  <a:pt x="14835" y="31671"/>
                </a:lnTo>
                <a:lnTo>
                  <a:pt x="14759" y="31874"/>
                </a:lnTo>
                <a:lnTo>
                  <a:pt x="14657" y="32052"/>
                </a:lnTo>
                <a:lnTo>
                  <a:pt x="14556" y="32229"/>
                </a:lnTo>
                <a:lnTo>
                  <a:pt x="14454" y="32407"/>
                </a:lnTo>
                <a:lnTo>
                  <a:pt x="14201" y="32736"/>
                </a:lnTo>
                <a:lnTo>
                  <a:pt x="13896" y="33066"/>
                </a:lnTo>
                <a:lnTo>
                  <a:pt x="13212" y="33700"/>
                </a:lnTo>
                <a:lnTo>
                  <a:pt x="13212" y="33066"/>
                </a:lnTo>
                <a:lnTo>
                  <a:pt x="13212" y="32534"/>
                </a:lnTo>
                <a:lnTo>
                  <a:pt x="13262" y="31773"/>
                </a:lnTo>
                <a:lnTo>
                  <a:pt x="13339" y="30987"/>
                </a:lnTo>
                <a:lnTo>
                  <a:pt x="13389" y="30201"/>
                </a:lnTo>
                <a:lnTo>
                  <a:pt x="13364" y="29820"/>
                </a:lnTo>
                <a:lnTo>
                  <a:pt x="13339" y="29440"/>
                </a:lnTo>
                <a:lnTo>
                  <a:pt x="13313" y="29136"/>
                </a:lnTo>
                <a:lnTo>
                  <a:pt x="13339" y="28882"/>
                </a:lnTo>
                <a:lnTo>
                  <a:pt x="13364" y="28629"/>
                </a:lnTo>
                <a:lnTo>
                  <a:pt x="13415" y="28400"/>
                </a:lnTo>
                <a:lnTo>
                  <a:pt x="13491" y="28172"/>
                </a:lnTo>
                <a:lnTo>
                  <a:pt x="13592" y="27969"/>
                </a:lnTo>
                <a:lnTo>
                  <a:pt x="13694" y="27766"/>
                </a:lnTo>
                <a:lnTo>
                  <a:pt x="13820" y="27564"/>
                </a:lnTo>
                <a:lnTo>
                  <a:pt x="14099" y="27209"/>
                </a:lnTo>
                <a:lnTo>
                  <a:pt x="14378" y="26854"/>
                </a:lnTo>
                <a:lnTo>
                  <a:pt x="14682" y="26499"/>
                </a:lnTo>
                <a:lnTo>
                  <a:pt x="14987" y="26144"/>
                </a:lnTo>
                <a:close/>
                <a:moveTo>
                  <a:pt x="17801" y="27209"/>
                </a:moveTo>
                <a:lnTo>
                  <a:pt x="18106" y="27310"/>
                </a:lnTo>
                <a:lnTo>
                  <a:pt x="18562" y="27614"/>
                </a:lnTo>
                <a:lnTo>
                  <a:pt x="18942" y="27944"/>
                </a:lnTo>
                <a:lnTo>
                  <a:pt x="19120" y="28121"/>
                </a:lnTo>
                <a:lnTo>
                  <a:pt x="19272" y="28299"/>
                </a:lnTo>
                <a:lnTo>
                  <a:pt x="19424" y="28502"/>
                </a:lnTo>
                <a:lnTo>
                  <a:pt x="19551" y="28705"/>
                </a:lnTo>
                <a:lnTo>
                  <a:pt x="19678" y="28908"/>
                </a:lnTo>
                <a:lnTo>
                  <a:pt x="19754" y="29136"/>
                </a:lnTo>
                <a:lnTo>
                  <a:pt x="19830" y="29364"/>
                </a:lnTo>
                <a:lnTo>
                  <a:pt x="19906" y="29618"/>
                </a:lnTo>
                <a:lnTo>
                  <a:pt x="19957" y="29871"/>
                </a:lnTo>
                <a:lnTo>
                  <a:pt x="19982" y="30125"/>
                </a:lnTo>
                <a:lnTo>
                  <a:pt x="19982" y="30404"/>
                </a:lnTo>
                <a:lnTo>
                  <a:pt x="19982" y="30708"/>
                </a:lnTo>
                <a:lnTo>
                  <a:pt x="19957" y="31139"/>
                </a:lnTo>
                <a:lnTo>
                  <a:pt x="19957" y="31595"/>
                </a:lnTo>
                <a:lnTo>
                  <a:pt x="20007" y="32026"/>
                </a:lnTo>
                <a:lnTo>
                  <a:pt x="20058" y="32508"/>
                </a:lnTo>
                <a:lnTo>
                  <a:pt x="20160" y="33472"/>
                </a:lnTo>
                <a:lnTo>
                  <a:pt x="20286" y="34486"/>
                </a:lnTo>
                <a:lnTo>
                  <a:pt x="20286" y="34486"/>
                </a:lnTo>
                <a:lnTo>
                  <a:pt x="19196" y="33928"/>
                </a:lnTo>
                <a:lnTo>
                  <a:pt x="18714" y="33675"/>
                </a:lnTo>
                <a:lnTo>
                  <a:pt x="18258" y="33421"/>
                </a:lnTo>
                <a:lnTo>
                  <a:pt x="18156" y="33320"/>
                </a:lnTo>
                <a:lnTo>
                  <a:pt x="18080" y="33193"/>
                </a:lnTo>
                <a:lnTo>
                  <a:pt x="18030" y="33066"/>
                </a:lnTo>
                <a:lnTo>
                  <a:pt x="18004" y="32914"/>
                </a:lnTo>
                <a:lnTo>
                  <a:pt x="17903" y="30099"/>
                </a:lnTo>
                <a:lnTo>
                  <a:pt x="17801" y="27209"/>
                </a:lnTo>
                <a:close/>
                <a:moveTo>
                  <a:pt x="25510" y="29491"/>
                </a:moveTo>
                <a:lnTo>
                  <a:pt x="25586" y="29744"/>
                </a:lnTo>
                <a:lnTo>
                  <a:pt x="25662" y="30175"/>
                </a:lnTo>
                <a:lnTo>
                  <a:pt x="25840" y="31342"/>
                </a:lnTo>
                <a:lnTo>
                  <a:pt x="25916" y="31950"/>
                </a:lnTo>
                <a:lnTo>
                  <a:pt x="25966" y="32508"/>
                </a:lnTo>
                <a:lnTo>
                  <a:pt x="25992" y="32939"/>
                </a:lnTo>
                <a:lnTo>
                  <a:pt x="25966" y="33091"/>
                </a:lnTo>
                <a:lnTo>
                  <a:pt x="25966" y="33193"/>
                </a:lnTo>
                <a:lnTo>
                  <a:pt x="25890" y="33370"/>
                </a:lnTo>
                <a:lnTo>
                  <a:pt x="25789" y="33548"/>
                </a:lnTo>
                <a:lnTo>
                  <a:pt x="25535" y="33878"/>
                </a:lnTo>
                <a:lnTo>
                  <a:pt x="24952" y="34537"/>
                </a:lnTo>
                <a:lnTo>
                  <a:pt x="24217" y="35298"/>
                </a:lnTo>
                <a:lnTo>
                  <a:pt x="23912" y="33421"/>
                </a:lnTo>
                <a:lnTo>
                  <a:pt x="23786" y="32584"/>
                </a:lnTo>
                <a:lnTo>
                  <a:pt x="23659" y="31748"/>
                </a:lnTo>
                <a:lnTo>
                  <a:pt x="23659" y="31545"/>
                </a:lnTo>
                <a:lnTo>
                  <a:pt x="23710" y="31316"/>
                </a:lnTo>
                <a:lnTo>
                  <a:pt x="23811" y="31114"/>
                </a:lnTo>
                <a:lnTo>
                  <a:pt x="23938" y="30936"/>
                </a:lnTo>
                <a:lnTo>
                  <a:pt x="24318" y="30556"/>
                </a:lnTo>
                <a:lnTo>
                  <a:pt x="24724" y="30201"/>
                </a:lnTo>
                <a:lnTo>
                  <a:pt x="25510" y="29491"/>
                </a:lnTo>
                <a:close/>
                <a:moveTo>
                  <a:pt x="990" y="28933"/>
                </a:moveTo>
                <a:lnTo>
                  <a:pt x="1395" y="29136"/>
                </a:lnTo>
                <a:lnTo>
                  <a:pt x="1725" y="29364"/>
                </a:lnTo>
                <a:lnTo>
                  <a:pt x="2004" y="29592"/>
                </a:lnTo>
                <a:lnTo>
                  <a:pt x="2232" y="29820"/>
                </a:lnTo>
                <a:lnTo>
                  <a:pt x="2308" y="29947"/>
                </a:lnTo>
                <a:lnTo>
                  <a:pt x="2384" y="30099"/>
                </a:lnTo>
                <a:lnTo>
                  <a:pt x="2435" y="30251"/>
                </a:lnTo>
                <a:lnTo>
                  <a:pt x="2486" y="30404"/>
                </a:lnTo>
                <a:lnTo>
                  <a:pt x="2536" y="30733"/>
                </a:lnTo>
                <a:lnTo>
                  <a:pt x="2536" y="31114"/>
                </a:lnTo>
                <a:lnTo>
                  <a:pt x="2511" y="31697"/>
                </a:lnTo>
                <a:lnTo>
                  <a:pt x="2486" y="32280"/>
                </a:lnTo>
                <a:lnTo>
                  <a:pt x="2486" y="33472"/>
                </a:lnTo>
                <a:lnTo>
                  <a:pt x="2511" y="35855"/>
                </a:lnTo>
                <a:lnTo>
                  <a:pt x="2511" y="35855"/>
                </a:lnTo>
                <a:lnTo>
                  <a:pt x="2029" y="35729"/>
                </a:lnTo>
                <a:lnTo>
                  <a:pt x="1649" y="35576"/>
                </a:lnTo>
                <a:lnTo>
                  <a:pt x="1497" y="35500"/>
                </a:lnTo>
                <a:lnTo>
                  <a:pt x="1370" y="35424"/>
                </a:lnTo>
                <a:lnTo>
                  <a:pt x="1269" y="35348"/>
                </a:lnTo>
                <a:lnTo>
                  <a:pt x="1167" y="35247"/>
                </a:lnTo>
                <a:lnTo>
                  <a:pt x="1116" y="35145"/>
                </a:lnTo>
                <a:lnTo>
                  <a:pt x="1066" y="35019"/>
                </a:lnTo>
                <a:lnTo>
                  <a:pt x="1015" y="34866"/>
                </a:lnTo>
                <a:lnTo>
                  <a:pt x="990" y="34714"/>
                </a:lnTo>
                <a:lnTo>
                  <a:pt x="990" y="34359"/>
                </a:lnTo>
                <a:lnTo>
                  <a:pt x="990" y="33878"/>
                </a:lnTo>
                <a:lnTo>
                  <a:pt x="1015" y="32686"/>
                </a:lnTo>
                <a:lnTo>
                  <a:pt x="1015" y="31494"/>
                </a:lnTo>
                <a:lnTo>
                  <a:pt x="990" y="28933"/>
                </a:lnTo>
                <a:close/>
                <a:moveTo>
                  <a:pt x="20768" y="29820"/>
                </a:moveTo>
                <a:lnTo>
                  <a:pt x="21098" y="29973"/>
                </a:lnTo>
                <a:lnTo>
                  <a:pt x="21402" y="30125"/>
                </a:lnTo>
                <a:lnTo>
                  <a:pt x="21656" y="30302"/>
                </a:lnTo>
                <a:lnTo>
                  <a:pt x="21884" y="30480"/>
                </a:lnTo>
                <a:lnTo>
                  <a:pt x="22087" y="30683"/>
                </a:lnTo>
                <a:lnTo>
                  <a:pt x="22264" y="30885"/>
                </a:lnTo>
                <a:lnTo>
                  <a:pt x="22442" y="31114"/>
                </a:lnTo>
                <a:lnTo>
                  <a:pt x="22569" y="31342"/>
                </a:lnTo>
                <a:lnTo>
                  <a:pt x="22670" y="31595"/>
                </a:lnTo>
                <a:lnTo>
                  <a:pt x="22771" y="31849"/>
                </a:lnTo>
                <a:lnTo>
                  <a:pt x="22847" y="32128"/>
                </a:lnTo>
                <a:lnTo>
                  <a:pt x="22898" y="32407"/>
                </a:lnTo>
                <a:lnTo>
                  <a:pt x="22974" y="32965"/>
                </a:lnTo>
                <a:lnTo>
                  <a:pt x="23025" y="33573"/>
                </a:lnTo>
                <a:lnTo>
                  <a:pt x="23050" y="34131"/>
                </a:lnTo>
                <a:lnTo>
                  <a:pt x="23126" y="34714"/>
                </a:lnTo>
                <a:lnTo>
                  <a:pt x="23329" y="36033"/>
                </a:lnTo>
                <a:lnTo>
                  <a:pt x="23329" y="36033"/>
                </a:lnTo>
                <a:lnTo>
                  <a:pt x="22290" y="35526"/>
                </a:lnTo>
                <a:lnTo>
                  <a:pt x="21833" y="35298"/>
                </a:lnTo>
                <a:lnTo>
                  <a:pt x="21427" y="35069"/>
                </a:lnTo>
                <a:lnTo>
                  <a:pt x="21301" y="34968"/>
                </a:lnTo>
                <a:lnTo>
                  <a:pt x="21174" y="34841"/>
                </a:lnTo>
                <a:lnTo>
                  <a:pt x="21098" y="34689"/>
                </a:lnTo>
                <a:lnTo>
                  <a:pt x="21047" y="34537"/>
                </a:lnTo>
                <a:lnTo>
                  <a:pt x="20895" y="32179"/>
                </a:lnTo>
                <a:lnTo>
                  <a:pt x="20768" y="29820"/>
                </a:lnTo>
                <a:close/>
                <a:moveTo>
                  <a:pt x="12299" y="29668"/>
                </a:moveTo>
                <a:lnTo>
                  <a:pt x="12299" y="32026"/>
                </a:lnTo>
                <a:lnTo>
                  <a:pt x="12274" y="34233"/>
                </a:lnTo>
                <a:lnTo>
                  <a:pt x="12248" y="34461"/>
                </a:lnTo>
                <a:lnTo>
                  <a:pt x="12197" y="34664"/>
                </a:lnTo>
                <a:lnTo>
                  <a:pt x="12096" y="34866"/>
                </a:lnTo>
                <a:lnTo>
                  <a:pt x="11969" y="35044"/>
                </a:lnTo>
                <a:lnTo>
                  <a:pt x="11690" y="35374"/>
                </a:lnTo>
                <a:lnTo>
                  <a:pt x="11386" y="35703"/>
                </a:lnTo>
                <a:lnTo>
                  <a:pt x="10625" y="36464"/>
                </a:lnTo>
                <a:lnTo>
                  <a:pt x="10625" y="34385"/>
                </a:lnTo>
                <a:lnTo>
                  <a:pt x="10625" y="32889"/>
                </a:lnTo>
                <a:lnTo>
                  <a:pt x="10625" y="32305"/>
                </a:lnTo>
                <a:lnTo>
                  <a:pt x="10651" y="31849"/>
                </a:lnTo>
                <a:lnTo>
                  <a:pt x="10676" y="31646"/>
                </a:lnTo>
                <a:lnTo>
                  <a:pt x="10701" y="31469"/>
                </a:lnTo>
                <a:lnTo>
                  <a:pt x="10777" y="31291"/>
                </a:lnTo>
                <a:lnTo>
                  <a:pt x="10828" y="31139"/>
                </a:lnTo>
                <a:lnTo>
                  <a:pt x="10930" y="30961"/>
                </a:lnTo>
                <a:lnTo>
                  <a:pt x="11031" y="30809"/>
                </a:lnTo>
                <a:lnTo>
                  <a:pt x="11335" y="30480"/>
                </a:lnTo>
                <a:lnTo>
                  <a:pt x="11741" y="30125"/>
                </a:lnTo>
                <a:lnTo>
                  <a:pt x="12299" y="29668"/>
                </a:lnTo>
                <a:close/>
                <a:moveTo>
                  <a:pt x="3348" y="30835"/>
                </a:moveTo>
                <a:lnTo>
                  <a:pt x="3627" y="30961"/>
                </a:lnTo>
                <a:lnTo>
                  <a:pt x="3855" y="31088"/>
                </a:lnTo>
                <a:lnTo>
                  <a:pt x="4032" y="31240"/>
                </a:lnTo>
                <a:lnTo>
                  <a:pt x="4185" y="31418"/>
                </a:lnTo>
                <a:lnTo>
                  <a:pt x="4311" y="31621"/>
                </a:lnTo>
                <a:lnTo>
                  <a:pt x="4387" y="31824"/>
                </a:lnTo>
                <a:lnTo>
                  <a:pt x="4413" y="32077"/>
                </a:lnTo>
                <a:lnTo>
                  <a:pt x="4413" y="32356"/>
                </a:lnTo>
                <a:lnTo>
                  <a:pt x="4362" y="33523"/>
                </a:lnTo>
                <a:lnTo>
                  <a:pt x="4311" y="34714"/>
                </a:lnTo>
                <a:lnTo>
                  <a:pt x="4261" y="37098"/>
                </a:lnTo>
                <a:lnTo>
                  <a:pt x="4058" y="37073"/>
                </a:lnTo>
                <a:lnTo>
                  <a:pt x="3880" y="37022"/>
                </a:lnTo>
                <a:lnTo>
                  <a:pt x="3728" y="36946"/>
                </a:lnTo>
                <a:lnTo>
                  <a:pt x="3576" y="36870"/>
                </a:lnTo>
                <a:lnTo>
                  <a:pt x="3475" y="36768"/>
                </a:lnTo>
                <a:lnTo>
                  <a:pt x="3399" y="36616"/>
                </a:lnTo>
                <a:lnTo>
                  <a:pt x="3348" y="36439"/>
                </a:lnTo>
                <a:lnTo>
                  <a:pt x="3348" y="36261"/>
                </a:lnTo>
                <a:lnTo>
                  <a:pt x="3348" y="30835"/>
                </a:lnTo>
                <a:close/>
                <a:moveTo>
                  <a:pt x="9738" y="32736"/>
                </a:moveTo>
                <a:lnTo>
                  <a:pt x="9738" y="36794"/>
                </a:lnTo>
                <a:lnTo>
                  <a:pt x="9738" y="37047"/>
                </a:lnTo>
                <a:lnTo>
                  <a:pt x="9712" y="37225"/>
                </a:lnTo>
                <a:lnTo>
                  <a:pt x="9687" y="37377"/>
                </a:lnTo>
                <a:lnTo>
                  <a:pt x="9586" y="37529"/>
                </a:lnTo>
                <a:lnTo>
                  <a:pt x="9459" y="37681"/>
                </a:lnTo>
                <a:lnTo>
                  <a:pt x="9256" y="37859"/>
                </a:lnTo>
                <a:lnTo>
                  <a:pt x="8622" y="38391"/>
                </a:lnTo>
                <a:lnTo>
                  <a:pt x="8546" y="37985"/>
                </a:lnTo>
                <a:lnTo>
                  <a:pt x="8495" y="37630"/>
                </a:lnTo>
                <a:lnTo>
                  <a:pt x="8470" y="36185"/>
                </a:lnTo>
                <a:lnTo>
                  <a:pt x="8445" y="35475"/>
                </a:lnTo>
                <a:lnTo>
                  <a:pt x="8394" y="34740"/>
                </a:lnTo>
                <a:lnTo>
                  <a:pt x="8394" y="34410"/>
                </a:lnTo>
                <a:lnTo>
                  <a:pt x="8419" y="34106"/>
                </a:lnTo>
                <a:lnTo>
                  <a:pt x="8470" y="33827"/>
                </a:lnTo>
                <a:lnTo>
                  <a:pt x="8597" y="33599"/>
                </a:lnTo>
                <a:lnTo>
                  <a:pt x="8774" y="33370"/>
                </a:lnTo>
                <a:lnTo>
                  <a:pt x="9028" y="33168"/>
                </a:lnTo>
                <a:lnTo>
                  <a:pt x="9357" y="32965"/>
                </a:lnTo>
                <a:lnTo>
                  <a:pt x="9738" y="32736"/>
                </a:lnTo>
                <a:close/>
                <a:moveTo>
                  <a:pt x="5174" y="32508"/>
                </a:moveTo>
                <a:lnTo>
                  <a:pt x="5503" y="32610"/>
                </a:lnTo>
                <a:lnTo>
                  <a:pt x="5807" y="32736"/>
                </a:lnTo>
                <a:lnTo>
                  <a:pt x="6061" y="32889"/>
                </a:lnTo>
                <a:lnTo>
                  <a:pt x="6315" y="33066"/>
                </a:lnTo>
                <a:lnTo>
                  <a:pt x="6771" y="33421"/>
                </a:lnTo>
                <a:lnTo>
                  <a:pt x="7202" y="33776"/>
                </a:lnTo>
                <a:lnTo>
                  <a:pt x="7278" y="33852"/>
                </a:lnTo>
                <a:lnTo>
                  <a:pt x="7329" y="33954"/>
                </a:lnTo>
                <a:lnTo>
                  <a:pt x="7380" y="34055"/>
                </a:lnTo>
                <a:lnTo>
                  <a:pt x="7380" y="34156"/>
                </a:lnTo>
                <a:lnTo>
                  <a:pt x="7659" y="39329"/>
                </a:lnTo>
                <a:lnTo>
                  <a:pt x="6467" y="38645"/>
                </a:lnTo>
                <a:lnTo>
                  <a:pt x="5960" y="38340"/>
                </a:lnTo>
                <a:lnTo>
                  <a:pt x="5478" y="38061"/>
                </a:lnTo>
                <a:lnTo>
                  <a:pt x="5376" y="37935"/>
                </a:lnTo>
                <a:lnTo>
                  <a:pt x="5275" y="37808"/>
                </a:lnTo>
                <a:lnTo>
                  <a:pt x="5224" y="37630"/>
                </a:lnTo>
                <a:lnTo>
                  <a:pt x="5199" y="37478"/>
                </a:lnTo>
                <a:lnTo>
                  <a:pt x="5174" y="35044"/>
                </a:lnTo>
                <a:lnTo>
                  <a:pt x="5174" y="32508"/>
                </a:lnTo>
                <a:close/>
                <a:moveTo>
                  <a:pt x="22822" y="0"/>
                </a:moveTo>
                <a:lnTo>
                  <a:pt x="21529" y="1319"/>
                </a:lnTo>
                <a:lnTo>
                  <a:pt x="20261" y="2663"/>
                </a:lnTo>
                <a:lnTo>
                  <a:pt x="19019" y="4032"/>
                </a:lnTo>
                <a:lnTo>
                  <a:pt x="17801" y="5427"/>
                </a:lnTo>
                <a:lnTo>
                  <a:pt x="16610" y="6821"/>
                </a:lnTo>
                <a:lnTo>
                  <a:pt x="15418" y="8267"/>
                </a:lnTo>
                <a:lnTo>
                  <a:pt x="14251" y="9712"/>
                </a:lnTo>
                <a:lnTo>
                  <a:pt x="13085" y="11183"/>
                </a:lnTo>
                <a:lnTo>
                  <a:pt x="11589" y="9890"/>
                </a:lnTo>
                <a:lnTo>
                  <a:pt x="9104" y="7709"/>
                </a:lnTo>
                <a:lnTo>
                  <a:pt x="7861" y="6644"/>
                </a:lnTo>
                <a:lnTo>
                  <a:pt x="6594" y="5554"/>
                </a:lnTo>
                <a:lnTo>
                  <a:pt x="6315" y="5325"/>
                </a:lnTo>
                <a:lnTo>
                  <a:pt x="6061" y="5173"/>
                </a:lnTo>
                <a:lnTo>
                  <a:pt x="5833" y="5072"/>
                </a:lnTo>
                <a:lnTo>
                  <a:pt x="5731" y="5046"/>
                </a:lnTo>
                <a:lnTo>
                  <a:pt x="5630" y="5046"/>
                </a:lnTo>
                <a:lnTo>
                  <a:pt x="5529" y="5072"/>
                </a:lnTo>
                <a:lnTo>
                  <a:pt x="5427" y="5097"/>
                </a:lnTo>
                <a:lnTo>
                  <a:pt x="5224" y="5224"/>
                </a:lnTo>
                <a:lnTo>
                  <a:pt x="4996" y="5427"/>
                </a:lnTo>
                <a:lnTo>
                  <a:pt x="4742" y="5680"/>
                </a:lnTo>
                <a:lnTo>
                  <a:pt x="4210" y="6314"/>
                </a:lnTo>
                <a:lnTo>
                  <a:pt x="3677" y="6974"/>
                </a:lnTo>
                <a:lnTo>
                  <a:pt x="3145" y="7608"/>
                </a:lnTo>
                <a:lnTo>
                  <a:pt x="2587" y="8241"/>
                </a:lnTo>
                <a:lnTo>
                  <a:pt x="2029" y="8901"/>
                </a:lnTo>
                <a:lnTo>
                  <a:pt x="1471" y="9560"/>
                </a:lnTo>
                <a:lnTo>
                  <a:pt x="1167" y="9890"/>
                </a:lnTo>
                <a:lnTo>
                  <a:pt x="837" y="10194"/>
                </a:lnTo>
                <a:lnTo>
                  <a:pt x="457" y="10473"/>
                </a:lnTo>
                <a:lnTo>
                  <a:pt x="77" y="10752"/>
                </a:lnTo>
                <a:lnTo>
                  <a:pt x="51" y="14074"/>
                </a:lnTo>
                <a:lnTo>
                  <a:pt x="51" y="15747"/>
                </a:lnTo>
                <a:lnTo>
                  <a:pt x="1" y="17421"/>
                </a:lnTo>
                <a:lnTo>
                  <a:pt x="26" y="17700"/>
                </a:lnTo>
                <a:lnTo>
                  <a:pt x="51" y="17979"/>
                </a:lnTo>
                <a:lnTo>
                  <a:pt x="102" y="18207"/>
                </a:lnTo>
                <a:lnTo>
                  <a:pt x="204" y="18435"/>
                </a:lnTo>
                <a:lnTo>
                  <a:pt x="330" y="18663"/>
                </a:lnTo>
                <a:lnTo>
                  <a:pt x="457" y="18866"/>
                </a:lnTo>
                <a:lnTo>
                  <a:pt x="635" y="19044"/>
                </a:lnTo>
                <a:lnTo>
                  <a:pt x="837" y="19246"/>
                </a:lnTo>
                <a:lnTo>
                  <a:pt x="1649" y="19982"/>
                </a:lnTo>
                <a:lnTo>
                  <a:pt x="2460" y="20743"/>
                </a:lnTo>
                <a:lnTo>
                  <a:pt x="4134" y="22340"/>
                </a:lnTo>
                <a:lnTo>
                  <a:pt x="3399" y="23304"/>
                </a:lnTo>
                <a:lnTo>
                  <a:pt x="2004" y="25104"/>
                </a:lnTo>
                <a:lnTo>
                  <a:pt x="635" y="26879"/>
                </a:lnTo>
                <a:lnTo>
                  <a:pt x="482" y="27133"/>
                </a:lnTo>
                <a:lnTo>
                  <a:pt x="330" y="27386"/>
                </a:lnTo>
                <a:lnTo>
                  <a:pt x="254" y="27665"/>
                </a:lnTo>
                <a:lnTo>
                  <a:pt x="204" y="27792"/>
                </a:lnTo>
                <a:lnTo>
                  <a:pt x="204" y="27919"/>
                </a:lnTo>
                <a:lnTo>
                  <a:pt x="178" y="29643"/>
                </a:lnTo>
                <a:lnTo>
                  <a:pt x="153" y="31342"/>
                </a:lnTo>
                <a:lnTo>
                  <a:pt x="127" y="34765"/>
                </a:lnTo>
                <a:lnTo>
                  <a:pt x="127" y="34943"/>
                </a:lnTo>
                <a:lnTo>
                  <a:pt x="153" y="35120"/>
                </a:lnTo>
                <a:lnTo>
                  <a:pt x="178" y="35272"/>
                </a:lnTo>
                <a:lnTo>
                  <a:pt x="254" y="35424"/>
                </a:lnTo>
                <a:lnTo>
                  <a:pt x="330" y="35576"/>
                </a:lnTo>
                <a:lnTo>
                  <a:pt x="432" y="35703"/>
                </a:lnTo>
                <a:lnTo>
                  <a:pt x="559" y="35830"/>
                </a:lnTo>
                <a:lnTo>
                  <a:pt x="685" y="35931"/>
                </a:lnTo>
                <a:lnTo>
                  <a:pt x="1522" y="36540"/>
                </a:lnTo>
                <a:lnTo>
                  <a:pt x="2334" y="37149"/>
                </a:lnTo>
                <a:lnTo>
                  <a:pt x="3145" y="37757"/>
                </a:lnTo>
                <a:lnTo>
                  <a:pt x="3982" y="38315"/>
                </a:lnTo>
                <a:lnTo>
                  <a:pt x="4920" y="38898"/>
                </a:lnTo>
                <a:lnTo>
                  <a:pt x="5884" y="39431"/>
                </a:lnTo>
                <a:lnTo>
                  <a:pt x="7811" y="40470"/>
                </a:lnTo>
                <a:lnTo>
                  <a:pt x="8825" y="39558"/>
                </a:lnTo>
                <a:lnTo>
                  <a:pt x="9814" y="38619"/>
                </a:lnTo>
                <a:lnTo>
                  <a:pt x="10777" y="37681"/>
                </a:lnTo>
                <a:lnTo>
                  <a:pt x="11690" y="36718"/>
                </a:lnTo>
                <a:lnTo>
                  <a:pt x="13491" y="34765"/>
                </a:lnTo>
                <a:lnTo>
                  <a:pt x="14404" y="33801"/>
                </a:lnTo>
                <a:lnTo>
                  <a:pt x="15291" y="32863"/>
                </a:lnTo>
                <a:lnTo>
                  <a:pt x="23912" y="37428"/>
                </a:lnTo>
                <a:lnTo>
                  <a:pt x="24293" y="36768"/>
                </a:lnTo>
                <a:lnTo>
                  <a:pt x="24470" y="36489"/>
                </a:lnTo>
                <a:lnTo>
                  <a:pt x="24648" y="36261"/>
                </a:lnTo>
                <a:lnTo>
                  <a:pt x="26220" y="34410"/>
                </a:lnTo>
                <a:lnTo>
                  <a:pt x="27031" y="33497"/>
                </a:lnTo>
                <a:lnTo>
                  <a:pt x="27868" y="32610"/>
                </a:lnTo>
                <a:lnTo>
                  <a:pt x="28122" y="32331"/>
                </a:lnTo>
                <a:lnTo>
                  <a:pt x="28325" y="32026"/>
                </a:lnTo>
                <a:lnTo>
                  <a:pt x="28502" y="31722"/>
                </a:lnTo>
                <a:lnTo>
                  <a:pt x="28654" y="31418"/>
                </a:lnTo>
                <a:lnTo>
                  <a:pt x="28756" y="31088"/>
                </a:lnTo>
                <a:lnTo>
                  <a:pt x="28832" y="30733"/>
                </a:lnTo>
                <a:lnTo>
                  <a:pt x="28882" y="30378"/>
                </a:lnTo>
                <a:lnTo>
                  <a:pt x="28882" y="30023"/>
                </a:lnTo>
                <a:lnTo>
                  <a:pt x="28908" y="27335"/>
                </a:lnTo>
                <a:lnTo>
                  <a:pt x="28959" y="24673"/>
                </a:lnTo>
                <a:lnTo>
                  <a:pt x="28959" y="24343"/>
                </a:lnTo>
                <a:lnTo>
                  <a:pt x="28933" y="24191"/>
                </a:lnTo>
                <a:lnTo>
                  <a:pt x="28882" y="24064"/>
                </a:lnTo>
                <a:lnTo>
                  <a:pt x="28806" y="23938"/>
                </a:lnTo>
                <a:lnTo>
                  <a:pt x="28730" y="23811"/>
                </a:lnTo>
                <a:lnTo>
                  <a:pt x="28629" y="23684"/>
                </a:lnTo>
                <a:lnTo>
                  <a:pt x="28502" y="23557"/>
                </a:lnTo>
                <a:lnTo>
                  <a:pt x="26727" y="21909"/>
                </a:lnTo>
                <a:lnTo>
                  <a:pt x="24952" y="20261"/>
                </a:lnTo>
                <a:lnTo>
                  <a:pt x="24470" y="19830"/>
                </a:lnTo>
                <a:lnTo>
                  <a:pt x="23963" y="19399"/>
                </a:lnTo>
                <a:lnTo>
                  <a:pt x="24191" y="19044"/>
                </a:lnTo>
                <a:lnTo>
                  <a:pt x="24394" y="18765"/>
                </a:lnTo>
                <a:lnTo>
                  <a:pt x="26626" y="15950"/>
                </a:lnTo>
                <a:lnTo>
                  <a:pt x="28832" y="13110"/>
                </a:lnTo>
                <a:lnTo>
                  <a:pt x="29035" y="12831"/>
                </a:lnTo>
                <a:lnTo>
                  <a:pt x="29237" y="12552"/>
                </a:lnTo>
                <a:lnTo>
                  <a:pt x="29314" y="12375"/>
                </a:lnTo>
                <a:lnTo>
                  <a:pt x="29364" y="12223"/>
                </a:lnTo>
                <a:lnTo>
                  <a:pt x="29415" y="12070"/>
                </a:lnTo>
                <a:lnTo>
                  <a:pt x="29440" y="11918"/>
                </a:lnTo>
                <a:lnTo>
                  <a:pt x="29466" y="10600"/>
                </a:lnTo>
                <a:lnTo>
                  <a:pt x="29466" y="9256"/>
                </a:lnTo>
                <a:lnTo>
                  <a:pt x="29466" y="7912"/>
                </a:lnTo>
                <a:lnTo>
                  <a:pt x="29466" y="6593"/>
                </a:lnTo>
                <a:lnTo>
                  <a:pt x="29466" y="6365"/>
                </a:lnTo>
                <a:lnTo>
                  <a:pt x="29440" y="6162"/>
                </a:lnTo>
                <a:lnTo>
                  <a:pt x="29415" y="5985"/>
                </a:lnTo>
                <a:lnTo>
                  <a:pt x="29339" y="5782"/>
                </a:lnTo>
                <a:lnTo>
                  <a:pt x="29263" y="5630"/>
                </a:lnTo>
                <a:lnTo>
                  <a:pt x="29161" y="5452"/>
                </a:lnTo>
                <a:lnTo>
                  <a:pt x="29035" y="5300"/>
                </a:lnTo>
                <a:lnTo>
                  <a:pt x="28882" y="5148"/>
                </a:lnTo>
                <a:lnTo>
                  <a:pt x="26296" y="2840"/>
                </a:lnTo>
                <a:lnTo>
                  <a:pt x="23710" y="533"/>
                </a:lnTo>
                <a:lnTo>
                  <a:pt x="23507" y="381"/>
                </a:lnTo>
                <a:lnTo>
                  <a:pt x="23304" y="279"/>
                </a:lnTo>
                <a:lnTo>
                  <a:pt x="22822"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7" name="Google Shape;1787;p33"/>
          <p:cNvSpPr/>
          <p:nvPr/>
        </p:nvSpPr>
        <p:spPr>
          <a:xfrm>
            <a:off x="1023319" y="3440888"/>
            <a:ext cx="936970" cy="655235"/>
          </a:xfrm>
          <a:custGeom>
            <a:avLst/>
            <a:gdLst/>
            <a:ahLst/>
            <a:cxnLst/>
            <a:rect l="l" t="t" r="r" b="b"/>
            <a:pathLst>
              <a:path w="67299" h="47063" extrusionOk="0">
                <a:moveTo>
                  <a:pt x="49599" y="17370"/>
                </a:moveTo>
                <a:lnTo>
                  <a:pt x="52566" y="17395"/>
                </a:lnTo>
                <a:lnTo>
                  <a:pt x="52465" y="17623"/>
                </a:lnTo>
                <a:lnTo>
                  <a:pt x="52237" y="17927"/>
                </a:lnTo>
                <a:lnTo>
                  <a:pt x="51932" y="18308"/>
                </a:lnTo>
                <a:lnTo>
                  <a:pt x="51552" y="18739"/>
                </a:lnTo>
                <a:lnTo>
                  <a:pt x="51146" y="19195"/>
                </a:lnTo>
                <a:lnTo>
                  <a:pt x="50690" y="19652"/>
                </a:lnTo>
                <a:lnTo>
                  <a:pt x="50208" y="20083"/>
                </a:lnTo>
                <a:lnTo>
                  <a:pt x="49752" y="20514"/>
                </a:lnTo>
                <a:lnTo>
                  <a:pt x="49599" y="17370"/>
                </a:lnTo>
                <a:close/>
                <a:moveTo>
                  <a:pt x="55001" y="17294"/>
                </a:moveTo>
                <a:lnTo>
                  <a:pt x="55178" y="17319"/>
                </a:lnTo>
                <a:lnTo>
                  <a:pt x="55381" y="17395"/>
                </a:lnTo>
                <a:lnTo>
                  <a:pt x="55457" y="17877"/>
                </a:lnTo>
                <a:lnTo>
                  <a:pt x="55482" y="18232"/>
                </a:lnTo>
                <a:lnTo>
                  <a:pt x="55508" y="18561"/>
                </a:lnTo>
                <a:lnTo>
                  <a:pt x="55457" y="18891"/>
                </a:lnTo>
                <a:lnTo>
                  <a:pt x="55381" y="19195"/>
                </a:lnTo>
                <a:lnTo>
                  <a:pt x="55254" y="19500"/>
                </a:lnTo>
                <a:lnTo>
                  <a:pt x="55077" y="19779"/>
                </a:lnTo>
                <a:lnTo>
                  <a:pt x="54848" y="20083"/>
                </a:lnTo>
                <a:lnTo>
                  <a:pt x="54544" y="20362"/>
                </a:lnTo>
                <a:lnTo>
                  <a:pt x="53986" y="20869"/>
                </a:lnTo>
                <a:lnTo>
                  <a:pt x="53428" y="21351"/>
                </a:lnTo>
                <a:lnTo>
                  <a:pt x="52389" y="22416"/>
                </a:lnTo>
                <a:lnTo>
                  <a:pt x="51349" y="23455"/>
                </a:lnTo>
                <a:lnTo>
                  <a:pt x="50309" y="24520"/>
                </a:lnTo>
                <a:lnTo>
                  <a:pt x="49675" y="25129"/>
                </a:lnTo>
                <a:lnTo>
                  <a:pt x="49574" y="24723"/>
                </a:lnTo>
                <a:lnTo>
                  <a:pt x="49523" y="24292"/>
                </a:lnTo>
                <a:lnTo>
                  <a:pt x="49523" y="23861"/>
                </a:lnTo>
                <a:lnTo>
                  <a:pt x="49574" y="23455"/>
                </a:lnTo>
                <a:lnTo>
                  <a:pt x="49675" y="23050"/>
                </a:lnTo>
                <a:lnTo>
                  <a:pt x="49828" y="22669"/>
                </a:lnTo>
                <a:lnTo>
                  <a:pt x="50030" y="22314"/>
                </a:lnTo>
                <a:lnTo>
                  <a:pt x="50157" y="22162"/>
                </a:lnTo>
                <a:lnTo>
                  <a:pt x="50284" y="21985"/>
                </a:lnTo>
                <a:lnTo>
                  <a:pt x="52211" y="19880"/>
                </a:lnTo>
                <a:lnTo>
                  <a:pt x="54164" y="17750"/>
                </a:lnTo>
                <a:lnTo>
                  <a:pt x="54417" y="17496"/>
                </a:lnTo>
                <a:lnTo>
                  <a:pt x="54544" y="17420"/>
                </a:lnTo>
                <a:lnTo>
                  <a:pt x="54696" y="17344"/>
                </a:lnTo>
                <a:lnTo>
                  <a:pt x="54848" y="17294"/>
                </a:lnTo>
                <a:close/>
                <a:moveTo>
                  <a:pt x="55178" y="21427"/>
                </a:moveTo>
                <a:lnTo>
                  <a:pt x="55356" y="21503"/>
                </a:lnTo>
                <a:lnTo>
                  <a:pt x="55279" y="22948"/>
                </a:lnTo>
                <a:lnTo>
                  <a:pt x="55254" y="23658"/>
                </a:lnTo>
                <a:lnTo>
                  <a:pt x="55203" y="24394"/>
                </a:lnTo>
                <a:lnTo>
                  <a:pt x="55153" y="24546"/>
                </a:lnTo>
                <a:lnTo>
                  <a:pt x="55077" y="24672"/>
                </a:lnTo>
                <a:lnTo>
                  <a:pt x="54950" y="24825"/>
                </a:lnTo>
                <a:lnTo>
                  <a:pt x="54823" y="24951"/>
                </a:lnTo>
                <a:lnTo>
                  <a:pt x="49473" y="30150"/>
                </a:lnTo>
                <a:lnTo>
                  <a:pt x="49397" y="30200"/>
                </a:lnTo>
                <a:lnTo>
                  <a:pt x="49244" y="30251"/>
                </a:lnTo>
                <a:lnTo>
                  <a:pt x="49194" y="30099"/>
                </a:lnTo>
                <a:lnTo>
                  <a:pt x="49168" y="29972"/>
                </a:lnTo>
                <a:lnTo>
                  <a:pt x="49168" y="29845"/>
                </a:lnTo>
                <a:lnTo>
                  <a:pt x="49168" y="29693"/>
                </a:lnTo>
                <a:lnTo>
                  <a:pt x="49219" y="29135"/>
                </a:lnTo>
                <a:lnTo>
                  <a:pt x="49244" y="28197"/>
                </a:lnTo>
                <a:lnTo>
                  <a:pt x="49295" y="27715"/>
                </a:lnTo>
                <a:lnTo>
                  <a:pt x="49346" y="27487"/>
                </a:lnTo>
                <a:lnTo>
                  <a:pt x="49397" y="27259"/>
                </a:lnTo>
                <a:lnTo>
                  <a:pt x="49498" y="27056"/>
                </a:lnTo>
                <a:lnTo>
                  <a:pt x="49625" y="26853"/>
                </a:lnTo>
                <a:lnTo>
                  <a:pt x="49802" y="26701"/>
                </a:lnTo>
                <a:lnTo>
                  <a:pt x="49980" y="26524"/>
                </a:lnTo>
                <a:lnTo>
                  <a:pt x="50385" y="26219"/>
                </a:lnTo>
                <a:lnTo>
                  <a:pt x="50588" y="26067"/>
                </a:lnTo>
                <a:lnTo>
                  <a:pt x="50766" y="25915"/>
                </a:lnTo>
                <a:lnTo>
                  <a:pt x="52642" y="23988"/>
                </a:lnTo>
                <a:lnTo>
                  <a:pt x="54519" y="22086"/>
                </a:lnTo>
                <a:lnTo>
                  <a:pt x="55178" y="21427"/>
                </a:lnTo>
                <a:close/>
                <a:moveTo>
                  <a:pt x="25180" y="28983"/>
                </a:moveTo>
                <a:lnTo>
                  <a:pt x="24318" y="30479"/>
                </a:lnTo>
                <a:lnTo>
                  <a:pt x="24115" y="30454"/>
                </a:lnTo>
                <a:lnTo>
                  <a:pt x="23963" y="28983"/>
                </a:lnTo>
                <a:close/>
                <a:moveTo>
                  <a:pt x="29136" y="28679"/>
                </a:moveTo>
                <a:lnTo>
                  <a:pt x="24572" y="35399"/>
                </a:lnTo>
                <a:lnTo>
                  <a:pt x="24394" y="35373"/>
                </a:lnTo>
                <a:lnTo>
                  <a:pt x="24394" y="34967"/>
                </a:lnTo>
                <a:lnTo>
                  <a:pt x="24344" y="34587"/>
                </a:lnTo>
                <a:lnTo>
                  <a:pt x="24318" y="34181"/>
                </a:lnTo>
                <a:lnTo>
                  <a:pt x="24318" y="33801"/>
                </a:lnTo>
                <a:lnTo>
                  <a:pt x="24318" y="33395"/>
                </a:lnTo>
                <a:lnTo>
                  <a:pt x="24394" y="33015"/>
                </a:lnTo>
                <a:lnTo>
                  <a:pt x="24445" y="32812"/>
                </a:lnTo>
                <a:lnTo>
                  <a:pt x="24521" y="32635"/>
                </a:lnTo>
                <a:lnTo>
                  <a:pt x="24623" y="32432"/>
                </a:lnTo>
                <a:lnTo>
                  <a:pt x="24749" y="32254"/>
                </a:lnTo>
                <a:lnTo>
                  <a:pt x="25231" y="31494"/>
                </a:lnTo>
                <a:lnTo>
                  <a:pt x="25662" y="30733"/>
                </a:lnTo>
                <a:lnTo>
                  <a:pt x="26550" y="29211"/>
                </a:lnTo>
                <a:lnTo>
                  <a:pt x="26651" y="29034"/>
                </a:lnTo>
                <a:lnTo>
                  <a:pt x="26778" y="28907"/>
                </a:lnTo>
                <a:lnTo>
                  <a:pt x="26930" y="28831"/>
                </a:lnTo>
                <a:lnTo>
                  <a:pt x="27133" y="28806"/>
                </a:lnTo>
                <a:lnTo>
                  <a:pt x="29136" y="28679"/>
                </a:lnTo>
                <a:close/>
                <a:moveTo>
                  <a:pt x="55127" y="26549"/>
                </a:moveTo>
                <a:lnTo>
                  <a:pt x="55051" y="28273"/>
                </a:lnTo>
                <a:lnTo>
                  <a:pt x="55026" y="28831"/>
                </a:lnTo>
                <a:lnTo>
                  <a:pt x="55051" y="29364"/>
                </a:lnTo>
                <a:lnTo>
                  <a:pt x="55026" y="29617"/>
                </a:lnTo>
                <a:lnTo>
                  <a:pt x="55001" y="29896"/>
                </a:lnTo>
                <a:lnTo>
                  <a:pt x="54950" y="30150"/>
                </a:lnTo>
                <a:lnTo>
                  <a:pt x="54874" y="30378"/>
                </a:lnTo>
                <a:lnTo>
                  <a:pt x="54747" y="30581"/>
                </a:lnTo>
                <a:lnTo>
                  <a:pt x="54595" y="30784"/>
                </a:lnTo>
                <a:lnTo>
                  <a:pt x="54392" y="30961"/>
                </a:lnTo>
                <a:lnTo>
                  <a:pt x="54189" y="31164"/>
                </a:lnTo>
                <a:lnTo>
                  <a:pt x="53758" y="31494"/>
                </a:lnTo>
                <a:lnTo>
                  <a:pt x="53352" y="31874"/>
                </a:lnTo>
                <a:lnTo>
                  <a:pt x="49473" y="35576"/>
                </a:lnTo>
                <a:lnTo>
                  <a:pt x="48940" y="36083"/>
                </a:lnTo>
                <a:lnTo>
                  <a:pt x="48737" y="35982"/>
                </a:lnTo>
                <a:lnTo>
                  <a:pt x="49016" y="32635"/>
                </a:lnTo>
                <a:lnTo>
                  <a:pt x="49042" y="32559"/>
                </a:lnTo>
                <a:lnTo>
                  <a:pt x="49067" y="32457"/>
                </a:lnTo>
                <a:lnTo>
                  <a:pt x="49143" y="32381"/>
                </a:lnTo>
                <a:lnTo>
                  <a:pt x="49194" y="32280"/>
                </a:lnTo>
                <a:lnTo>
                  <a:pt x="54696" y="26802"/>
                </a:lnTo>
                <a:lnTo>
                  <a:pt x="54848" y="26701"/>
                </a:lnTo>
                <a:lnTo>
                  <a:pt x="55127" y="26549"/>
                </a:lnTo>
                <a:close/>
                <a:moveTo>
                  <a:pt x="59083" y="5629"/>
                </a:moveTo>
                <a:lnTo>
                  <a:pt x="58855" y="5655"/>
                </a:lnTo>
                <a:lnTo>
                  <a:pt x="58601" y="5731"/>
                </a:lnTo>
                <a:lnTo>
                  <a:pt x="58424" y="5807"/>
                </a:lnTo>
                <a:lnTo>
                  <a:pt x="58297" y="5908"/>
                </a:lnTo>
                <a:lnTo>
                  <a:pt x="58221" y="6010"/>
                </a:lnTo>
                <a:lnTo>
                  <a:pt x="58170" y="6136"/>
                </a:lnTo>
                <a:lnTo>
                  <a:pt x="58170" y="6289"/>
                </a:lnTo>
                <a:lnTo>
                  <a:pt x="58196" y="6441"/>
                </a:lnTo>
                <a:lnTo>
                  <a:pt x="58322" y="6770"/>
                </a:lnTo>
                <a:lnTo>
                  <a:pt x="58424" y="7125"/>
                </a:lnTo>
                <a:lnTo>
                  <a:pt x="58474" y="7354"/>
                </a:lnTo>
                <a:lnTo>
                  <a:pt x="58500" y="7430"/>
                </a:lnTo>
                <a:lnTo>
                  <a:pt x="58474" y="7480"/>
                </a:lnTo>
                <a:lnTo>
                  <a:pt x="57663" y="7886"/>
                </a:lnTo>
                <a:lnTo>
                  <a:pt x="56852" y="8317"/>
                </a:lnTo>
                <a:lnTo>
                  <a:pt x="56091" y="8774"/>
                </a:lnTo>
                <a:lnTo>
                  <a:pt x="55330" y="9281"/>
                </a:lnTo>
                <a:lnTo>
                  <a:pt x="54620" y="9788"/>
                </a:lnTo>
                <a:lnTo>
                  <a:pt x="53936" y="10346"/>
                </a:lnTo>
                <a:lnTo>
                  <a:pt x="53276" y="10929"/>
                </a:lnTo>
                <a:lnTo>
                  <a:pt x="52642" y="11537"/>
                </a:lnTo>
                <a:lnTo>
                  <a:pt x="51882" y="11157"/>
                </a:lnTo>
                <a:lnTo>
                  <a:pt x="51450" y="10954"/>
                </a:lnTo>
                <a:lnTo>
                  <a:pt x="51019" y="10802"/>
                </a:lnTo>
                <a:lnTo>
                  <a:pt x="50563" y="10701"/>
                </a:lnTo>
                <a:lnTo>
                  <a:pt x="50132" y="10650"/>
                </a:lnTo>
                <a:lnTo>
                  <a:pt x="49675" y="10625"/>
                </a:lnTo>
                <a:lnTo>
                  <a:pt x="49219" y="10675"/>
                </a:lnTo>
                <a:lnTo>
                  <a:pt x="48763" y="10751"/>
                </a:lnTo>
                <a:lnTo>
                  <a:pt x="48306" y="10878"/>
                </a:lnTo>
                <a:lnTo>
                  <a:pt x="47824" y="11056"/>
                </a:lnTo>
                <a:lnTo>
                  <a:pt x="47368" y="11233"/>
                </a:lnTo>
                <a:lnTo>
                  <a:pt x="46912" y="11436"/>
                </a:lnTo>
                <a:lnTo>
                  <a:pt x="46455" y="11664"/>
                </a:lnTo>
                <a:lnTo>
                  <a:pt x="45872" y="12019"/>
                </a:lnTo>
                <a:lnTo>
                  <a:pt x="45289" y="12400"/>
                </a:lnTo>
                <a:lnTo>
                  <a:pt x="44756" y="12805"/>
                </a:lnTo>
                <a:lnTo>
                  <a:pt x="44224" y="13236"/>
                </a:lnTo>
                <a:lnTo>
                  <a:pt x="43717" y="13693"/>
                </a:lnTo>
                <a:lnTo>
                  <a:pt x="43260" y="14175"/>
                </a:lnTo>
                <a:lnTo>
                  <a:pt x="42804" y="14682"/>
                </a:lnTo>
                <a:lnTo>
                  <a:pt x="42373" y="15189"/>
                </a:lnTo>
                <a:lnTo>
                  <a:pt x="41865" y="15899"/>
                </a:lnTo>
                <a:lnTo>
                  <a:pt x="41384" y="16584"/>
                </a:lnTo>
                <a:lnTo>
                  <a:pt x="40953" y="17319"/>
                </a:lnTo>
                <a:lnTo>
                  <a:pt x="40572" y="18054"/>
                </a:lnTo>
                <a:lnTo>
                  <a:pt x="40217" y="18790"/>
                </a:lnTo>
                <a:lnTo>
                  <a:pt x="39888" y="19576"/>
                </a:lnTo>
                <a:lnTo>
                  <a:pt x="39583" y="20336"/>
                </a:lnTo>
                <a:lnTo>
                  <a:pt x="39355" y="21122"/>
                </a:lnTo>
                <a:lnTo>
                  <a:pt x="38113" y="25281"/>
                </a:lnTo>
                <a:lnTo>
                  <a:pt x="37884" y="24799"/>
                </a:lnTo>
                <a:lnTo>
                  <a:pt x="37656" y="24343"/>
                </a:lnTo>
                <a:lnTo>
                  <a:pt x="37428" y="23886"/>
                </a:lnTo>
                <a:lnTo>
                  <a:pt x="37174" y="23455"/>
                </a:lnTo>
                <a:lnTo>
                  <a:pt x="36895" y="23050"/>
                </a:lnTo>
                <a:lnTo>
                  <a:pt x="36617" y="22669"/>
                </a:lnTo>
                <a:lnTo>
                  <a:pt x="36287" y="22314"/>
                </a:lnTo>
                <a:lnTo>
                  <a:pt x="35957" y="21985"/>
                </a:lnTo>
                <a:lnTo>
                  <a:pt x="35602" y="21680"/>
                </a:lnTo>
                <a:lnTo>
                  <a:pt x="35197" y="21427"/>
                </a:lnTo>
                <a:lnTo>
                  <a:pt x="34791" y="21199"/>
                </a:lnTo>
                <a:lnTo>
                  <a:pt x="34360" y="20996"/>
                </a:lnTo>
                <a:lnTo>
                  <a:pt x="33878" y="20818"/>
                </a:lnTo>
                <a:lnTo>
                  <a:pt x="33371" y="20691"/>
                </a:lnTo>
                <a:lnTo>
                  <a:pt x="32838" y="20615"/>
                </a:lnTo>
                <a:lnTo>
                  <a:pt x="32280" y="20565"/>
                </a:lnTo>
                <a:lnTo>
                  <a:pt x="31723" y="20539"/>
                </a:lnTo>
                <a:lnTo>
                  <a:pt x="31190" y="20590"/>
                </a:lnTo>
                <a:lnTo>
                  <a:pt x="30683" y="20641"/>
                </a:lnTo>
                <a:lnTo>
                  <a:pt x="30176" y="20717"/>
                </a:lnTo>
                <a:lnTo>
                  <a:pt x="29694" y="20844"/>
                </a:lnTo>
                <a:lnTo>
                  <a:pt x="29212" y="20996"/>
                </a:lnTo>
                <a:lnTo>
                  <a:pt x="28781" y="21173"/>
                </a:lnTo>
                <a:lnTo>
                  <a:pt x="28350" y="21401"/>
                </a:lnTo>
                <a:lnTo>
                  <a:pt x="27919" y="21630"/>
                </a:lnTo>
                <a:lnTo>
                  <a:pt x="27513" y="21909"/>
                </a:lnTo>
                <a:lnTo>
                  <a:pt x="27133" y="22187"/>
                </a:lnTo>
                <a:lnTo>
                  <a:pt x="26753" y="22517"/>
                </a:lnTo>
                <a:lnTo>
                  <a:pt x="26398" y="22847"/>
                </a:lnTo>
                <a:lnTo>
                  <a:pt x="26043" y="23202"/>
                </a:lnTo>
                <a:lnTo>
                  <a:pt x="25713" y="23607"/>
                </a:lnTo>
                <a:lnTo>
                  <a:pt x="25383" y="24013"/>
                </a:lnTo>
                <a:lnTo>
                  <a:pt x="24369" y="23455"/>
                </a:lnTo>
                <a:lnTo>
                  <a:pt x="24065" y="23303"/>
                </a:lnTo>
                <a:lnTo>
                  <a:pt x="23760" y="23176"/>
                </a:lnTo>
                <a:lnTo>
                  <a:pt x="23456" y="23075"/>
                </a:lnTo>
                <a:lnTo>
                  <a:pt x="23152" y="23024"/>
                </a:lnTo>
                <a:lnTo>
                  <a:pt x="22822" y="22974"/>
                </a:lnTo>
                <a:lnTo>
                  <a:pt x="22188" y="22974"/>
                </a:lnTo>
                <a:lnTo>
                  <a:pt x="21859" y="23024"/>
                </a:lnTo>
                <a:lnTo>
                  <a:pt x="21149" y="23151"/>
                </a:lnTo>
                <a:lnTo>
                  <a:pt x="20794" y="23227"/>
                </a:lnTo>
                <a:lnTo>
                  <a:pt x="20464" y="23354"/>
                </a:lnTo>
                <a:lnTo>
                  <a:pt x="20134" y="23455"/>
                </a:lnTo>
                <a:lnTo>
                  <a:pt x="19805" y="23582"/>
                </a:lnTo>
                <a:lnTo>
                  <a:pt x="19500" y="23734"/>
                </a:lnTo>
                <a:lnTo>
                  <a:pt x="19196" y="23912"/>
                </a:lnTo>
                <a:lnTo>
                  <a:pt x="18816" y="24140"/>
                </a:lnTo>
                <a:lnTo>
                  <a:pt x="18461" y="24368"/>
                </a:lnTo>
                <a:lnTo>
                  <a:pt x="18131" y="24596"/>
                </a:lnTo>
                <a:lnTo>
                  <a:pt x="17827" y="24850"/>
                </a:lnTo>
                <a:lnTo>
                  <a:pt x="17523" y="25129"/>
                </a:lnTo>
                <a:lnTo>
                  <a:pt x="17244" y="25408"/>
                </a:lnTo>
                <a:lnTo>
                  <a:pt x="16965" y="25687"/>
                </a:lnTo>
                <a:lnTo>
                  <a:pt x="16711" y="25991"/>
                </a:lnTo>
                <a:lnTo>
                  <a:pt x="16229" y="26600"/>
                </a:lnTo>
                <a:lnTo>
                  <a:pt x="15773" y="27259"/>
                </a:lnTo>
                <a:lnTo>
                  <a:pt x="15367" y="27918"/>
                </a:lnTo>
                <a:lnTo>
                  <a:pt x="15012" y="28628"/>
                </a:lnTo>
                <a:lnTo>
                  <a:pt x="14759" y="29135"/>
                </a:lnTo>
                <a:lnTo>
                  <a:pt x="14530" y="29668"/>
                </a:lnTo>
                <a:lnTo>
                  <a:pt x="14328" y="30200"/>
                </a:lnTo>
                <a:lnTo>
                  <a:pt x="14125" y="30707"/>
                </a:lnTo>
                <a:lnTo>
                  <a:pt x="13973" y="31240"/>
                </a:lnTo>
                <a:lnTo>
                  <a:pt x="13820" y="31772"/>
                </a:lnTo>
                <a:lnTo>
                  <a:pt x="13668" y="32330"/>
                </a:lnTo>
                <a:lnTo>
                  <a:pt x="13567" y="32863"/>
                </a:lnTo>
                <a:lnTo>
                  <a:pt x="13364" y="33953"/>
                </a:lnTo>
                <a:lnTo>
                  <a:pt x="13237" y="35044"/>
                </a:lnTo>
                <a:lnTo>
                  <a:pt x="13136" y="36159"/>
                </a:lnTo>
                <a:lnTo>
                  <a:pt x="13085" y="37250"/>
                </a:lnTo>
                <a:lnTo>
                  <a:pt x="13085" y="37579"/>
                </a:lnTo>
                <a:lnTo>
                  <a:pt x="13110" y="37731"/>
                </a:lnTo>
                <a:lnTo>
                  <a:pt x="13161" y="37884"/>
                </a:lnTo>
                <a:lnTo>
                  <a:pt x="13187" y="37985"/>
                </a:lnTo>
                <a:lnTo>
                  <a:pt x="13237" y="38086"/>
                </a:lnTo>
                <a:lnTo>
                  <a:pt x="13313" y="38162"/>
                </a:lnTo>
                <a:lnTo>
                  <a:pt x="13389" y="38213"/>
                </a:lnTo>
                <a:lnTo>
                  <a:pt x="13465" y="38264"/>
                </a:lnTo>
                <a:lnTo>
                  <a:pt x="13567" y="38315"/>
                </a:lnTo>
                <a:lnTo>
                  <a:pt x="13897" y="38315"/>
                </a:lnTo>
                <a:lnTo>
                  <a:pt x="13998" y="38289"/>
                </a:lnTo>
                <a:lnTo>
                  <a:pt x="14074" y="38239"/>
                </a:lnTo>
                <a:lnTo>
                  <a:pt x="14150" y="38188"/>
                </a:lnTo>
                <a:lnTo>
                  <a:pt x="14201" y="38137"/>
                </a:lnTo>
                <a:lnTo>
                  <a:pt x="14252" y="38061"/>
                </a:lnTo>
                <a:lnTo>
                  <a:pt x="14277" y="37960"/>
                </a:lnTo>
                <a:lnTo>
                  <a:pt x="14302" y="37858"/>
                </a:lnTo>
                <a:lnTo>
                  <a:pt x="14302" y="37681"/>
                </a:lnTo>
                <a:lnTo>
                  <a:pt x="14302" y="37478"/>
                </a:lnTo>
                <a:lnTo>
                  <a:pt x="14480" y="36286"/>
                </a:lnTo>
                <a:lnTo>
                  <a:pt x="14632" y="35120"/>
                </a:lnTo>
                <a:lnTo>
                  <a:pt x="14784" y="33928"/>
                </a:lnTo>
                <a:lnTo>
                  <a:pt x="14911" y="33345"/>
                </a:lnTo>
                <a:lnTo>
                  <a:pt x="15012" y="32761"/>
                </a:lnTo>
                <a:lnTo>
                  <a:pt x="15215" y="31950"/>
                </a:lnTo>
                <a:lnTo>
                  <a:pt x="15469" y="31164"/>
                </a:lnTo>
                <a:lnTo>
                  <a:pt x="15748" y="30378"/>
                </a:lnTo>
                <a:lnTo>
                  <a:pt x="16052" y="29617"/>
                </a:lnTo>
                <a:lnTo>
                  <a:pt x="16432" y="28856"/>
                </a:lnTo>
                <a:lnTo>
                  <a:pt x="16635" y="28501"/>
                </a:lnTo>
                <a:lnTo>
                  <a:pt x="16863" y="28146"/>
                </a:lnTo>
                <a:lnTo>
                  <a:pt x="17092" y="27791"/>
                </a:lnTo>
                <a:lnTo>
                  <a:pt x="17345" y="27436"/>
                </a:lnTo>
                <a:lnTo>
                  <a:pt x="17599" y="27107"/>
                </a:lnTo>
                <a:lnTo>
                  <a:pt x="17903" y="26777"/>
                </a:lnTo>
                <a:lnTo>
                  <a:pt x="18233" y="26397"/>
                </a:lnTo>
                <a:lnTo>
                  <a:pt x="18613" y="26042"/>
                </a:lnTo>
                <a:lnTo>
                  <a:pt x="18993" y="25712"/>
                </a:lnTo>
                <a:lnTo>
                  <a:pt x="19399" y="25408"/>
                </a:lnTo>
                <a:lnTo>
                  <a:pt x="19855" y="25154"/>
                </a:lnTo>
                <a:lnTo>
                  <a:pt x="20312" y="24901"/>
                </a:lnTo>
                <a:lnTo>
                  <a:pt x="20794" y="24698"/>
                </a:lnTo>
                <a:lnTo>
                  <a:pt x="21301" y="24520"/>
                </a:lnTo>
                <a:lnTo>
                  <a:pt x="21732" y="24419"/>
                </a:lnTo>
                <a:lnTo>
                  <a:pt x="22138" y="24368"/>
                </a:lnTo>
                <a:lnTo>
                  <a:pt x="22543" y="24368"/>
                </a:lnTo>
                <a:lnTo>
                  <a:pt x="22924" y="24394"/>
                </a:lnTo>
                <a:lnTo>
                  <a:pt x="23304" y="24495"/>
                </a:lnTo>
                <a:lnTo>
                  <a:pt x="23684" y="24622"/>
                </a:lnTo>
                <a:lnTo>
                  <a:pt x="24065" y="24825"/>
                </a:lnTo>
                <a:lnTo>
                  <a:pt x="24420" y="25078"/>
                </a:lnTo>
                <a:lnTo>
                  <a:pt x="24699" y="25281"/>
                </a:lnTo>
                <a:lnTo>
                  <a:pt x="25003" y="25459"/>
                </a:lnTo>
                <a:lnTo>
                  <a:pt x="25180" y="25560"/>
                </a:lnTo>
                <a:lnTo>
                  <a:pt x="25358" y="25636"/>
                </a:lnTo>
                <a:lnTo>
                  <a:pt x="25510" y="25661"/>
                </a:lnTo>
                <a:lnTo>
                  <a:pt x="25662" y="25661"/>
                </a:lnTo>
                <a:lnTo>
                  <a:pt x="25789" y="25611"/>
                </a:lnTo>
                <a:lnTo>
                  <a:pt x="25916" y="25535"/>
                </a:lnTo>
                <a:lnTo>
                  <a:pt x="26043" y="25408"/>
                </a:lnTo>
                <a:lnTo>
                  <a:pt x="26195" y="25230"/>
                </a:lnTo>
                <a:lnTo>
                  <a:pt x="26322" y="25078"/>
                </a:lnTo>
                <a:lnTo>
                  <a:pt x="26448" y="24901"/>
                </a:lnTo>
                <a:lnTo>
                  <a:pt x="26803" y="24419"/>
                </a:lnTo>
                <a:lnTo>
                  <a:pt x="27209" y="23962"/>
                </a:lnTo>
                <a:lnTo>
                  <a:pt x="27665" y="23557"/>
                </a:lnTo>
                <a:lnTo>
                  <a:pt x="28122" y="23176"/>
                </a:lnTo>
                <a:lnTo>
                  <a:pt x="28629" y="22872"/>
                </a:lnTo>
                <a:lnTo>
                  <a:pt x="29162" y="22593"/>
                </a:lnTo>
                <a:lnTo>
                  <a:pt x="29745" y="22340"/>
                </a:lnTo>
                <a:lnTo>
                  <a:pt x="30353" y="22137"/>
                </a:lnTo>
                <a:lnTo>
                  <a:pt x="30860" y="22010"/>
                </a:lnTo>
                <a:lnTo>
                  <a:pt x="31342" y="21934"/>
                </a:lnTo>
                <a:lnTo>
                  <a:pt x="31824" y="21883"/>
                </a:lnTo>
                <a:lnTo>
                  <a:pt x="32306" y="21883"/>
                </a:lnTo>
                <a:lnTo>
                  <a:pt x="32762" y="21934"/>
                </a:lnTo>
                <a:lnTo>
                  <a:pt x="33193" y="22035"/>
                </a:lnTo>
                <a:lnTo>
                  <a:pt x="33599" y="22162"/>
                </a:lnTo>
                <a:lnTo>
                  <a:pt x="34005" y="22314"/>
                </a:lnTo>
                <a:lnTo>
                  <a:pt x="34385" y="22517"/>
                </a:lnTo>
                <a:lnTo>
                  <a:pt x="34765" y="22771"/>
                </a:lnTo>
                <a:lnTo>
                  <a:pt x="35095" y="23050"/>
                </a:lnTo>
                <a:lnTo>
                  <a:pt x="35425" y="23379"/>
                </a:lnTo>
                <a:lnTo>
                  <a:pt x="35704" y="23734"/>
                </a:lnTo>
                <a:lnTo>
                  <a:pt x="35983" y="24140"/>
                </a:lnTo>
                <a:lnTo>
                  <a:pt x="36211" y="24571"/>
                </a:lnTo>
                <a:lnTo>
                  <a:pt x="36439" y="25027"/>
                </a:lnTo>
                <a:lnTo>
                  <a:pt x="36642" y="25560"/>
                </a:lnTo>
                <a:lnTo>
                  <a:pt x="36819" y="26067"/>
                </a:lnTo>
                <a:lnTo>
                  <a:pt x="36972" y="26600"/>
                </a:lnTo>
                <a:lnTo>
                  <a:pt x="37124" y="27132"/>
                </a:lnTo>
                <a:lnTo>
                  <a:pt x="37327" y="27944"/>
                </a:lnTo>
                <a:lnTo>
                  <a:pt x="37453" y="28349"/>
                </a:lnTo>
                <a:lnTo>
                  <a:pt x="37580" y="28755"/>
                </a:lnTo>
                <a:lnTo>
                  <a:pt x="37758" y="29135"/>
                </a:lnTo>
                <a:lnTo>
                  <a:pt x="37960" y="29516"/>
                </a:lnTo>
                <a:lnTo>
                  <a:pt x="38189" y="29896"/>
                </a:lnTo>
                <a:lnTo>
                  <a:pt x="38493" y="30276"/>
                </a:lnTo>
                <a:lnTo>
                  <a:pt x="38670" y="30074"/>
                </a:lnTo>
                <a:lnTo>
                  <a:pt x="38747" y="29972"/>
                </a:lnTo>
                <a:lnTo>
                  <a:pt x="38772" y="29871"/>
                </a:lnTo>
                <a:lnTo>
                  <a:pt x="38924" y="29034"/>
                </a:lnTo>
                <a:lnTo>
                  <a:pt x="39051" y="28172"/>
                </a:lnTo>
                <a:lnTo>
                  <a:pt x="39254" y="26955"/>
                </a:lnTo>
                <a:lnTo>
                  <a:pt x="39507" y="25763"/>
                </a:lnTo>
                <a:lnTo>
                  <a:pt x="39786" y="24571"/>
                </a:lnTo>
                <a:lnTo>
                  <a:pt x="40141" y="23354"/>
                </a:lnTo>
                <a:lnTo>
                  <a:pt x="40522" y="22187"/>
                </a:lnTo>
                <a:lnTo>
                  <a:pt x="40927" y="20996"/>
                </a:lnTo>
                <a:lnTo>
                  <a:pt x="41409" y="19829"/>
                </a:lnTo>
                <a:lnTo>
                  <a:pt x="41891" y="18663"/>
                </a:lnTo>
                <a:lnTo>
                  <a:pt x="42271" y="17902"/>
                </a:lnTo>
                <a:lnTo>
                  <a:pt x="42677" y="17192"/>
                </a:lnTo>
                <a:lnTo>
                  <a:pt x="43133" y="16482"/>
                </a:lnTo>
                <a:lnTo>
                  <a:pt x="43666" y="15823"/>
                </a:lnTo>
                <a:lnTo>
                  <a:pt x="44198" y="15189"/>
                </a:lnTo>
                <a:lnTo>
                  <a:pt x="44807" y="14606"/>
                </a:lnTo>
                <a:lnTo>
                  <a:pt x="45466" y="14048"/>
                </a:lnTo>
                <a:lnTo>
                  <a:pt x="46176" y="13515"/>
                </a:lnTo>
                <a:lnTo>
                  <a:pt x="46861" y="13059"/>
                </a:lnTo>
                <a:lnTo>
                  <a:pt x="47216" y="12856"/>
                </a:lnTo>
                <a:lnTo>
                  <a:pt x="47571" y="12679"/>
                </a:lnTo>
                <a:lnTo>
                  <a:pt x="47951" y="12501"/>
                </a:lnTo>
                <a:lnTo>
                  <a:pt x="48332" y="12374"/>
                </a:lnTo>
                <a:lnTo>
                  <a:pt x="48737" y="12247"/>
                </a:lnTo>
                <a:lnTo>
                  <a:pt x="49143" y="12146"/>
                </a:lnTo>
                <a:lnTo>
                  <a:pt x="49447" y="12095"/>
                </a:lnTo>
                <a:lnTo>
                  <a:pt x="50005" y="12095"/>
                </a:lnTo>
                <a:lnTo>
                  <a:pt x="50284" y="12121"/>
                </a:lnTo>
                <a:lnTo>
                  <a:pt x="50563" y="12197"/>
                </a:lnTo>
                <a:lnTo>
                  <a:pt x="50842" y="12273"/>
                </a:lnTo>
                <a:lnTo>
                  <a:pt x="51095" y="12374"/>
                </a:lnTo>
                <a:lnTo>
                  <a:pt x="51349" y="12501"/>
                </a:lnTo>
                <a:lnTo>
                  <a:pt x="51476" y="12577"/>
                </a:lnTo>
                <a:lnTo>
                  <a:pt x="51603" y="12704"/>
                </a:lnTo>
                <a:lnTo>
                  <a:pt x="51704" y="12856"/>
                </a:lnTo>
                <a:lnTo>
                  <a:pt x="51755" y="13008"/>
                </a:lnTo>
                <a:lnTo>
                  <a:pt x="51806" y="13236"/>
                </a:lnTo>
                <a:lnTo>
                  <a:pt x="51831" y="13363"/>
                </a:lnTo>
                <a:lnTo>
                  <a:pt x="51882" y="13439"/>
                </a:lnTo>
                <a:lnTo>
                  <a:pt x="51932" y="13541"/>
                </a:lnTo>
                <a:lnTo>
                  <a:pt x="52034" y="13617"/>
                </a:lnTo>
                <a:lnTo>
                  <a:pt x="52135" y="13667"/>
                </a:lnTo>
                <a:lnTo>
                  <a:pt x="52287" y="13693"/>
                </a:lnTo>
                <a:lnTo>
                  <a:pt x="52541" y="13693"/>
                </a:lnTo>
                <a:lnTo>
                  <a:pt x="52642" y="13642"/>
                </a:lnTo>
                <a:lnTo>
                  <a:pt x="52744" y="13591"/>
                </a:lnTo>
                <a:lnTo>
                  <a:pt x="52845" y="13515"/>
                </a:lnTo>
                <a:lnTo>
                  <a:pt x="52921" y="13439"/>
                </a:lnTo>
                <a:lnTo>
                  <a:pt x="53099" y="13236"/>
                </a:lnTo>
                <a:lnTo>
                  <a:pt x="53352" y="12881"/>
                </a:lnTo>
                <a:lnTo>
                  <a:pt x="53631" y="12552"/>
                </a:lnTo>
                <a:lnTo>
                  <a:pt x="53910" y="12222"/>
                </a:lnTo>
                <a:lnTo>
                  <a:pt x="54189" y="11918"/>
                </a:lnTo>
                <a:lnTo>
                  <a:pt x="54519" y="11614"/>
                </a:lnTo>
                <a:lnTo>
                  <a:pt x="54823" y="11335"/>
                </a:lnTo>
                <a:lnTo>
                  <a:pt x="55153" y="11056"/>
                </a:lnTo>
                <a:lnTo>
                  <a:pt x="55482" y="10802"/>
                </a:lnTo>
                <a:lnTo>
                  <a:pt x="56192" y="10320"/>
                </a:lnTo>
                <a:lnTo>
                  <a:pt x="56928" y="9864"/>
                </a:lnTo>
                <a:lnTo>
                  <a:pt x="57714" y="9433"/>
                </a:lnTo>
                <a:lnTo>
                  <a:pt x="58500" y="9052"/>
                </a:lnTo>
                <a:lnTo>
                  <a:pt x="58652" y="8976"/>
                </a:lnTo>
                <a:lnTo>
                  <a:pt x="58829" y="8926"/>
                </a:lnTo>
                <a:lnTo>
                  <a:pt x="59261" y="8824"/>
                </a:lnTo>
                <a:lnTo>
                  <a:pt x="59007" y="9407"/>
                </a:lnTo>
                <a:lnTo>
                  <a:pt x="58906" y="9661"/>
                </a:lnTo>
                <a:lnTo>
                  <a:pt x="58855" y="9889"/>
                </a:lnTo>
                <a:lnTo>
                  <a:pt x="58855" y="10092"/>
                </a:lnTo>
                <a:lnTo>
                  <a:pt x="58906" y="10295"/>
                </a:lnTo>
                <a:lnTo>
                  <a:pt x="59007" y="10498"/>
                </a:lnTo>
                <a:lnTo>
                  <a:pt x="59058" y="10574"/>
                </a:lnTo>
                <a:lnTo>
                  <a:pt x="59134" y="10625"/>
                </a:lnTo>
                <a:lnTo>
                  <a:pt x="59210" y="10650"/>
                </a:lnTo>
                <a:lnTo>
                  <a:pt x="59311" y="10675"/>
                </a:lnTo>
                <a:lnTo>
                  <a:pt x="59514" y="10675"/>
                </a:lnTo>
                <a:lnTo>
                  <a:pt x="59742" y="10650"/>
                </a:lnTo>
                <a:lnTo>
                  <a:pt x="59971" y="10599"/>
                </a:lnTo>
                <a:lnTo>
                  <a:pt x="60072" y="10523"/>
                </a:lnTo>
                <a:lnTo>
                  <a:pt x="60199" y="10447"/>
                </a:lnTo>
                <a:lnTo>
                  <a:pt x="60351" y="10219"/>
                </a:lnTo>
                <a:lnTo>
                  <a:pt x="61948" y="7734"/>
                </a:lnTo>
                <a:lnTo>
                  <a:pt x="62126" y="7430"/>
                </a:lnTo>
                <a:lnTo>
                  <a:pt x="62202" y="7252"/>
                </a:lnTo>
                <a:lnTo>
                  <a:pt x="62253" y="7100"/>
                </a:lnTo>
                <a:lnTo>
                  <a:pt x="62278" y="6922"/>
                </a:lnTo>
                <a:lnTo>
                  <a:pt x="62253" y="6770"/>
                </a:lnTo>
                <a:lnTo>
                  <a:pt x="62202" y="6644"/>
                </a:lnTo>
                <a:lnTo>
                  <a:pt x="62126" y="6593"/>
                </a:lnTo>
                <a:lnTo>
                  <a:pt x="62075" y="6542"/>
                </a:lnTo>
                <a:lnTo>
                  <a:pt x="61669" y="6365"/>
                </a:lnTo>
                <a:lnTo>
                  <a:pt x="61264" y="6187"/>
                </a:lnTo>
                <a:lnTo>
                  <a:pt x="60402" y="5934"/>
                </a:lnTo>
                <a:lnTo>
                  <a:pt x="59971" y="5781"/>
                </a:lnTo>
                <a:lnTo>
                  <a:pt x="59514" y="5680"/>
                </a:lnTo>
                <a:lnTo>
                  <a:pt x="59311" y="5655"/>
                </a:lnTo>
                <a:lnTo>
                  <a:pt x="59083" y="5629"/>
                </a:lnTo>
                <a:close/>
                <a:moveTo>
                  <a:pt x="37986" y="36413"/>
                </a:moveTo>
                <a:lnTo>
                  <a:pt x="38620" y="36438"/>
                </a:lnTo>
                <a:lnTo>
                  <a:pt x="36388" y="38594"/>
                </a:lnTo>
                <a:lnTo>
                  <a:pt x="36338" y="38340"/>
                </a:lnTo>
                <a:lnTo>
                  <a:pt x="36287" y="38086"/>
                </a:lnTo>
                <a:lnTo>
                  <a:pt x="36262" y="37858"/>
                </a:lnTo>
                <a:lnTo>
                  <a:pt x="36287" y="37605"/>
                </a:lnTo>
                <a:lnTo>
                  <a:pt x="36312" y="37148"/>
                </a:lnTo>
                <a:lnTo>
                  <a:pt x="36338" y="36666"/>
                </a:lnTo>
                <a:lnTo>
                  <a:pt x="36591" y="36565"/>
                </a:lnTo>
                <a:lnTo>
                  <a:pt x="36870" y="36489"/>
                </a:lnTo>
                <a:lnTo>
                  <a:pt x="37124" y="36438"/>
                </a:lnTo>
                <a:lnTo>
                  <a:pt x="37403" y="36413"/>
                </a:lnTo>
                <a:close/>
                <a:moveTo>
                  <a:pt x="29542" y="30555"/>
                </a:moveTo>
                <a:lnTo>
                  <a:pt x="29593" y="30986"/>
                </a:lnTo>
                <a:lnTo>
                  <a:pt x="29643" y="31392"/>
                </a:lnTo>
                <a:lnTo>
                  <a:pt x="29618" y="31798"/>
                </a:lnTo>
                <a:lnTo>
                  <a:pt x="29567" y="32178"/>
                </a:lnTo>
                <a:lnTo>
                  <a:pt x="29491" y="32559"/>
                </a:lnTo>
                <a:lnTo>
                  <a:pt x="29339" y="32914"/>
                </a:lnTo>
                <a:lnTo>
                  <a:pt x="29162" y="33269"/>
                </a:lnTo>
                <a:lnTo>
                  <a:pt x="28933" y="33624"/>
                </a:lnTo>
                <a:lnTo>
                  <a:pt x="27868" y="35018"/>
                </a:lnTo>
                <a:lnTo>
                  <a:pt x="26829" y="36464"/>
                </a:lnTo>
                <a:lnTo>
                  <a:pt x="24749" y="39405"/>
                </a:lnTo>
                <a:lnTo>
                  <a:pt x="24623" y="38923"/>
                </a:lnTo>
                <a:lnTo>
                  <a:pt x="24572" y="38695"/>
                </a:lnTo>
                <a:lnTo>
                  <a:pt x="24547" y="38492"/>
                </a:lnTo>
                <a:lnTo>
                  <a:pt x="24547" y="38289"/>
                </a:lnTo>
                <a:lnTo>
                  <a:pt x="24572" y="38086"/>
                </a:lnTo>
                <a:lnTo>
                  <a:pt x="24623" y="37909"/>
                </a:lnTo>
                <a:lnTo>
                  <a:pt x="24724" y="37706"/>
                </a:lnTo>
                <a:lnTo>
                  <a:pt x="26981" y="34257"/>
                </a:lnTo>
                <a:lnTo>
                  <a:pt x="29263" y="30758"/>
                </a:lnTo>
                <a:lnTo>
                  <a:pt x="29364" y="30657"/>
                </a:lnTo>
                <a:lnTo>
                  <a:pt x="29542" y="30555"/>
                </a:lnTo>
                <a:close/>
                <a:moveTo>
                  <a:pt x="54798" y="32254"/>
                </a:moveTo>
                <a:lnTo>
                  <a:pt x="54899" y="32584"/>
                </a:lnTo>
                <a:lnTo>
                  <a:pt x="54975" y="32939"/>
                </a:lnTo>
                <a:lnTo>
                  <a:pt x="55001" y="33345"/>
                </a:lnTo>
                <a:lnTo>
                  <a:pt x="54975" y="33750"/>
                </a:lnTo>
                <a:lnTo>
                  <a:pt x="54924" y="34156"/>
                </a:lnTo>
                <a:lnTo>
                  <a:pt x="54823" y="34511"/>
                </a:lnTo>
                <a:lnTo>
                  <a:pt x="54696" y="34815"/>
                </a:lnTo>
                <a:lnTo>
                  <a:pt x="54620" y="34942"/>
                </a:lnTo>
                <a:lnTo>
                  <a:pt x="54519" y="35069"/>
                </a:lnTo>
                <a:lnTo>
                  <a:pt x="51527" y="38137"/>
                </a:lnTo>
                <a:lnTo>
                  <a:pt x="48484" y="41256"/>
                </a:lnTo>
                <a:lnTo>
                  <a:pt x="48534" y="39811"/>
                </a:lnTo>
                <a:lnTo>
                  <a:pt x="48610" y="38441"/>
                </a:lnTo>
                <a:lnTo>
                  <a:pt x="48636" y="38340"/>
                </a:lnTo>
                <a:lnTo>
                  <a:pt x="48687" y="38213"/>
                </a:lnTo>
                <a:lnTo>
                  <a:pt x="48788" y="38086"/>
                </a:lnTo>
                <a:lnTo>
                  <a:pt x="48889" y="37985"/>
                </a:lnTo>
                <a:lnTo>
                  <a:pt x="54569" y="32406"/>
                </a:lnTo>
                <a:lnTo>
                  <a:pt x="54671" y="32330"/>
                </a:lnTo>
                <a:lnTo>
                  <a:pt x="54798" y="32254"/>
                </a:lnTo>
                <a:close/>
                <a:moveTo>
                  <a:pt x="54798" y="36742"/>
                </a:moveTo>
                <a:lnTo>
                  <a:pt x="54747" y="37960"/>
                </a:lnTo>
                <a:lnTo>
                  <a:pt x="54722" y="38543"/>
                </a:lnTo>
                <a:lnTo>
                  <a:pt x="54671" y="39101"/>
                </a:lnTo>
                <a:lnTo>
                  <a:pt x="54595" y="39304"/>
                </a:lnTo>
                <a:lnTo>
                  <a:pt x="54493" y="39481"/>
                </a:lnTo>
                <a:lnTo>
                  <a:pt x="54367" y="39684"/>
                </a:lnTo>
                <a:lnTo>
                  <a:pt x="54240" y="39861"/>
                </a:lnTo>
                <a:lnTo>
                  <a:pt x="54012" y="40090"/>
                </a:lnTo>
                <a:lnTo>
                  <a:pt x="53809" y="40292"/>
                </a:lnTo>
                <a:lnTo>
                  <a:pt x="53352" y="40724"/>
                </a:lnTo>
                <a:lnTo>
                  <a:pt x="52896" y="41129"/>
                </a:lnTo>
                <a:lnTo>
                  <a:pt x="52541" y="41434"/>
                </a:lnTo>
                <a:lnTo>
                  <a:pt x="52237" y="41636"/>
                </a:lnTo>
                <a:lnTo>
                  <a:pt x="52059" y="41712"/>
                </a:lnTo>
                <a:lnTo>
                  <a:pt x="51907" y="41789"/>
                </a:lnTo>
                <a:lnTo>
                  <a:pt x="51755" y="41814"/>
                </a:lnTo>
                <a:lnTo>
                  <a:pt x="51577" y="41839"/>
                </a:lnTo>
                <a:lnTo>
                  <a:pt x="51172" y="41839"/>
                </a:lnTo>
                <a:lnTo>
                  <a:pt x="50664" y="41814"/>
                </a:lnTo>
                <a:lnTo>
                  <a:pt x="50030" y="41738"/>
                </a:lnTo>
                <a:lnTo>
                  <a:pt x="50107" y="41586"/>
                </a:lnTo>
                <a:lnTo>
                  <a:pt x="50259" y="41383"/>
                </a:lnTo>
                <a:lnTo>
                  <a:pt x="50766" y="40800"/>
                </a:lnTo>
                <a:lnTo>
                  <a:pt x="51425" y="40064"/>
                </a:lnTo>
                <a:lnTo>
                  <a:pt x="52186" y="39253"/>
                </a:lnTo>
                <a:lnTo>
                  <a:pt x="52972" y="38441"/>
                </a:lnTo>
                <a:lnTo>
                  <a:pt x="53707" y="37681"/>
                </a:lnTo>
                <a:lnTo>
                  <a:pt x="54341" y="37097"/>
                </a:lnTo>
                <a:lnTo>
                  <a:pt x="54595" y="36895"/>
                </a:lnTo>
                <a:lnTo>
                  <a:pt x="54798" y="36742"/>
                </a:lnTo>
                <a:close/>
                <a:moveTo>
                  <a:pt x="41536" y="39506"/>
                </a:moveTo>
                <a:lnTo>
                  <a:pt x="41485" y="41865"/>
                </a:lnTo>
                <a:lnTo>
                  <a:pt x="39279" y="41865"/>
                </a:lnTo>
                <a:lnTo>
                  <a:pt x="39380" y="41662"/>
                </a:lnTo>
                <a:lnTo>
                  <a:pt x="39558" y="41408"/>
                </a:lnTo>
                <a:lnTo>
                  <a:pt x="39761" y="41129"/>
                </a:lnTo>
                <a:lnTo>
                  <a:pt x="40040" y="40825"/>
                </a:lnTo>
                <a:lnTo>
                  <a:pt x="40369" y="40495"/>
                </a:lnTo>
                <a:lnTo>
                  <a:pt x="40724" y="40166"/>
                </a:lnTo>
                <a:lnTo>
                  <a:pt x="41105" y="39836"/>
                </a:lnTo>
                <a:lnTo>
                  <a:pt x="41536" y="39506"/>
                </a:lnTo>
                <a:close/>
                <a:moveTo>
                  <a:pt x="40800" y="36261"/>
                </a:moveTo>
                <a:lnTo>
                  <a:pt x="41206" y="36286"/>
                </a:lnTo>
                <a:lnTo>
                  <a:pt x="41612" y="36286"/>
                </a:lnTo>
                <a:lnTo>
                  <a:pt x="41663" y="36565"/>
                </a:lnTo>
                <a:lnTo>
                  <a:pt x="41688" y="36819"/>
                </a:lnTo>
                <a:lnTo>
                  <a:pt x="41688" y="37072"/>
                </a:lnTo>
                <a:lnTo>
                  <a:pt x="41637" y="37300"/>
                </a:lnTo>
                <a:lnTo>
                  <a:pt x="41561" y="37529"/>
                </a:lnTo>
                <a:lnTo>
                  <a:pt x="41434" y="37731"/>
                </a:lnTo>
                <a:lnTo>
                  <a:pt x="41282" y="37934"/>
                </a:lnTo>
                <a:lnTo>
                  <a:pt x="41079" y="38137"/>
                </a:lnTo>
                <a:lnTo>
                  <a:pt x="40192" y="38974"/>
                </a:lnTo>
                <a:lnTo>
                  <a:pt x="39330" y="39836"/>
                </a:lnTo>
                <a:lnTo>
                  <a:pt x="37605" y="41560"/>
                </a:lnTo>
                <a:lnTo>
                  <a:pt x="37479" y="41662"/>
                </a:lnTo>
                <a:lnTo>
                  <a:pt x="37352" y="41763"/>
                </a:lnTo>
                <a:lnTo>
                  <a:pt x="37200" y="41865"/>
                </a:lnTo>
                <a:lnTo>
                  <a:pt x="37073" y="41915"/>
                </a:lnTo>
                <a:lnTo>
                  <a:pt x="36921" y="41941"/>
                </a:lnTo>
                <a:lnTo>
                  <a:pt x="36743" y="41941"/>
                </a:lnTo>
                <a:lnTo>
                  <a:pt x="36566" y="41915"/>
                </a:lnTo>
                <a:lnTo>
                  <a:pt x="36388" y="41865"/>
                </a:lnTo>
                <a:lnTo>
                  <a:pt x="36312" y="41611"/>
                </a:lnTo>
                <a:lnTo>
                  <a:pt x="36262" y="41357"/>
                </a:lnTo>
                <a:lnTo>
                  <a:pt x="36262" y="41104"/>
                </a:lnTo>
                <a:lnTo>
                  <a:pt x="36287" y="40876"/>
                </a:lnTo>
                <a:lnTo>
                  <a:pt x="36363" y="40647"/>
                </a:lnTo>
                <a:lnTo>
                  <a:pt x="36464" y="40419"/>
                </a:lnTo>
                <a:lnTo>
                  <a:pt x="36617" y="40191"/>
                </a:lnTo>
                <a:lnTo>
                  <a:pt x="36819" y="39963"/>
                </a:lnTo>
                <a:lnTo>
                  <a:pt x="38468" y="38289"/>
                </a:lnTo>
                <a:lnTo>
                  <a:pt x="40116" y="36590"/>
                </a:lnTo>
                <a:lnTo>
                  <a:pt x="40268" y="36438"/>
                </a:lnTo>
                <a:lnTo>
                  <a:pt x="40445" y="36337"/>
                </a:lnTo>
                <a:lnTo>
                  <a:pt x="40623" y="36286"/>
                </a:lnTo>
                <a:lnTo>
                  <a:pt x="40800" y="36261"/>
                </a:lnTo>
                <a:close/>
                <a:moveTo>
                  <a:pt x="29567" y="40064"/>
                </a:moveTo>
                <a:lnTo>
                  <a:pt x="29770" y="40115"/>
                </a:lnTo>
                <a:lnTo>
                  <a:pt x="29897" y="42017"/>
                </a:lnTo>
                <a:lnTo>
                  <a:pt x="27944" y="42017"/>
                </a:lnTo>
                <a:lnTo>
                  <a:pt x="29567" y="40064"/>
                </a:lnTo>
                <a:close/>
                <a:moveTo>
                  <a:pt x="29643" y="34891"/>
                </a:moveTo>
                <a:lnTo>
                  <a:pt x="29669" y="35728"/>
                </a:lnTo>
                <a:lnTo>
                  <a:pt x="29669" y="36083"/>
                </a:lnTo>
                <a:lnTo>
                  <a:pt x="29719" y="36413"/>
                </a:lnTo>
                <a:lnTo>
                  <a:pt x="29745" y="36819"/>
                </a:lnTo>
                <a:lnTo>
                  <a:pt x="29745" y="37224"/>
                </a:lnTo>
                <a:lnTo>
                  <a:pt x="29669" y="37605"/>
                </a:lnTo>
                <a:lnTo>
                  <a:pt x="29567" y="37960"/>
                </a:lnTo>
                <a:lnTo>
                  <a:pt x="29415" y="38315"/>
                </a:lnTo>
                <a:lnTo>
                  <a:pt x="29212" y="38644"/>
                </a:lnTo>
                <a:lnTo>
                  <a:pt x="28959" y="38949"/>
                </a:lnTo>
                <a:lnTo>
                  <a:pt x="28680" y="39278"/>
                </a:lnTo>
                <a:lnTo>
                  <a:pt x="28147" y="39785"/>
                </a:lnTo>
                <a:lnTo>
                  <a:pt x="27665" y="40343"/>
                </a:lnTo>
                <a:lnTo>
                  <a:pt x="27209" y="40901"/>
                </a:lnTo>
                <a:lnTo>
                  <a:pt x="26778" y="41484"/>
                </a:lnTo>
                <a:lnTo>
                  <a:pt x="26600" y="41712"/>
                </a:lnTo>
                <a:lnTo>
                  <a:pt x="26372" y="41915"/>
                </a:lnTo>
                <a:lnTo>
                  <a:pt x="26144" y="42042"/>
                </a:lnTo>
                <a:lnTo>
                  <a:pt x="25890" y="42144"/>
                </a:lnTo>
                <a:lnTo>
                  <a:pt x="25612" y="42169"/>
                </a:lnTo>
                <a:lnTo>
                  <a:pt x="25307" y="42194"/>
                </a:lnTo>
                <a:lnTo>
                  <a:pt x="24978" y="42169"/>
                </a:lnTo>
                <a:lnTo>
                  <a:pt x="24623" y="42118"/>
                </a:lnTo>
                <a:lnTo>
                  <a:pt x="24775" y="41662"/>
                </a:lnTo>
                <a:lnTo>
                  <a:pt x="24825" y="41459"/>
                </a:lnTo>
                <a:lnTo>
                  <a:pt x="24927" y="41281"/>
                </a:lnTo>
                <a:lnTo>
                  <a:pt x="27108" y="38289"/>
                </a:lnTo>
                <a:lnTo>
                  <a:pt x="29288" y="35272"/>
                </a:lnTo>
                <a:lnTo>
                  <a:pt x="29415" y="35145"/>
                </a:lnTo>
                <a:lnTo>
                  <a:pt x="29643" y="34891"/>
                </a:lnTo>
                <a:close/>
                <a:moveTo>
                  <a:pt x="17649" y="41256"/>
                </a:moveTo>
                <a:lnTo>
                  <a:pt x="17827" y="41307"/>
                </a:lnTo>
                <a:lnTo>
                  <a:pt x="17928" y="42321"/>
                </a:lnTo>
                <a:lnTo>
                  <a:pt x="17015" y="42321"/>
                </a:lnTo>
                <a:lnTo>
                  <a:pt x="17649" y="41256"/>
                </a:lnTo>
                <a:close/>
                <a:moveTo>
                  <a:pt x="15900" y="40470"/>
                </a:moveTo>
                <a:lnTo>
                  <a:pt x="16458" y="40495"/>
                </a:lnTo>
                <a:lnTo>
                  <a:pt x="16432" y="40673"/>
                </a:lnTo>
                <a:lnTo>
                  <a:pt x="16331" y="40926"/>
                </a:lnTo>
                <a:lnTo>
                  <a:pt x="16204" y="41231"/>
                </a:lnTo>
                <a:lnTo>
                  <a:pt x="16027" y="41535"/>
                </a:lnTo>
                <a:lnTo>
                  <a:pt x="15874" y="41839"/>
                </a:lnTo>
                <a:lnTo>
                  <a:pt x="15697" y="42067"/>
                </a:lnTo>
                <a:lnTo>
                  <a:pt x="15570" y="42270"/>
                </a:lnTo>
                <a:lnTo>
                  <a:pt x="15494" y="42321"/>
                </a:lnTo>
                <a:lnTo>
                  <a:pt x="15443" y="42346"/>
                </a:lnTo>
                <a:lnTo>
                  <a:pt x="15114" y="42397"/>
                </a:lnTo>
                <a:lnTo>
                  <a:pt x="14784" y="42448"/>
                </a:lnTo>
                <a:lnTo>
                  <a:pt x="13947" y="42499"/>
                </a:lnTo>
                <a:lnTo>
                  <a:pt x="14429" y="41586"/>
                </a:lnTo>
                <a:lnTo>
                  <a:pt x="14632" y="41180"/>
                </a:lnTo>
                <a:lnTo>
                  <a:pt x="14835" y="40800"/>
                </a:lnTo>
                <a:lnTo>
                  <a:pt x="14936" y="40698"/>
                </a:lnTo>
                <a:lnTo>
                  <a:pt x="15063" y="40597"/>
                </a:lnTo>
                <a:lnTo>
                  <a:pt x="15215" y="40546"/>
                </a:lnTo>
                <a:lnTo>
                  <a:pt x="15367" y="40495"/>
                </a:lnTo>
                <a:lnTo>
                  <a:pt x="15621" y="40470"/>
                </a:lnTo>
                <a:close/>
                <a:moveTo>
                  <a:pt x="13465" y="40698"/>
                </a:moveTo>
                <a:lnTo>
                  <a:pt x="13212" y="41231"/>
                </a:lnTo>
                <a:lnTo>
                  <a:pt x="12984" y="41712"/>
                </a:lnTo>
                <a:lnTo>
                  <a:pt x="12705" y="42144"/>
                </a:lnTo>
                <a:lnTo>
                  <a:pt x="12553" y="42372"/>
                </a:lnTo>
                <a:lnTo>
                  <a:pt x="12375" y="42575"/>
                </a:lnTo>
                <a:lnTo>
                  <a:pt x="12248" y="42372"/>
                </a:lnTo>
                <a:lnTo>
                  <a:pt x="12147" y="42169"/>
                </a:lnTo>
                <a:lnTo>
                  <a:pt x="12071" y="41966"/>
                </a:lnTo>
                <a:lnTo>
                  <a:pt x="12020" y="41763"/>
                </a:lnTo>
                <a:lnTo>
                  <a:pt x="12020" y="41560"/>
                </a:lnTo>
                <a:lnTo>
                  <a:pt x="11995" y="41332"/>
                </a:lnTo>
                <a:lnTo>
                  <a:pt x="12020" y="40926"/>
                </a:lnTo>
                <a:lnTo>
                  <a:pt x="13465" y="40698"/>
                </a:lnTo>
                <a:close/>
                <a:moveTo>
                  <a:pt x="2892" y="0"/>
                </a:moveTo>
                <a:lnTo>
                  <a:pt x="2739" y="76"/>
                </a:lnTo>
                <a:lnTo>
                  <a:pt x="2587" y="152"/>
                </a:lnTo>
                <a:lnTo>
                  <a:pt x="1979" y="659"/>
                </a:lnTo>
                <a:lnTo>
                  <a:pt x="1421" y="1192"/>
                </a:lnTo>
                <a:lnTo>
                  <a:pt x="863" y="1750"/>
                </a:lnTo>
                <a:lnTo>
                  <a:pt x="305" y="2307"/>
                </a:lnTo>
                <a:lnTo>
                  <a:pt x="229" y="2409"/>
                </a:lnTo>
                <a:lnTo>
                  <a:pt x="178" y="2510"/>
                </a:lnTo>
                <a:lnTo>
                  <a:pt x="153" y="2637"/>
                </a:lnTo>
                <a:lnTo>
                  <a:pt x="153" y="2739"/>
                </a:lnTo>
                <a:lnTo>
                  <a:pt x="178" y="2865"/>
                </a:lnTo>
                <a:lnTo>
                  <a:pt x="229" y="2992"/>
                </a:lnTo>
                <a:lnTo>
                  <a:pt x="305" y="3119"/>
                </a:lnTo>
                <a:lnTo>
                  <a:pt x="407" y="3220"/>
                </a:lnTo>
                <a:lnTo>
                  <a:pt x="508" y="3322"/>
                </a:lnTo>
                <a:lnTo>
                  <a:pt x="635" y="3398"/>
                </a:lnTo>
                <a:lnTo>
                  <a:pt x="736" y="3449"/>
                </a:lnTo>
                <a:lnTo>
                  <a:pt x="863" y="3474"/>
                </a:lnTo>
                <a:lnTo>
                  <a:pt x="1117" y="3474"/>
                </a:lnTo>
                <a:lnTo>
                  <a:pt x="1243" y="3449"/>
                </a:lnTo>
                <a:lnTo>
                  <a:pt x="1370" y="3398"/>
                </a:lnTo>
                <a:lnTo>
                  <a:pt x="1674" y="3271"/>
                </a:lnTo>
                <a:lnTo>
                  <a:pt x="2055" y="3068"/>
                </a:lnTo>
                <a:lnTo>
                  <a:pt x="2105" y="3677"/>
                </a:lnTo>
                <a:lnTo>
                  <a:pt x="2131" y="4184"/>
                </a:lnTo>
                <a:lnTo>
                  <a:pt x="2232" y="9484"/>
                </a:lnTo>
                <a:lnTo>
                  <a:pt x="2283" y="12095"/>
                </a:lnTo>
                <a:lnTo>
                  <a:pt x="2334" y="14707"/>
                </a:lnTo>
                <a:lnTo>
                  <a:pt x="2359" y="18080"/>
                </a:lnTo>
                <a:lnTo>
                  <a:pt x="2384" y="21427"/>
                </a:lnTo>
                <a:lnTo>
                  <a:pt x="2384" y="24749"/>
                </a:lnTo>
                <a:lnTo>
                  <a:pt x="2435" y="28020"/>
                </a:lnTo>
                <a:lnTo>
                  <a:pt x="2537" y="31722"/>
                </a:lnTo>
                <a:lnTo>
                  <a:pt x="2663" y="35348"/>
                </a:lnTo>
                <a:lnTo>
                  <a:pt x="2917" y="42549"/>
                </a:lnTo>
                <a:lnTo>
                  <a:pt x="2892" y="42701"/>
                </a:lnTo>
                <a:lnTo>
                  <a:pt x="2841" y="42854"/>
                </a:lnTo>
                <a:lnTo>
                  <a:pt x="1142" y="43006"/>
                </a:lnTo>
                <a:lnTo>
                  <a:pt x="838" y="43031"/>
                </a:lnTo>
                <a:lnTo>
                  <a:pt x="533" y="43082"/>
                </a:lnTo>
                <a:lnTo>
                  <a:pt x="305" y="43183"/>
                </a:lnTo>
                <a:lnTo>
                  <a:pt x="204" y="43259"/>
                </a:lnTo>
                <a:lnTo>
                  <a:pt x="128" y="43335"/>
                </a:lnTo>
                <a:lnTo>
                  <a:pt x="52" y="43411"/>
                </a:lnTo>
                <a:lnTo>
                  <a:pt x="26" y="43513"/>
                </a:lnTo>
                <a:lnTo>
                  <a:pt x="1" y="43640"/>
                </a:lnTo>
                <a:lnTo>
                  <a:pt x="26" y="43766"/>
                </a:lnTo>
                <a:lnTo>
                  <a:pt x="52" y="43868"/>
                </a:lnTo>
                <a:lnTo>
                  <a:pt x="102" y="43969"/>
                </a:lnTo>
                <a:lnTo>
                  <a:pt x="153" y="44071"/>
                </a:lnTo>
                <a:lnTo>
                  <a:pt x="254" y="44147"/>
                </a:lnTo>
                <a:lnTo>
                  <a:pt x="330" y="44197"/>
                </a:lnTo>
                <a:lnTo>
                  <a:pt x="457" y="44248"/>
                </a:lnTo>
                <a:lnTo>
                  <a:pt x="685" y="44299"/>
                </a:lnTo>
                <a:lnTo>
                  <a:pt x="1243" y="44324"/>
                </a:lnTo>
                <a:lnTo>
                  <a:pt x="1801" y="44350"/>
                </a:lnTo>
                <a:lnTo>
                  <a:pt x="3094" y="44350"/>
                </a:lnTo>
                <a:lnTo>
                  <a:pt x="3120" y="45034"/>
                </a:lnTo>
                <a:lnTo>
                  <a:pt x="3170" y="45643"/>
                </a:lnTo>
                <a:lnTo>
                  <a:pt x="3221" y="46099"/>
                </a:lnTo>
                <a:lnTo>
                  <a:pt x="3323" y="46556"/>
                </a:lnTo>
                <a:lnTo>
                  <a:pt x="3373" y="46657"/>
                </a:lnTo>
                <a:lnTo>
                  <a:pt x="3424" y="46759"/>
                </a:lnTo>
                <a:lnTo>
                  <a:pt x="3500" y="46860"/>
                </a:lnTo>
                <a:lnTo>
                  <a:pt x="3576" y="46911"/>
                </a:lnTo>
                <a:lnTo>
                  <a:pt x="3652" y="46987"/>
                </a:lnTo>
                <a:lnTo>
                  <a:pt x="3779" y="47037"/>
                </a:lnTo>
                <a:lnTo>
                  <a:pt x="3880" y="47063"/>
                </a:lnTo>
                <a:lnTo>
                  <a:pt x="4159" y="47063"/>
                </a:lnTo>
                <a:lnTo>
                  <a:pt x="4286" y="47012"/>
                </a:lnTo>
                <a:lnTo>
                  <a:pt x="4388" y="46961"/>
                </a:lnTo>
                <a:lnTo>
                  <a:pt x="4489" y="46911"/>
                </a:lnTo>
                <a:lnTo>
                  <a:pt x="4540" y="46835"/>
                </a:lnTo>
                <a:lnTo>
                  <a:pt x="4616" y="46733"/>
                </a:lnTo>
                <a:lnTo>
                  <a:pt x="4641" y="46632"/>
                </a:lnTo>
                <a:lnTo>
                  <a:pt x="4667" y="46505"/>
                </a:lnTo>
                <a:lnTo>
                  <a:pt x="4667" y="46302"/>
                </a:lnTo>
                <a:lnTo>
                  <a:pt x="4641" y="46125"/>
                </a:lnTo>
                <a:lnTo>
                  <a:pt x="4641" y="45744"/>
                </a:lnTo>
                <a:lnTo>
                  <a:pt x="4616" y="44400"/>
                </a:lnTo>
                <a:lnTo>
                  <a:pt x="5224" y="44350"/>
                </a:lnTo>
                <a:lnTo>
                  <a:pt x="5782" y="44299"/>
                </a:lnTo>
                <a:lnTo>
                  <a:pt x="7075" y="44299"/>
                </a:lnTo>
                <a:lnTo>
                  <a:pt x="8343" y="44248"/>
                </a:lnTo>
                <a:lnTo>
                  <a:pt x="9510" y="44197"/>
                </a:lnTo>
                <a:lnTo>
                  <a:pt x="10651" y="44121"/>
                </a:lnTo>
                <a:lnTo>
                  <a:pt x="11817" y="44045"/>
                </a:lnTo>
                <a:lnTo>
                  <a:pt x="12958" y="43995"/>
                </a:lnTo>
                <a:lnTo>
                  <a:pt x="19729" y="43792"/>
                </a:lnTo>
                <a:lnTo>
                  <a:pt x="26474" y="43640"/>
                </a:lnTo>
                <a:lnTo>
                  <a:pt x="34867" y="43487"/>
                </a:lnTo>
                <a:lnTo>
                  <a:pt x="43260" y="43361"/>
                </a:lnTo>
                <a:lnTo>
                  <a:pt x="50081" y="43259"/>
                </a:lnTo>
                <a:lnTo>
                  <a:pt x="51450" y="43234"/>
                </a:lnTo>
                <a:lnTo>
                  <a:pt x="52845" y="43209"/>
                </a:lnTo>
                <a:lnTo>
                  <a:pt x="53200" y="43183"/>
                </a:lnTo>
                <a:lnTo>
                  <a:pt x="53555" y="43158"/>
                </a:lnTo>
                <a:lnTo>
                  <a:pt x="53885" y="43158"/>
                </a:lnTo>
                <a:lnTo>
                  <a:pt x="54062" y="43183"/>
                </a:lnTo>
                <a:lnTo>
                  <a:pt x="54189" y="43234"/>
                </a:lnTo>
                <a:lnTo>
                  <a:pt x="54367" y="43310"/>
                </a:lnTo>
                <a:lnTo>
                  <a:pt x="54544" y="43310"/>
                </a:lnTo>
                <a:lnTo>
                  <a:pt x="54696" y="43285"/>
                </a:lnTo>
                <a:lnTo>
                  <a:pt x="54848" y="43234"/>
                </a:lnTo>
                <a:lnTo>
                  <a:pt x="55001" y="43183"/>
                </a:lnTo>
                <a:lnTo>
                  <a:pt x="55153" y="43132"/>
                </a:lnTo>
                <a:lnTo>
                  <a:pt x="55305" y="43107"/>
                </a:lnTo>
                <a:lnTo>
                  <a:pt x="55457" y="43132"/>
                </a:lnTo>
                <a:lnTo>
                  <a:pt x="55533" y="43132"/>
                </a:lnTo>
                <a:lnTo>
                  <a:pt x="63292" y="43107"/>
                </a:lnTo>
                <a:lnTo>
                  <a:pt x="63622" y="43132"/>
                </a:lnTo>
                <a:lnTo>
                  <a:pt x="64002" y="43209"/>
                </a:lnTo>
                <a:lnTo>
                  <a:pt x="63343" y="43969"/>
                </a:lnTo>
                <a:lnTo>
                  <a:pt x="63216" y="44121"/>
                </a:lnTo>
                <a:lnTo>
                  <a:pt x="63140" y="44274"/>
                </a:lnTo>
                <a:lnTo>
                  <a:pt x="63089" y="44426"/>
                </a:lnTo>
                <a:lnTo>
                  <a:pt x="63064" y="44552"/>
                </a:lnTo>
                <a:lnTo>
                  <a:pt x="63064" y="44679"/>
                </a:lnTo>
                <a:lnTo>
                  <a:pt x="63115" y="44806"/>
                </a:lnTo>
                <a:lnTo>
                  <a:pt x="63166" y="44907"/>
                </a:lnTo>
                <a:lnTo>
                  <a:pt x="63267" y="45009"/>
                </a:lnTo>
                <a:lnTo>
                  <a:pt x="63394" y="45085"/>
                </a:lnTo>
                <a:lnTo>
                  <a:pt x="63521" y="45136"/>
                </a:lnTo>
                <a:lnTo>
                  <a:pt x="63825" y="45136"/>
                </a:lnTo>
                <a:lnTo>
                  <a:pt x="63977" y="45110"/>
                </a:lnTo>
                <a:lnTo>
                  <a:pt x="64129" y="45060"/>
                </a:lnTo>
                <a:lnTo>
                  <a:pt x="64281" y="44984"/>
                </a:lnTo>
                <a:lnTo>
                  <a:pt x="64433" y="44857"/>
                </a:lnTo>
                <a:lnTo>
                  <a:pt x="64586" y="44730"/>
                </a:lnTo>
                <a:lnTo>
                  <a:pt x="64738" y="44578"/>
                </a:lnTo>
                <a:lnTo>
                  <a:pt x="66563" y="42955"/>
                </a:lnTo>
                <a:lnTo>
                  <a:pt x="66842" y="42701"/>
                </a:lnTo>
                <a:lnTo>
                  <a:pt x="67071" y="42422"/>
                </a:lnTo>
                <a:lnTo>
                  <a:pt x="67197" y="42220"/>
                </a:lnTo>
                <a:lnTo>
                  <a:pt x="67273" y="42017"/>
                </a:lnTo>
                <a:lnTo>
                  <a:pt x="67299" y="41814"/>
                </a:lnTo>
                <a:lnTo>
                  <a:pt x="67299" y="41611"/>
                </a:lnTo>
                <a:lnTo>
                  <a:pt x="67223" y="41434"/>
                </a:lnTo>
                <a:lnTo>
                  <a:pt x="67121" y="41281"/>
                </a:lnTo>
                <a:lnTo>
                  <a:pt x="66969" y="41129"/>
                </a:lnTo>
                <a:lnTo>
                  <a:pt x="66766" y="41028"/>
                </a:lnTo>
                <a:lnTo>
                  <a:pt x="65828" y="40597"/>
                </a:lnTo>
                <a:lnTo>
                  <a:pt x="65346" y="40419"/>
                </a:lnTo>
                <a:lnTo>
                  <a:pt x="64839" y="40242"/>
                </a:lnTo>
                <a:lnTo>
                  <a:pt x="64662" y="40216"/>
                </a:lnTo>
                <a:lnTo>
                  <a:pt x="64433" y="40216"/>
                </a:lnTo>
                <a:lnTo>
                  <a:pt x="64231" y="40267"/>
                </a:lnTo>
                <a:lnTo>
                  <a:pt x="64028" y="40343"/>
                </a:lnTo>
                <a:lnTo>
                  <a:pt x="63926" y="40419"/>
                </a:lnTo>
                <a:lnTo>
                  <a:pt x="63876" y="40521"/>
                </a:lnTo>
                <a:lnTo>
                  <a:pt x="63825" y="40622"/>
                </a:lnTo>
                <a:lnTo>
                  <a:pt x="63799" y="40724"/>
                </a:lnTo>
                <a:lnTo>
                  <a:pt x="63799" y="40825"/>
                </a:lnTo>
                <a:lnTo>
                  <a:pt x="63825" y="40926"/>
                </a:lnTo>
                <a:lnTo>
                  <a:pt x="63901" y="41129"/>
                </a:lnTo>
                <a:lnTo>
                  <a:pt x="63952" y="41256"/>
                </a:lnTo>
                <a:lnTo>
                  <a:pt x="64028" y="41357"/>
                </a:lnTo>
                <a:lnTo>
                  <a:pt x="64205" y="41662"/>
                </a:lnTo>
                <a:lnTo>
                  <a:pt x="56218" y="41636"/>
                </a:lnTo>
                <a:lnTo>
                  <a:pt x="56243" y="40724"/>
                </a:lnTo>
                <a:lnTo>
                  <a:pt x="56243" y="39836"/>
                </a:lnTo>
                <a:lnTo>
                  <a:pt x="57207" y="20767"/>
                </a:lnTo>
                <a:lnTo>
                  <a:pt x="57232" y="20210"/>
                </a:lnTo>
                <a:lnTo>
                  <a:pt x="57257" y="19931"/>
                </a:lnTo>
                <a:lnTo>
                  <a:pt x="57232" y="19652"/>
                </a:lnTo>
                <a:lnTo>
                  <a:pt x="57181" y="18333"/>
                </a:lnTo>
                <a:lnTo>
                  <a:pt x="57131" y="17674"/>
                </a:lnTo>
                <a:lnTo>
                  <a:pt x="57080" y="17015"/>
                </a:lnTo>
                <a:lnTo>
                  <a:pt x="57004" y="16685"/>
                </a:lnTo>
                <a:lnTo>
                  <a:pt x="56902" y="16381"/>
                </a:lnTo>
                <a:lnTo>
                  <a:pt x="56776" y="16178"/>
                </a:lnTo>
                <a:lnTo>
                  <a:pt x="56699" y="16076"/>
                </a:lnTo>
                <a:lnTo>
                  <a:pt x="56623" y="16000"/>
                </a:lnTo>
                <a:lnTo>
                  <a:pt x="56522" y="15924"/>
                </a:lnTo>
                <a:lnTo>
                  <a:pt x="56395" y="15874"/>
                </a:lnTo>
                <a:lnTo>
                  <a:pt x="56142" y="15797"/>
                </a:lnTo>
                <a:lnTo>
                  <a:pt x="55812" y="15747"/>
                </a:lnTo>
                <a:lnTo>
                  <a:pt x="55432" y="15721"/>
                </a:lnTo>
                <a:lnTo>
                  <a:pt x="55077" y="15747"/>
                </a:lnTo>
                <a:lnTo>
                  <a:pt x="49143" y="15772"/>
                </a:lnTo>
                <a:lnTo>
                  <a:pt x="48889" y="15797"/>
                </a:lnTo>
                <a:lnTo>
                  <a:pt x="48661" y="15823"/>
                </a:lnTo>
                <a:lnTo>
                  <a:pt x="48458" y="15899"/>
                </a:lnTo>
                <a:lnTo>
                  <a:pt x="48306" y="16026"/>
                </a:lnTo>
                <a:lnTo>
                  <a:pt x="48179" y="16152"/>
                </a:lnTo>
                <a:lnTo>
                  <a:pt x="48103" y="16355"/>
                </a:lnTo>
                <a:lnTo>
                  <a:pt x="48053" y="16558"/>
                </a:lnTo>
                <a:lnTo>
                  <a:pt x="48027" y="16812"/>
                </a:lnTo>
                <a:lnTo>
                  <a:pt x="48027" y="18156"/>
                </a:lnTo>
                <a:lnTo>
                  <a:pt x="48027" y="18815"/>
                </a:lnTo>
                <a:lnTo>
                  <a:pt x="48002" y="19474"/>
                </a:lnTo>
                <a:lnTo>
                  <a:pt x="47748" y="23227"/>
                </a:lnTo>
                <a:lnTo>
                  <a:pt x="47520" y="26929"/>
                </a:lnTo>
                <a:lnTo>
                  <a:pt x="46785" y="41231"/>
                </a:lnTo>
                <a:lnTo>
                  <a:pt x="46734" y="41510"/>
                </a:lnTo>
                <a:lnTo>
                  <a:pt x="46658" y="41839"/>
                </a:lnTo>
                <a:lnTo>
                  <a:pt x="44908" y="41865"/>
                </a:lnTo>
                <a:lnTo>
                  <a:pt x="44046" y="41890"/>
                </a:lnTo>
                <a:lnTo>
                  <a:pt x="43184" y="41865"/>
                </a:lnTo>
                <a:lnTo>
                  <a:pt x="43209" y="40901"/>
                </a:lnTo>
                <a:lnTo>
                  <a:pt x="43285" y="38492"/>
                </a:lnTo>
                <a:lnTo>
                  <a:pt x="43336" y="37250"/>
                </a:lnTo>
                <a:lnTo>
                  <a:pt x="43336" y="36032"/>
                </a:lnTo>
                <a:lnTo>
                  <a:pt x="43311" y="35728"/>
                </a:lnTo>
                <a:lnTo>
                  <a:pt x="43260" y="35475"/>
                </a:lnTo>
                <a:lnTo>
                  <a:pt x="43133" y="35272"/>
                </a:lnTo>
                <a:lnTo>
                  <a:pt x="43057" y="35170"/>
                </a:lnTo>
                <a:lnTo>
                  <a:pt x="42981" y="35094"/>
                </a:lnTo>
                <a:lnTo>
                  <a:pt x="42778" y="34967"/>
                </a:lnTo>
                <a:lnTo>
                  <a:pt x="42525" y="34891"/>
                </a:lnTo>
                <a:lnTo>
                  <a:pt x="42246" y="34841"/>
                </a:lnTo>
                <a:lnTo>
                  <a:pt x="41891" y="34815"/>
                </a:lnTo>
                <a:lnTo>
                  <a:pt x="39533" y="34815"/>
                </a:lnTo>
                <a:lnTo>
                  <a:pt x="37149" y="34866"/>
                </a:lnTo>
                <a:lnTo>
                  <a:pt x="36845" y="34866"/>
                </a:lnTo>
                <a:lnTo>
                  <a:pt x="36540" y="34891"/>
                </a:lnTo>
                <a:lnTo>
                  <a:pt x="35932" y="34993"/>
                </a:lnTo>
                <a:lnTo>
                  <a:pt x="35602" y="35094"/>
                </a:lnTo>
                <a:lnTo>
                  <a:pt x="35349" y="35196"/>
                </a:lnTo>
                <a:lnTo>
                  <a:pt x="35120" y="35348"/>
                </a:lnTo>
                <a:lnTo>
                  <a:pt x="34943" y="35525"/>
                </a:lnTo>
                <a:lnTo>
                  <a:pt x="34816" y="35728"/>
                </a:lnTo>
                <a:lnTo>
                  <a:pt x="34715" y="35956"/>
                </a:lnTo>
                <a:lnTo>
                  <a:pt x="34689" y="36235"/>
                </a:lnTo>
                <a:lnTo>
                  <a:pt x="34664" y="36540"/>
                </a:lnTo>
                <a:lnTo>
                  <a:pt x="34867" y="41712"/>
                </a:lnTo>
                <a:lnTo>
                  <a:pt x="34867" y="41763"/>
                </a:lnTo>
                <a:lnTo>
                  <a:pt x="34842" y="41839"/>
                </a:lnTo>
                <a:lnTo>
                  <a:pt x="34765" y="41991"/>
                </a:lnTo>
                <a:lnTo>
                  <a:pt x="31444" y="41966"/>
                </a:lnTo>
                <a:lnTo>
                  <a:pt x="31444" y="41079"/>
                </a:lnTo>
                <a:lnTo>
                  <a:pt x="31418" y="38112"/>
                </a:lnTo>
                <a:lnTo>
                  <a:pt x="31393" y="35094"/>
                </a:lnTo>
                <a:lnTo>
                  <a:pt x="31342" y="31950"/>
                </a:lnTo>
                <a:lnTo>
                  <a:pt x="31292" y="30352"/>
                </a:lnTo>
                <a:lnTo>
                  <a:pt x="31241" y="28780"/>
                </a:lnTo>
                <a:lnTo>
                  <a:pt x="31190" y="28349"/>
                </a:lnTo>
                <a:lnTo>
                  <a:pt x="31139" y="28146"/>
                </a:lnTo>
                <a:lnTo>
                  <a:pt x="31089" y="27994"/>
                </a:lnTo>
                <a:lnTo>
                  <a:pt x="31038" y="27842"/>
                </a:lnTo>
                <a:lnTo>
                  <a:pt x="30937" y="27690"/>
                </a:lnTo>
                <a:lnTo>
                  <a:pt x="30860" y="27589"/>
                </a:lnTo>
                <a:lnTo>
                  <a:pt x="30734" y="27487"/>
                </a:lnTo>
                <a:lnTo>
                  <a:pt x="30607" y="27386"/>
                </a:lnTo>
                <a:lnTo>
                  <a:pt x="30480" y="27335"/>
                </a:lnTo>
                <a:lnTo>
                  <a:pt x="30328" y="27259"/>
                </a:lnTo>
                <a:lnTo>
                  <a:pt x="30150" y="27234"/>
                </a:lnTo>
                <a:lnTo>
                  <a:pt x="29745" y="27183"/>
                </a:lnTo>
                <a:lnTo>
                  <a:pt x="29288" y="27183"/>
                </a:lnTo>
                <a:lnTo>
                  <a:pt x="26524" y="27386"/>
                </a:lnTo>
                <a:lnTo>
                  <a:pt x="23786" y="27614"/>
                </a:lnTo>
                <a:lnTo>
                  <a:pt x="23482" y="27665"/>
                </a:lnTo>
                <a:lnTo>
                  <a:pt x="23203" y="27741"/>
                </a:lnTo>
                <a:lnTo>
                  <a:pt x="22974" y="27842"/>
                </a:lnTo>
                <a:lnTo>
                  <a:pt x="22822" y="27969"/>
                </a:lnTo>
                <a:lnTo>
                  <a:pt x="22670" y="28146"/>
                </a:lnTo>
                <a:lnTo>
                  <a:pt x="22594" y="28349"/>
                </a:lnTo>
                <a:lnTo>
                  <a:pt x="22518" y="28603"/>
                </a:lnTo>
                <a:lnTo>
                  <a:pt x="22493" y="28882"/>
                </a:lnTo>
                <a:lnTo>
                  <a:pt x="22493" y="31443"/>
                </a:lnTo>
                <a:lnTo>
                  <a:pt x="22493" y="32736"/>
                </a:lnTo>
                <a:lnTo>
                  <a:pt x="22518" y="34004"/>
                </a:lnTo>
                <a:lnTo>
                  <a:pt x="22619" y="35652"/>
                </a:lnTo>
                <a:lnTo>
                  <a:pt x="22721" y="37300"/>
                </a:lnTo>
                <a:lnTo>
                  <a:pt x="22924" y="40571"/>
                </a:lnTo>
                <a:lnTo>
                  <a:pt x="22949" y="41383"/>
                </a:lnTo>
                <a:lnTo>
                  <a:pt x="22949" y="42270"/>
                </a:lnTo>
                <a:lnTo>
                  <a:pt x="21225" y="42321"/>
                </a:lnTo>
                <a:lnTo>
                  <a:pt x="20337" y="42346"/>
                </a:lnTo>
                <a:lnTo>
                  <a:pt x="19450" y="42321"/>
                </a:lnTo>
                <a:lnTo>
                  <a:pt x="19424" y="41180"/>
                </a:lnTo>
                <a:lnTo>
                  <a:pt x="19399" y="40115"/>
                </a:lnTo>
                <a:lnTo>
                  <a:pt x="19374" y="39836"/>
                </a:lnTo>
                <a:lnTo>
                  <a:pt x="19298" y="39608"/>
                </a:lnTo>
                <a:lnTo>
                  <a:pt x="19196" y="39405"/>
                </a:lnTo>
                <a:lnTo>
                  <a:pt x="19069" y="39253"/>
                </a:lnTo>
                <a:lnTo>
                  <a:pt x="18892" y="39151"/>
                </a:lnTo>
                <a:lnTo>
                  <a:pt x="18664" y="39075"/>
                </a:lnTo>
                <a:lnTo>
                  <a:pt x="18410" y="39025"/>
                </a:lnTo>
                <a:lnTo>
                  <a:pt x="18080" y="39025"/>
                </a:lnTo>
                <a:lnTo>
                  <a:pt x="16001" y="39050"/>
                </a:lnTo>
                <a:lnTo>
                  <a:pt x="15393" y="39050"/>
                </a:lnTo>
                <a:lnTo>
                  <a:pt x="14784" y="39075"/>
                </a:lnTo>
                <a:lnTo>
                  <a:pt x="14201" y="39126"/>
                </a:lnTo>
                <a:lnTo>
                  <a:pt x="13618" y="39177"/>
                </a:lnTo>
                <a:lnTo>
                  <a:pt x="12451" y="39354"/>
                </a:lnTo>
                <a:lnTo>
                  <a:pt x="11285" y="39557"/>
                </a:lnTo>
                <a:lnTo>
                  <a:pt x="10980" y="39633"/>
                </a:lnTo>
                <a:lnTo>
                  <a:pt x="10727" y="39735"/>
                </a:lnTo>
                <a:lnTo>
                  <a:pt x="10524" y="39861"/>
                </a:lnTo>
                <a:lnTo>
                  <a:pt x="10397" y="40039"/>
                </a:lnTo>
                <a:lnTo>
                  <a:pt x="10296" y="40216"/>
                </a:lnTo>
                <a:lnTo>
                  <a:pt x="10270" y="40445"/>
                </a:lnTo>
                <a:lnTo>
                  <a:pt x="10270" y="40698"/>
                </a:lnTo>
                <a:lnTo>
                  <a:pt x="10321" y="40977"/>
                </a:lnTo>
                <a:lnTo>
                  <a:pt x="10651" y="42575"/>
                </a:lnTo>
                <a:lnTo>
                  <a:pt x="9129" y="42625"/>
                </a:lnTo>
                <a:lnTo>
                  <a:pt x="7633" y="42701"/>
                </a:lnTo>
                <a:lnTo>
                  <a:pt x="6137" y="42752"/>
                </a:lnTo>
                <a:lnTo>
                  <a:pt x="5402" y="42752"/>
                </a:lnTo>
                <a:lnTo>
                  <a:pt x="4641" y="42727"/>
                </a:lnTo>
                <a:lnTo>
                  <a:pt x="4590" y="41915"/>
                </a:lnTo>
                <a:lnTo>
                  <a:pt x="4565" y="41180"/>
                </a:lnTo>
                <a:lnTo>
                  <a:pt x="4540" y="39532"/>
                </a:lnTo>
                <a:lnTo>
                  <a:pt x="4514" y="37884"/>
                </a:lnTo>
                <a:lnTo>
                  <a:pt x="4362" y="32964"/>
                </a:lnTo>
                <a:lnTo>
                  <a:pt x="4286" y="30479"/>
                </a:lnTo>
                <a:lnTo>
                  <a:pt x="4235" y="27994"/>
                </a:lnTo>
                <a:lnTo>
                  <a:pt x="4210" y="25484"/>
                </a:lnTo>
                <a:lnTo>
                  <a:pt x="4185" y="22948"/>
                </a:lnTo>
                <a:lnTo>
                  <a:pt x="4235" y="20412"/>
                </a:lnTo>
                <a:lnTo>
                  <a:pt x="4312" y="17851"/>
                </a:lnTo>
                <a:lnTo>
                  <a:pt x="4388" y="16254"/>
                </a:lnTo>
                <a:lnTo>
                  <a:pt x="4413" y="14656"/>
                </a:lnTo>
                <a:lnTo>
                  <a:pt x="4438" y="13059"/>
                </a:lnTo>
                <a:lnTo>
                  <a:pt x="4413" y="11461"/>
                </a:lnTo>
                <a:lnTo>
                  <a:pt x="4388" y="9839"/>
                </a:lnTo>
                <a:lnTo>
                  <a:pt x="4337" y="8216"/>
                </a:lnTo>
                <a:lnTo>
                  <a:pt x="4261" y="6593"/>
                </a:lnTo>
                <a:lnTo>
                  <a:pt x="4134" y="4945"/>
                </a:lnTo>
                <a:lnTo>
                  <a:pt x="4134" y="4716"/>
                </a:lnTo>
                <a:lnTo>
                  <a:pt x="4159" y="4437"/>
                </a:lnTo>
                <a:lnTo>
                  <a:pt x="4362" y="4564"/>
                </a:lnTo>
                <a:lnTo>
                  <a:pt x="4438" y="4615"/>
                </a:lnTo>
                <a:lnTo>
                  <a:pt x="4514" y="4640"/>
                </a:lnTo>
                <a:lnTo>
                  <a:pt x="4996" y="4716"/>
                </a:lnTo>
                <a:lnTo>
                  <a:pt x="5351" y="4716"/>
                </a:lnTo>
                <a:lnTo>
                  <a:pt x="5453" y="4666"/>
                </a:lnTo>
                <a:lnTo>
                  <a:pt x="5579" y="4615"/>
                </a:lnTo>
                <a:lnTo>
                  <a:pt x="5681" y="4514"/>
                </a:lnTo>
                <a:lnTo>
                  <a:pt x="5782" y="4412"/>
                </a:lnTo>
                <a:lnTo>
                  <a:pt x="5833" y="4311"/>
                </a:lnTo>
                <a:lnTo>
                  <a:pt x="5858" y="4159"/>
                </a:lnTo>
                <a:lnTo>
                  <a:pt x="5858" y="4032"/>
                </a:lnTo>
                <a:lnTo>
                  <a:pt x="5858" y="3905"/>
                </a:lnTo>
                <a:lnTo>
                  <a:pt x="5808" y="3753"/>
                </a:lnTo>
                <a:lnTo>
                  <a:pt x="5655" y="3296"/>
                </a:lnTo>
                <a:lnTo>
                  <a:pt x="5478" y="2840"/>
                </a:lnTo>
                <a:lnTo>
                  <a:pt x="5275" y="2384"/>
                </a:lnTo>
                <a:lnTo>
                  <a:pt x="5047" y="1952"/>
                </a:lnTo>
                <a:lnTo>
                  <a:pt x="4819" y="1547"/>
                </a:lnTo>
                <a:lnTo>
                  <a:pt x="4540" y="1141"/>
                </a:lnTo>
                <a:lnTo>
                  <a:pt x="4210" y="735"/>
                </a:lnTo>
                <a:lnTo>
                  <a:pt x="3880" y="380"/>
                </a:lnTo>
                <a:lnTo>
                  <a:pt x="3728" y="254"/>
                </a:lnTo>
                <a:lnTo>
                  <a:pt x="3576" y="152"/>
                </a:lnTo>
                <a:lnTo>
                  <a:pt x="3399" y="51"/>
                </a:lnTo>
                <a:lnTo>
                  <a:pt x="3247"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788" name="Google Shape;1788;p33"/>
          <p:cNvGrpSpPr/>
          <p:nvPr/>
        </p:nvGrpSpPr>
        <p:grpSpPr>
          <a:xfrm>
            <a:off x="7716237" y="1467214"/>
            <a:ext cx="665120" cy="388354"/>
            <a:chOff x="6187550" y="2794400"/>
            <a:chExt cx="1194325" cy="697350"/>
          </a:xfrm>
        </p:grpSpPr>
        <p:sp>
          <p:nvSpPr>
            <p:cNvPr id="1789" name="Google Shape;1789;p33"/>
            <p:cNvSpPr/>
            <p:nvPr/>
          </p:nvSpPr>
          <p:spPr>
            <a:xfrm>
              <a:off x="6375825" y="2794400"/>
              <a:ext cx="1006050" cy="697350"/>
            </a:xfrm>
            <a:custGeom>
              <a:avLst/>
              <a:gdLst/>
              <a:ahLst/>
              <a:cxnLst/>
              <a:rect l="l" t="t" r="r" b="b"/>
              <a:pathLst>
                <a:path w="40242" h="27894" extrusionOk="0">
                  <a:moveTo>
                    <a:pt x="36616" y="1142"/>
                  </a:moveTo>
                  <a:lnTo>
                    <a:pt x="36641" y="1370"/>
                  </a:lnTo>
                  <a:lnTo>
                    <a:pt x="36641" y="1624"/>
                  </a:lnTo>
                  <a:lnTo>
                    <a:pt x="36591" y="2207"/>
                  </a:lnTo>
                  <a:lnTo>
                    <a:pt x="36489" y="2942"/>
                  </a:lnTo>
                  <a:lnTo>
                    <a:pt x="36337" y="3728"/>
                  </a:lnTo>
                  <a:lnTo>
                    <a:pt x="36134" y="4616"/>
                  </a:lnTo>
                  <a:lnTo>
                    <a:pt x="35881" y="5580"/>
                  </a:lnTo>
                  <a:lnTo>
                    <a:pt x="35627" y="6543"/>
                  </a:lnTo>
                  <a:lnTo>
                    <a:pt x="35323" y="7557"/>
                  </a:lnTo>
                  <a:lnTo>
                    <a:pt x="34993" y="8572"/>
                  </a:lnTo>
                  <a:lnTo>
                    <a:pt x="34663" y="9561"/>
                  </a:lnTo>
                  <a:lnTo>
                    <a:pt x="34334" y="10524"/>
                  </a:lnTo>
                  <a:lnTo>
                    <a:pt x="33979" y="11437"/>
                  </a:lnTo>
                  <a:lnTo>
                    <a:pt x="33649" y="12299"/>
                  </a:lnTo>
                  <a:lnTo>
                    <a:pt x="33294" y="13035"/>
                  </a:lnTo>
                  <a:lnTo>
                    <a:pt x="32965" y="13694"/>
                  </a:lnTo>
                  <a:lnTo>
                    <a:pt x="32660" y="14226"/>
                  </a:lnTo>
                  <a:lnTo>
                    <a:pt x="31291" y="12908"/>
                  </a:lnTo>
                  <a:lnTo>
                    <a:pt x="29871" y="11589"/>
                  </a:lnTo>
                  <a:lnTo>
                    <a:pt x="29795" y="11538"/>
                  </a:lnTo>
                  <a:lnTo>
                    <a:pt x="29668" y="11513"/>
                  </a:lnTo>
                  <a:lnTo>
                    <a:pt x="29389" y="11488"/>
                  </a:lnTo>
                  <a:lnTo>
                    <a:pt x="29212" y="11691"/>
                  </a:lnTo>
                  <a:lnTo>
                    <a:pt x="29136" y="11792"/>
                  </a:lnTo>
                  <a:lnTo>
                    <a:pt x="29060" y="11893"/>
                  </a:lnTo>
                  <a:lnTo>
                    <a:pt x="28831" y="12401"/>
                  </a:lnTo>
                  <a:lnTo>
                    <a:pt x="28578" y="12908"/>
                  </a:lnTo>
                  <a:lnTo>
                    <a:pt x="28324" y="13390"/>
                  </a:lnTo>
                  <a:lnTo>
                    <a:pt x="28045" y="13871"/>
                  </a:lnTo>
                  <a:lnTo>
                    <a:pt x="27741" y="14328"/>
                  </a:lnTo>
                  <a:lnTo>
                    <a:pt x="27411" y="14759"/>
                  </a:lnTo>
                  <a:lnTo>
                    <a:pt x="27082" y="15215"/>
                  </a:lnTo>
                  <a:lnTo>
                    <a:pt x="26752" y="15646"/>
                  </a:lnTo>
                  <a:lnTo>
                    <a:pt x="26042" y="16458"/>
                  </a:lnTo>
                  <a:lnTo>
                    <a:pt x="25281" y="17269"/>
                  </a:lnTo>
                  <a:lnTo>
                    <a:pt x="24521" y="18055"/>
                  </a:lnTo>
                  <a:lnTo>
                    <a:pt x="23709" y="18816"/>
                  </a:lnTo>
                  <a:lnTo>
                    <a:pt x="23303" y="19196"/>
                  </a:lnTo>
                  <a:lnTo>
                    <a:pt x="22872" y="19551"/>
                  </a:lnTo>
                  <a:lnTo>
                    <a:pt x="22416" y="19906"/>
                  </a:lnTo>
                  <a:lnTo>
                    <a:pt x="21985" y="20211"/>
                  </a:lnTo>
                  <a:lnTo>
                    <a:pt x="21503" y="20490"/>
                  </a:lnTo>
                  <a:lnTo>
                    <a:pt x="21047" y="20768"/>
                  </a:lnTo>
                  <a:lnTo>
                    <a:pt x="20565" y="21022"/>
                  </a:lnTo>
                  <a:lnTo>
                    <a:pt x="20058" y="21250"/>
                  </a:lnTo>
                  <a:lnTo>
                    <a:pt x="19551" y="21478"/>
                  </a:lnTo>
                  <a:lnTo>
                    <a:pt x="19043" y="21656"/>
                  </a:lnTo>
                  <a:lnTo>
                    <a:pt x="18536" y="21859"/>
                  </a:lnTo>
                  <a:lnTo>
                    <a:pt x="18004" y="22011"/>
                  </a:lnTo>
                  <a:lnTo>
                    <a:pt x="16964" y="22315"/>
                  </a:lnTo>
                  <a:lnTo>
                    <a:pt x="15874" y="22569"/>
                  </a:lnTo>
                  <a:lnTo>
                    <a:pt x="14124" y="22898"/>
                  </a:lnTo>
                  <a:lnTo>
                    <a:pt x="13262" y="23025"/>
                  </a:lnTo>
                  <a:lnTo>
                    <a:pt x="12374" y="23152"/>
                  </a:lnTo>
                  <a:lnTo>
                    <a:pt x="11512" y="23253"/>
                  </a:lnTo>
                  <a:lnTo>
                    <a:pt x="10650" y="23355"/>
                  </a:lnTo>
                  <a:lnTo>
                    <a:pt x="9763" y="23431"/>
                  </a:lnTo>
                  <a:lnTo>
                    <a:pt x="8901" y="23456"/>
                  </a:lnTo>
                  <a:lnTo>
                    <a:pt x="8013" y="23482"/>
                  </a:lnTo>
                  <a:lnTo>
                    <a:pt x="7151" y="23482"/>
                  </a:lnTo>
                  <a:lnTo>
                    <a:pt x="6263" y="23456"/>
                  </a:lnTo>
                  <a:lnTo>
                    <a:pt x="5376" y="23406"/>
                  </a:lnTo>
                  <a:lnTo>
                    <a:pt x="4514" y="23330"/>
                  </a:lnTo>
                  <a:lnTo>
                    <a:pt x="3626" y="23228"/>
                  </a:lnTo>
                  <a:lnTo>
                    <a:pt x="2764" y="23076"/>
                  </a:lnTo>
                  <a:lnTo>
                    <a:pt x="1877" y="22924"/>
                  </a:lnTo>
                  <a:lnTo>
                    <a:pt x="1674" y="22848"/>
                  </a:lnTo>
                  <a:lnTo>
                    <a:pt x="1319" y="22721"/>
                  </a:lnTo>
                  <a:lnTo>
                    <a:pt x="4539" y="12806"/>
                  </a:lnTo>
                  <a:lnTo>
                    <a:pt x="5376" y="13009"/>
                  </a:lnTo>
                  <a:lnTo>
                    <a:pt x="6441" y="13263"/>
                  </a:lnTo>
                  <a:lnTo>
                    <a:pt x="7481" y="13466"/>
                  </a:lnTo>
                  <a:lnTo>
                    <a:pt x="8546" y="13643"/>
                  </a:lnTo>
                  <a:lnTo>
                    <a:pt x="9611" y="13770"/>
                  </a:lnTo>
                  <a:lnTo>
                    <a:pt x="10650" y="13871"/>
                  </a:lnTo>
                  <a:lnTo>
                    <a:pt x="11690" y="13922"/>
                  </a:lnTo>
                  <a:lnTo>
                    <a:pt x="12755" y="13922"/>
                  </a:lnTo>
                  <a:lnTo>
                    <a:pt x="13794" y="13897"/>
                  </a:lnTo>
                  <a:lnTo>
                    <a:pt x="14834" y="13821"/>
                  </a:lnTo>
                  <a:lnTo>
                    <a:pt x="15874" y="13694"/>
                  </a:lnTo>
                  <a:lnTo>
                    <a:pt x="16913" y="13542"/>
                  </a:lnTo>
                  <a:lnTo>
                    <a:pt x="17953" y="13339"/>
                  </a:lnTo>
                  <a:lnTo>
                    <a:pt x="18993" y="13111"/>
                  </a:lnTo>
                  <a:lnTo>
                    <a:pt x="20032" y="12832"/>
                  </a:lnTo>
                  <a:lnTo>
                    <a:pt x="21047" y="12527"/>
                  </a:lnTo>
                  <a:lnTo>
                    <a:pt x="22086" y="12198"/>
                  </a:lnTo>
                  <a:lnTo>
                    <a:pt x="22644" y="11970"/>
                  </a:lnTo>
                  <a:lnTo>
                    <a:pt x="23177" y="11691"/>
                  </a:lnTo>
                  <a:lnTo>
                    <a:pt x="23684" y="11412"/>
                  </a:lnTo>
                  <a:lnTo>
                    <a:pt x="24191" y="11082"/>
                  </a:lnTo>
                  <a:lnTo>
                    <a:pt x="24673" y="10727"/>
                  </a:lnTo>
                  <a:lnTo>
                    <a:pt x="25129" y="10347"/>
                  </a:lnTo>
                  <a:lnTo>
                    <a:pt x="25586" y="9941"/>
                  </a:lnTo>
                  <a:lnTo>
                    <a:pt x="26042" y="9535"/>
                  </a:lnTo>
                  <a:lnTo>
                    <a:pt x="26270" y="9307"/>
                  </a:lnTo>
                  <a:lnTo>
                    <a:pt x="26422" y="9104"/>
                  </a:lnTo>
                  <a:lnTo>
                    <a:pt x="26498" y="8952"/>
                  </a:lnTo>
                  <a:lnTo>
                    <a:pt x="26524" y="8851"/>
                  </a:lnTo>
                  <a:lnTo>
                    <a:pt x="26524" y="8800"/>
                  </a:lnTo>
                  <a:lnTo>
                    <a:pt x="26498" y="8724"/>
                  </a:lnTo>
                  <a:lnTo>
                    <a:pt x="26448" y="8648"/>
                  </a:lnTo>
                  <a:lnTo>
                    <a:pt x="26321" y="8496"/>
                  </a:lnTo>
                  <a:lnTo>
                    <a:pt x="26093" y="8369"/>
                  </a:lnTo>
                  <a:lnTo>
                    <a:pt x="25814" y="8217"/>
                  </a:lnTo>
                  <a:lnTo>
                    <a:pt x="22543" y="6568"/>
                  </a:lnTo>
                  <a:lnTo>
                    <a:pt x="22213" y="6366"/>
                  </a:lnTo>
                  <a:lnTo>
                    <a:pt x="21757" y="6061"/>
                  </a:lnTo>
                  <a:lnTo>
                    <a:pt x="36616" y="1142"/>
                  </a:lnTo>
                  <a:close/>
                  <a:moveTo>
                    <a:pt x="29643" y="13694"/>
                  </a:moveTo>
                  <a:lnTo>
                    <a:pt x="29871" y="14252"/>
                  </a:lnTo>
                  <a:lnTo>
                    <a:pt x="29998" y="14505"/>
                  </a:lnTo>
                  <a:lnTo>
                    <a:pt x="30150" y="14733"/>
                  </a:lnTo>
                  <a:lnTo>
                    <a:pt x="30277" y="14936"/>
                  </a:lnTo>
                  <a:lnTo>
                    <a:pt x="30378" y="15139"/>
                  </a:lnTo>
                  <a:lnTo>
                    <a:pt x="30454" y="15342"/>
                  </a:lnTo>
                  <a:lnTo>
                    <a:pt x="30530" y="15545"/>
                  </a:lnTo>
                  <a:lnTo>
                    <a:pt x="30556" y="15722"/>
                  </a:lnTo>
                  <a:lnTo>
                    <a:pt x="30556" y="15900"/>
                  </a:lnTo>
                  <a:lnTo>
                    <a:pt x="30556" y="16103"/>
                  </a:lnTo>
                  <a:lnTo>
                    <a:pt x="30530" y="16280"/>
                  </a:lnTo>
                  <a:lnTo>
                    <a:pt x="30480" y="16458"/>
                  </a:lnTo>
                  <a:lnTo>
                    <a:pt x="30429" y="16635"/>
                  </a:lnTo>
                  <a:lnTo>
                    <a:pt x="30251" y="16965"/>
                  </a:lnTo>
                  <a:lnTo>
                    <a:pt x="30048" y="17320"/>
                  </a:lnTo>
                  <a:lnTo>
                    <a:pt x="29795" y="17675"/>
                  </a:lnTo>
                  <a:lnTo>
                    <a:pt x="29262" y="18309"/>
                  </a:lnTo>
                  <a:lnTo>
                    <a:pt x="28705" y="18943"/>
                  </a:lnTo>
                  <a:lnTo>
                    <a:pt x="28121" y="19526"/>
                  </a:lnTo>
                  <a:lnTo>
                    <a:pt x="27513" y="20109"/>
                  </a:lnTo>
                  <a:lnTo>
                    <a:pt x="26879" y="20642"/>
                  </a:lnTo>
                  <a:lnTo>
                    <a:pt x="26219" y="21174"/>
                  </a:lnTo>
                  <a:lnTo>
                    <a:pt x="25560" y="21656"/>
                  </a:lnTo>
                  <a:lnTo>
                    <a:pt x="24876" y="22138"/>
                  </a:lnTo>
                  <a:lnTo>
                    <a:pt x="23785" y="22797"/>
                  </a:lnTo>
                  <a:lnTo>
                    <a:pt x="22669" y="23431"/>
                  </a:lnTo>
                  <a:lnTo>
                    <a:pt x="21554" y="24040"/>
                  </a:lnTo>
                  <a:lnTo>
                    <a:pt x="20413" y="24572"/>
                  </a:lnTo>
                  <a:lnTo>
                    <a:pt x="19246" y="25079"/>
                  </a:lnTo>
                  <a:lnTo>
                    <a:pt x="18638" y="25307"/>
                  </a:lnTo>
                  <a:lnTo>
                    <a:pt x="18054" y="25536"/>
                  </a:lnTo>
                  <a:lnTo>
                    <a:pt x="17446" y="25713"/>
                  </a:lnTo>
                  <a:lnTo>
                    <a:pt x="16837" y="25916"/>
                  </a:lnTo>
                  <a:lnTo>
                    <a:pt x="16203" y="26068"/>
                  </a:lnTo>
                  <a:lnTo>
                    <a:pt x="15595" y="26220"/>
                  </a:lnTo>
                  <a:lnTo>
                    <a:pt x="14428" y="26474"/>
                  </a:lnTo>
                  <a:lnTo>
                    <a:pt x="13845" y="26575"/>
                  </a:lnTo>
                  <a:lnTo>
                    <a:pt x="13237" y="26651"/>
                  </a:lnTo>
                  <a:lnTo>
                    <a:pt x="12653" y="26727"/>
                  </a:lnTo>
                  <a:lnTo>
                    <a:pt x="12070" y="26778"/>
                  </a:lnTo>
                  <a:lnTo>
                    <a:pt x="11462" y="26803"/>
                  </a:lnTo>
                  <a:lnTo>
                    <a:pt x="10878" y="26829"/>
                  </a:lnTo>
                  <a:lnTo>
                    <a:pt x="9991" y="26803"/>
                  </a:lnTo>
                  <a:lnTo>
                    <a:pt x="9129" y="26778"/>
                  </a:lnTo>
                  <a:lnTo>
                    <a:pt x="7354" y="26677"/>
                  </a:lnTo>
                  <a:lnTo>
                    <a:pt x="5604" y="26525"/>
                  </a:lnTo>
                  <a:lnTo>
                    <a:pt x="3854" y="26398"/>
                  </a:lnTo>
                  <a:lnTo>
                    <a:pt x="3525" y="26372"/>
                  </a:lnTo>
                  <a:lnTo>
                    <a:pt x="3221" y="26322"/>
                  </a:lnTo>
                  <a:lnTo>
                    <a:pt x="2764" y="26220"/>
                  </a:lnTo>
                  <a:lnTo>
                    <a:pt x="2409" y="26144"/>
                  </a:lnTo>
                  <a:lnTo>
                    <a:pt x="2257" y="26093"/>
                  </a:lnTo>
                  <a:lnTo>
                    <a:pt x="2130" y="26017"/>
                  </a:lnTo>
                  <a:lnTo>
                    <a:pt x="2029" y="25941"/>
                  </a:lnTo>
                  <a:lnTo>
                    <a:pt x="1927" y="25865"/>
                  </a:lnTo>
                  <a:lnTo>
                    <a:pt x="1851" y="25764"/>
                  </a:lnTo>
                  <a:lnTo>
                    <a:pt x="1775" y="25637"/>
                  </a:lnTo>
                  <a:lnTo>
                    <a:pt x="1674" y="25333"/>
                  </a:lnTo>
                  <a:lnTo>
                    <a:pt x="1547" y="24902"/>
                  </a:lnTo>
                  <a:lnTo>
                    <a:pt x="1446" y="24318"/>
                  </a:lnTo>
                  <a:lnTo>
                    <a:pt x="2333" y="24420"/>
                  </a:lnTo>
                  <a:lnTo>
                    <a:pt x="3170" y="24521"/>
                  </a:lnTo>
                  <a:lnTo>
                    <a:pt x="4235" y="24673"/>
                  </a:lnTo>
                  <a:lnTo>
                    <a:pt x="5325" y="24775"/>
                  </a:lnTo>
                  <a:lnTo>
                    <a:pt x="6390" y="24826"/>
                  </a:lnTo>
                  <a:lnTo>
                    <a:pt x="7430" y="24851"/>
                  </a:lnTo>
                  <a:lnTo>
                    <a:pt x="8495" y="24851"/>
                  </a:lnTo>
                  <a:lnTo>
                    <a:pt x="9560" y="24800"/>
                  </a:lnTo>
                  <a:lnTo>
                    <a:pt x="10599" y="24699"/>
                  </a:lnTo>
                  <a:lnTo>
                    <a:pt x="11639" y="24597"/>
                  </a:lnTo>
                  <a:lnTo>
                    <a:pt x="12679" y="24445"/>
                  </a:lnTo>
                  <a:lnTo>
                    <a:pt x="13718" y="24268"/>
                  </a:lnTo>
                  <a:lnTo>
                    <a:pt x="14758" y="24040"/>
                  </a:lnTo>
                  <a:lnTo>
                    <a:pt x="15772" y="23811"/>
                  </a:lnTo>
                  <a:lnTo>
                    <a:pt x="16812" y="23532"/>
                  </a:lnTo>
                  <a:lnTo>
                    <a:pt x="17826" y="23228"/>
                  </a:lnTo>
                  <a:lnTo>
                    <a:pt x="18841" y="22898"/>
                  </a:lnTo>
                  <a:lnTo>
                    <a:pt x="19855" y="22569"/>
                  </a:lnTo>
                  <a:lnTo>
                    <a:pt x="20362" y="22366"/>
                  </a:lnTo>
                  <a:lnTo>
                    <a:pt x="20844" y="22163"/>
                  </a:lnTo>
                  <a:lnTo>
                    <a:pt x="21300" y="21935"/>
                  </a:lnTo>
                  <a:lnTo>
                    <a:pt x="21757" y="21681"/>
                  </a:lnTo>
                  <a:lnTo>
                    <a:pt x="22213" y="21428"/>
                  </a:lnTo>
                  <a:lnTo>
                    <a:pt x="22644" y="21149"/>
                  </a:lnTo>
                  <a:lnTo>
                    <a:pt x="23075" y="20845"/>
                  </a:lnTo>
                  <a:lnTo>
                    <a:pt x="23481" y="20540"/>
                  </a:lnTo>
                  <a:lnTo>
                    <a:pt x="23887" y="20236"/>
                  </a:lnTo>
                  <a:lnTo>
                    <a:pt x="24292" y="19906"/>
                  </a:lnTo>
                  <a:lnTo>
                    <a:pt x="25053" y="19196"/>
                  </a:lnTo>
                  <a:lnTo>
                    <a:pt x="25788" y="18461"/>
                  </a:lnTo>
                  <a:lnTo>
                    <a:pt x="26498" y="17700"/>
                  </a:lnTo>
                  <a:lnTo>
                    <a:pt x="26904" y="17244"/>
                  </a:lnTo>
                  <a:lnTo>
                    <a:pt x="27310" y="16762"/>
                  </a:lnTo>
                  <a:lnTo>
                    <a:pt x="28096" y="15748"/>
                  </a:lnTo>
                  <a:lnTo>
                    <a:pt x="28857" y="14733"/>
                  </a:lnTo>
                  <a:lnTo>
                    <a:pt x="29643" y="13694"/>
                  </a:lnTo>
                  <a:close/>
                  <a:moveTo>
                    <a:pt x="36870" y="1"/>
                  </a:moveTo>
                  <a:lnTo>
                    <a:pt x="36591" y="26"/>
                  </a:lnTo>
                  <a:lnTo>
                    <a:pt x="36286" y="102"/>
                  </a:lnTo>
                  <a:lnTo>
                    <a:pt x="28705" y="2587"/>
                  </a:lnTo>
                  <a:lnTo>
                    <a:pt x="21097" y="5047"/>
                  </a:lnTo>
                  <a:lnTo>
                    <a:pt x="20692" y="5199"/>
                  </a:lnTo>
                  <a:lnTo>
                    <a:pt x="20489" y="5301"/>
                  </a:lnTo>
                  <a:lnTo>
                    <a:pt x="20311" y="5427"/>
                  </a:lnTo>
                  <a:lnTo>
                    <a:pt x="20134" y="5605"/>
                  </a:lnTo>
                  <a:lnTo>
                    <a:pt x="19956" y="5808"/>
                  </a:lnTo>
                  <a:lnTo>
                    <a:pt x="19855" y="6011"/>
                  </a:lnTo>
                  <a:lnTo>
                    <a:pt x="19804" y="6112"/>
                  </a:lnTo>
                  <a:lnTo>
                    <a:pt x="19804" y="6213"/>
                  </a:lnTo>
                  <a:lnTo>
                    <a:pt x="19829" y="6290"/>
                  </a:lnTo>
                  <a:lnTo>
                    <a:pt x="19855" y="6391"/>
                  </a:lnTo>
                  <a:lnTo>
                    <a:pt x="20007" y="6594"/>
                  </a:lnTo>
                  <a:lnTo>
                    <a:pt x="20184" y="6771"/>
                  </a:lnTo>
                  <a:lnTo>
                    <a:pt x="20387" y="6923"/>
                  </a:lnTo>
                  <a:lnTo>
                    <a:pt x="20565" y="7025"/>
                  </a:lnTo>
                  <a:lnTo>
                    <a:pt x="20768" y="7076"/>
                  </a:lnTo>
                  <a:lnTo>
                    <a:pt x="20996" y="7152"/>
                  </a:lnTo>
                  <a:lnTo>
                    <a:pt x="21199" y="7228"/>
                  </a:lnTo>
                  <a:lnTo>
                    <a:pt x="25028" y="8876"/>
                  </a:lnTo>
                  <a:lnTo>
                    <a:pt x="24647" y="9307"/>
                  </a:lnTo>
                  <a:lnTo>
                    <a:pt x="24216" y="9713"/>
                  </a:lnTo>
                  <a:lnTo>
                    <a:pt x="23811" y="10093"/>
                  </a:lnTo>
                  <a:lnTo>
                    <a:pt x="23379" y="10423"/>
                  </a:lnTo>
                  <a:lnTo>
                    <a:pt x="22923" y="10702"/>
                  </a:lnTo>
                  <a:lnTo>
                    <a:pt x="22441" y="10955"/>
                  </a:lnTo>
                  <a:lnTo>
                    <a:pt x="21959" y="11158"/>
                  </a:lnTo>
                  <a:lnTo>
                    <a:pt x="21452" y="11336"/>
                  </a:lnTo>
                  <a:lnTo>
                    <a:pt x="20235" y="11665"/>
                  </a:lnTo>
                  <a:lnTo>
                    <a:pt x="19018" y="11970"/>
                  </a:lnTo>
                  <a:lnTo>
                    <a:pt x="18409" y="12122"/>
                  </a:lnTo>
                  <a:lnTo>
                    <a:pt x="17801" y="12248"/>
                  </a:lnTo>
                  <a:lnTo>
                    <a:pt x="17167" y="12350"/>
                  </a:lnTo>
                  <a:lnTo>
                    <a:pt x="16558" y="12451"/>
                  </a:lnTo>
                  <a:lnTo>
                    <a:pt x="15088" y="12603"/>
                  </a:lnTo>
                  <a:lnTo>
                    <a:pt x="14352" y="12654"/>
                  </a:lnTo>
                  <a:lnTo>
                    <a:pt x="13642" y="12705"/>
                  </a:lnTo>
                  <a:lnTo>
                    <a:pt x="12907" y="12730"/>
                  </a:lnTo>
                  <a:lnTo>
                    <a:pt x="11436" y="12730"/>
                  </a:lnTo>
                  <a:lnTo>
                    <a:pt x="10726" y="12705"/>
                  </a:lnTo>
                  <a:lnTo>
                    <a:pt x="9991" y="12654"/>
                  </a:lnTo>
                  <a:lnTo>
                    <a:pt x="9281" y="12578"/>
                  </a:lnTo>
                  <a:lnTo>
                    <a:pt x="8546" y="12502"/>
                  </a:lnTo>
                  <a:lnTo>
                    <a:pt x="7836" y="12375"/>
                  </a:lnTo>
                  <a:lnTo>
                    <a:pt x="7100" y="12248"/>
                  </a:lnTo>
                  <a:lnTo>
                    <a:pt x="6390" y="12096"/>
                  </a:lnTo>
                  <a:lnTo>
                    <a:pt x="5680" y="11893"/>
                  </a:lnTo>
                  <a:lnTo>
                    <a:pt x="4970" y="11691"/>
                  </a:lnTo>
                  <a:lnTo>
                    <a:pt x="4615" y="11589"/>
                  </a:lnTo>
                  <a:lnTo>
                    <a:pt x="4336" y="11513"/>
                  </a:lnTo>
                  <a:lnTo>
                    <a:pt x="4133" y="11488"/>
                  </a:lnTo>
                  <a:lnTo>
                    <a:pt x="4032" y="11513"/>
                  </a:lnTo>
                  <a:lnTo>
                    <a:pt x="3956" y="11538"/>
                  </a:lnTo>
                  <a:lnTo>
                    <a:pt x="3905" y="11564"/>
                  </a:lnTo>
                  <a:lnTo>
                    <a:pt x="3829" y="11640"/>
                  </a:lnTo>
                  <a:lnTo>
                    <a:pt x="3702" y="11792"/>
                  </a:lnTo>
                  <a:lnTo>
                    <a:pt x="3601" y="12046"/>
                  </a:lnTo>
                  <a:lnTo>
                    <a:pt x="3449" y="12350"/>
                  </a:lnTo>
                  <a:lnTo>
                    <a:pt x="3221" y="13009"/>
                  </a:lnTo>
                  <a:lnTo>
                    <a:pt x="2992" y="13668"/>
                  </a:lnTo>
                  <a:lnTo>
                    <a:pt x="1699" y="17751"/>
                  </a:lnTo>
                  <a:lnTo>
                    <a:pt x="1014" y="19780"/>
                  </a:lnTo>
                  <a:lnTo>
                    <a:pt x="330" y="21783"/>
                  </a:lnTo>
                  <a:lnTo>
                    <a:pt x="152" y="22341"/>
                  </a:lnTo>
                  <a:lnTo>
                    <a:pt x="51" y="22848"/>
                  </a:lnTo>
                  <a:lnTo>
                    <a:pt x="0" y="23380"/>
                  </a:lnTo>
                  <a:lnTo>
                    <a:pt x="26" y="23887"/>
                  </a:lnTo>
                  <a:lnTo>
                    <a:pt x="76" y="24395"/>
                  </a:lnTo>
                  <a:lnTo>
                    <a:pt x="178" y="24902"/>
                  </a:lnTo>
                  <a:lnTo>
                    <a:pt x="330" y="25409"/>
                  </a:lnTo>
                  <a:lnTo>
                    <a:pt x="507" y="25916"/>
                  </a:lnTo>
                  <a:lnTo>
                    <a:pt x="659" y="26271"/>
                  </a:lnTo>
                  <a:lnTo>
                    <a:pt x="837" y="26550"/>
                  </a:lnTo>
                  <a:lnTo>
                    <a:pt x="1040" y="26778"/>
                  </a:lnTo>
                  <a:lnTo>
                    <a:pt x="1268" y="26981"/>
                  </a:lnTo>
                  <a:lnTo>
                    <a:pt x="1522" y="27133"/>
                  </a:lnTo>
                  <a:lnTo>
                    <a:pt x="1801" y="27235"/>
                  </a:lnTo>
                  <a:lnTo>
                    <a:pt x="2105" y="27336"/>
                  </a:lnTo>
                  <a:lnTo>
                    <a:pt x="2460" y="27387"/>
                  </a:lnTo>
                  <a:lnTo>
                    <a:pt x="3423" y="27539"/>
                  </a:lnTo>
                  <a:lnTo>
                    <a:pt x="4387" y="27640"/>
                  </a:lnTo>
                  <a:lnTo>
                    <a:pt x="5351" y="27742"/>
                  </a:lnTo>
                  <a:lnTo>
                    <a:pt x="6339" y="27818"/>
                  </a:lnTo>
                  <a:lnTo>
                    <a:pt x="7303" y="27868"/>
                  </a:lnTo>
                  <a:lnTo>
                    <a:pt x="8292" y="27894"/>
                  </a:lnTo>
                  <a:lnTo>
                    <a:pt x="10244" y="27894"/>
                  </a:lnTo>
                  <a:lnTo>
                    <a:pt x="10954" y="27868"/>
                  </a:lnTo>
                  <a:lnTo>
                    <a:pt x="11690" y="27818"/>
                  </a:lnTo>
                  <a:lnTo>
                    <a:pt x="12425" y="27767"/>
                  </a:lnTo>
                  <a:lnTo>
                    <a:pt x="13135" y="27691"/>
                  </a:lnTo>
                  <a:lnTo>
                    <a:pt x="13845" y="27590"/>
                  </a:lnTo>
                  <a:lnTo>
                    <a:pt x="14555" y="27463"/>
                  </a:lnTo>
                  <a:lnTo>
                    <a:pt x="15265" y="27336"/>
                  </a:lnTo>
                  <a:lnTo>
                    <a:pt x="15975" y="27184"/>
                  </a:lnTo>
                  <a:lnTo>
                    <a:pt x="16660" y="27006"/>
                  </a:lnTo>
                  <a:lnTo>
                    <a:pt x="17344" y="26803"/>
                  </a:lnTo>
                  <a:lnTo>
                    <a:pt x="18029" y="26575"/>
                  </a:lnTo>
                  <a:lnTo>
                    <a:pt x="18714" y="26347"/>
                  </a:lnTo>
                  <a:lnTo>
                    <a:pt x="19398" y="26068"/>
                  </a:lnTo>
                  <a:lnTo>
                    <a:pt x="20058" y="25789"/>
                  </a:lnTo>
                  <a:lnTo>
                    <a:pt x="20717" y="25485"/>
                  </a:lnTo>
                  <a:lnTo>
                    <a:pt x="21376" y="25130"/>
                  </a:lnTo>
                  <a:lnTo>
                    <a:pt x="22771" y="24369"/>
                  </a:lnTo>
                  <a:lnTo>
                    <a:pt x="24166" y="23583"/>
                  </a:lnTo>
                  <a:lnTo>
                    <a:pt x="24825" y="23177"/>
                  </a:lnTo>
                  <a:lnTo>
                    <a:pt x="25509" y="22746"/>
                  </a:lnTo>
                  <a:lnTo>
                    <a:pt x="26169" y="22315"/>
                  </a:lnTo>
                  <a:lnTo>
                    <a:pt x="26803" y="21833"/>
                  </a:lnTo>
                  <a:lnTo>
                    <a:pt x="27437" y="21352"/>
                  </a:lnTo>
                  <a:lnTo>
                    <a:pt x="28071" y="20870"/>
                  </a:lnTo>
                  <a:lnTo>
                    <a:pt x="28679" y="20337"/>
                  </a:lnTo>
                  <a:lnTo>
                    <a:pt x="29262" y="19780"/>
                  </a:lnTo>
                  <a:lnTo>
                    <a:pt x="29820" y="19196"/>
                  </a:lnTo>
                  <a:lnTo>
                    <a:pt x="30378" y="18562"/>
                  </a:lnTo>
                  <a:lnTo>
                    <a:pt x="30911" y="17903"/>
                  </a:lnTo>
                  <a:lnTo>
                    <a:pt x="31392" y="17218"/>
                  </a:lnTo>
                  <a:lnTo>
                    <a:pt x="32812" y="19095"/>
                  </a:lnTo>
                  <a:lnTo>
                    <a:pt x="33015" y="19323"/>
                  </a:lnTo>
                  <a:lnTo>
                    <a:pt x="33193" y="19501"/>
                  </a:lnTo>
                  <a:lnTo>
                    <a:pt x="33370" y="19602"/>
                  </a:lnTo>
                  <a:lnTo>
                    <a:pt x="33573" y="19653"/>
                  </a:lnTo>
                  <a:lnTo>
                    <a:pt x="33649" y="19653"/>
                  </a:lnTo>
                  <a:lnTo>
                    <a:pt x="33751" y="19627"/>
                  </a:lnTo>
                  <a:lnTo>
                    <a:pt x="33953" y="19551"/>
                  </a:lnTo>
                  <a:lnTo>
                    <a:pt x="34131" y="19425"/>
                  </a:lnTo>
                  <a:lnTo>
                    <a:pt x="34334" y="19196"/>
                  </a:lnTo>
                  <a:lnTo>
                    <a:pt x="34816" y="18613"/>
                  </a:lnTo>
                  <a:lnTo>
                    <a:pt x="35247" y="18005"/>
                  </a:lnTo>
                  <a:lnTo>
                    <a:pt x="35678" y="17396"/>
                  </a:lnTo>
                  <a:lnTo>
                    <a:pt x="36083" y="16737"/>
                  </a:lnTo>
                  <a:lnTo>
                    <a:pt x="36438" y="16052"/>
                  </a:lnTo>
                  <a:lnTo>
                    <a:pt x="36819" y="15367"/>
                  </a:lnTo>
                  <a:lnTo>
                    <a:pt x="37148" y="14657"/>
                  </a:lnTo>
                  <a:lnTo>
                    <a:pt x="37478" y="13947"/>
                  </a:lnTo>
                  <a:lnTo>
                    <a:pt x="37782" y="13237"/>
                  </a:lnTo>
                  <a:lnTo>
                    <a:pt x="38087" y="12527"/>
                  </a:lnTo>
                  <a:lnTo>
                    <a:pt x="38366" y="11792"/>
                  </a:lnTo>
                  <a:lnTo>
                    <a:pt x="38619" y="11057"/>
                  </a:lnTo>
                  <a:lnTo>
                    <a:pt x="38873" y="10321"/>
                  </a:lnTo>
                  <a:lnTo>
                    <a:pt x="39101" y="9586"/>
                  </a:lnTo>
                  <a:lnTo>
                    <a:pt x="39304" y="8851"/>
                  </a:lnTo>
                  <a:lnTo>
                    <a:pt x="39507" y="8090"/>
                  </a:lnTo>
                  <a:lnTo>
                    <a:pt x="39862" y="6568"/>
                  </a:lnTo>
                  <a:lnTo>
                    <a:pt x="40166" y="5047"/>
                  </a:lnTo>
                  <a:lnTo>
                    <a:pt x="40217" y="4667"/>
                  </a:lnTo>
                  <a:lnTo>
                    <a:pt x="40242" y="4312"/>
                  </a:lnTo>
                  <a:lnTo>
                    <a:pt x="40217" y="3982"/>
                  </a:lnTo>
                  <a:lnTo>
                    <a:pt x="40166" y="3652"/>
                  </a:lnTo>
                  <a:lnTo>
                    <a:pt x="40090" y="3348"/>
                  </a:lnTo>
                  <a:lnTo>
                    <a:pt x="39938" y="3044"/>
                  </a:lnTo>
                  <a:lnTo>
                    <a:pt x="39760" y="2740"/>
                  </a:lnTo>
                  <a:lnTo>
                    <a:pt x="39557" y="2461"/>
                  </a:lnTo>
                  <a:lnTo>
                    <a:pt x="38822" y="1598"/>
                  </a:lnTo>
                  <a:lnTo>
                    <a:pt x="38467" y="1142"/>
                  </a:lnTo>
                  <a:lnTo>
                    <a:pt x="38112" y="711"/>
                  </a:lnTo>
                  <a:lnTo>
                    <a:pt x="37935" y="457"/>
                  </a:lnTo>
                  <a:lnTo>
                    <a:pt x="37757" y="280"/>
                  </a:lnTo>
                  <a:lnTo>
                    <a:pt x="37554" y="153"/>
                  </a:lnTo>
                  <a:lnTo>
                    <a:pt x="37326" y="52"/>
                  </a:lnTo>
                  <a:lnTo>
                    <a:pt x="37098"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0" name="Google Shape;1790;p33"/>
            <p:cNvSpPr/>
            <p:nvPr/>
          </p:nvSpPr>
          <p:spPr>
            <a:xfrm>
              <a:off x="6187550" y="2913600"/>
              <a:ext cx="228875" cy="458975"/>
            </a:xfrm>
            <a:custGeom>
              <a:avLst/>
              <a:gdLst/>
              <a:ahLst/>
              <a:cxnLst/>
              <a:rect l="l" t="t" r="r" b="b"/>
              <a:pathLst>
                <a:path w="9155" h="18359" extrusionOk="0">
                  <a:moveTo>
                    <a:pt x="4438" y="1192"/>
                  </a:moveTo>
                  <a:lnTo>
                    <a:pt x="5553" y="1826"/>
                  </a:lnTo>
                  <a:lnTo>
                    <a:pt x="6872" y="2587"/>
                  </a:lnTo>
                  <a:lnTo>
                    <a:pt x="6466" y="3956"/>
                  </a:lnTo>
                  <a:lnTo>
                    <a:pt x="6035" y="5300"/>
                  </a:lnTo>
                  <a:lnTo>
                    <a:pt x="5122" y="8013"/>
                  </a:lnTo>
                  <a:lnTo>
                    <a:pt x="4184" y="10752"/>
                  </a:lnTo>
                  <a:lnTo>
                    <a:pt x="3702" y="12121"/>
                  </a:lnTo>
                  <a:lnTo>
                    <a:pt x="3271" y="13515"/>
                  </a:lnTo>
                  <a:lnTo>
                    <a:pt x="1141" y="12501"/>
                  </a:lnTo>
                  <a:lnTo>
                    <a:pt x="4438" y="1192"/>
                  </a:lnTo>
                  <a:close/>
                  <a:moveTo>
                    <a:pt x="1293" y="14327"/>
                  </a:moveTo>
                  <a:lnTo>
                    <a:pt x="1877" y="14428"/>
                  </a:lnTo>
                  <a:lnTo>
                    <a:pt x="2308" y="14555"/>
                  </a:lnTo>
                  <a:lnTo>
                    <a:pt x="2485" y="14631"/>
                  </a:lnTo>
                  <a:lnTo>
                    <a:pt x="2637" y="14707"/>
                  </a:lnTo>
                  <a:lnTo>
                    <a:pt x="2764" y="14809"/>
                  </a:lnTo>
                  <a:lnTo>
                    <a:pt x="2891" y="14935"/>
                  </a:lnTo>
                  <a:lnTo>
                    <a:pt x="2967" y="15088"/>
                  </a:lnTo>
                  <a:lnTo>
                    <a:pt x="3068" y="15265"/>
                  </a:lnTo>
                  <a:lnTo>
                    <a:pt x="3119" y="15468"/>
                  </a:lnTo>
                  <a:lnTo>
                    <a:pt x="3195" y="15722"/>
                  </a:lnTo>
                  <a:lnTo>
                    <a:pt x="3322" y="16355"/>
                  </a:lnTo>
                  <a:lnTo>
                    <a:pt x="3449" y="17167"/>
                  </a:lnTo>
                  <a:lnTo>
                    <a:pt x="1800" y="17065"/>
                  </a:lnTo>
                  <a:lnTo>
                    <a:pt x="1293" y="14327"/>
                  </a:lnTo>
                  <a:close/>
                  <a:moveTo>
                    <a:pt x="3880" y="0"/>
                  </a:moveTo>
                  <a:lnTo>
                    <a:pt x="3601" y="659"/>
                  </a:lnTo>
                  <a:lnTo>
                    <a:pt x="3449" y="989"/>
                  </a:lnTo>
                  <a:lnTo>
                    <a:pt x="3347" y="1293"/>
                  </a:lnTo>
                  <a:lnTo>
                    <a:pt x="2029" y="5173"/>
                  </a:lnTo>
                  <a:lnTo>
                    <a:pt x="1395" y="7100"/>
                  </a:lnTo>
                  <a:lnTo>
                    <a:pt x="735" y="9027"/>
                  </a:lnTo>
                  <a:lnTo>
                    <a:pt x="457" y="9889"/>
                  </a:lnTo>
                  <a:lnTo>
                    <a:pt x="330" y="10320"/>
                  </a:lnTo>
                  <a:lnTo>
                    <a:pt x="228" y="10777"/>
                  </a:lnTo>
                  <a:lnTo>
                    <a:pt x="152" y="11208"/>
                  </a:lnTo>
                  <a:lnTo>
                    <a:pt x="102" y="11639"/>
                  </a:lnTo>
                  <a:lnTo>
                    <a:pt x="51" y="12070"/>
                  </a:lnTo>
                  <a:lnTo>
                    <a:pt x="25" y="12501"/>
                  </a:lnTo>
                  <a:lnTo>
                    <a:pt x="0" y="12958"/>
                  </a:lnTo>
                  <a:lnTo>
                    <a:pt x="25" y="13389"/>
                  </a:lnTo>
                  <a:lnTo>
                    <a:pt x="25" y="13820"/>
                  </a:lnTo>
                  <a:lnTo>
                    <a:pt x="76" y="14276"/>
                  </a:lnTo>
                  <a:lnTo>
                    <a:pt x="152" y="14707"/>
                  </a:lnTo>
                  <a:lnTo>
                    <a:pt x="228" y="15164"/>
                  </a:lnTo>
                  <a:lnTo>
                    <a:pt x="330" y="15595"/>
                  </a:lnTo>
                  <a:lnTo>
                    <a:pt x="431" y="16051"/>
                  </a:lnTo>
                  <a:lnTo>
                    <a:pt x="634" y="16685"/>
                  </a:lnTo>
                  <a:lnTo>
                    <a:pt x="837" y="17192"/>
                  </a:lnTo>
                  <a:lnTo>
                    <a:pt x="938" y="17395"/>
                  </a:lnTo>
                  <a:lnTo>
                    <a:pt x="1040" y="17573"/>
                  </a:lnTo>
                  <a:lnTo>
                    <a:pt x="1167" y="17725"/>
                  </a:lnTo>
                  <a:lnTo>
                    <a:pt x="1319" y="17877"/>
                  </a:lnTo>
                  <a:lnTo>
                    <a:pt x="1471" y="17978"/>
                  </a:lnTo>
                  <a:lnTo>
                    <a:pt x="1648" y="18054"/>
                  </a:lnTo>
                  <a:lnTo>
                    <a:pt x="1851" y="18130"/>
                  </a:lnTo>
                  <a:lnTo>
                    <a:pt x="2054" y="18181"/>
                  </a:lnTo>
                  <a:lnTo>
                    <a:pt x="2308" y="18232"/>
                  </a:lnTo>
                  <a:lnTo>
                    <a:pt x="2612" y="18257"/>
                  </a:lnTo>
                  <a:lnTo>
                    <a:pt x="3271" y="18283"/>
                  </a:lnTo>
                  <a:lnTo>
                    <a:pt x="3449" y="18283"/>
                  </a:lnTo>
                  <a:lnTo>
                    <a:pt x="3601" y="18257"/>
                  </a:lnTo>
                  <a:lnTo>
                    <a:pt x="3753" y="18232"/>
                  </a:lnTo>
                  <a:lnTo>
                    <a:pt x="3905" y="18257"/>
                  </a:lnTo>
                  <a:lnTo>
                    <a:pt x="4083" y="18308"/>
                  </a:lnTo>
                  <a:lnTo>
                    <a:pt x="4260" y="18333"/>
                  </a:lnTo>
                  <a:lnTo>
                    <a:pt x="4412" y="18359"/>
                  </a:lnTo>
                  <a:lnTo>
                    <a:pt x="4539" y="18333"/>
                  </a:lnTo>
                  <a:lnTo>
                    <a:pt x="4666" y="18308"/>
                  </a:lnTo>
                  <a:lnTo>
                    <a:pt x="4793" y="18257"/>
                  </a:lnTo>
                  <a:lnTo>
                    <a:pt x="4894" y="18207"/>
                  </a:lnTo>
                  <a:lnTo>
                    <a:pt x="4995" y="18130"/>
                  </a:lnTo>
                  <a:lnTo>
                    <a:pt x="5173" y="17953"/>
                  </a:lnTo>
                  <a:lnTo>
                    <a:pt x="5325" y="17725"/>
                  </a:lnTo>
                  <a:lnTo>
                    <a:pt x="5452" y="17471"/>
                  </a:lnTo>
                  <a:lnTo>
                    <a:pt x="5579" y="17218"/>
                  </a:lnTo>
                  <a:lnTo>
                    <a:pt x="5782" y="16736"/>
                  </a:lnTo>
                  <a:lnTo>
                    <a:pt x="5959" y="16279"/>
                  </a:lnTo>
                  <a:lnTo>
                    <a:pt x="7506" y="11563"/>
                  </a:lnTo>
                  <a:lnTo>
                    <a:pt x="8292" y="9205"/>
                  </a:lnTo>
                  <a:lnTo>
                    <a:pt x="9053" y="6847"/>
                  </a:lnTo>
                  <a:lnTo>
                    <a:pt x="9103" y="6669"/>
                  </a:lnTo>
                  <a:lnTo>
                    <a:pt x="9129" y="6466"/>
                  </a:lnTo>
                  <a:lnTo>
                    <a:pt x="9154" y="6060"/>
                  </a:lnTo>
                  <a:lnTo>
                    <a:pt x="9154" y="5655"/>
                  </a:lnTo>
                  <a:lnTo>
                    <a:pt x="9129" y="5249"/>
                  </a:lnTo>
                  <a:lnTo>
                    <a:pt x="9053" y="4691"/>
                  </a:lnTo>
                  <a:lnTo>
                    <a:pt x="8951" y="4133"/>
                  </a:lnTo>
                  <a:lnTo>
                    <a:pt x="8850" y="3575"/>
                  </a:lnTo>
                  <a:lnTo>
                    <a:pt x="8774" y="3018"/>
                  </a:lnTo>
                  <a:lnTo>
                    <a:pt x="8774" y="2840"/>
                  </a:lnTo>
                  <a:lnTo>
                    <a:pt x="8723" y="2688"/>
                  </a:lnTo>
                  <a:lnTo>
                    <a:pt x="8672" y="2561"/>
                  </a:lnTo>
                  <a:lnTo>
                    <a:pt x="8596" y="2434"/>
                  </a:lnTo>
                  <a:lnTo>
                    <a:pt x="8520" y="2333"/>
                  </a:lnTo>
                  <a:lnTo>
                    <a:pt x="8419" y="2232"/>
                  </a:lnTo>
                  <a:lnTo>
                    <a:pt x="8292" y="2130"/>
                  </a:lnTo>
                  <a:lnTo>
                    <a:pt x="8140" y="2054"/>
                  </a:lnTo>
                  <a:lnTo>
                    <a:pt x="6542" y="1167"/>
                  </a:lnTo>
                  <a:lnTo>
                    <a:pt x="4945" y="304"/>
                  </a:lnTo>
                  <a:lnTo>
                    <a:pt x="4717" y="203"/>
                  </a:lnTo>
                  <a:lnTo>
                    <a:pt x="4463" y="152"/>
                  </a:lnTo>
                  <a:lnTo>
                    <a:pt x="3880"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bg>
      <p:bgPr>
        <a:solidFill>
          <a:schemeClr val="dk2"/>
        </a:solidFill>
        <a:effectLst/>
      </p:bgPr>
    </p:bg>
    <p:spTree>
      <p:nvGrpSpPr>
        <p:cNvPr id="1" name="Shape 91"/>
        <p:cNvGrpSpPr/>
        <p:nvPr/>
      </p:nvGrpSpPr>
      <p:grpSpPr>
        <a:xfrm>
          <a:off x="0" y="0"/>
          <a:ext cx="0" cy="0"/>
          <a:chOff x="0" y="0"/>
          <a:chExt cx="0" cy="0"/>
        </a:xfrm>
      </p:grpSpPr>
      <p:grpSp>
        <p:nvGrpSpPr>
          <p:cNvPr id="92" name="Google Shape;92;p3"/>
          <p:cNvGrpSpPr/>
          <p:nvPr/>
        </p:nvGrpSpPr>
        <p:grpSpPr>
          <a:xfrm rot="10800000">
            <a:off x="0" y="0"/>
            <a:ext cx="9152398" cy="5143483"/>
            <a:chOff x="0" y="0"/>
            <a:chExt cx="9152398" cy="5143483"/>
          </a:xfrm>
        </p:grpSpPr>
        <p:sp>
          <p:nvSpPr>
            <p:cNvPr id="93" name="Google Shape;93;p3"/>
            <p:cNvSpPr/>
            <p:nvPr/>
          </p:nvSpPr>
          <p:spPr>
            <a:xfrm>
              <a:off x="4994775" y="0"/>
              <a:ext cx="4051519" cy="1828189"/>
            </a:xfrm>
            <a:custGeom>
              <a:avLst/>
              <a:gdLst/>
              <a:ahLst/>
              <a:cxnLst/>
              <a:rect l="l" t="t" r="r" b="b"/>
              <a:pathLst>
                <a:path w="39219" h="17697" extrusionOk="0">
                  <a:moveTo>
                    <a:pt x="395" y="0"/>
                  </a:moveTo>
                  <a:lnTo>
                    <a:pt x="282" y="394"/>
                  </a:lnTo>
                  <a:lnTo>
                    <a:pt x="188" y="806"/>
                  </a:lnTo>
                  <a:lnTo>
                    <a:pt x="113" y="1237"/>
                  </a:lnTo>
                  <a:lnTo>
                    <a:pt x="57" y="1669"/>
                  </a:lnTo>
                  <a:lnTo>
                    <a:pt x="20" y="2156"/>
                  </a:lnTo>
                  <a:lnTo>
                    <a:pt x="1" y="2625"/>
                  </a:lnTo>
                  <a:lnTo>
                    <a:pt x="1" y="3093"/>
                  </a:lnTo>
                  <a:lnTo>
                    <a:pt x="38" y="3562"/>
                  </a:lnTo>
                  <a:lnTo>
                    <a:pt x="95" y="4031"/>
                  </a:lnTo>
                  <a:lnTo>
                    <a:pt x="188" y="4499"/>
                  </a:lnTo>
                  <a:lnTo>
                    <a:pt x="282" y="4949"/>
                  </a:lnTo>
                  <a:lnTo>
                    <a:pt x="395" y="5399"/>
                  </a:lnTo>
                  <a:lnTo>
                    <a:pt x="545" y="5849"/>
                  </a:lnTo>
                  <a:lnTo>
                    <a:pt x="713" y="6280"/>
                  </a:lnTo>
                  <a:lnTo>
                    <a:pt x="882" y="6711"/>
                  </a:lnTo>
                  <a:lnTo>
                    <a:pt x="1088" y="7143"/>
                  </a:lnTo>
                  <a:lnTo>
                    <a:pt x="1294" y="7555"/>
                  </a:lnTo>
                  <a:lnTo>
                    <a:pt x="1519" y="7949"/>
                  </a:lnTo>
                  <a:lnTo>
                    <a:pt x="1763" y="8342"/>
                  </a:lnTo>
                  <a:lnTo>
                    <a:pt x="2026" y="8736"/>
                  </a:lnTo>
                  <a:lnTo>
                    <a:pt x="2307" y="9111"/>
                  </a:lnTo>
                  <a:lnTo>
                    <a:pt x="2588" y="9467"/>
                  </a:lnTo>
                  <a:lnTo>
                    <a:pt x="2888" y="9823"/>
                  </a:lnTo>
                  <a:lnTo>
                    <a:pt x="3188" y="10161"/>
                  </a:lnTo>
                  <a:lnTo>
                    <a:pt x="3507" y="10479"/>
                  </a:lnTo>
                  <a:lnTo>
                    <a:pt x="3844" y="10798"/>
                  </a:lnTo>
                  <a:lnTo>
                    <a:pt x="4181" y="11098"/>
                  </a:lnTo>
                  <a:lnTo>
                    <a:pt x="4519" y="11379"/>
                  </a:lnTo>
                  <a:lnTo>
                    <a:pt x="4875" y="11642"/>
                  </a:lnTo>
                  <a:lnTo>
                    <a:pt x="5231" y="11904"/>
                  </a:lnTo>
                  <a:lnTo>
                    <a:pt x="5587" y="12148"/>
                  </a:lnTo>
                  <a:lnTo>
                    <a:pt x="5962" y="12354"/>
                  </a:lnTo>
                  <a:lnTo>
                    <a:pt x="6337" y="12560"/>
                  </a:lnTo>
                  <a:lnTo>
                    <a:pt x="6693" y="12748"/>
                  </a:lnTo>
                  <a:lnTo>
                    <a:pt x="7068" y="12917"/>
                  </a:lnTo>
                  <a:lnTo>
                    <a:pt x="7462" y="13067"/>
                  </a:lnTo>
                  <a:lnTo>
                    <a:pt x="7837" y="13216"/>
                  </a:lnTo>
                  <a:lnTo>
                    <a:pt x="8212" y="13329"/>
                  </a:lnTo>
                  <a:lnTo>
                    <a:pt x="8587" y="13404"/>
                  </a:lnTo>
                  <a:lnTo>
                    <a:pt x="8962" y="13479"/>
                  </a:lnTo>
                  <a:lnTo>
                    <a:pt x="9318" y="13535"/>
                  </a:lnTo>
                  <a:lnTo>
                    <a:pt x="9674" y="13573"/>
                  </a:lnTo>
                  <a:lnTo>
                    <a:pt x="10030" y="13591"/>
                  </a:lnTo>
                  <a:lnTo>
                    <a:pt x="10368" y="13610"/>
                  </a:lnTo>
                  <a:lnTo>
                    <a:pt x="10799" y="13591"/>
                  </a:lnTo>
                  <a:lnTo>
                    <a:pt x="11193" y="13573"/>
                  </a:lnTo>
                  <a:lnTo>
                    <a:pt x="11605" y="13535"/>
                  </a:lnTo>
                  <a:lnTo>
                    <a:pt x="11999" y="13479"/>
                  </a:lnTo>
                  <a:lnTo>
                    <a:pt x="12805" y="13348"/>
                  </a:lnTo>
                  <a:lnTo>
                    <a:pt x="13592" y="13198"/>
                  </a:lnTo>
                  <a:lnTo>
                    <a:pt x="14361" y="13048"/>
                  </a:lnTo>
                  <a:lnTo>
                    <a:pt x="15167" y="12917"/>
                  </a:lnTo>
                  <a:lnTo>
                    <a:pt x="15561" y="12860"/>
                  </a:lnTo>
                  <a:lnTo>
                    <a:pt x="15954" y="12823"/>
                  </a:lnTo>
                  <a:lnTo>
                    <a:pt x="16367" y="12785"/>
                  </a:lnTo>
                  <a:lnTo>
                    <a:pt x="16779" y="12785"/>
                  </a:lnTo>
                  <a:lnTo>
                    <a:pt x="17210" y="12804"/>
                  </a:lnTo>
                  <a:lnTo>
                    <a:pt x="17660" y="12823"/>
                  </a:lnTo>
                  <a:lnTo>
                    <a:pt x="18110" y="12898"/>
                  </a:lnTo>
                  <a:lnTo>
                    <a:pt x="18560" y="12973"/>
                  </a:lnTo>
                  <a:lnTo>
                    <a:pt x="19029" y="13104"/>
                  </a:lnTo>
                  <a:lnTo>
                    <a:pt x="19516" y="13254"/>
                  </a:lnTo>
                  <a:lnTo>
                    <a:pt x="20004" y="13460"/>
                  </a:lnTo>
                  <a:lnTo>
                    <a:pt x="20510" y="13685"/>
                  </a:lnTo>
                  <a:lnTo>
                    <a:pt x="21035" y="13966"/>
                  </a:lnTo>
                  <a:lnTo>
                    <a:pt x="21485" y="14266"/>
                  </a:lnTo>
                  <a:lnTo>
                    <a:pt x="21916" y="14566"/>
                  </a:lnTo>
                  <a:lnTo>
                    <a:pt x="22291" y="14866"/>
                  </a:lnTo>
                  <a:lnTo>
                    <a:pt x="22628" y="15166"/>
                  </a:lnTo>
                  <a:lnTo>
                    <a:pt x="22928" y="15447"/>
                  </a:lnTo>
                  <a:lnTo>
                    <a:pt x="23509" y="16028"/>
                  </a:lnTo>
                  <a:lnTo>
                    <a:pt x="23790" y="16291"/>
                  </a:lnTo>
                  <a:lnTo>
                    <a:pt x="24090" y="16535"/>
                  </a:lnTo>
                  <a:lnTo>
                    <a:pt x="24390" y="16778"/>
                  </a:lnTo>
                  <a:lnTo>
                    <a:pt x="24709" y="16985"/>
                  </a:lnTo>
                  <a:lnTo>
                    <a:pt x="25065" y="17191"/>
                  </a:lnTo>
                  <a:lnTo>
                    <a:pt x="25440" y="17341"/>
                  </a:lnTo>
                  <a:lnTo>
                    <a:pt x="25871" y="17491"/>
                  </a:lnTo>
                  <a:lnTo>
                    <a:pt x="26359" y="17603"/>
                  </a:lnTo>
                  <a:lnTo>
                    <a:pt x="26621" y="17641"/>
                  </a:lnTo>
                  <a:lnTo>
                    <a:pt x="26921" y="17659"/>
                  </a:lnTo>
                  <a:lnTo>
                    <a:pt x="27202" y="17678"/>
                  </a:lnTo>
                  <a:lnTo>
                    <a:pt x="27502" y="17697"/>
                  </a:lnTo>
                  <a:lnTo>
                    <a:pt x="27840" y="17678"/>
                  </a:lnTo>
                  <a:lnTo>
                    <a:pt x="28177" y="17659"/>
                  </a:lnTo>
                  <a:lnTo>
                    <a:pt x="28514" y="17622"/>
                  </a:lnTo>
                  <a:lnTo>
                    <a:pt x="28852" y="17584"/>
                  </a:lnTo>
                  <a:lnTo>
                    <a:pt x="29189" y="17509"/>
                  </a:lnTo>
                  <a:lnTo>
                    <a:pt x="29527" y="17434"/>
                  </a:lnTo>
                  <a:lnTo>
                    <a:pt x="29845" y="17341"/>
                  </a:lnTo>
                  <a:lnTo>
                    <a:pt x="30183" y="17228"/>
                  </a:lnTo>
                  <a:lnTo>
                    <a:pt x="30483" y="17116"/>
                  </a:lnTo>
                  <a:lnTo>
                    <a:pt x="30783" y="16985"/>
                  </a:lnTo>
                  <a:lnTo>
                    <a:pt x="31083" y="16816"/>
                  </a:lnTo>
                  <a:lnTo>
                    <a:pt x="31345" y="16647"/>
                  </a:lnTo>
                  <a:lnTo>
                    <a:pt x="31608" y="16478"/>
                  </a:lnTo>
                  <a:lnTo>
                    <a:pt x="31833" y="16272"/>
                  </a:lnTo>
                  <a:lnTo>
                    <a:pt x="32058" y="16047"/>
                  </a:lnTo>
                  <a:lnTo>
                    <a:pt x="32245" y="15822"/>
                  </a:lnTo>
                  <a:lnTo>
                    <a:pt x="32526" y="15410"/>
                  </a:lnTo>
                  <a:lnTo>
                    <a:pt x="32789" y="14979"/>
                  </a:lnTo>
                  <a:lnTo>
                    <a:pt x="33051" y="14547"/>
                  </a:lnTo>
                  <a:lnTo>
                    <a:pt x="33295" y="14116"/>
                  </a:lnTo>
                  <a:lnTo>
                    <a:pt x="33520" y="13666"/>
                  </a:lnTo>
                  <a:lnTo>
                    <a:pt x="33726" y="13216"/>
                  </a:lnTo>
                  <a:lnTo>
                    <a:pt x="34138" y="12298"/>
                  </a:lnTo>
                  <a:lnTo>
                    <a:pt x="34551" y="11361"/>
                  </a:lnTo>
                  <a:lnTo>
                    <a:pt x="34945" y="10442"/>
                  </a:lnTo>
                  <a:lnTo>
                    <a:pt x="35394" y="9542"/>
                  </a:lnTo>
                  <a:lnTo>
                    <a:pt x="35619" y="9092"/>
                  </a:lnTo>
                  <a:lnTo>
                    <a:pt x="35863" y="8661"/>
                  </a:lnTo>
                  <a:lnTo>
                    <a:pt x="36463" y="7649"/>
                  </a:lnTo>
                  <a:lnTo>
                    <a:pt x="37063" y="6636"/>
                  </a:lnTo>
                  <a:lnTo>
                    <a:pt x="37644" y="5624"/>
                  </a:lnTo>
                  <a:lnTo>
                    <a:pt x="37906" y="5118"/>
                  </a:lnTo>
                  <a:lnTo>
                    <a:pt x="38169" y="4593"/>
                  </a:lnTo>
                  <a:lnTo>
                    <a:pt x="38394" y="4068"/>
                  </a:lnTo>
                  <a:lnTo>
                    <a:pt x="38619" y="3543"/>
                  </a:lnTo>
                  <a:lnTo>
                    <a:pt x="38788" y="3000"/>
                  </a:lnTo>
                  <a:lnTo>
                    <a:pt x="38956" y="2456"/>
                  </a:lnTo>
                  <a:lnTo>
                    <a:pt x="39069" y="1875"/>
                  </a:lnTo>
                  <a:lnTo>
                    <a:pt x="39163" y="1312"/>
                  </a:lnTo>
                  <a:lnTo>
                    <a:pt x="39219" y="712"/>
                  </a:lnTo>
                  <a:lnTo>
                    <a:pt x="39219" y="94"/>
                  </a:lnTo>
                  <a:lnTo>
                    <a:pt x="39219"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94;p3"/>
            <p:cNvSpPr/>
            <p:nvPr/>
          </p:nvSpPr>
          <p:spPr>
            <a:xfrm>
              <a:off x="4745425" y="2903975"/>
              <a:ext cx="4406973" cy="2239508"/>
            </a:xfrm>
            <a:custGeom>
              <a:avLst/>
              <a:gdLst/>
              <a:ahLst/>
              <a:cxnLst/>
              <a:rect l="l" t="t" r="r" b="b"/>
              <a:pathLst>
                <a:path w="40250" h="20454" extrusionOk="0">
                  <a:moveTo>
                    <a:pt x="21241" y="1"/>
                  </a:moveTo>
                  <a:lnTo>
                    <a:pt x="21091" y="20"/>
                  </a:lnTo>
                  <a:lnTo>
                    <a:pt x="20941" y="57"/>
                  </a:lnTo>
                  <a:lnTo>
                    <a:pt x="20810" y="113"/>
                  </a:lnTo>
                  <a:lnTo>
                    <a:pt x="20660" y="170"/>
                  </a:lnTo>
                  <a:lnTo>
                    <a:pt x="20528" y="245"/>
                  </a:lnTo>
                  <a:lnTo>
                    <a:pt x="20285" y="413"/>
                  </a:lnTo>
                  <a:lnTo>
                    <a:pt x="20022" y="638"/>
                  </a:lnTo>
                  <a:lnTo>
                    <a:pt x="19779" y="901"/>
                  </a:lnTo>
                  <a:lnTo>
                    <a:pt x="19535" y="1182"/>
                  </a:lnTo>
                  <a:lnTo>
                    <a:pt x="19272" y="1501"/>
                  </a:lnTo>
                  <a:lnTo>
                    <a:pt x="18691" y="2176"/>
                  </a:lnTo>
                  <a:lnTo>
                    <a:pt x="18373" y="2532"/>
                  </a:lnTo>
                  <a:lnTo>
                    <a:pt x="18035" y="2888"/>
                  </a:lnTo>
                  <a:lnTo>
                    <a:pt x="17641" y="3263"/>
                  </a:lnTo>
                  <a:lnTo>
                    <a:pt x="17229" y="3619"/>
                  </a:lnTo>
                  <a:lnTo>
                    <a:pt x="16742" y="3975"/>
                  </a:lnTo>
                  <a:lnTo>
                    <a:pt x="16235" y="4313"/>
                  </a:lnTo>
                  <a:lnTo>
                    <a:pt x="15936" y="4481"/>
                  </a:lnTo>
                  <a:lnTo>
                    <a:pt x="15673" y="4631"/>
                  </a:lnTo>
                  <a:lnTo>
                    <a:pt x="15392" y="4763"/>
                  </a:lnTo>
                  <a:lnTo>
                    <a:pt x="15111" y="4894"/>
                  </a:lnTo>
                  <a:lnTo>
                    <a:pt x="14567" y="5081"/>
                  </a:lnTo>
                  <a:lnTo>
                    <a:pt x="14042" y="5250"/>
                  </a:lnTo>
                  <a:lnTo>
                    <a:pt x="13517" y="5362"/>
                  </a:lnTo>
                  <a:lnTo>
                    <a:pt x="12992" y="5419"/>
                  </a:lnTo>
                  <a:lnTo>
                    <a:pt x="12486" y="5475"/>
                  </a:lnTo>
                  <a:lnTo>
                    <a:pt x="11399" y="5475"/>
                  </a:lnTo>
                  <a:lnTo>
                    <a:pt x="10818" y="5419"/>
                  </a:lnTo>
                  <a:lnTo>
                    <a:pt x="10255" y="5362"/>
                  </a:lnTo>
                  <a:lnTo>
                    <a:pt x="9693" y="5306"/>
                  </a:lnTo>
                  <a:lnTo>
                    <a:pt x="8568" y="5194"/>
                  </a:lnTo>
                  <a:lnTo>
                    <a:pt x="8006" y="5156"/>
                  </a:lnTo>
                  <a:lnTo>
                    <a:pt x="7462" y="5137"/>
                  </a:lnTo>
                  <a:lnTo>
                    <a:pt x="7012" y="5137"/>
                  </a:lnTo>
                  <a:lnTo>
                    <a:pt x="6581" y="5175"/>
                  </a:lnTo>
                  <a:lnTo>
                    <a:pt x="6131" y="5250"/>
                  </a:lnTo>
                  <a:lnTo>
                    <a:pt x="5681" y="5344"/>
                  </a:lnTo>
                  <a:lnTo>
                    <a:pt x="5250" y="5494"/>
                  </a:lnTo>
                  <a:lnTo>
                    <a:pt x="4800" y="5662"/>
                  </a:lnTo>
                  <a:lnTo>
                    <a:pt x="4350" y="5887"/>
                  </a:lnTo>
                  <a:lnTo>
                    <a:pt x="3900" y="6169"/>
                  </a:lnTo>
                  <a:lnTo>
                    <a:pt x="3619" y="6375"/>
                  </a:lnTo>
                  <a:lnTo>
                    <a:pt x="3338" y="6581"/>
                  </a:lnTo>
                  <a:lnTo>
                    <a:pt x="3075" y="6825"/>
                  </a:lnTo>
                  <a:lnTo>
                    <a:pt x="2813" y="7050"/>
                  </a:lnTo>
                  <a:lnTo>
                    <a:pt x="2588" y="7312"/>
                  </a:lnTo>
                  <a:lnTo>
                    <a:pt x="2344" y="7575"/>
                  </a:lnTo>
                  <a:lnTo>
                    <a:pt x="2138" y="7837"/>
                  </a:lnTo>
                  <a:lnTo>
                    <a:pt x="1932" y="8118"/>
                  </a:lnTo>
                  <a:lnTo>
                    <a:pt x="1726" y="8418"/>
                  </a:lnTo>
                  <a:lnTo>
                    <a:pt x="1538" y="8718"/>
                  </a:lnTo>
                  <a:lnTo>
                    <a:pt x="1369" y="9018"/>
                  </a:lnTo>
                  <a:lnTo>
                    <a:pt x="1220" y="9337"/>
                  </a:lnTo>
                  <a:lnTo>
                    <a:pt x="1051" y="9655"/>
                  </a:lnTo>
                  <a:lnTo>
                    <a:pt x="920" y="9974"/>
                  </a:lnTo>
                  <a:lnTo>
                    <a:pt x="788" y="10312"/>
                  </a:lnTo>
                  <a:lnTo>
                    <a:pt x="657" y="10649"/>
                  </a:lnTo>
                  <a:lnTo>
                    <a:pt x="451" y="11324"/>
                  </a:lnTo>
                  <a:lnTo>
                    <a:pt x="282" y="12018"/>
                  </a:lnTo>
                  <a:lnTo>
                    <a:pt x="151" y="12711"/>
                  </a:lnTo>
                  <a:lnTo>
                    <a:pt x="76" y="13386"/>
                  </a:lnTo>
                  <a:lnTo>
                    <a:pt x="20" y="14080"/>
                  </a:lnTo>
                  <a:lnTo>
                    <a:pt x="1" y="14755"/>
                  </a:lnTo>
                  <a:lnTo>
                    <a:pt x="38" y="15392"/>
                  </a:lnTo>
                  <a:lnTo>
                    <a:pt x="95" y="16029"/>
                  </a:lnTo>
                  <a:lnTo>
                    <a:pt x="132" y="16367"/>
                  </a:lnTo>
                  <a:lnTo>
                    <a:pt x="207" y="16779"/>
                  </a:lnTo>
                  <a:lnTo>
                    <a:pt x="320" y="17285"/>
                  </a:lnTo>
                  <a:lnTo>
                    <a:pt x="488" y="17848"/>
                  </a:lnTo>
                  <a:lnTo>
                    <a:pt x="582" y="18148"/>
                  </a:lnTo>
                  <a:lnTo>
                    <a:pt x="695" y="18448"/>
                  </a:lnTo>
                  <a:lnTo>
                    <a:pt x="826" y="18785"/>
                  </a:lnTo>
                  <a:lnTo>
                    <a:pt x="995" y="19104"/>
                  </a:lnTo>
                  <a:lnTo>
                    <a:pt x="1163" y="19441"/>
                  </a:lnTo>
                  <a:lnTo>
                    <a:pt x="1351" y="19779"/>
                  </a:lnTo>
                  <a:lnTo>
                    <a:pt x="1576" y="20116"/>
                  </a:lnTo>
                  <a:lnTo>
                    <a:pt x="1801" y="20454"/>
                  </a:lnTo>
                  <a:lnTo>
                    <a:pt x="40250" y="20454"/>
                  </a:lnTo>
                  <a:lnTo>
                    <a:pt x="40137" y="19929"/>
                  </a:lnTo>
                  <a:lnTo>
                    <a:pt x="40006" y="19422"/>
                  </a:lnTo>
                  <a:lnTo>
                    <a:pt x="39819" y="18916"/>
                  </a:lnTo>
                  <a:lnTo>
                    <a:pt x="39594" y="18429"/>
                  </a:lnTo>
                  <a:lnTo>
                    <a:pt x="39387" y="18054"/>
                  </a:lnTo>
                  <a:lnTo>
                    <a:pt x="39181" y="17698"/>
                  </a:lnTo>
                  <a:lnTo>
                    <a:pt x="38975" y="17342"/>
                  </a:lnTo>
                  <a:lnTo>
                    <a:pt x="38731" y="17004"/>
                  </a:lnTo>
                  <a:lnTo>
                    <a:pt x="38488" y="16667"/>
                  </a:lnTo>
                  <a:lnTo>
                    <a:pt x="38244" y="16348"/>
                  </a:lnTo>
                  <a:lnTo>
                    <a:pt x="37982" y="16048"/>
                  </a:lnTo>
                  <a:lnTo>
                    <a:pt x="37719" y="15748"/>
                  </a:lnTo>
                  <a:lnTo>
                    <a:pt x="37438" y="15448"/>
                  </a:lnTo>
                  <a:lnTo>
                    <a:pt x="37138" y="15167"/>
                  </a:lnTo>
                  <a:lnTo>
                    <a:pt x="36557" y="14623"/>
                  </a:lnTo>
                  <a:lnTo>
                    <a:pt x="35938" y="14117"/>
                  </a:lnTo>
                  <a:lnTo>
                    <a:pt x="35282" y="13630"/>
                  </a:lnTo>
                  <a:lnTo>
                    <a:pt x="34682" y="13180"/>
                  </a:lnTo>
                  <a:lnTo>
                    <a:pt x="34063" y="12749"/>
                  </a:lnTo>
                  <a:lnTo>
                    <a:pt x="32789" y="11924"/>
                  </a:lnTo>
                  <a:lnTo>
                    <a:pt x="31514" y="11080"/>
                  </a:lnTo>
                  <a:lnTo>
                    <a:pt x="30877" y="10668"/>
                  </a:lnTo>
                  <a:lnTo>
                    <a:pt x="30258" y="10237"/>
                  </a:lnTo>
                  <a:lnTo>
                    <a:pt x="29639" y="9787"/>
                  </a:lnTo>
                  <a:lnTo>
                    <a:pt x="29039" y="9337"/>
                  </a:lnTo>
                  <a:lnTo>
                    <a:pt x="28458" y="8849"/>
                  </a:lnTo>
                  <a:lnTo>
                    <a:pt x="27896" y="8362"/>
                  </a:lnTo>
                  <a:lnTo>
                    <a:pt x="27352" y="7837"/>
                  </a:lnTo>
                  <a:lnTo>
                    <a:pt x="26827" y="7275"/>
                  </a:lnTo>
                  <a:lnTo>
                    <a:pt x="26584" y="6993"/>
                  </a:lnTo>
                  <a:lnTo>
                    <a:pt x="26340" y="6693"/>
                  </a:lnTo>
                  <a:lnTo>
                    <a:pt x="26115" y="6375"/>
                  </a:lnTo>
                  <a:lnTo>
                    <a:pt x="25890" y="6056"/>
                  </a:lnTo>
                  <a:lnTo>
                    <a:pt x="25496" y="5456"/>
                  </a:lnTo>
                  <a:lnTo>
                    <a:pt x="25140" y="4875"/>
                  </a:lnTo>
                  <a:lnTo>
                    <a:pt x="24821" y="4313"/>
                  </a:lnTo>
                  <a:lnTo>
                    <a:pt x="24540" y="3769"/>
                  </a:lnTo>
                  <a:lnTo>
                    <a:pt x="24034" y="2775"/>
                  </a:lnTo>
                  <a:lnTo>
                    <a:pt x="23584" y="1876"/>
                  </a:lnTo>
                  <a:lnTo>
                    <a:pt x="23378" y="1501"/>
                  </a:lnTo>
                  <a:lnTo>
                    <a:pt x="23172" y="1144"/>
                  </a:lnTo>
                  <a:lnTo>
                    <a:pt x="22947" y="826"/>
                  </a:lnTo>
                  <a:lnTo>
                    <a:pt x="22703" y="563"/>
                  </a:lnTo>
                  <a:lnTo>
                    <a:pt x="22591" y="451"/>
                  </a:lnTo>
                  <a:lnTo>
                    <a:pt x="22459" y="357"/>
                  </a:lnTo>
                  <a:lnTo>
                    <a:pt x="22328" y="263"/>
                  </a:lnTo>
                  <a:lnTo>
                    <a:pt x="22197" y="188"/>
                  </a:lnTo>
                  <a:lnTo>
                    <a:pt x="22047" y="113"/>
                  </a:lnTo>
                  <a:lnTo>
                    <a:pt x="21897" y="57"/>
                  </a:lnTo>
                  <a:lnTo>
                    <a:pt x="21747" y="20"/>
                  </a:lnTo>
                  <a:lnTo>
                    <a:pt x="21578"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95;p3"/>
            <p:cNvSpPr/>
            <p:nvPr/>
          </p:nvSpPr>
          <p:spPr>
            <a:xfrm>
              <a:off x="0" y="291867"/>
              <a:ext cx="2198181" cy="4559766"/>
            </a:xfrm>
            <a:custGeom>
              <a:avLst/>
              <a:gdLst/>
              <a:ahLst/>
              <a:cxnLst/>
              <a:rect l="l" t="t" r="r" b="b"/>
              <a:pathLst>
                <a:path w="25721" h="53354" extrusionOk="0">
                  <a:moveTo>
                    <a:pt x="4349" y="1"/>
                  </a:moveTo>
                  <a:lnTo>
                    <a:pt x="3956" y="20"/>
                  </a:lnTo>
                  <a:lnTo>
                    <a:pt x="3562" y="38"/>
                  </a:lnTo>
                  <a:lnTo>
                    <a:pt x="3168" y="95"/>
                  </a:lnTo>
                  <a:lnTo>
                    <a:pt x="2793" y="151"/>
                  </a:lnTo>
                  <a:lnTo>
                    <a:pt x="2418" y="244"/>
                  </a:lnTo>
                  <a:lnTo>
                    <a:pt x="2044" y="338"/>
                  </a:lnTo>
                  <a:lnTo>
                    <a:pt x="1687" y="451"/>
                  </a:lnTo>
                  <a:lnTo>
                    <a:pt x="1331" y="601"/>
                  </a:lnTo>
                  <a:lnTo>
                    <a:pt x="994" y="769"/>
                  </a:lnTo>
                  <a:lnTo>
                    <a:pt x="656" y="957"/>
                  </a:lnTo>
                  <a:lnTo>
                    <a:pt x="319" y="1163"/>
                  </a:lnTo>
                  <a:lnTo>
                    <a:pt x="0" y="1388"/>
                  </a:lnTo>
                  <a:lnTo>
                    <a:pt x="0" y="51891"/>
                  </a:lnTo>
                  <a:lnTo>
                    <a:pt x="188" y="52060"/>
                  </a:lnTo>
                  <a:lnTo>
                    <a:pt x="375" y="52229"/>
                  </a:lnTo>
                  <a:lnTo>
                    <a:pt x="581" y="52379"/>
                  </a:lnTo>
                  <a:lnTo>
                    <a:pt x="788" y="52529"/>
                  </a:lnTo>
                  <a:lnTo>
                    <a:pt x="1012" y="52660"/>
                  </a:lnTo>
                  <a:lnTo>
                    <a:pt x="1237" y="52791"/>
                  </a:lnTo>
                  <a:lnTo>
                    <a:pt x="1462" y="52904"/>
                  </a:lnTo>
                  <a:lnTo>
                    <a:pt x="1706" y="52998"/>
                  </a:lnTo>
                  <a:lnTo>
                    <a:pt x="2006" y="53110"/>
                  </a:lnTo>
                  <a:lnTo>
                    <a:pt x="2287" y="53185"/>
                  </a:lnTo>
                  <a:lnTo>
                    <a:pt x="2587" y="53260"/>
                  </a:lnTo>
                  <a:lnTo>
                    <a:pt x="2887" y="53297"/>
                  </a:lnTo>
                  <a:lnTo>
                    <a:pt x="3187" y="53335"/>
                  </a:lnTo>
                  <a:lnTo>
                    <a:pt x="3468" y="53354"/>
                  </a:lnTo>
                  <a:lnTo>
                    <a:pt x="3768" y="53354"/>
                  </a:lnTo>
                  <a:lnTo>
                    <a:pt x="4068" y="53335"/>
                  </a:lnTo>
                  <a:lnTo>
                    <a:pt x="4368" y="53316"/>
                  </a:lnTo>
                  <a:lnTo>
                    <a:pt x="4668" y="53260"/>
                  </a:lnTo>
                  <a:lnTo>
                    <a:pt x="4968" y="53204"/>
                  </a:lnTo>
                  <a:lnTo>
                    <a:pt x="5268" y="53148"/>
                  </a:lnTo>
                  <a:lnTo>
                    <a:pt x="5568" y="53054"/>
                  </a:lnTo>
                  <a:lnTo>
                    <a:pt x="5849" y="52960"/>
                  </a:lnTo>
                  <a:lnTo>
                    <a:pt x="6130" y="52866"/>
                  </a:lnTo>
                  <a:lnTo>
                    <a:pt x="6411" y="52735"/>
                  </a:lnTo>
                  <a:lnTo>
                    <a:pt x="6693" y="52604"/>
                  </a:lnTo>
                  <a:lnTo>
                    <a:pt x="6974" y="52473"/>
                  </a:lnTo>
                  <a:lnTo>
                    <a:pt x="7518" y="52173"/>
                  </a:lnTo>
                  <a:lnTo>
                    <a:pt x="8024" y="51817"/>
                  </a:lnTo>
                  <a:lnTo>
                    <a:pt x="8511" y="51442"/>
                  </a:lnTo>
                  <a:lnTo>
                    <a:pt x="8961" y="51029"/>
                  </a:lnTo>
                  <a:lnTo>
                    <a:pt x="9373" y="50598"/>
                  </a:lnTo>
                  <a:lnTo>
                    <a:pt x="9767" y="50148"/>
                  </a:lnTo>
                  <a:lnTo>
                    <a:pt x="9936" y="49904"/>
                  </a:lnTo>
                  <a:lnTo>
                    <a:pt x="10105" y="49661"/>
                  </a:lnTo>
                  <a:lnTo>
                    <a:pt x="10236" y="49436"/>
                  </a:lnTo>
                  <a:lnTo>
                    <a:pt x="10367" y="49211"/>
                  </a:lnTo>
                  <a:lnTo>
                    <a:pt x="10592" y="48742"/>
                  </a:lnTo>
                  <a:lnTo>
                    <a:pt x="10779" y="48292"/>
                  </a:lnTo>
                  <a:lnTo>
                    <a:pt x="10911" y="47823"/>
                  </a:lnTo>
                  <a:lnTo>
                    <a:pt x="11004" y="47336"/>
                  </a:lnTo>
                  <a:lnTo>
                    <a:pt x="11079" y="46867"/>
                  </a:lnTo>
                  <a:lnTo>
                    <a:pt x="11098" y="46380"/>
                  </a:lnTo>
                  <a:lnTo>
                    <a:pt x="11117" y="45911"/>
                  </a:lnTo>
                  <a:lnTo>
                    <a:pt x="11079" y="45424"/>
                  </a:lnTo>
                  <a:lnTo>
                    <a:pt x="11042" y="44936"/>
                  </a:lnTo>
                  <a:lnTo>
                    <a:pt x="10986" y="44449"/>
                  </a:lnTo>
                  <a:lnTo>
                    <a:pt x="10911" y="43962"/>
                  </a:lnTo>
                  <a:lnTo>
                    <a:pt x="10704" y="42968"/>
                  </a:lnTo>
                  <a:lnTo>
                    <a:pt x="10479" y="41975"/>
                  </a:lnTo>
                  <a:lnTo>
                    <a:pt x="10273" y="41000"/>
                  </a:lnTo>
                  <a:lnTo>
                    <a:pt x="10067" y="40006"/>
                  </a:lnTo>
                  <a:lnTo>
                    <a:pt x="9992" y="39519"/>
                  </a:lnTo>
                  <a:lnTo>
                    <a:pt x="9917" y="39031"/>
                  </a:lnTo>
                  <a:lnTo>
                    <a:pt x="9880" y="38544"/>
                  </a:lnTo>
                  <a:lnTo>
                    <a:pt x="9861" y="38056"/>
                  </a:lnTo>
                  <a:lnTo>
                    <a:pt x="9861" y="37569"/>
                  </a:lnTo>
                  <a:lnTo>
                    <a:pt x="9880" y="37082"/>
                  </a:lnTo>
                  <a:lnTo>
                    <a:pt x="9936" y="36613"/>
                  </a:lnTo>
                  <a:lnTo>
                    <a:pt x="10048" y="36144"/>
                  </a:lnTo>
                  <a:lnTo>
                    <a:pt x="10180" y="35676"/>
                  </a:lnTo>
                  <a:lnTo>
                    <a:pt x="10348" y="35207"/>
                  </a:lnTo>
                  <a:lnTo>
                    <a:pt x="10573" y="34738"/>
                  </a:lnTo>
                  <a:lnTo>
                    <a:pt x="10686" y="34513"/>
                  </a:lnTo>
                  <a:lnTo>
                    <a:pt x="10836" y="34288"/>
                  </a:lnTo>
                  <a:lnTo>
                    <a:pt x="11042" y="33970"/>
                  </a:lnTo>
                  <a:lnTo>
                    <a:pt x="11267" y="33688"/>
                  </a:lnTo>
                  <a:lnTo>
                    <a:pt x="11492" y="33426"/>
                  </a:lnTo>
                  <a:lnTo>
                    <a:pt x="11735" y="33182"/>
                  </a:lnTo>
                  <a:lnTo>
                    <a:pt x="11979" y="32976"/>
                  </a:lnTo>
                  <a:lnTo>
                    <a:pt x="12242" y="32789"/>
                  </a:lnTo>
                  <a:lnTo>
                    <a:pt x="12504" y="32620"/>
                  </a:lnTo>
                  <a:lnTo>
                    <a:pt x="12767" y="32470"/>
                  </a:lnTo>
                  <a:lnTo>
                    <a:pt x="13048" y="32339"/>
                  </a:lnTo>
                  <a:lnTo>
                    <a:pt x="13329" y="32208"/>
                  </a:lnTo>
                  <a:lnTo>
                    <a:pt x="13910" y="31983"/>
                  </a:lnTo>
                  <a:lnTo>
                    <a:pt x="14510" y="31795"/>
                  </a:lnTo>
                  <a:lnTo>
                    <a:pt x="15147" y="31626"/>
                  </a:lnTo>
                  <a:lnTo>
                    <a:pt x="15804" y="31420"/>
                  </a:lnTo>
                  <a:lnTo>
                    <a:pt x="16478" y="31214"/>
                  </a:lnTo>
                  <a:lnTo>
                    <a:pt x="17191" y="30970"/>
                  </a:lnTo>
                  <a:lnTo>
                    <a:pt x="17547" y="30820"/>
                  </a:lnTo>
                  <a:lnTo>
                    <a:pt x="17903" y="30670"/>
                  </a:lnTo>
                  <a:lnTo>
                    <a:pt x="18259" y="30483"/>
                  </a:lnTo>
                  <a:lnTo>
                    <a:pt x="18634" y="30295"/>
                  </a:lnTo>
                  <a:lnTo>
                    <a:pt x="19009" y="30070"/>
                  </a:lnTo>
                  <a:lnTo>
                    <a:pt x="19384" y="29827"/>
                  </a:lnTo>
                  <a:lnTo>
                    <a:pt x="19778" y="29564"/>
                  </a:lnTo>
                  <a:lnTo>
                    <a:pt x="20153" y="29264"/>
                  </a:lnTo>
                  <a:lnTo>
                    <a:pt x="20546" y="28927"/>
                  </a:lnTo>
                  <a:lnTo>
                    <a:pt x="20940" y="28571"/>
                  </a:lnTo>
                  <a:lnTo>
                    <a:pt x="21259" y="28252"/>
                  </a:lnTo>
                  <a:lnTo>
                    <a:pt x="21559" y="27933"/>
                  </a:lnTo>
                  <a:lnTo>
                    <a:pt x="21859" y="27596"/>
                  </a:lnTo>
                  <a:lnTo>
                    <a:pt x="22140" y="27258"/>
                  </a:lnTo>
                  <a:lnTo>
                    <a:pt x="22421" y="26902"/>
                  </a:lnTo>
                  <a:lnTo>
                    <a:pt x="22702" y="26527"/>
                  </a:lnTo>
                  <a:lnTo>
                    <a:pt x="22965" y="26152"/>
                  </a:lnTo>
                  <a:lnTo>
                    <a:pt x="23208" y="25759"/>
                  </a:lnTo>
                  <a:lnTo>
                    <a:pt x="23452" y="25365"/>
                  </a:lnTo>
                  <a:lnTo>
                    <a:pt x="23696" y="24953"/>
                  </a:lnTo>
                  <a:lnTo>
                    <a:pt x="23902" y="24540"/>
                  </a:lnTo>
                  <a:lnTo>
                    <a:pt x="24127" y="24109"/>
                  </a:lnTo>
                  <a:lnTo>
                    <a:pt x="24314" y="23678"/>
                  </a:lnTo>
                  <a:lnTo>
                    <a:pt x="24502" y="23247"/>
                  </a:lnTo>
                  <a:lnTo>
                    <a:pt x="24689" y="22797"/>
                  </a:lnTo>
                  <a:lnTo>
                    <a:pt x="24839" y="22347"/>
                  </a:lnTo>
                  <a:lnTo>
                    <a:pt x="24989" y="21897"/>
                  </a:lnTo>
                  <a:lnTo>
                    <a:pt x="25139" y="21428"/>
                  </a:lnTo>
                  <a:lnTo>
                    <a:pt x="25252" y="20960"/>
                  </a:lnTo>
                  <a:lnTo>
                    <a:pt x="25364" y="20491"/>
                  </a:lnTo>
                  <a:lnTo>
                    <a:pt x="25458" y="20022"/>
                  </a:lnTo>
                  <a:lnTo>
                    <a:pt x="25552" y="19535"/>
                  </a:lnTo>
                  <a:lnTo>
                    <a:pt x="25608" y="19047"/>
                  </a:lnTo>
                  <a:lnTo>
                    <a:pt x="25664" y="18560"/>
                  </a:lnTo>
                  <a:lnTo>
                    <a:pt x="25702" y="18073"/>
                  </a:lnTo>
                  <a:lnTo>
                    <a:pt x="25720" y="17585"/>
                  </a:lnTo>
                  <a:lnTo>
                    <a:pt x="25720" y="17098"/>
                  </a:lnTo>
                  <a:lnTo>
                    <a:pt x="25702" y="16610"/>
                  </a:lnTo>
                  <a:lnTo>
                    <a:pt x="25683" y="16123"/>
                  </a:lnTo>
                  <a:lnTo>
                    <a:pt x="25627" y="15635"/>
                  </a:lnTo>
                  <a:lnTo>
                    <a:pt x="25570" y="15129"/>
                  </a:lnTo>
                  <a:lnTo>
                    <a:pt x="25477" y="14642"/>
                  </a:lnTo>
                  <a:lnTo>
                    <a:pt x="25402" y="14248"/>
                  </a:lnTo>
                  <a:lnTo>
                    <a:pt x="25308" y="13855"/>
                  </a:lnTo>
                  <a:lnTo>
                    <a:pt x="25196" y="13480"/>
                  </a:lnTo>
                  <a:lnTo>
                    <a:pt x="25083" y="13105"/>
                  </a:lnTo>
                  <a:lnTo>
                    <a:pt x="24971" y="12730"/>
                  </a:lnTo>
                  <a:lnTo>
                    <a:pt x="24839" y="12374"/>
                  </a:lnTo>
                  <a:lnTo>
                    <a:pt x="24539" y="11661"/>
                  </a:lnTo>
                  <a:lnTo>
                    <a:pt x="24221" y="10986"/>
                  </a:lnTo>
                  <a:lnTo>
                    <a:pt x="23846" y="10349"/>
                  </a:lnTo>
                  <a:lnTo>
                    <a:pt x="23471" y="9730"/>
                  </a:lnTo>
                  <a:lnTo>
                    <a:pt x="23040" y="9130"/>
                  </a:lnTo>
                  <a:lnTo>
                    <a:pt x="22609" y="8568"/>
                  </a:lnTo>
                  <a:lnTo>
                    <a:pt x="22140" y="8024"/>
                  </a:lnTo>
                  <a:lnTo>
                    <a:pt x="21671" y="7518"/>
                  </a:lnTo>
                  <a:lnTo>
                    <a:pt x="21165" y="7031"/>
                  </a:lnTo>
                  <a:lnTo>
                    <a:pt x="20659" y="6562"/>
                  </a:lnTo>
                  <a:lnTo>
                    <a:pt x="20153" y="6131"/>
                  </a:lnTo>
                  <a:lnTo>
                    <a:pt x="19628" y="5700"/>
                  </a:lnTo>
                  <a:lnTo>
                    <a:pt x="19103" y="5306"/>
                  </a:lnTo>
                  <a:lnTo>
                    <a:pt x="18559" y="4931"/>
                  </a:lnTo>
                  <a:lnTo>
                    <a:pt x="18034" y="4594"/>
                  </a:lnTo>
                  <a:lnTo>
                    <a:pt x="17509" y="4256"/>
                  </a:lnTo>
                  <a:lnTo>
                    <a:pt x="16985" y="3956"/>
                  </a:lnTo>
                  <a:lnTo>
                    <a:pt x="16460" y="3675"/>
                  </a:lnTo>
                  <a:lnTo>
                    <a:pt x="15972" y="3413"/>
                  </a:lnTo>
                  <a:lnTo>
                    <a:pt x="14997" y="2925"/>
                  </a:lnTo>
                  <a:lnTo>
                    <a:pt x="14116" y="2532"/>
                  </a:lnTo>
                  <a:lnTo>
                    <a:pt x="13329" y="2213"/>
                  </a:lnTo>
                  <a:lnTo>
                    <a:pt x="12673" y="1950"/>
                  </a:lnTo>
                  <a:lnTo>
                    <a:pt x="12148" y="1763"/>
                  </a:lnTo>
                  <a:lnTo>
                    <a:pt x="11436" y="1501"/>
                  </a:lnTo>
                  <a:lnTo>
                    <a:pt x="10704" y="1238"/>
                  </a:lnTo>
                  <a:lnTo>
                    <a:pt x="9936" y="994"/>
                  </a:lnTo>
                  <a:lnTo>
                    <a:pt x="9167" y="751"/>
                  </a:lnTo>
                  <a:lnTo>
                    <a:pt x="8380" y="544"/>
                  </a:lnTo>
                  <a:lnTo>
                    <a:pt x="7574" y="357"/>
                  </a:lnTo>
                  <a:lnTo>
                    <a:pt x="6768" y="207"/>
                  </a:lnTo>
                  <a:lnTo>
                    <a:pt x="5943" y="95"/>
                  </a:lnTo>
                  <a:lnTo>
                    <a:pt x="5549" y="38"/>
                  </a:lnTo>
                  <a:lnTo>
                    <a:pt x="5137" y="20"/>
                  </a:lnTo>
                  <a:lnTo>
                    <a:pt x="4743"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a:t> </a:t>
              </a:r>
              <a:endParaRPr/>
            </a:p>
          </p:txBody>
        </p:sp>
      </p:grpSp>
      <p:sp>
        <p:nvSpPr>
          <p:cNvPr id="96" name="Google Shape;96;p3"/>
          <p:cNvSpPr/>
          <p:nvPr/>
        </p:nvSpPr>
        <p:spPr>
          <a:xfrm rot="10800000">
            <a:off x="409712" y="176777"/>
            <a:ext cx="8324576" cy="4789946"/>
          </a:xfrm>
          <a:custGeom>
            <a:avLst/>
            <a:gdLst/>
            <a:ahLst/>
            <a:cxnLst/>
            <a:rect l="l" t="t" r="r" b="b"/>
            <a:pathLst>
              <a:path w="80686" h="51779" extrusionOk="0">
                <a:moveTo>
                  <a:pt x="48272" y="0"/>
                </a:moveTo>
                <a:lnTo>
                  <a:pt x="45573" y="37"/>
                </a:lnTo>
                <a:lnTo>
                  <a:pt x="42873" y="94"/>
                </a:lnTo>
                <a:lnTo>
                  <a:pt x="40174" y="169"/>
                </a:lnTo>
                <a:lnTo>
                  <a:pt x="36537" y="281"/>
                </a:lnTo>
                <a:lnTo>
                  <a:pt x="32919" y="356"/>
                </a:lnTo>
                <a:lnTo>
                  <a:pt x="25664" y="506"/>
                </a:lnTo>
                <a:lnTo>
                  <a:pt x="11173" y="712"/>
                </a:lnTo>
                <a:lnTo>
                  <a:pt x="10611" y="731"/>
                </a:lnTo>
                <a:lnTo>
                  <a:pt x="10048" y="769"/>
                </a:lnTo>
                <a:lnTo>
                  <a:pt x="9467" y="825"/>
                </a:lnTo>
                <a:lnTo>
                  <a:pt x="8905" y="900"/>
                </a:lnTo>
                <a:lnTo>
                  <a:pt x="8361" y="994"/>
                </a:lnTo>
                <a:lnTo>
                  <a:pt x="7799" y="1106"/>
                </a:lnTo>
                <a:lnTo>
                  <a:pt x="7255" y="1256"/>
                </a:lnTo>
                <a:lnTo>
                  <a:pt x="6711" y="1406"/>
                </a:lnTo>
                <a:lnTo>
                  <a:pt x="6186" y="1593"/>
                </a:lnTo>
                <a:lnTo>
                  <a:pt x="5680" y="1818"/>
                </a:lnTo>
                <a:lnTo>
                  <a:pt x="5193" y="2062"/>
                </a:lnTo>
                <a:lnTo>
                  <a:pt x="4705" y="2343"/>
                </a:lnTo>
                <a:lnTo>
                  <a:pt x="4255" y="2643"/>
                </a:lnTo>
                <a:lnTo>
                  <a:pt x="3824" y="2981"/>
                </a:lnTo>
                <a:lnTo>
                  <a:pt x="3431" y="3356"/>
                </a:lnTo>
                <a:lnTo>
                  <a:pt x="3224" y="3562"/>
                </a:lnTo>
                <a:lnTo>
                  <a:pt x="3037" y="3768"/>
                </a:lnTo>
                <a:lnTo>
                  <a:pt x="2831" y="4031"/>
                </a:lnTo>
                <a:lnTo>
                  <a:pt x="2625" y="4312"/>
                </a:lnTo>
                <a:lnTo>
                  <a:pt x="2437" y="4593"/>
                </a:lnTo>
                <a:lnTo>
                  <a:pt x="2250" y="4893"/>
                </a:lnTo>
                <a:lnTo>
                  <a:pt x="2100" y="5193"/>
                </a:lnTo>
                <a:lnTo>
                  <a:pt x="1950" y="5493"/>
                </a:lnTo>
                <a:lnTo>
                  <a:pt x="1800" y="5811"/>
                </a:lnTo>
                <a:lnTo>
                  <a:pt x="1668" y="6130"/>
                </a:lnTo>
                <a:lnTo>
                  <a:pt x="1425" y="6786"/>
                </a:lnTo>
                <a:lnTo>
                  <a:pt x="1237" y="7461"/>
                </a:lnTo>
                <a:lnTo>
                  <a:pt x="1069" y="8136"/>
                </a:lnTo>
                <a:lnTo>
                  <a:pt x="919" y="8811"/>
                </a:lnTo>
                <a:lnTo>
                  <a:pt x="844" y="9167"/>
                </a:lnTo>
                <a:lnTo>
                  <a:pt x="619" y="10423"/>
                </a:lnTo>
                <a:lnTo>
                  <a:pt x="450" y="11698"/>
                </a:lnTo>
                <a:lnTo>
                  <a:pt x="300" y="12973"/>
                </a:lnTo>
                <a:lnTo>
                  <a:pt x="187" y="14247"/>
                </a:lnTo>
                <a:lnTo>
                  <a:pt x="112" y="15522"/>
                </a:lnTo>
                <a:lnTo>
                  <a:pt x="56" y="16816"/>
                </a:lnTo>
                <a:lnTo>
                  <a:pt x="19" y="18091"/>
                </a:lnTo>
                <a:lnTo>
                  <a:pt x="0" y="19384"/>
                </a:lnTo>
                <a:lnTo>
                  <a:pt x="0" y="20678"/>
                </a:lnTo>
                <a:lnTo>
                  <a:pt x="19" y="21971"/>
                </a:lnTo>
                <a:lnTo>
                  <a:pt x="56" y="24558"/>
                </a:lnTo>
                <a:lnTo>
                  <a:pt x="75" y="27126"/>
                </a:lnTo>
                <a:lnTo>
                  <a:pt x="94" y="28420"/>
                </a:lnTo>
                <a:lnTo>
                  <a:pt x="75" y="29713"/>
                </a:lnTo>
                <a:lnTo>
                  <a:pt x="37" y="31907"/>
                </a:lnTo>
                <a:lnTo>
                  <a:pt x="19" y="33032"/>
                </a:lnTo>
                <a:lnTo>
                  <a:pt x="19" y="34156"/>
                </a:lnTo>
                <a:lnTo>
                  <a:pt x="19" y="35300"/>
                </a:lnTo>
                <a:lnTo>
                  <a:pt x="56" y="36443"/>
                </a:lnTo>
                <a:lnTo>
                  <a:pt x="112" y="37568"/>
                </a:lnTo>
                <a:lnTo>
                  <a:pt x="206" y="38712"/>
                </a:lnTo>
                <a:lnTo>
                  <a:pt x="281" y="39274"/>
                </a:lnTo>
                <a:lnTo>
                  <a:pt x="356" y="39837"/>
                </a:lnTo>
                <a:lnTo>
                  <a:pt x="450" y="40399"/>
                </a:lnTo>
                <a:lnTo>
                  <a:pt x="544" y="40943"/>
                </a:lnTo>
                <a:lnTo>
                  <a:pt x="656" y="41486"/>
                </a:lnTo>
                <a:lnTo>
                  <a:pt x="787" y="42030"/>
                </a:lnTo>
                <a:lnTo>
                  <a:pt x="937" y="42574"/>
                </a:lnTo>
                <a:lnTo>
                  <a:pt x="1106" y="43099"/>
                </a:lnTo>
                <a:lnTo>
                  <a:pt x="1275" y="43623"/>
                </a:lnTo>
                <a:lnTo>
                  <a:pt x="1481" y="44148"/>
                </a:lnTo>
                <a:lnTo>
                  <a:pt x="1706" y="44655"/>
                </a:lnTo>
                <a:lnTo>
                  <a:pt x="1931" y="45161"/>
                </a:lnTo>
                <a:lnTo>
                  <a:pt x="2193" y="45648"/>
                </a:lnTo>
                <a:lnTo>
                  <a:pt x="2475" y="46135"/>
                </a:lnTo>
                <a:lnTo>
                  <a:pt x="2774" y="46604"/>
                </a:lnTo>
                <a:lnTo>
                  <a:pt x="3112" y="47073"/>
                </a:lnTo>
                <a:lnTo>
                  <a:pt x="3524" y="47598"/>
                </a:lnTo>
                <a:lnTo>
                  <a:pt x="3974" y="48104"/>
                </a:lnTo>
                <a:lnTo>
                  <a:pt x="4424" y="48554"/>
                </a:lnTo>
                <a:lnTo>
                  <a:pt x="4912" y="48966"/>
                </a:lnTo>
                <a:lnTo>
                  <a:pt x="5399" y="49360"/>
                </a:lnTo>
                <a:lnTo>
                  <a:pt x="5905" y="49697"/>
                </a:lnTo>
                <a:lnTo>
                  <a:pt x="6430" y="50016"/>
                </a:lnTo>
                <a:lnTo>
                  <a:pt x="6974" y="50297"/>
                </a:lnTo>
                <a:lnTo>
                  <a:pt x="7536" y="50560"/>
                </a:lnTo>
                <a:lnTo>
                  <a:pt x="8099" y="50785"/>
                </a:lnTo>
                <a:lnTo>
                  <a:pt x="8680" y="50991"/>
                </a:lnTo>
                <a:lnTo>
                  <a:pt x="9261" y="51160"/>
                </a:lnTo>
                <a:lnTo>
                  <a:pt x="9861" y="51310"/>
                </a:lnTo>
                <a:lnTo>
                  <a:pt x="10479" y="51422"/>
                </a:lnTo>
                <a:lnTo>
                  <a:pt x="11098" y="51535"/>
                </a:lnTo>
                <a:lnTo>
                  <a:pt x="11717" y="51610"/>
                </a:lnTo>
                <a:lnTo>
                  <a:pt x="12335" y="51685"/>
                </a:lnTo>
                <a:lnTo>
                  <a:pt x="12973" y="51722"/>
                </a:lnTo>
                <a:lnTo>
                  <a:pt x="13610" y="51759"/>
                </a:lnTo>
                <a:lnTo>
                  <a:pt x="14266" y="51778"/>
                </a:lnTo>
                <a:lnTo>
                  <a:pt x="15541" y="51778"/>
                </a:lnTo>
                <a:lnTo>
                  <a:pt x="16834" y="51722"/>
                </a:lnTo>
                <a:lnTo>
                  <a:pt x="18128" y="51647"/>
                </a:lnTo>
                <a:lnTo>
                  <a:pt x="19403" y="51553"/>
                </a:lnTo>
                <a:lnTo>
                  <a:pt x="21896" y="51366"/>
                </a:lnTo>
                <a:lnTo>
                  <a:pt x="23414" y="51253"/>
                </a:lnTo>
                <a:lnTo>
                  <a:pt x="24952" y="51160"/>
                </a:lnTo>
                <a:lnTo>
                  <a:pt x="26489" y="51103"/>
                </a:lnTo>
                <a:lnTo>
                  <a:pt x="28026" y="51047"/>
                </a:lnTo>
                <a:lnTo>
                  <a:pt x="29563" y="51028"/>
                </a:lnTo>
                <a:lnTo>
                  <a:pt x="31101" y="51010"/>
                </a:lnTo>
                <a:lnTo>
                  <a:pt x="32638" y="51010"/>
                </a:lnTo>
                <a:lnTo>
                  <a:pt x="34175" y="51028"/>
                </a:lnTo>
                <a:lnTo>
                  <a:pt x="37249" y="51085"/>
                </a:lnTo>
                <a:lnTo>
                  <a:pt x="40343" y="51178"/>
                </a:lnTo>
                <a:lnTo>
                  <a:pt x="43417" y="51310"/>
                </a:lnTo>
                <a:lnTo>
                  <a:pt x="46491" y="51460"/>
                </a:lnTo>
                <a:lnTo>
                  <a:pt x="49191" y="51572"/>
                </a:lnTo>
                <a:lnTo>
                  <a:pt x="51909" y="51685"/>
                </a:lnTo>
                <a:lnTo>
                  <a:pt x="53278" y="51722"/>
                </a:lnTo>
                <a:lnTo>
                  <a:pt x="54646" y="51741"/>
                </a:lnTo>
                <a:lnTo>
                  <a:pt x="55996" y="51722"/>
                </a:lnTo>
                <a:lnTo>
                  <a:pt x="57346" y="51703"/>
                </a:lnTo>
                <a:lnTo>
                  <a:pt x="58714" y="51666"/>
                </a:lnTo>
                <a:lnTo>
                  <a:pt x="60064" y="51572"/>
                </a:lnTo>
                <a:lnTo>
                  <a:pt x="61414" y="51478"/>
                </a:lnTo>
                <a:lnTo>
                  <a:pt x="62745" y="51328"/>
                </a:lnTo>
                <a:lnTo>
                  <a:pt x="64076" y="51141"/>
                </a:lnTo>
                <a:lnTo>
                  <a:pt x="65407" y="50916"/>
                </a:lnTo>
                <a:lnTo>
                  <a:pt x="66082" y="50785"/>
                </a:lnTo>
                <a:lnTo>
                  <a:pt x="66738" y="50653"/>
                </a:lnTo>
                <a:lnTo>
                  <a:pt x="67394" y="50485"/>
                </a:lnTo>
                <a:lnTo>
                  <a:pt x="68050" y="50316"/>
                </a:lnTo>
                <a:lnTo>
                  <a:pt x="68669" y="50147"/>
                </a:lnTo>
                <a:lnTo>
                  <a:pt x="69287" y="49979"/>
                </a:lnTo>
                <a:lnTo>
                  <a:pt x="69906" y="49772"/>
                </a:lnTo>
                <a:lnTo>
                  <a:pt x="70506" y="49547"/>
                </a:lnTo>
                <a:lnTo>
                  <a:pt x="71106" y="49322"/>
                </a:lnTo>
                <a:lnTo>
                  <a:pt x="71706" y="49060"/>
                </a:lnTo>
                <a:lnTo>
                  <a:pt x="72287" y="48798"/>
                </a:lnTo>
                <a:lnTo>
                  <a:pt x="72868" y="48498"/>
                </a:lnTo>
                <a:lnTo>
                  <a:pt x="73412" y="48179"/>
                </a:lnTo>
                <a:lnTo>
                  <a:pt x="73955" y="47841"/>
                </a:lnTo>
                <a:lnTo>
                  <a:pt x="74480" y="47485"/>
                </a:lnTo>
                <a:lnTo>
                  <a:pt x="74986" y="47092"/>
                </a:lnTo>
                <a:lnTo>
                  <a:pt x="75455" y="46698"/>
                </a:lnTo>
                <a:lnTo>
                  <a:pt x="75924" y="46248"/>
                </a:lnTo>
                <a:lnTo>
                  <a:pt x="76355" y="45798"/>
                </a:lnTo>
                <a:lnTo>
                  <a:pt x="76767" y="45292"/>
                </a:lnTo>
                <a:lnTo>
                  <a:pt x="77067" y="44898"/>
                </a:lnTo>
                <a:lnTo>
                  <a:pt x="77330" y="44486"/>
                </a:lnTo>
                <a:lnTo>
                  <a:pt x="77592" y="44073"/>
                </a:lnTo>
                <a:lnTo>
                  <a:pt x="77836" y="43642"/>
                </a:lnTo>
                <a:lnTo>
                  <a:pt x="78042" y="43192"/>
                </a:lnTo>
                <a:lnTo>
                  <a:pt x="78248" y="42742"/>
                </a:lnTo>
                <a:lnTo>
                  <a:pt x="78454" y="42292"/>
                </a:lnTo>
                <a:lnTo>
                  <a:pt x="78623" y="41824"/>
                </a:lnTo>
                <a:lnTo>
                  <a:pt x="78792" y="41355"/>
                </a:lnTo>
                <a:lnTo>
                  <a:pt x="78942" y="40868"/>
                </a:lnTo>
                <a:lnTo>
                  <a:pt x="79073" y="40399"/>
                </a:lnTo>
                <a:lnTo>
                  <a:pt x="79204" y="39912"/>
                </a:lnTo>
                <a:lnTo>
                  <a:pt x="79429" y="38937"/>
                </a:lnTo>
                <a:lnTo>
                  <a:pt x="79635" y="37962"/>
                </a:lnTo>
                <a:lnTo>
                  <a:pt x="79785" y="37118"/>
                </a:lnTo>
                <a:lnTo>
                  <a:pt x="79935" y="36294"/>
                </a:lnTo>
                <a:lnTo>
                  <a:pt x="80048" y="35450"/>
                </a:lnTo>
                <a:lnTo>
                  <a:pt x="80160" y="34606"/>
                </a:lnTo>
                <a:lnTo>
                  <a:pt x="80273" y="33781"/>
                </a:lnTo>
                <a:lnTo>
                  <a:pt x="80367" y="32938"/>
                </a:lnTo>
                <a:lnTo>
                  <a:pt x="80441" y="32094"/>
                </a:lnTo>
                <a:lnTo>
                  <a:pt x="80498" y="31251"/>
                </a:lnTo>
                <a:lnTo>
                  <a:pt x="80591" y="29563"/>
                </a:lnTo>
                <a:lnTo>
                  <a:pt x="80666" y="27858"/>
                </a:lnTo>
                <a:lnTo>
                  <a:pt x="80685" y="26170"/>
                </a:lnTo>
                <a:lnTo>
                  <a:pt x="80685" y="24464"/>
                </a:lnTo>
                <a:lnTo>
                  <a:pt x="80648" y="22777"/>
                </a:lnTo>
                <a:lnTo>
                  <a:pt x="80591" y="21071"/>
                </a:lnTo>
                <a:lnTo>
                  <a:pt x="80498" y="19365"/>
                </a:lnTo>
                <a:lnTo>
                  <a:pt x="80404" y="17659"/>
                </a:lnTo>
                <a:lnTo>
                  <a:pt x="80292" y="15972"/>
                </a:lnTo>
                <a:lnTo>
                  <a:pt x="80160" y="14266"/>
                </a:lnTo>
                <a:lnTo>
                  <a:pt x="79898" y="10873"/>
                </a:lnTo>
                <a:lnTo>
                  <a:pt x="79823" y="10086"/>
                </a:lnTo>
                <a:lnTo>
                  <a:pt x="79748" y="9298"/>
                </a:lnTo>
                <a:lnTo>
                  <a:pt x="79635" y="8511"/>
                </a:lnTo>
                <a:lnTo>
                  <a:pt x="79579" y="8136"/>
                </a:lnTo>
                <a:lnTo>
                  <a:pt x="79504" y="7742"/>
                </a:lnTo>
                <a:lnTo>
                  <a:pt x="79410" y="7367"/>
                </a:lnTo>
                <a:lnTo>
                  <a:pt x="79298" y="6992"/>
                </a:lnTo>
                <a:lnTo>
                  <a:pt x="79185" y="6618"/>
                </a:lnTo>
                <a:lnTo>
                  <a:pt x="79054" y="6261"/>
                </a:lnTo>
                <a:lnTo>
                  <a:pt x="78886" y="5905"/>
                </a:lnTo>
                <a:lnTo>
                  <a:pt x="78717" y="5549"/>
                </a:lnTo>
                <a:lnTo>
                  <a:pt x="78529" y="5212"/>
                </a:lnTo>
                <a:lnTo>
                  <a:pt x="78304" y="4893"/>
                </a:lnTo>
                <a:lnTo>
                  <a:pt x="78004" y="4499"/>
                </a:lnTo>
                <a:lnTo>
                  <a:pt x="77667" y="4124"/>
                </a:lnTo>
                <a:lnTo>
                  <a:pt x="77292" y="3768"/>
                </a:lnTo>
                <a:lnTo>
                  <a:pt x="76898" y="3449"/>
                </a:lnTo>
                <a:lnTo>
                  <a:pt x="76486" y="3149"/>
                </a:lnTo>
                <a:lnTo>
                  <a:pt x="76036" y="2868"/>
                </a:lnTo>
                <a:lnTo>
                  <a:pt x="75567" y="2606"/>
                </a:lnTo>
                <a:lnTo>
                  <a:pt x="75080" y="2381"/>
                </a:lnTo>
                <a:lnTo>
                  <a:pt x="74574" y="2156"/>
                </a:lnTo>
                <a:lnTo>
                  <a:pt x="74049" y="1968"/>
                </a:lnTo>
                <a:lnTo>
                  <a:pt x="73505" y="1781"/>
                </a:lnTo>
                <a:lnTo>
                  <a:pt x="72962" y="1631"/>
                </a:lnTo>
                <a:lnTo>
                  <a:pt x="72380" y="1481"/>
                </a:lnTo>
                <a:lnTo>
                  <a:pt x="71818" y="1350"/>
                </a:lnTo>
                <a:lnTo>
                  <a:pt x="71237" y="1219"/>
                </a:lnTo>
                <a:lnTo>
                  <a:pt x="70637" y="1125"/>
                </a:lnTo>
                <a:lnTo>
                  <a:pt x="70056" y="1031"/>
                </a:lnTo>
                <a:lnTo>
                  <a:pt x="69456" y="937"/>
                </a:lnTo>
                <a:lnTo>
                  <a:pt x="68256" y="806"/>
                </a:lnTo>
                <a:lnTo>
                  <a:pt x="67075" y="712"/>
                </a:lnTo>
                <a:lnTo>
                  <a:pt x="65913" y="619"/>
                </a:lnTo>
                <a:lnTo>
                  <a:pt x="63701" y="506"/>
                </a:lnTo>
                <a:lnTo>
                  <a:pt x="62689" y="450"/>
                </a:lnTo>
                <a:lnTo>
                  <a:pt x="61751" y="394"/>
                </a:lnTo>
                <a:lnTo>
                  <a:pt x="60401" y="300"/>
                </a:lnTo>
                <a:lnTo>
                  <a:pt x="59052" y="225"/>
                </a:lnTo>
                <a:lnTo>
                  <a:pt x="57702" y="150"/>
                </a:lnTo>
                <a:lnTo>
                  <a:pt x="56371" y="112"/>
                </a:lnTo>
                <a:lnTo>
                  <a:pt x="53671" y="37"/>
                </a:lnTo>
                <a:lnTo>
                  <a:pt x="50972"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7" name="Google Shape;97;p3"/>
          <p:cNvSpPr txBox="1">
            <a:spLocks noGrp="1"/>
          </p:cNvSpPr>
          <p:nvPr>
            <p:ph type="title"/>
          </p:nvPr>
        </p:nvSpPr>
        <p:spPr>
          <a:xfrm>
            <a:off x="1100100" y="2301372"/>
            <a:ext cx="6943800" cy="841800"/>
          </a:xfrm>
          <a:prstGeom prst="rect">
            <a:avLst/>
          </a:prstGeom>
        </p:spPr>
        <p:txBody>
          <a:bodyPr spcFirstLastPara="1" wrap="square" lIns="91425" tIns="91425" rIns="91425" bIns="91425" anchor="ctr" anchorCtr="0">
            <a:noAutofit/>
          </a:bodyPr>
          <a:lstStyle>
            <a:lvl1pPr lvl="0" algn="l">
              <a:spcBef>
                <a:spcPts val="0"/>
              </a:spcBef>
              <a:spcAft>
                <a:spcPts val="0"/>
              </a:spcAft>
              <a:buSzPts val="3600"/>
              <a:buNone/>
              <a:defRPr sz="50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98" name="Google Shape;98;p3"/>
          <p:cNvSpPr txBox="1">
            <a:spLocks noGrp="1"/>
          </p:cNvSpPr>
          <p:nvPr>
            <p:ph type="title" idx="2" hasCustomPrompt="1"/>
          </p:nvPr>
        </p:nvSpPr>
        <p:spPr>
          <a:xfrm>
            <a:off x="4155900" y="1522041"/>
            <a:ext cx="832200" cy="621300"/>
          </a:xfrm>
          <a:prstGeom prst="rect">
            <a:avLst/>
          </a:prstGeom>
          <a:noFill/>
        </p:spPr>
        <p:txBody>
          <a:bodyPr spcFirstLastPara="1" wrap="square" lIns="91425" tIns="91425" rIns="91425" bIns="91425" anchor="ctr" anchorCtr="0">
            <a:noAutofit/>
          </a:bodyPr>
          <a:lstStyle>
            <a:lvl1pPr lvl="0" rtl="0">
              <a:spcBef>
                <a:spcPts val="0"/>
              </a:spcBef>
              <a:spcAft>
                <a:spcPts val="0"/>
              </a:spcAft>
              <a:buSzPts val="6000"/>
              <a:buNone/>
              <a:defRPr sz="4500">
                <a:solidFill>
                  <a:schemeClr val="accent1"/>
                </a:solidFill>
              </a:defRPr>
            </a:lvl1pPr>
            <a:lvl2pPr lvl="1" algn="ctr" rtl="0">
              <a:spcBef>
                <a:spcPts val="0"/>
              </a:spcBef>
              <a:spcAft>
                <a:spcPts val="0"/>
              </a:spcAft>
              <a:buSzPts val="6000"/>
              <a:buNone/>
              <a:defRPr sz="6000"/>
            </a:lvl2pPr>
            <a:lvl3pPr lvl="2" algn="ctr" rtl="0">
              <a:spcBef>
                <a:spcPts val="0"/>
              </a:spcBef>
              <a:spcAft>
                <a:spcPts val="0"/>
              </a:spcAft>
              <a:buSzPts val="6000"/>
              <a:buNone/>
              <a:defRPr sz="6000"/>
            </a:lvl3pPr>
            <a:lvl4pPr lvl="3" algn="ctr" rtl="0">
              <a:spcBef>
                <a:spcPts val="0"/>
              </a:spcBef>
              <a:spcAft>
                <a:spcPts val="0"/>
              </a:spcAft>
              <a:buSzPts val="6000"/>
              <a:buNone/>
              <a:defRPr sz="6000"/>
            </a:lvl4pPr>
            <a:lvl5pPr lvl="4" algn="ctr" rtl="0">
              <a:spcBef>
                <a:spcPts val="0"/>
              </a:spcBef>
              <a:spcAft>
                <a:spcPts val="0"/>
              </a:spcAft>
              <a:buSzPts val="6000"/>
              <a:buNone/>
              <a:defRPr sz="6000"/>
            </a:lvl5pPr>
            <a:lvl6pPr lvl="5" algn="ctr" rtl="0">
              <a:spcBef>
                <a:spcPts val="0"/>
              </a:spcBef>
              <a:spcAft>
                <a:spcPts val="0"/>
              </a:spcAft>
              <a:buSzPts val="6000"/>
              <a:buNone/>
              <a:defRPr sz="6000"/>
            </a:lvl6pPr>
            <a:lvl7pPr lvl="6" algn="ctr" rtl="0">
              <a:spcBef>
                <a:spcPts val="0"/>
              </a:spcBef>
              <a:spcAft>
                <a:spcPts val="0"/>
              </a:spcAft>
              <a:buSzPts val="6000"/>
              <a:buNone/>
              <a:defRPr sz="6000"/>
            </a:lvl7pPr>
            <a:lvl8pPr lvl="7" algn="ctr" rtl="0">
              <a:spcBef>
                <a:spcPts val="0"/>
              </a:spcBef>
              <a:spcAft>
                <a:spcPts val="0"/>
              </a:spcAft>
              <a:buSzPts val="6000"/>
              <a:buNone/>
              <a:defRPr sz="6000"/>
            </a:lvl8pPr>
            <a:lvl9pPr lvl="8" algn="ctr" rtl="0">
              <a:spcBef>
                <a:spcPts val="0"/>
              </a:spcBef>
              <a:spcAft>
                <a:spcPts val="0"/>
              </a:spcAft>
              <a:buSzPts val="6000"/>
              <a:buNone/>
              <a:defRPr sz="6000"/>
            </a:lvl9pPr>
          </a:lstStyle>
          <a:p>
            <a:r>
              <a:t>xx%</a:t>
            </a:r>
          </a:p>
        </p:txBody>
      </p:sp>
      <p:sp>
        <p:nvSpPr>
          <p:cNvPr id="99" name="Google Shape;99;p3"/>
          <p:cNvSpPr txBox="1">
            <a:spLocks noGrp="1"/>
          </p:cNvSpPr>
          <p:nvPr>
            <p:ph type="subTitle" idx="1"/>
          </p:nvPr>
        </p:nvSpPr>
        <p:spPr>
          <a:xfrm>
            <a:off x="2542200" y="3271775"/>
            <a:ext cx="4059600" cy="3657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600"/>
              <a:buNone/>
              <a:defRPr>
                <a:solidFill>
                  <a:schemeClr val="accent4"/>
                </a:solidFill>
              </a:defRPr>
            </a:lvl1pPr>
            <a:lvl2pPr lvl="1" algn="ctr" rtl="0">
              <a:lnSpc>
                <a:spcPct val="100000"/>
              </a:lnSpc>
              <a:spcBef>
                <a:spcPts val="0"/>
              </a:spcBef>
              <a:spcAft>
                <a:spcPts val="0"/>
              </a:spcAft>
              <a:buSzPts val="1600"/>
              <a:buNone/>
              <a:defRPr/>
            </a:lvl2pPr>
            <a:lvl3pPr lvl="2" algn="ctr" rtl="0">
              <a:lnSpc>
                <a:spcPct val="100000"/>
              </a:lnSpc>
              <a:spcBef>
                <a:spcPts val="0"/>
              </a:spcBef>
              <a:spcAft>
                <a:spcPts val="0"/>
              </a:spcAft>
              <a:buSzPts val="1600"/>
              <a:buNone/>
              <a:defRPr/>
            </a:lvl3pPr>
            <a:lvl4pPr lvl="3" algn="ctr" rtl="0">
              <a:lnSpc>
                <a:spcPct val="100000"/>
              </a:lnSpc>
              <a:spcBef>
                <a:spcPts val="0"/>
              </a:spcBef>
              <a:spcAft>
                <a:spcPts val="0"/>
              </a:spcAft>
              <a:buSzPts val="1600"/>
              <a:buNone/>
              <a:defRPr/>
            </a:lvl4pPr>
            <a:lvl5pPr lvl="4" algn="ctr" rtl="0">
              <a:lnSpc>
                <a:spcPct val="100000"/>
              </a:lnSpc>
              <a:spcBef>
                <a:spcPts val="0"/>
              </a:spcBef>
              <a:spcAft>
                <a:spcPts val="0"/>
              </a:spcAft>
              <a:buSzPts val="1600"/>
              <a:buNone/>
              <a:defRPr/>
            </a:lvl5pPr>
            <a:lvl6pPr lvl="5" algn="ctr" rtl="0">
              <a:lnSpc>
                <a:spcPct val="100000"/>
              </a:lnSpc>
              <a:spcBef>
                <a:spcPts val="0"/>
              </a:spcBef>
              <a:spcAft>
                <a:spcPts val="0"/>
              </a:spcAft>
              <a:buSzPts val="1600"/>
              <a:buNone/>
              <a:defRPr/>
            </a:lvl6pPr>
            <a:lvl7pPr lvl="6" algn="ctr" rtl="0">
              <a:lnSpc>
                <a:spcPct val="100000"/>
              </a:lnSpc>
              <a:spcBef>
                <a:spcPts val="0"/>
              </a:spcBef>
              <a:spcAft>
                <a:spcPts val="0"/>
              </a:spcAft>
              <a:buSzPts val="1600"/>
              <a:buNone/>
              <a:defRPr/>
            </a:lvl7pPr>
            <a:lvl8pPr lvl="7" algn="ctr" rtl="0">
              <a:lnSpc>
                <a:spcPct val="100000"/>
              </a:lnSpc>
              <a:spcBef>
                <a:spcPts val="0"/>
              </a:spcBef>
              <a:spcAft>
                <a:spcPts val="0"/>
              </a:spcAft>
              <a:buSzPts val="1600"/>
              <a:buNone/>
              <a:defRPr/>
            </a:lvl8pPr>
            <a:lvl9pPr lvl="8" algn="ctr" rtl="0">
              <a:lnSpc>
                <a:spcPct val="100000"/>
              </a:lnSpc>
              <a:spcBef>
                <a:spcPts val="0"/>
              </a:spcBef>
              <a:spcAft>
                <a:spcPts val="0"/>
              </a:spcAft>
              <a:buSzPts val="1600"/>
              <a:buNone/>
              <a:defRPr/>
            </a:lvl9pPr>
          </a:lstStyle>
          <a:p>
            <a:endParaRPr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74"/>
        <p:cNvGrpSpPr/>
        <p:nvPr/>
      </p:nvGrpSpPr>
      <p:grpSpPr>
        <a:xfrm>
          <a:off x="0" y="0"/>
          <a:ext cx="0" cy="0"/>
          <a:chOff x="0" y="0"/>
          <a:chExt cx="0" cy="0"/>
        </a:xfrm>
      </p:grpSpPr>
      <p:grpSp>
        <p:nvGrpSpPr>
          <p:cNvPr id="175" name="Google Shape;175;p4"/>
          <p:cNvGrpSpPr/>
          <p:nvPr/>
        </p:nvGrpSpPr>
        <p:grpSpPr>
          <a:xfrm flipH="1">
            <a:off x="0" y="0"/>
            <a:ext cx="9152398" cy="5151713"/>
            <a:chOff x="0" y="0"/>
            <a:chExt cx="9152398" cy="5151713"/>
          </a:xfrm>
        </p:grpSpPr>
        <p:sp>
          <p:nvSpPr>
            <p:cNvPr id="176" name="Google Shape;176;p4"/>
            <p:cNvSpPr/>
            <p:nvPr/>
          </p:nvSpPr>
          <p:spPr>
            <a:xfrm>
              <a:off x="4994775" y="0"/>
              <a:ext cx="4051519" cy="1828189"/>
            </a:xfrm>
            <a:custGeom>
              <a:avLst/>
              <a:gdLst/>
              <a:ahLst/>
              <a:cxnLst/>
              <a:rect l="l" t="t" r="r" b="b"/>
              <a:pathLst>
                <a:path w="39219" h="17697" extrusionOk="0">
                  <a:moveTo>
                    <a:pt x="395" y="0"/>
                  </a:moveTo>
                  <a:lnTo>
                    <a:pt x="282" y="394"/>
                  </a:lnTo>
                  <a:lnTo>
                    <a:pt x="188" y="806"/>
                  </a:lnTo>
                  <a:lnTo>
                    <a:pt x="113" y="1237"/>
                  </a:lnTo>
                  <a:lnTo>
                    <a:pt x="57" y="1669"/>
                  </a:lnTo>
                  <a:lnTo>
                    <a:pt x="20" y="2156"/>
                  </a:lnTo>
                  <a:lnTo>
                    <a:pt x="1" y="2625"/>
                  </a:lnTo>
                  <a:lnTo>
                    <a:pt x="1" y="3093"/>
                  </a:lnTo>
                  <a:lnTo>
                    <a:pt x="38" y="3562"/>
                  </a:lnTo>
                  <a:lnTo>
                    <a:pt x="95" y="4031"/>
                  </a:lnTo>
                  <a:lnTo>
                    <a:pt x="188" y="4499"/>
                  </a:lnTo>
                  <a:lnTo>
                    <a:pt x="282" y="4949"/>
                  </a:lnTo>
                  <a:lnTo>
                    <a:pt x="395" y="5399"/>
                  </a:lnTo>
                  <a:lnTo>
                    <a:pt x="545" y="5849"/>
                  </a:lnTo>
                  <a:lnTo>
                    <a:pt x="713" y="6280"/>
                  </a:lnTo>
                  <a:lnTo>
                    <a:pt x="882" y="6711"/>
                  </a:lnTo>
                  <a:lnTo>
                    <a:pt x="1088" y="7143"/>
                  </a:lnTo>
                  <a:lnTo>
                    <a:pt x="1294" y="7555"/>
                  </a:lnTo>
                  <a:lnTo>
                    <a:pt x="1519" y="7949"/>
                  </a:lnTo>
                  <a:lnTo>
                    <a:pt x="1763" y="8342"/>
                  </a:lnTo>
                  <a:lnTo>
                    <a:pt x="2026" y="8736"/>
                  </a:lnTo>
                  <a:lnTo>
                    <a:pt x="2307" y="9111"/>
                  </a:lnTo>
                  <a:lnTo>
                    <a:pt x="2588" y="9467"/>
                  </a:lnTo>
                  <a:lnTo>
                    <a:pt x="2888" y="9823"/>
                  </a:lnTo>
                  <a:lnTo>
                    <a:pt x="3188" y="10161"/>
                  </a:lnTo>
                  <a:lnTo>
                    <a:pt x="3507" y="10479"/>
                  </a:lnTo>
                  <a:lnTo>
                    <a:pt x="3844" y="10798"/>
                  </a:lnTo>
                  <a:lnTo>
                    <a:pt x="4181" y="11098"/>
                  </a:lnTo>
                  <a:lnTo>
                    <a:pt x="4519" y="11379"/>
                  </a:lnTo>
                  <a:lnTo>
                    <a:pt x="4875" y="11642"/>
                  </a:lnTo>
                  <a:lnTo>
                    <a:pt x="5231" y="11904"/>
                  </a:lnTo>
                  <a:lnTo>
                    <a:pt x="5587" y="12148"/>
                  </a:lnTo>
                  <a:lnTo>
                    <a:pt x="5962" y="12354"/>
                  </a:lnTo>
                  <a:lnTo>
                    <a:pt x="6337" y="12560"/>
                  </a:lnTo>
                  <a:lnTo>
                    <a:pt x="6693" y="12748"/>
                  </a:lnTo>
                  <a:lnTo>
                    <a:pt x="7068" y="12917"/>
                  </a:lnTo>
                  <a:lnTo>
                    <a:pt x="7462" y="13067"/>
                  </a:lnTo>
                  <a:lnTo>
                    <a:pt x="7837" y="13216"/>
                  </a:lnTo>
                  <a:lnTo>
                    <a:pt x="8212" y="13329"/>
                  </a:lnTo>
                  <a:lnTo>
                    <a:pt x="8587" y="13404"/>
                  </a:lnTo>
                  <a:lnTo>
                    <a:pt x="8962" y="13479"/>
                  </a:lnTo>
                  <a:lnTo>
                    <a:pt x="9318" y="13535"/>
                  </a:lnTo>
                  <a:lnTo>
                    <a:pt x="9674" y="13573"/>
                  </a:lnTo>
                  <a:lnTo>
                    <a:pt x="10030" y="13591"/>
                  </a:lnTo>
                  <a:lnTo>
                    <a:pt x="10368" y="13610"/>
                  </a:lnTo>
                  <a:lnTo>
                    <a:pt x="10799" y="13591"/>
                  </a:lnTo>
                  <a:lnTo>
                    <a:pt x="11193" y="13573"/>
                  </a:lnTo>
                  <a:lnTo>
                    <a:pt x="11605" y="13535"/>
                  </a:lnTo>
                  <a:lnTo>
                    <a:pt x="11999" y="13479"/>
                  </a:lnTo>
                  <a:lnTo>
                    <a:pt x="12805" y="13348"/>
                  </a:lnTo>
                  <a:lnTo>
                    <a:pt x="13592" y="13198"/>
                  </a:lnTo>
                  <a:lnTo>
                    <a:pt x="14361" y="13048"/>
                  </a:lnTo>
                  <a:lnTo>
                    <a:pt x="15167" y="12917"/>
                  </a:lnTo>
                  <a:lnTo>
                    <a:pt x="15561" y="12860"/>
                  </a:lnTo>
                  <a:lnTo>
                    <a:pt x="15954" y="12823"/>
                  </a:lnTo>
                  <a:lnTo>
                    <a:pt x="16367" y="12785"/>
                  </a:lnTo>
                  <a:lnTo>
                    <a:pt x="16779" y="12785"/>
                  </a:lnTo>
                  <a:lnTo>
                    <a:pt x="17210" y="12804"/>
                  </a:lnTo>
                  <a:lnTo>
                    <a:pt x="17660" y="12823"/>
                  </a:lnTo>
                  <a:lnTo>
                    <a:pt x="18110" y="12898"/>
                  </a:lnTo>
                  <a:lnTo>
                    <a:pt x="18560" y="12973"/>
                  </a:lnTo>
                  <a:lnTo>
                    <a:pt x="19029" y="13104"/>
                  </a:lnTo>
                  <a:lnTo>
                    <a:pt x="19516" y="13254"/>
                  </a:lnTo>
                  <a:lnTo>
                    <a:pt x="20004" y="13460"/>
                  </a:lnTo>
                  <a:lnTo>
                    <a:pt x="20510" y="13685"/>
                  </a:lnTo>
                  <a:lnTo>
                    <a:pt x="21035" y="13966"/>
                  </a:lnTo>
                  <a:lnTo>
                    <a:pt x="21485" y="14266"/>
                  </a:lnTo>
                  <a:lnTo>
                    <a:pt x="21916" y="14566"/>
                  </a:lnTo>
                  <a:lnTo>
                    <a:pt x="22291" y="14866"/>
                  </a:lnTo>
                  <a:lnTo>
                    <a:pt x="22628" y="15166"/>
                  </a:lnTo>
                  <a:lnTo>
                    <a:pt x="22928" y="15447"/>
                  </a:lnTo>
                  <a:lnTo>
                    <a:pt x="23509" y="16028"/>
                  </a:lnTo>
                  <a:lnTo>
                    <a:pt x="23790" y="16291"/>
                  </a:lnTo>
                  <a:lnTo>
                    <a:pt x="24090" y="16535"/>
                  </a:lnTo>
                  <a:lnTo>
                    <a:pt x="24390" y="16778"/>
                  </a:lnTo>
                  <a:lnTo>
                    <a:pt x="24709" y="16985"/>
                  </a:lnTo>
                  <a:lnTo>
                    <a:pt x="25065" y="17191"/>
                  </a:lnTo>
                  <a:lnTo>
                    <a:pt x="25440" y="17341"/>
                  </a:lnTo>
                  <a:lnTo>
                    <a:pt x="25871" y="17491"/>
                  </a:lnTo>
                  <a:lnTo>
                    <a:pt x="26359" y="17603"/>
                  </a:lnTo>
                  <a:lnTo>
                    <a:pt x="26621" y="17641"/>
                  </a:lnTo>
                  <a:lnTo>
                    <a:pt x="26921" y="17659"/>
                  </a:lnTo>
                  <a:lnTo>
                    <a:pt x="27202" y="17678"/>
                  </a:lnTo>
                  <a:lnTo>
                    <a:pt x="27502" y="17697"/>
                  </a:lnTo>
                  <a:lnTo>
                    <a:pt x="27840" y="17678"/>
                  </a:lnTo>
                  <a:lnTo>
                    <a:pt x="28177" y="17659"/>
                  </a:lnTo>
                  <a:lnTo>
                    <a:pt x="28514" y="17622"/>
                  </a:lnTo>
                  <a:lnTo>
                    <a:pt x="28852" y="17584"/>
                  </a:lnTo>
                  <a:lnTo>
                    <a:pt x="29189" y="17509"/>
                  </a:lnTo>
                  <a:lnTo>
                    <a:pt x="29527" y="17434"/>
                  </a:lnTo>
                  <a:lnTo>
                    <a:pt x="29845" y="17341"/>
                  </a:lnTo>
                  <a:lnTo>
                    <a:pt x="30183" y="17228"/>
                  </a:lnTo>
                  <a:lnTo>
                    <a:pt x="30483" y="17116"/>
                  </a:lnTo>
                  <a:lnTo>
                    <a:pt x="30783" y="16985"/>
                  </a:lnTo>
                  <a:lnTo>
                    <a:pt x="31083" y="16816"/>
                  </a:lnTo>
                  <a:lnTo>
                    <a:pt x="31345" y="16647"/>
                  </a:lnTo>
                  <a:lnTo>
                    <a:pt x="31608" y="16478"/>
                  </a:lnTo>
                  <a:lnTo>
                    <a:pt x="31833" y="16272"/>
                  </a:lnTo>
                  <a:lnTo>
                    <a:pt x="32058" y="16047"/>
                  </a:lnTo>
                  <a:lnTo>
                    <a:pt x="32245" y="15822"/>
                  </a:lnTo>
                  <a:lnTo>
                    <a:pt x="32526" y="15410"/>
                  </a:lnTo>
                  <a:lnTo>
                    <a:pt x="32789" y="14979"/>
                  </a:lnTo>
                  <a:lnTo>
                    <a:pt x="33051" y="14547"/>
                  </a:lnTo>
                  <a:lnTo>
                    <a:pt x="33295" y="14116"/>
                  </a:lnTo>
                  <a:lnTo>
                    <a:pt x="33520" y="13666"/>
                  </a:lnTo>
                  <a:lnTo>
                    <a:pt x="33726" y="13216"/>
                  </a:lnTo>
                  <a:lnTo>
                    <a:pt x="34138" y="12298"/>
                  </a:lnTo>
                  <a:lnTo>
                    <a:pt x="34551" y="11361"/>
                  </a:lnTo>
                  <a:lnTo>
                    <a:pt x="34945" y="10442"/>
                  </a:lnTo>
                  <a:lnTo>
                    <a:pt x="35394" y="9542"/>
                  </a:lnTo>
                  <a:lnTo>
                    <a:pt x="35619" y="9092"/>
                  </a:lnTo>
                  <a:lnTo>
                    <a:pt x="35863" y="8661"/>
                  </a:lnTo>
                  <a:lnTo>
                    <a:pt x="36463" y="7649"/>
                  </a:lnTo>
                  <a:lnTo>
                    <a:pt x="37063" y="6636"/>
                  </a:lnTo>
                  <a:lnTo>
                    <a:pt x="37644" y="5624"/>
                  </a:lnTo>
                  <a:lnTo>
                    <a:pt x="37906" y="5118"/>
                  </a:lnTo>
                  <a:lnTo>
                    <a:pt x="38169" y="4593"/>
                  </a:lnTo>
                  <a:lnTo>
                    <a:pt x="38394" y="4068"/>
                  </a:lnTo>
                  <a:lnTo>
                    <a:pt x="38619" y="3543"/>
                  </a:lnTo>
                  <a:lnTo>
                    <a:pt x="38788" y="3000"/>
                  </a:lnTo>
                  <a:lnTo>
                    <a:pt x="38956" y="2456"/>
                  </a:lnTo>
                  <a:lnTo>
                    <a:pt x="39069" y="1875"/>
                  </a:lnTo>
                  <a:lnTo>
                    <a:pt x="39163" y="1312"/>
                  </a:lnTo>
                  <a:lnTo>
                    <a:pt x="39219" y="712"/>
                  </a:lnTo>
                  <a:lnTo>
                    <a:pt x="39219" y="94"/>
                  </a:lnTo>
                  <a:lnTo>
                    <a:pt x="39219"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177;p4"/>
            <p:cNvSpPr/>
            <p:nvPr/>
          </p:nvSpPr>
          <p:spPr>
            <a:xfrm>
              <a:off x="4745425" y="2912205"/>
              <a:ext cx="4406973" cy="2239508"/>
            </a:xfrm>
            <a:custGeom>
              <a:avLst/>
              <a:gdLst/>
              <a:ahLst/>
              <a:cxnLst/>
              <a:rect l="l" t="t" r="r" b="b"/>
              <a:pathLst>
                <a:path w="40250" h="20454" extrusionOk="0">
                  <a:moveTo>
                    <a:pt x="21241" y="1"/>
                  </a:moveTo>
                  <a:lnTo>
                    <a:pt x="21091" y="20"/>
                  </a:lnTo>
                  <a:lnTo>
                    <a:pt x="20941" y="57"/>
                  </a:lnTo>
                  <a:lnTo>
                    <a:pt x="20810" y="113"/>
                  </a:lnTo>
                  <a:lnTo>
                    <a:pt x="20660" y="170"/>
                  </a:lnTo>
                  <a:lnTo>
                    <a:pt x="20528" y="245"/>
                  </a:lnTo>
                  <a:lnTo>
                    <a:pt x="20285" y="413"/>
                  </a:lnTo>
                  <a:lnTo>
                    <a:pt x="20022" y="638"/>
                  </a:lnTo>
                  <a:lnTo>
                    <a:pt x="19779" y="901"/>
                  </a:lnTo>
                  <a:lnTo>
                    <a:pt x="19535" y="1182"/>
                  </a:lnTo>
                  <a:lnTo>
                    <a:pt x="19272" y="1501"/>
                  </a:lnTo>
                  <a:lnTo>
                    <a:pt x="18691" y="2176"/>
                  </a:lnTo>
                  <a:lnTo>
                    <a:pt x="18373" y="2532"/>
                  </a:lnTo>
                  <a:lnTo>
                    <a:pt x="18035" y="2888"/>
                  </a:lnTo>
                  <a:lnTo>
                    <a:pt x="17641" y="3263"/>
                  </a:lnTo>
                  <a:lnTo>
                    <a:pt x="17229" y="3619"/>
                  </a:lnTo>
                  <a:lnTo>
                    <a:pt x="16742" y="3975"/>
                  </a:lnTo>
                  <a:lnTo>
                    <a:pt x="16235" y="4313"/>
                  </a:lnTo>
                  <a:lnTo>
                    <a:pt x="15936" y="4481"/>
                  </a:lnTo>
                  <a:lnTo>
                    <a:pt x="15673" y="4631"/>
                  </a:lnTo>
                  <a:lnTo>
                    <a:pt x="15392" y="4763"/>
                  </a:lnTo>
                  <a:lnTo>
                    <a:pt x="15111" y="4894"/>
                  </a:lnTo>
                  <a:lnTo>
                    <a:pt x="14567" y="5081"/>
                  </a:lnTo>
                  <a:lnTo>
                    <a:pt x="14042" y="5250"/>
                  </a:lnTo>
                  <a:lnTo>
                    <a:pt x="13517" y="5362"/>
                  </a:lnTo>
                  <a:lnTo>
                    <a:pt x="12992" y="5419"/>
                  </a:lnTo>
                  <a:lnTo>
                    <a:pt x="12486" y="5475"/>
                  </a:lnTo>
                  <a:lnTo>
                    <a:pt x="11399" y="5475"/>
                  </a:lnTo>
                  <a:lnTo>
                    <a:pt x="10818" y="5419"/>
                  </a:lnTo>
                  <a:lnTo>
                    <a:pt x="10255" y="5362"/>
                  </a:lnTo>
                  <a:lnTo>
                    <a:pt x="9693" y="5306"/>
                  </a:lnTo>
                  <a:lnTo>
                    <a:pt x="8568" y="5194"/>
                  </a:lnTo>
                  <a:lnTo>
                    <a:pt x="8006" y="5156"/>
                  </a:lnTo>
                  <a:lnTo>
                    <a:pt x="7462" y="5137"/>
                  </a:lnTo>
                  <a:lnTo>
                    <a:pt x="7012" y="5137"/>
                  </a:lnTo>
                  <a:lnTo>
                    <a:pt x="6581" y="5175"/>
                  </a:lnTo>
                  <a:lnTo>
                    <a:pt x="6131" y="5250"/>
                  </a:lnTo>
                  <a:lnTo>
                    <a:pt x="5681" y="5344"/>
                  </a:lnTo>
                  <a:lnTo>
                    <a:pt x="5250" y="5494"/>
                  </a:lnTo>
                  <a:lnTo>
                    <a:pt x="4800" y="5662"/>
                  </a:lnTo>
                  <a:lnTo>
                    <a:pt x="4350" y="5887"/>
                  </a:lnTo>
                  <a:lnTo>
                    <a:pt x="3900" y="6169"/>
                  </a:lnTo>
                  <a:lnTo>
                    <a:pt x="3619" y="6375"/>
                  </a:lnTo>
                  <a:lnTo>
                    <a:pt x="3338" y="6581"/>
                  </a:lnTo>
                  <a:lnTo>
                    <a:pt x="3075" y="6825"/>
                  </a:lnTo>
                  <a:lnTo>
                    <a:pt x="2813" y="7050"/>
                  </a:lnTo>
                  <a:lnTo>
                    <a:pt x="2588" y="7312"/>
                  </a:lnTo>
                  <a:lnTo>
                    <a:pt x="2344" y="7575"/>
                  </a:lnTo>
                  <a:lnTo>
                    <a:pt x="2138" y="7837"/>
                  </a:lnTo>
                  <a:lnTo>
                    <a:pt x="1932" y="8118"/>
                  </a:lnTo>
                  <a:lnTo>
                    <a:pt x="1726" y="8418"/>
                  </a:lnTo>
                  <a:lnTo>
                    <a:pt x="1538" y="8718"/>
                  </a:lnTo>
                  <a:lnTo>
                    <a:pt x="1369" y="9018"/>
                  </a:lnTo>
                  <a:lnTo>
                    <a:pt x="1220" y="9337"/>
                  </a:lnTo>
                  <a:lnTo>
                    <a:pt x="1051" y="9655"/>
                  </a:lnTo>
                  <a:lnTo>
                    <a:pt x="920" y="9974"/>
                  </a:lnTo>
                  <a:lnTo>
                    <a:pt x="788" y="10312"/>
                  </a:lnTo>
                  <a:lnTo>
                    <a:pt x="657" y="10649"/>
                  </a:lnTo>
                  <a:lnTo>
                    <a:pt x="451" y="11324"/>
                  </a:lnTo>
                  <a:lnTo>
                    <a:pt x="282" y="12018"/>
                  </a:lnTo>
                  <a:lnTo>
                    <a:pt x="151" y="12711"/>
                  </a:lnTo>
                  <a:lnTo>
                    <a:pt x="76" y="13386"/>
                  </a:lnTo>
                  <a:lnTo>
                    <a:pt x="20" y="14080"/>
                  </a:lnTo>
                  <a:lnTo>
                    <a:pt x="1" y="14755"/>
                  </a:lnTo>
                  <a:lnTo>
                    <a:pt x="38" y="15392"/>
                  </a:lnTo>
                  <a:lnTo>
                    <a:pt x="95" y="16029"/>
                  </a:lnTo>
                  <a:lnTo>
                    <a:pt x="132" y="16367"/>
                  </a:lnTo>
                  <a:lnTo>
                    <a:pt x="207" y="16779"/>
                  </a:lnTo>
                  <a:lnTo>
                    <a:pt x="320" y="17285"/>
                  </a:lnTo>
                  <a:lnTo>
                    <a:pt x="488" y="17848"/>
                  </a:lnTo>
                  <a:lnTo>
                    <a:pt x="582" y="18148"/>
                  </a:lnTo>
                  <a:lnTo>
                    <a:pt x="695" y="18448"/>
                  </a:lnTo>
                  <a:lnTo>
                    <a:pt x="826" y="18785"/>
                  </a:lnTo>
                  <a:lnTo>
                    <a:pt x="995" y="19104"/>
                  </a:lnTo>
                  <a:lnTo>
                    <a:pt x="1163" y="19441"/>
                  </a:lnTo>
                  <a:lnTo>
                    <a:pt x="1351" y="19779"/>
                  </a:lnTo>
                  <a:lnTo>
                    <a:pt x="1576" y="20116"/>
                  </a:lnTo>
                  <a:lnTo>
                    <a:pt x="1801" y="20454"/>
                  </a:lnTo>
                  <a:lnTo>
                    <a:pt x="40250" y="20454"/>
                  </a:lnTo>
                  <a:lnTo>
                    <a:pt x="40137" y="19929"/>
                  </a:lnTo>
                  <a:lnTo>
                    <a:pt x="40006" y="19422"/>
                  </a:lnTo>
                  <a:lnTo>
                    <a:pt x="39819" y="18916"/>
                  </a:lnTo>
                  <a:lnTo>
                    <a:pt x="39594" y="18429"/>
                  </a:lnTo>
                  <a:lnTo>
                    <a:pt x="39387" y="18054"/>
                  </a:lnTo>
                  <a:lnTo>
                    <a:pt x="39181" y="17698"/>
                  </a:lnTo>
                  <a:lnTo>
                    <a:pt x="38975" y="17342"/>
                  </a:lnTo>
                  <a:lnTo>
                    <a:pt x="38731" y="17004"/>
                  </a:lnTo>
                  <a:lnTo>
                    <a:pt x="38488" y="16667"/>
                  </a:lnTo>
                  <a:lnTo>
                    <a:pt x="38244" y="16348"/>
                  </a:lnTo>
                  <a:lnTo>
                    <a:pt x="37982" y="16048"/>
                  </a:lnTo>
                  <a:lnTo>
                    <a:pt x="37719" y="15748"/>
                  </a:lnTo>
                  <a:lnTo>
                    <a:pt x="37438" y="15448"/>
                  </a:lnTo>
                  <a:lnTo>
                    <a:pt x="37138" y="15167"/>
                  </a:lnTo>
                  <a:lnTo>
                    <a:pt x="36557" y="14623"/>
                  </a:lnTo>
                  <a:lnTo>
                    <a:pt x="35938" y="14117"/>
                  </a:lnTo>
                  <a:lnTo>
                    <a:pt x="35282" y="13630"/>
                  </a:lnTo>
                  <a:lnTo>
                    <a:pt x="34682" y="13180"/>
                  </a:lnTo>
                  <a:lnTo>
                    <a:pt x="34063" y="12749"/>
                  </a:lnTo>
                  <a:lnTo>
                    <a:pt x="32789" y="11924"/>
                  </a:lnTo>
                  <a:lnTo>
                    <a:pt x="31514" y="11080"/>
                  </a:lnTo>
                  <a:lnTo>
                    <a:pt x="30877" y="10668"/>
                  </a:lnTo>
                  <a:lnTo>
                    <a:pt x="30258" y="10237"/>
                  </a:lnTo>
                  <a:lnTo>
                    <a:pt x="29639" y="9787"/>
                  </a:lnTo>
                  <a:lnTo>
                    <a:pt x="29039" y="9337"/>
                  </a:lnTo>
                  <a:lnTo>
                    <a:pt x="28458" y="8849"/>
                  </a:lnTo>
                  <a:lnTo>
                    <a:pt x="27896" y="8362"/>
                  </a:lnTo>
                  <a:lnTo>
                    <a:pt x="27352" y="7837"/>
                  </a:lnTo>
                  <a:lnTo>
                    <a:pt x="26827" y="7275"/>
                  </a:lnTo>
                  <a:lnTo>
                    <a:pt x="26584" y="6993"/>
                  </a:lnTo>
                  <a:lnTo>
                    <a:pt x="26340" y="6693"/>
                  </a:lnTo>
                  <a:lnTo>
                    <a:pt x="26115" y="6375"/>
                  </a:lnTo>
                  <a:lnTo>
                    <a:pt x="25890" y="6056"/>
                  </a:lnTo>
                  <a:lnTo>
                    <a:pt x="25496" y="5456"/>
                  </a:lnTo>
                  <a:lnTo>
                    <a:pt x="25140" y="4875"/>
                  </a:lnTo>
                  <a:lnTo>
                    <a:pt x="24821" y="4313"/>
                  </a:lnTo>
                  <a:lnTo>
                    <a:pt x="24540" y="3769"/>
                  </a:lnTo>
                  <a:lnTo>
                    <a:pt x="24034" y="2775"/>
                  </a:lnTo>
                  <a:lnTo>
                    <a:pt x="23584" y="1876"/>
                  </a:lnTo>
                  <a:lnTo>
                    <a:pt x="23378" y="1501"/>
                  </a:lnTo>
                  <a:lnTo>
                    <a:pt x="23172" y="1144"/>
                  </a:lnTo>
                  <a:lnTo>
                    <a:pt x="22947" y="826"/>
                  </a:lnTo>
                  <a:lnTo>
                    <a:pt x="22703" y="563"/>
                  </a:lnTo>
                  <a:lnTo>
                    <a:pt x="22591" y="451"/>
                  </a:lnTo>
                  <a:lnTo>
                    <a:pt x="22459" y="357"/>
                  </a:lnTo>
                  <a:lnTo>
                    <a:pt x="22328" y="263"/>
                  </a:lnTo>
                  <a:lnTo>
                    <a:pt x="22197" y="188"/>
                  </a:lnTo>
                  <a:lnTo>
                    <a:pt x="22047" y="113"/>
                  </a:lnTo>
                  <a:lnTo>
                    <a:pt x="21897" y="57"/>
                  </a:lnTo>
                  <a:lnTo>
                    <a:pt x="21747" y="20"/>
                  </a:lnTo>
                  <a:lnTo>
                    <a:pt x="21578"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178;p4"/>
            <p:cNvSpPr/>
            <p:nvPr/>
          </p:nvSpPr>
          <p:spPr>
            <a:xfrm>
              <a:off x="0" y="291867"/>
              <a:ext cx="2198181" cy="4559766"/>
            </a:xfrm>
            <a:custGeom>
              <a:avLst/>
              <a:gdLst/>
              <a:ahLst/>
              <a:cxnLst/>
              <a:rect l="l" t="t" r="r" b="b"/>
              <a:pathLst>
                <a:path w="25721" h="53354" extrusionOk="0">
                  <a:moveTo>
                    <a:pt x="4349" y="1"/>
                  </a:moveTo>
                  <a:lnTo>
                    <a:pt x="3956" y="20"/>
                  </a:lnTo>
                  <a:lnTo>
                    <a:pt x="3562" y="38"/>
                  </a:lnTo>
                  <a:lnTo>
                    <a:pt x="3168" y="95"/>
                  </a:lnTo>
                  <a:lnTo>
                    <a:pt x="2793" y="151"/>
                  </a:lnTo>
                  <a:lnTo>
                    <a:pt x="2418" y="244"/>
                  </a:lnTo>
                  <a:lnTo>
                    <a:pt x="2044" y="338"/>
                  </a:lnTo>
                  <a:lnTo>
                    <a:pt x="1687" y="451"/>
                  </a:lnTo>
                  <a:lnTo>
                    <a:pt x="1331" y="601"/>
                  </a:lnTo>
                  <a:lnTo>
                    <a:pt x="994" y="769"/>
                  </a:lnTo>
                  <a:lnTo>
                    <a:pt x="656" y="957"/>
                  </a:lnTo>
                  <a:lnTo>
                    <a:pt x="319" y="1163"/>
                  </a:lnTo>
                  <a:lnTo>
                    <a:pt x="0" y="1388"/>
                  </a:lnTo>
                  <a:lnTo>
                    <a:pt x="0" y="51891"/>
                  </a:lnTo>
                  <a:lnTo>
                    <a:pt x="188" y="52060"/>
                  </a:lnTo>
                  <a:lnTo>
                    <a:pt x="375" y="52229"/>
                  </a:lnTo>
                  <a:lnTo>
                    <a:pt x="581" y="52379"/>
                  </a:lnTo>
                  <a:lnTo>
                    <a:pt x="788" y="52529"/>
                  </a:lnTo>
                  <a:lnTo>
                    <a:pt x="1012" y="52660"/>
                  </a:lnTo>
                  <a:lnTo>
                    <a:pt x="1237" y="52791"/>
                  </a:lnTo>
                  <a:lnTo>
                    <a:pt x="1462" y="52904"/>
                  </a:lnTo>
                  <a:lnTo>
                    <a:pt x="1706" y="52998"/>
                  </a:lnTo>
                  <a:lnTo>
                    <a:pt x="2006" y="53110"/>
                  </a:lnTo>
                  <a:lnTo>
                    <a:pt x="2287" y="53185"/>
                  </a:lnTo>
                  <a:lnTo>
                    <a:pt x="2587" y="53260"/>
                  </a:lnTo>
                  <a:lnTo>
                    <a:pt x="2887" y="53297"/>
                  </a:lnTo>
                  <a:lnTo>
                    <a:pt x="3187" y="53335"/>
                  </a:lnTo>
                  <a:lnTo>
                    <a:pt x="3468" y="53354"/>
                  </a:lnTo>
                  <a:lnTo>
                    <a:pt x="3768" y="53354"/>
                  </a:lnTo>
                  <a:lnTo>
                    <a:pt x="4068" y="53335"/>
                  </a:lnTo>
                  <a:lnTo>
                    <a:pt x="4368" y="53316"/>
                  </a:lnTo>
                  <a:lnTo>
                    <a:pt x="4668" y="53260"/>
                  </a:lnTo>
                  <a:lnTo>
                    <a:pt x="4968" y="53204"/>
                  </a:lnTo>
                  <a:lnTo>
                    <a:pt x="5268" y="53148"/>
                  </a:lnTo>
                  <a:lnTo>
                    <a:pt x="5568" y="53054"/>
                  </a:lnTo>
                  <a:lnTo>
                    <a:pt x="5849" y="52960"/>
                  </a:lnTo>
                  <a:lnTo>
                    <a:pt x="6130" y="52866"/>
                  </a:lnTo>
                  <a:lnTo>
                    <a:pt x="6411" y="52735"/>
                  </a:lnTo>
                  <a:lnTo>
                    <a:pt x="6693" y="52604"/>
                  </a:lnTo>
                  <a:lnTo>
                    <a:pt x="6974" y="52473"/>
                  </a:lnTo>
                  <a:lnTo>
                    <a:pt x="7518" y="52173"/>
                  </a:lnTo>
                  <a:lnTo>
                    <a:pt x="8024" y="51817"/>
                  </a:lnTo>
                  <a:lnTo>
                    <a:pt x="8511" y="51442"/>
                  </a:lnTo>
                  <a:lnTo>
                    <a:pt x="8961" y="51029"/>
                  </a:lnTo>
                  <a:lnTo>
                    <a:pt x="9373" y="50598"/>
                  </a:lnTo>
                  <a:lnTo>
                    <a:pt x="9767" y="50148"/>
                  </a:lnTo>
                  <a:lnTo>
                    <a:pt x="9936" y="49904"/>
                  </a:lnTo>
                  <a:lnTo>
                    <a:pt x="10105" y="49661"/>
                  </a:lnTo>
                  <a:lnTo>
                    <a:pt x="10236" y="49436"/>
                  </a:lnTo>
                  <a:lnTo>
                    <a:pt x="10367" y="49211"/>
                  </a:lnTo>
                  <a:lnTo>
                    <a:pt x="10592" y="48742"/>
                  </a:lnTo>
                  <a:lnTo>
                    <a:pt x="10779" y="48292"/>
                  </a:lnTo>
                  <a:lnTo>
                    <a:pt x="10911" y="47823"/>
                  </a:lnTo>
                  <a:lnTo>
                    <a:pt x="11004" y="47336"/>
                  </a:lnTo>
                  <a:lnTo>
                    <a:pt x="11079" y="46867"/>
                  </a:lnTo>
                  <a:lnTo>
                    <a:pt x="11098" y="46380"/>
                  </a:lnTo>
                  <a:lnTo>
                    <a:pt x="11117" y="45911"/>
                  </a:lnTo>
                  <a:lnTo>
                    <a:pt x="11079" y="45424"/>
                  </a:lnTo>
                  <a:lnTo>
                    <a:pt x="11042" y="44936"/>
                  </a:lnTo>
                  <a:lnTo>
                    <a:pt x="10986" y="44449"/>
                  </a:lnTo>
                  <a:lnTo>
                    <a:pt x="10911" y="43962"/>
                  </a:lnTo>
                  <a:lnTo>
                    <a:pt x="10704" y="42968"/>
                  </a:lnTo>
                  <a:lnTo>
                    <a:pt x="10479" y="41975"/>
                  </a:lnTo>
                  <a:lnTo>
                    <a:pt x="10273" y="41000"/>
                  </a:lnTo>
                  <a:lnTo>
                    <a:pt x="10067" y="40006"/>
                  </a:lnTo>
                  <a:lnTo>
                    <a:pt x="9992" y="39519"/>
                  </a:lnTo>
                  <a:lnTo>
                    <a:pt x="9917" y="39031"/>
                  </a:lnTo>
                  <a:lnTo>
                    <a:pt x="9880" y="38544"/>
                  </a:lnTo>
                  <a:lnTo>
                    <a:pt x="9861" y="38056"/>
                  </a:lnTo>
                  <a:lnTo>
                    <a:pt x="9861" y="37569"/>
                  </a:lnTo>
                  <a:lnTo>
                    <a:pt x="9880" y="37082"/>
                  </a:lnTo>
                  <a:lnTo>
                    <a:pt x="9936" y="36613"/>
                  </a:lnTo>
                  <a:lnTo>
                    <a:pt x="10048" y="36144"/>
                  </a:lnTo>
                  <a:lnTo>
                    <a:pt x="10180" y="35676"/>
                  </a:lnTo>
                  <a:lnTo>
                    <a:pt x="10348" y="35207"/>
                  </a:lnTo>
                  <a:lnTo>
                    <a:pt x="10573" y="34738"/>
                  </a:lnTo>
                  <a:lnTo>
                    <a:pt x="10686" y="34513"/>
                  </a:lnTo>
                  <a:lnTo>
                    <a:pt x="10836" y="34288"/>
                  </a:lnTo>
                  <a:lnTo>
                    <a:pt x="11042" y="33970"/>
                  </a:lnTo>
                  <a:lnTo>
                    <a:pt x="11267" y="33688"/>
                  </a:lnTo>
                  <a:lnTo>
                    <a:pt x="11492" y="33426"/>
                  </a:lnTo>
                  <a:lnTo>
                    <a:pt x="11735" y="33182"/>
                  </a:lnTo>
                  <a:lnTo>
                    <a:pt x="11979" y="32976"/>
                  </a:lnTo>
                  <a:lnTo>
                    <a:pt x="12242" y="32789"/>
                  </a:lnTo>
                  <a:lnTo>
                    <a:pt x="12504" y="32620"/>
                  </a:lnTo>
                  <a:lnTo>
                    <a:pt x="12767" y="32470"/>
                  </a:lnTo>
                  <a:lnTo>
                    <a:pt x="13048" y="32339"/>
                  </a:lnTo>
                  <a:lnTo>
                    <a:pt x="13329" y="32208"/>
                  </a:lnTo>
                  <a:lnTo>
                    <a:pt x="13910" y="31983"/>
                  </a:lnTo>
                  <a:lnTo>
                    <a:pt x="14510" y="31795"/>
                  </a:lnTo>
                  <a:lnTo>
                    <a:pt x="15147" y="31626"/>
                  </a:lnTo>
                  <a:lnTo>
                    <a:pt x="15804" y="31420"/>
                  </a:lnTo>
                  <a:lnTo>
                    <a:pt x="16478" y="31214"/>
                  </a:lnTo>
                  <a:lnTo>
                    <a:pt x="17191" y="30970"/>
                  </a:lnTo>
                  <a:lnTo>
                    <a:pt x="17547" y="30820"/>
                  </a:lnTo>
                  <a:lnTo>
                    <a:pt x="17903" y="30670"/>
                  </a:lnTo>
                  <a:lnTo>
                    <a:pt x="18259" y="30483"/>
                  </a:lnTo>
                  <a:lnTo>
                    <a:pt x="18634" y="30295"/>
                  </a:lnTo>
                  <a:lnTo>
                    <a:pt x="19009" y="30070"/>
                  </a:lnTo>
                  <a:lnTo>
                    <a:pt x="19384" y="29827"/>
                  </a:lnTo>
                  <a:lnTo>
                    <a:pt x="19778" y="29564"/>
                  </a:lnTo>
                  <a:lnTo>
                    <a:pt x="20153" y="29264"/>
                  </a:lnTo>
                  <a:lnTo>
                    <a:pt x="20546" y="28927"/>
                  </a:lnTo>
                  <a:lnTo>
                    <a:pt x="20940" y="28571"/>
                  </a:lnTo>
                  <a:lnTo>
                    <a:pt x="21259" y="28252"/>
                  </a:lnTo>
                  <a:lnTo>
                    <a:pt x="21559" y="27933"/>
                  </a:lnTo>
                  <a:lnTo>
                    <a:pt x="21859" y="27596"/>
                  </a:lnTo>
                  <a:lnTo>
                    <a:pt x="22140" y="27258"/>
                  </a:lnTo>
                  <a:lnTo>
                    <a:pt x="22421" y="26902"/>
                  </a:lnTo>
                  <a:lnTo>
                    <a:pt x="22702" y="26527"/>
                  </a:lnTo>
                  <a:lnTo>
                    <a:pt x="22965" y="26152"/>
                  </a:lnTo>
                  <a:lnTo>
                    <a:pt x="23208" y="25759"/>
                  </a:lnTo>
                  <a:lnTo>
                    <a:pt x="23452" y="25365"/>
                  </a:lnTo>
                  <a:lnTo>
                    <a:pt x="23696" y="24953"/>
                  </a:lnTo>
                  <a:lnTo>
                    <a:pt x="23902" y="24540"/>
                  </a:lnTo>
                  <a:lnTo>
                    <a:pt x="24127" y="24109"/>
                  </a:lnTo>
                  <a:lnTo>
                    <a:pt x="24314" y="23678"/>
                  </a:lnTo>
                  <a:lnTo>
                    <a:pt x="24502" y="23247"/>
                  </a:lnTo>
                  <a:lnTo>
                    <a:pt x="24689" y="22797"/>
                  </a:lnTo>
                  <a:lnTo>
                    <a:pt x="24839" y="22347"/>
                  </a:lnTo>
                  <a:lnTo>
                    <a:pt x="24989" y="21897"/>
                  </a:lnTo>
                  <a:lnTo>
                    <a:pt x="25139" y="21428"/>
                  </a:lnTo>
                  <a:lnTo>
                    <a:pt x="25252" y="20960"/>
                  </a:lnTo>
                  <a:lnTo>
                    <a:pt x="25364" y="20491"/>
                  </a:lnTo>
                  <a:lnTo>
                    <a:pt x="25458" y="20022"/>
                  </a:lnTo>
                  <a:lnTo>
                    <a:pt x="25552" y="19535"/>
                  </a:lnTo>
                  <a:lnTo>
                    <a:pt x="25608" y="19047"/>
                  </a:lnTo>
                  <a:lnTo>
                    <a:pt x="25664" y="18560"/>
                  </a:lnTo>
                  <a:lnTo>
                    <a:pt x="25702" y="18073"/>
                  </a:lnTo>
                  <a:lnTo>
                    <a:pt x="25720" y="17585"/>
                  </a:lnTo>
                  <a:lnTo>
                    <a:pt x="25720" y="17098"/>
                  </a:lnTo>
                  <a:lnTo>
                    <a:pt x="25702" y="16610"/>
                  </a:lnTo>
                  <a:lnTo>
                    <a:pt x="25683" y="16123"/>
                  </a:lnTo>
                  <a:lnTo>
                    <a:pt x="25627" y="15635"/>
                  </a:lnTo>
                  <a:lnTo>
                    <a:pt x="25570" y="15129"/>
                  </a:lnTo>
                  <a:lnTo>
                    <a:pt x="25477" y="14642"/>
                  </a:lnTo>
                  <a:lnTo>
                    <a:pt x="25402" y="14248"/>
                  </a:lnTo>
                  <a:lnTo>
                    <a:pt x="25308" y="13855"/>
                  </a:lnTo>
                  <a:lnTo>
                    <a:pt x="25196" y="13480"/>
                  </a:lnTo>
                  <a:lnTo>
                    <a:pt x="25083" y="13105"/>
                  </a:lnTo>
                  <a:lnTo>
                    <a:pt x="24971" y="12730"/>
                  </a:lnTo>
                  <a:lnTo>
                    <a:pt x="24839" y="12374"/>
                  </a:lnTo>
                  <a:lnTo>
                    <a:pt x="24539" y="11661"/>
                  </a:lnTo>
                  <a:lnTo>
                    <a:pt x="24221" y="10986"/>
                  </a:lnTo>
                  <a:lnTo>
                    <a:pt x="23846" y="10349"/>
                  </a:lnTo>
                  <a:lnTo>
                    <a:pt x="23471" y="9730"/>
                  </a:lnTo>
                  <a:lnTo>
                    <a:pt x="23040" y="9130"/>
                  </a:lnTo>
                  <a:lnTo>
                    <a:pt x="22609" y="8568"/>
                  </a:lnTo>
                  <a:lnTo>
                    <a:pt x="22140" y="8024"/>
                  </a:lnTo>
                  <a:lnTo>
                    <a:pt x="21671" y="7518"/>
                  </a:lnTo>
                  <a:lnTo>
                    <a:pt x="21165" y="7031"/>
                  </a:lnTo>
                  <a:lnTo>
                    <a:pt x="20659" y="6562"/>
                  </a:lnTo>
                  <a:lnTo>
                    <a:pt x="20153" y="6131"/>
                  </a:lnTo>
                  <a:lnTo>
                    <a:pt x="19628" y="5700"/>
                  </a:lnTo>
                  <a:lnTo>
                    <a:pt x="19103" y="5306"/>
                  </a:lnTo>
                  <a:lnTo>
                    <a:pt x="18559" y="4931"/>
                  </a:lnTo>
                  <a:lnTo>
                    <a:pt x="18034" y="4594"/>
                  </a:lnTo>
                  <a:lnTo>
                    <a:pt x="17509" y="4256"/>
                  </a:lnTo>
                  <a:lnTo>
                    <a:pt x="16985" y="3956"/>
                  </a:lnTo>
                  <a:lnTo>
                    <a:pt x="16460" y="3675"/>
                  </a:lnTo>
                  <a:lnTo>
                    <a:pt x="15972" y="3413"/>
                  </a:lnTo>
                  <a:lnTo>
                    <a:pt x="14997" y="2925"/>
                  </a:lnTo>
                  <a:lnTo>
                    <a:pt x="14116" y="2532"/>
                  </a:lnTo>
                  <a:lnTo>
                    <a:pt x="13329" y="2213"/>
                  </a:lnTo>
                  <a:lnTo>
                    <a:pt x="12673" y="1950"/>
                  </a:lnTo>
                  <a:lnTo>
                    <a:pt x="12148" y="1763"/>
                  </a:lnTo>
                  <a:lnTo>
                    <a:pt x="11436" y="1501"/>
                  </a:lnTo>
                  <a:lnTo>
                    <a:pt x="10704" y="1238"/>
                  </a:lnTo>
                  <a:lnTo>
                    <a:pt x="9936" y="994"/>
                  </a:lnTo>
                  <a:lnTo>
                    <a:pt x="9167" y="751"/>
                  </a:lnTo>
                  <a:lnTo>
                    <a:pt x="8380" y="544"/>
                  </a:lnTo>
                  <a:lnTo>
                    <a:pt x="7574" y="357"/>
                  </a:lnTo>
                  <a:lnTo>
                    <a:pt x="6768" y="207"/>
                  </a:lnTo>
                  <a:lnTo>
                    <a:pt x="5943" y="95"/>
                  </a:lnTo>
                  <a:lnTo>
                    <a:pt x="5549" y="38"/>
                  </a:lnTo>
                  <a:lnTo>
                    <a:pt x="5137" y="20"/>
                  </a:lnTo>
                  <a:lnTo>
                    <a:pt x="4743"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a:t> </a:t>
              </a:r>
              <a:endParaRPr/>
            </a:p>
          </p:txBody>
        </p:sp>
      </p:grpSp>
      <p:sp>
        <p:nvSpPr>
          <p:cNvPr id="179" name="Google Shape;179;p4"/>
          <p:cNvSpPr/>
          <p:nvPr/>
        </p:nvSpPr>
        <p:spPr>
          <a:xfrm flipH="1">
            <a:off x="409712" y="176777"/>
            <a:ext cx="8324576" cy="4789946"/>
          </a:xfrm>
          <a:custGeom>
            <a:avLst/>
            <a:gdLst/>
            <a:ahLst/>
            <a:cxnLst/>
            <a:rect l="l" t="t" r="r" b="b"/>
            <a:pathLst>
              <a:path w="80686" h="51779" extrusionOk="0">
                <a:moveTo>
                  <a:pt x="48272" y="0"/>
                </a:moveTo>
                <a:lnTo>
                  <a:pt x="45573" y="37"/>
                </a:lnTo>
                <a:lnTo>
                  <a:pt x="42873" y="94"/>
                </a:lnTo>
                <a:lnTo>
                  <a:pt x="40174" y="169"/>
                </a:lnTo>
                <a:lnTo>
                  <a:pt x="36537" y="281"/>
                </a:lnTo>
                <a:lnTo>
                  <a:pt x="32919" y="356"/>
                </a:lnTo>
                <a:lnTo>
                  <a:pt x="25664" y="506"/>
                </a:lnTo>
                <a:lnTo>
                  <a:pt x="11173" y="712"/>
                </a:lnTo>
                <a:lnTo>
                  <a:pt x="10611" y="731"/>
                </a:lnTo>
                <a:lnTo>
                  <a:pt x="10048" y="769"/>
                </a:lnTo>
                <a:lnTo>
                  <a:pt x="9467" y="825"/>
                </a:lnTo>
                <a:lnTo>
                  <a:pt x="8905" y="900"/>
                </a:lnTo>
                <a:lnTo>
                  <a:pt x="8361" y="994"/>
                </a:lnTo>
                <a:lnTo>
                  <a:pt x="7799" y="1106"/>
                </a:lnTo>
                <a:lnTo>
                  <a:pt x="7255" y="1256"/>
                </a:lnTo>
                <a:lnTo>
                  <a:pt x="6711" y="1406"/>
                </a:lnTo>
                <a:lnTo>
                  <a:pt x="6186" y="1593"/>
                </a:lnTo>
                <a:lnTo>
                  <a:pt x="5680" y="1818"/>
                </a:lnTo>
                <a:lnTo>
                  <a:pt x="5193" y="2062"/>
                </a:lnTo>
                <a:lnTo>
                  <a:pt x="4705" y="2343"/>
                </a:lnTo>
                <a:lnTo>
                  <a:pt x="4255" y="2643"/>
                </a:lnTo>
                <a:lnTo>
                  <a:pt x="3824" y="2981"/>
                </a:lnTo>
                <a:lnTo>
                  <a:pt x="3431" y="3356"/>
                </a:lnTo>
                <a:lnTo>
                  <a:pt x="3224" y="3562"/>
                </a:lnTo>
                <a:lnTo>
                  <a:pt x="3037" y="3768"/>
                </a:lnTo>
                <a:lnTo>
                  <a:pt x="2831" y="4031"/>
                </a:lnTo>
                <a:lnTo>
                  <a:pt x="2625" y="4312"/>
                </a:lnTo>
                <a:lnTo>
                  <a:pt x="2437" y="4593"/>
                </a:lnTo>
                <a:lnTo>
                  <a:pt x="2250" y="4893"/>
                </a:lnTo>
                <a:lnTo>
                  <a:pt x="2100" y="5193"/>
                </a:lnTo>
                <a:lnTo>
                  <a:pt x="1950" y="5493"/>
                </a:lnTo>
                <a:lnTo>
                  <a:pt x="1800" y="5811"/>
                </a:lnTo>
                <a:lnTo>
                  <a:pt x="1668" y="6130"/>
                </a:lnTo>
                <a:lnTo>
                  <a:pt x="1425" y="6786"/>
                </a:lnTo>
                <a:lnTo>
                  <a:pt x="1237" y="7461"/>
                </a:lnTo>
                <a:lnTo>
                  <a:pt x="1069" y="8136"/>
                </a:lnTo>
                <a:lnTo>
                  <a:pt x="919" y="8811"/>
                </a:lnTo>
                <a:lnTo>
                  <a:pt x="844" y="9167"/>
                </a:lnTo>
                <a:lnTo>
                  <a:pt x="619" y="10423"/>
                </a:lnTo>
                <a:lnTo>
                  <a:pt x="450" y="11698"/>
                </a:lnTo>
                <a:lnTo>
                  <a:pt x="300" y="12973"/>
                </a:lnTo>
                <a:lnTo>
                  <a:pt x="187" y="14247"/>
                </a:lnTo>
                <a:lnTo>
                  <a:pt x="112" y="15522"/>
                </a:lnTo>
                <a:lnTo>
                  <a:pt x="56" y="16816"/>
                </a:lnTo>
                <a:lnTo>
                  <a:pt x="19" y="18091"/>
                </a:lnTo>
                <a:lnTo>
                  <a:pt x="0" y="19384"/>
                </a:lnTo>
                <a:lnTo>
                  <a:pt x="0" y="20678"/>
                </a:lnTo>
                <a:lnTo>
                  <a:pt x="19" y="21971"/>
                </a:lnTo>
                <a:lnTo>
                  <a:pt x="56" y="24558"/>
                </a:lnTo>
                <a:lnTo>
                  <a:pt x="75" y="27126"/>
                </a:lnTo>
                <a:lnTo>
                  <a:pt x="94" y="28420"/>
                </a:lnTo>
                <a:lnTo>
                  <a:pt x="75" y="29713"/>
                </a:lnTo>
                <a:lnTo>
                  <a:pt x="37" y="31907"/>
                </a:lnTo>
                <a:lnTo>
                  <a:pt x="19" y="33032"/>
                </a:lnTo>
                <a:lnTo>
                  <a:pt x="19" y="34156"/>
                </a:lnTo>
                <a:lnTo>
                  <a:pt x="19" y="35300"/>
                </a:lnTo>
                <a:lnTo>
                  <a:pt x="56" y="36443"/>
                </a:lnTo>
                <a:lnTo>
                  <a:pt x="112" y="37568"/>
                </a:lnTo>
                <a:lnTo>
                  <a:pt x="206" y="38712"/>
                </a:lnTo>
                <a:lnTo>
                  <a:pt x="281" y="39274"/>
                </a:lnTo>
                <a:lnTo>
                  <a:pt x="356" y="39837"/>
                </a:lnTo>
                <a:lnTo>
                  <a:pt x="450" y="40399"/>
                </a:lnTo>
                <a:lnTo>
                  <a:pt x="544" y="40943"/>
                </a:lnTo>
                <a:lnTo>
                  <a:pt x="656" y="41486"/>
                </a:lnTo>
                <a:lnTo>
                  <a:pt x="787" y="42030"/>
                </a:lnTo>
                <a:lnTo>
                  <a:pt x="937" y="42574"/>
                </a:lnTo>
                <a:lnTo>
                  <a:pt x="1106" y="43099"/>
                </a:lnTo>
                <a:lnTo>
                  <a:pt x="1275" y="43623"/>
                </a:lnTo>
                <a:lnTo>
                  <a:pt x="1481" y="44148"/>
                </a:lnTo>
                <a:lnTo>
                  <a:pt x="1706" y="44655"/>
                </a:lnTo>
                <a:lnTo>
                  <a:pt x="1931" y="45161"/>
                </a:lnTo>
                <a:lnTo>
                  <a:pt x="2193" y="45648"/>
                </a:lnTo>
                <a:lnTo>
                  <a:pt x="2475" y="46135"/>
                </a:lnTo>
                <a:lnTo>
                  <a:pt x="2774" y="46604"/>
                </a:lnTo>
                <a:lnTo>
                  <a:pt x="3112" y="47073"/>
                </a:lnTo>
                <a:lnTo>
                  <a:pt x="3524" y="47598"/>
                </a:lnTo>
                <a:lnTo>
                  <a:pt x="3974" y="48104"/>
                </a:lnTo>
                <a:lnTo>
                  <a:pt x="4424" y="48554"/>
                </a:lnTo>
                <a:lnTo>
                  <a:pt x="4912" y="48966"/>
                </a:lnTo>
                <a:lnTo>
                  <a:pt x="5399" y="49360"/>
                </a:lnTo>
                <a:lnTo>
                  <a:pt x="5905" y="49697"/>
                </a:lnTo>
                <a:lnTo>
                  <a:pt x="6430" y="50016"/>
                </a:lnTo>
                <a:lnTo>
                  <a:pt x="6974" y="50297"/>
                </a:lnTo>
                <a:lnTo>
                  <a:pt x="7536" y="50560"/>
                </a:lnTo>
                <a:lnTo>
                  <a:pt x="8099" y="50785"/>
                </a:lnTo>
                <a:lnTo>
                  <a:pt x="8680" y="50991"/>
                </a:lnTo>
                <a:lnTo>
                  <a:pt x="9261" y="51160"/>
                </a:lnTo>
                <a:lnTo>
                  <a:pt x="9861" y="51310"/>
                </a:lnTo>
                <a:lnTo>
                  <a:pt x="10479" y="51422"/>
                </a:lnTo>
                <a:lnTo>
                  <a:pt x="11098" y="51535"/>
                </a:lnTo>
                <a:lnTo>
                  <a:pt x="11717" y="51610"/>
                </a:lnTo>
                <a:lnTo>
                  <a:pt x="12335" y="51685"/>
                </a:lnTo>
                <a:lnTo>
                  <a:pt x="12973" y="51722"/>
                </a:lnTo>
                <a:lnTo>
                  <a:pt x="13610" y="51759"/>
                </a:lnTo>
                <a:lnTo>
                  <a:pt x="14266" y="51778"/>
                </a:lnTo>
                <a:lnTo>
                  <a:pt x="15541" y="51778"/>
                </a:lnTo>
                <a:lnTo>
                  <a:pt x="16834" y="51722"/>
                </a:lnTo>
                <a:lnTo>
                  <a:pt x="18128" y="51647"/>
                </a:lnTo>
                <a:lnTo>
                  <a:pt x="19403" y="51553"/>
                </a:lnTo>
                <a:lnTo>
                  <a:pt x="21896" y="51366"/>
                </a:lnTo>
                <a:lnTo>
                  <a:pt x="23414" y="51253"/>
                </a:lnTo>
                <a:lnTo>
                  <a:pt x="24952" y="51160"/>
                </a:lnTo>
                <a:lnTo>
                  <a:pt x="26489" y="51103"/>
                </a:lnTo>
                <a:lnTo>
                  <a:pt x="28026" y="51047"/>
                </a:lnTo>
                <a:lnTo>
                  <a:pt x="29563" y="51028"/>
                </a:lnTo>
                <a:lnTo>
                  <a:pt x="31101" y="51010"/>
                </a:lnTo>
                <a:lnTo>
                  <a:pt x="32638" y="51010"/>
                </a:lnTo>
                <a:lnTo>
                  <a:pt x="34175" y="51028"/>
                </a:lnTo>
                <a:lnTo>
                  <a:pt x="37249" y="51085"/>
                </a:lnTo>
                <a:lnTo>
                  <a:pt x="40343" y="51178"/>
                </a:lnTo>
                <a:lnTo>
                  <a:pt x="43417" y="51310"/>
                </a:lnTo>
                <a:lnTo>
                  <a:pt x="46491" y="51460"/>
                </a:lnTo>
                <a:lnTo>
                  <a:pt x="49191" y="51572"/>
                </a:lnTo>
                <a:lnTo>
                  <a:pt x="51909" y="51685"/>
                </a:lnTo>
                <a:lnTo>
                  <a:pt x="53278" y="51722"/>
                </a:lnTo>
                <a:lnTo>
                  <a:pt x="54646" y="51741"/>
                </a:lnTo>
                <a:lnTo>
                  <a:pt x="55996" y="51722"/>
                </a:lnTo>
                <a:lnTo>
                  <a:pt x="57346" y="51703"/>
                </a:lnTo>
                <a:lnTo>
                  <a:pt x="58714" y="51666"/>
                </a:lnTo>
                <a:lnTo>
                  <a:pt x="60064" y="51572"/>
                </a:lnTo>
                <a:lnTo>
                  <a:pt x="61414" y="51478"/>
                </a:lnTo>
                <a:lnTo>
                  <a:pt x="62745" y="51328"/>
                </a:lnTo>
                <a:lnTo>
                  <a:pt x="64076" y="51141"/>
                </a:lnTo>
                <a:lnTo>
                  <a:pt x="65407" y="50916"/>
                </a:lnTo>
                <a:lnTo>
                  <a:pt x="66082" y="50785"/>
                </a:lnTo>
                <a:lnTo>
                  <a:pt x="66738" y="50653"/>
                </a:lnTo>
                <a:lnTo>
                  <a:pt x="67394" y="50485"/>
                </a:lnTo>
                <a:lnTo>
                  <a:pt x="68050" y="50316"/>
                </a:lnTo>
                <a:lnTo>
                  <a:pt x="68669" y="50147"/>
                </a:lnTo>
                <a:lnTo>
                  <a:pt x="69287" y="49979"/>
                </a:lnTo>
                <a:lnTo>
                  <a:pt x="69906" y="49772"/>
                </a:lnTo>
                <a:lnTo>
                  <a:pt x="70506" y="49547"/>
                </a:lnTo>
                <a:lnTo>
                  <a:pt x="71106" y="49322"/>
                </a:lnTo>
                <a:lnTo>
                  <a:pt x="71706" y="49060"/>
                </a:lnTo>
                <a:lnTo>
                  <a:pt x="72287" y="48798"/>
                </a:lnTo>
                <a:lnTo>
                  <a:pt x="72868" y="48498"/>
                </a:lnTo>
                <a:lnTo>
                  <a:pt x="73412" y="48179"/>
                </a:lnTo>
                <a:lnTo>
                  <a:pt x="73955" y="47841"/>
                </a:lnTo>
                <a:lnTo>
                  <a:pt x="74480" y="47485"/>
                </a:lnTo>
                <a:lnTo>
                  <a:pt x="74986" y="47092"/>
                </a:lnTo>
                <a:lnTo>
                  <a:pt x="75455" y="46698"/>
                </a:lnTo>
                <a:lnTo>
                  <a:pt x="75924" y="46248"/>
                </a:lnTo>
                <a:lnTo>
                  <a:pt x="76355" y="45798"/>
                </a:lnTo>
                <a:lnTo>
                  <a:pt x="76767" y="45292"/>
                </a:lnTo>
                <a:lnTo>
                  <a:pt x="77067" y="44898"/>
                </a:lnTo>
                <a:lnTo>
                  <a:pt x="77330" y="44486"/>
                </a:lnTo>
                <a:lnTo>
                  <a:pt x="77592" y="44073"/>
                </a:lnTo>
                <a:lnTo>
                  <a:pt x="77836" y="43642"/>
                </a:lnTo>
                <a:lnTo>
                  <a:pt x="78042" y="43192"/>
                </a:lnTo>
                <a:lnTo>
                  <a:pt x="78248" y="42742"/>
                </a:lnTo>
                <a:lnTo>
                  <a:pt x="78454" y="42292"/>
                </a:lnTo>
                <a:lnTo>
                  <a:pt x="78623" y="41824"/>
                </a:lnTo>
                <a:lnTo>
                  <a:pt x="78792" y="41355"/>
                </a:lnTo>
                <a:lnTo>
                  <a:pt x="78942" y="40868"/>
                </a:lnTo>
                <a:lnTo>
                  <a:pt x="79073" y="40399"/>
                </a:lnTo>
                <a:lnTo>
                  <a:pt x="79204" y="39912"/>
                </a:lnTo>
                <a:lnTo>
                  <a:pt x="79429" y="38937"/>
                </a:lnTo>
                <a:lnTo>
                  <a:pt x="79635" y="37962"/>
                </a:lnTo>
                <a:lnTo>
                  <a:pt x="79785" y="37118"/>
                </a:lnTo>
                <a:lnTo>
                  <a:pt x="79935" y="36294"/>
                </a:lnTo>
                <a:lnTo>
                  <a:pt x="80048" y="35450"/>
                </a:lnTo>
                <a:lnTo>
                  <a:pt x="80160" y="34606"/>
                </a:lnTo>
                <a:lnTo>
                  <a:pt x="80273" y="33781"/>
                </a:lnTo>
                <a:lnTo>
                  <a:pt x="80367" y="32938"/>
                </a:lnTo>
                <a:lnTo>
                  <a:pt x="80441" y="32094"/>
                </a:lnTo>
                <a:lnTo>
                  <a:pt x="80498" y="31251"/>
                </a:lnTo>
                <a:lnTo>
                  <a:pt x="80591" y="29563"/>
                </a:lnTo>
                <a:lnTo>
                  <a:pt x="80666" y="27858"/>
                </a:lnTo>
                <a:lnTo>
                  <a:pt x="80685" y="26170"/>
                </a:lnTo>
                <a:lnTo>
                  <a:pt x="80685" y="24464"/>
                </a:lnTo>
                <a:lnTo>
                  <a:pt x="80648" y="22777"/>
                </a:lnTo>
                <a:lnTo>
                  <a:pt x="80591" y="21071"/>
                </a:lnTo>
                <a:lnTo>
                  <a:pt x="80498" y="19365"/>
                </a:lnTo>
                <a:lnTo>
                  <a:pt x="80404" y="17659"/>
                </a:lnTo>
                <a:lnTo>
                  <a:pt x="80292" y="15972"/>
                </a:lnTo>
                <a:lnTo>
                  <a:pt x="80160" y="14266"/>
                </a:lnTo>
                <a:lnTo>
                  <a:pt x="79898" y="10873"/>
                </a:lnTo>
                <a:lnTo>
                  <a:pt x="79823" y="10086"/>
                </a:lnTo>
                <a:lnTo>
                  <a:pt x="79748" y="9298"/>
                </a:lnTo>
                <a:lnTo>
                  <a:pt x="79635" y="8511"/>
                </a:lnTo>
                <a:lnTo>
                  <a:pt x="79579" y="8136"/>
                </a:lnTo>
                <a:lnTo>
                  <a:pt x="79504" y="7742"/>
                </a:lnTo>
                <a:lnTo>
                  <a:pt x="79410" y="7367"/>
                </a:lnTo>
                <a:lnTo>
                  <a:pt x="79298" y="6992"/>
                </a:lnTo>
                <a:lnTo>
                  <a:pt x="79185" y="6618"/>
                </a:lnTo>
                <a:lnTo>
                  <a:pt x="79054" y="6261"/>
                </a:lnTo>
                <a:lnTo>
                  <a:pt x="78886" y="5905"/>
                </a:lnTo>
                <a:lnTo>
                  <a:pt x="78717" y="5549"/>
                </a:lnTo>
                <a:lnTo>
                  <a:pt x="78529" y="5212"/>
                </a:lnTo>
                <a:lnTo>
                  <a:pt x="78304" y="4893"/>
                </a:lnTo>
                <a:lnTo>
                  <a:pt x="78004" y="4499"/>
                </a:lnTo>
                <a:lnTo>
                  <a:pt x="77667" y="4124"/>
                </a:lnTo>
                <a:lnTo>
                  <a:pt x="77292" y="3768"/>
                </a:lnTo>
                <a:lnTo>
                  <a:pt x="76898" y="3449"/>
                </a:lnTo>
                <a:lnTo>
                  <a:pt x="76486" y="3149"/>
                </a:lnTo>
                <a:lnTo>
                  <a:pt x="76036" y="2868"/>
                </a:lnTo>
                <a:lnTo>
                  <a:pt x="75567" y="2606"/>
                </a:lnTo>
                <a:lnTo>
                  <a:pt x="75080" y="2381"/>
                </a:lnTo>
                <a:lnTo>
                  <a:pt x="74574" y="2156"/>
                </a:lnTo>
                <a:lnTo>
                  <a:pt x="74049" y="1968"/>
                </a:lnTo>
                <a:lnTo>
                  <a:pt x="73505" y="1781"/>
                </a:lnTo>
                <a:lnTo>
                  <a:pt x="72962" y="1631"/>
                </a:lnTo>
                <a:lnTo>
                  <a:pt x="72380" y="1481"/>
                </a:lnTo>
                <a:lnTo>
                  <a:pt x="71818" y="1350"/>
                </a:lnTo>
                <a:lnTo>
                  <a:pt x="71237" y="1219"/>
                </a:lnTo>
                <a:lnTo>
                  <a:pt x="70637" y="1125"/>
                </a:lnTo>
                <a:lnTo>
                  <a:pt x="70056" y="1031"/>
                </a:lnTo>
                <a:lnTo>
                  <a:pt x="69456" y="937"/>
                </a:lnTo>
                <a:lnTo>
                  <a:pt x="68256" y="806"/>
                </a:lnTo>
                <a:lnTo>
                  <a:pt x="67075" y="712"/>
                </a:lnTo>
                <a:lnTo>
                  <a:pt x="65913" y="619"/>
                </a:lnTo>
                <a:lnTo>
                  <a:pt x="63701" y="506"/>
                </a:lnTo>
                <a:lnTo>
                  <a:pt x="62689" y="450"/>
                </a:lnTo>
                <a:lnTo>
                  <a:pt x="61751" y="394"/>
                </a:lnTo>
                <a:lnTo>
                  <a:pt x="60401" y="300"/>
                </a:lnTo>
                <a:lnTo>
                  <a:pt x="59052" y="225"/>
                </a:lnTo>
                <a:lnTo>
                  <a:pt x="57702" y="150"/>
                </a:lnTo>
                <a:lnTo>
                  <a:pt x="56371" y="112"/>
                </a:lnTo>
                <a:lnTo>
                  <a:pt x="53671" y="37"/>
                </a:lnTo>
                <a:lnTo>
                  <a:pt x="50972"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0" name="Google Shape;180;p4"/>
          <p:cNvSpPr txBox="1">
            <a:spLocks noGrp="1"/>
          </p:cNvSpPr>
          <p:nvPr>
            <p:ph type="title"/>
          </p:nvPr>
        </p:nvSpPr>
        <p:spPr>
          <a:xfrm>
            <a:off x="720000" y="539500"/>
            <a:ext cx="7704000" cy="4572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800"/>
              <a:buNone/>
              <a:defRPr sz="2800"/>
            </a:lvl1pPr>
            <a:lvl2pPr lvl="1" algn="ctr" rtl="0">
              <a:spcBef>
                <a:spcPts val="0"/>
              </a:spcBef>
              <a:spcAft>
                <a:spcPts val="0"/>
              </a:spcAft>
              <a:buSzPts val="3500"/>
              <a:buNone/>
              <a:defRPr/>
            </a:lvl2pPr>
            <a:lvl3pPr lvl="2" algn="ctr" rtl="0">
              <a:spcBef>
                <a:spcPts val="0"/>
              </a:spcBef>
              <a:spcAft>
                <a:spcPts val="0"/>
              </a:spcAft>
              <a:buSzPts val="3500"/>
              <a:buNone/>
              <a:defRPr/>
            </a:lvl3pPr>
            <a:lvl4pPr lvl="3" algn="ctr" rtl="0">
              <a:spcBef>
                <a:spcPts val="0"/>
              </a:spcBef>
              <a:spcAft>
                <a:spcPts val="0"/>
              </a:spcAft>
              <a:buSzPts val="3500"/>
              <a:buNone/>
              <a:defRPr/>
            </a:lvl4pPr>
            <a:lvl5pPr lvl="4" algn="ctr" rtl="0">
              <a:spcBef>
                <a:spcPts val="0"/>
              </a:spcBef>
              <a:spcAft>
                <a:spcPts val="0"/>
              </a:spcAft>
              <a:buSzPts val="3500"/>
              <a:buNone/>
              <a:defRPr/>
            </a:lvl5pPr>
            <a:lvl6pPr lvl="5" algn="ctr" rtl="0">
              <a:spcBef>
                <a:spcPts val="0"/>
              </a:spcBef>
              <a:spcAft>
                <a:spcPts val="0"/>
              </a:spcAft>
              <a:buSzPts val="3500"/>
              <a:buNone/>
              <a:defRPr/>
            </a:lvl6pPr>
            <a:lvl7pPr lvl="6" algn="ctr" rtl="0">
              <a:spcBef>
                <a:spcPts val="0"/>
              </a:spcBef>
              <a:spcAft>
                <a:spcPts val="0"/>
              </a:spcAft>
              <a:buSzPts val="3500"/>
              <a:buNone/>
              <a:defRPr/>
            </a:lvl7pPr>
            <a:lvl8pPr lvl="7" algn="ctr" rtl="0">
              <a:spcBef>
                <a:spcPts val="0"/>
              </a:spcBef>
              <a:spcAft>
                <a:spcPts val="0"/>
              </a:spcAft>
              <a:buSzPts val="3500"/>
              <a:buNone/>
              <a:defRPr/>
            </a:lvl8pPr>
            <a:lvl9pPr lvl="8" algn="ctr" rtl="0">
              <a:spcBef>
                <a:spcPts val="0"/>
              </a:spcBef>
              <a:spcAft>
                <a:spcPts val="0"/>
              </a:spcAft>
              <a:buSzPts val="3500"/>
              <a:buNone/>
              <a:defRPr/>
            </a:lvl9pPr>
          </a:lstStyle>
          <a:p>
            <a:endParaRPr/>
          </a:p>
        </p:txBody>
      </p:sp>
      <p:sp>
        <p:nvSpPr>
          <p:cNvPr id="181" name="Google Shape;181;p4"/>
          <p:cNvSpPr txBox="1">
            <a:spLocks noGrp="1"/>
          </p:cNvSpPr>
          <p:nvPr>
            <p:ph type="body" idx="1"/>
          </p:nvPr>
        </p:nvSpPr>
        <p:spPr>
          <a:xfrm>
            <a:off x="716888" y="1226180"/>
            <a:ext cx="7704000" cy="3187500"/>
          </a:xfrm>
          <a:prstGeom prst="rect">
            <a:avLst/>
          </a:prstGeom>
        </p:spPr>
        <p:txBody>
          <a:bodyPr spcFirstLastPara="1" wrap="square" lIns="91425" tIns="91425" rIns="91425" bIns="91425" anchor="ctr" anchorCtr="0">
            <a:noAutofit/>
          </a:bodyPr>
          <a:lstStyle>
            <a:lvl1pPr marL="457200" lvl="0" indent="-330200" rtl="0">
              <a:lnSpc>
                <a:spcPct val="100000"/>
              </a:lnSpc>
              <a:spcBef>
                <a:spcPts val="0"/>
              </a:spcBef>
              <a:spcAft>
                <a:spcPts val="0"/>
              </a:spcAft>
              <a:buSzPts val="1600"/>
              <a:buAutoNum type="arabicPeriod"/>
              <a:defRPr sz="1200"/>
            </a:lvl1pPr>
            <a:lvl2pPr marL="914400" lvl="1" indent="-330200" rtl="0">
              <a:lnSpc>
                <a:spcPct val="100000"/>
              </a:lnSpc>
              <a:spcBef>
                <a:spcPts val="0"/>
              </a:spcBef>
              <a:spcAft>
                <a:spcPts val="0"/>
              </a:spcAft>
              <a:buSzPts val="1600"/>
              <a:buFont typeface="Roboto Condensed Light"/>
              <a:buAutoNum type="alphaLcPeriod"/>
              <a:defRPr sz="1600"/>
            </a:lvl2pPr>
            <a:lvl3pPr marL="1371600" lvl="2" indent="-330200" rtl="0">
              <a:lnSpc>
                <a:spcPct val="100000"/>
              </a:lnSpc>
              <a:spcBef>
                <a:spcPts val="0"/>
              </a:spcBef>
              <a:spcAft>
                <a:spcPts val="0"/>
              </a:spcAft>
              <a:buSzPts val="1600"/>
              <a:buFont typeface="Roboto Condensed Light"/>
              <a:buAutoNum type="romanLcPeriod"/>
              <a:defRPr sz="1600"/>
            </a:lvl3pPr>
            <a:lvl4pPr marL="1828800" lvl="3" indent="-330200" rtl="0">
              <a:lnSpc>
                <a:spcPct val="100000"/>
              </a:lnSpc>
              <a:spcBef>
                <a:spcPts val="0"/>
              </a:spcBef>
              <a:spcAft>
                <a:spcPts val="0"/>
              </a:spcAft>
              <a:buSzPts val="1600"/>
              <a:buFont typeface="Roboto Condensed Light"/>
              <a:buAutoNum type="arabicPeriod"/>
              <a:defRPr sz="1600"/>
            </a:lvl4pPr>
            <a:lvl5pPr marL="2286000" lvl="4" indent="-330200" rtl="0">
              <a:lnSpc>
                <a:spcPct val="100000"/>
              </a:lnSpc>
              <a:spcBef>
                <a:spcPts val="0"/>
              </a:spcBef>
              <a:spcAft>
                <a:spcPts val="0"/>
              </a:spcAft>
              <a:buSzPts val="1600"/>
              <a:buFont typeface="Roboto Condensed Light"/>
              <a:buAutoNum type="alphaLcPeriod"/>
              <a:defRPr sz="1600"/>
            </a:lvl5pPr>
            <a:lvl6pPr marL="2743200" lvl="5" indent="-330200" rtl="0">
              <a:lnSpc>
                <a:spcPct val="100000"/>
              </a:lnSpc>
              <a:spcBef>
                <a:spcPts val="0"/>
              </a:spcBef>
              <a:spcAft>
                <a:spcPts val="0"/>
              </a:spcAft>
              <a:buSzPts val="1600"/>
              <a:buFont typeface="Roboto Condensed Light"/>
              <a:buAutoNum type="romanLcPeriod"/>
              <a:defRPr sz="1600"/>
            </a:lvl6pPr>
            <a:lvl7pPr marL="3200400" lvl="6" indent="-330200" rtl="0">
              <a:lnSpc>
                <a:spcPct val="100000"/>
              </a:lnSpc>
              <a:spcBef>
                <a:spcPts val="0"/>
              </a:spcBef>
              <a:spcAft>
                <a:spcPts val="0"/>
              </a:spcAft>
              <a:buSzPts val="1600"/>
              <a:buFont typeface="Roboto Condensed Light"/>
              <a:buAutoNum type="arabicPeriod"/>
              <a:defRPr sz="1600"/>
            </a:lvl7pPr>
            <a:lvl8pPr marL="3657600" lvl="7" indent="-330200" rtl="0">
              <a:lnSpc>
                <a:spcPct val="100000"/>
              </a:lnSpc>
              <a:spcBef>
                <a:spcPts val="0"/>
              </a:spcBef>
              <a:spcAft>
                <a:spcPts val="0"/>
              </a:spcAft>
              <a:buSzPts val="1600"/>
              <a:buFont typeface="Roboto Condensed Light"/>
              <a:buAutoNum type="alphaLcPeriod"/>
              <a:defRPr sz="1600"/>
            </a:lvl8pPr>
            <a:lvl9pPr marL="4114800" lvl="8" indent="-330200" rtl="0">
              <a:lnSpc>
                <a:spcPct val="100000"/>
              </a:lnSpc>
              <a:spcBef>
                <a:spcPts val="0"/>
              </a:spcBef>
              <a:spcAft>
                <a:spcPts val="0"/>
              </a:spcAft>
              <a:buSzPts val="1600"/>
              <a:buFont typeface="Roboto Condensed Light"/>
              <a:buAutoNum type="romanLcPeriod"/>
              <a:defRPr sz="1600"/>
            </a:lvl9pPr>
          </a:lstStyle>
          <a:p>
            <a:endParaRPr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335"/>
        <p:cNvGrpSpPr/>
        <p:nvPr/>
      </p:nvGrpSpPr>
      <p:grpSpPr>
        <a:xfrm>
          <a:off x="0" y="0"/>
          <a:ext cx="0" cy="0"/>
          <a:chOff x="0" y="0"/>
          <a:chExt cx="0" cy="0"/>
        </a:xfrm>
      </p:grpSpPr>
      <p:grpSp>
        <p:nvGrpSpPr>
          <p:cNvPr id="336" name="Google Shape;336;p7"/>
          <p:cNvGrpSpPr/>
          <p:nvPr/>
        </p:nvGrpSpPr>
        <p:grpSpPr>
          <a:xfrm>
            <a:off x="-228600" y="0"/>
            <a:ext cx="9380833" cy="5143499"/>
            <a:chOff x="-228600" y="0"/>
            <a:chExt cx="9380833" cy="5143499"/>
          </a:xfrm>
        </p:grpSpPr>
        <p:sp>
          <p:nvSpPr>
            <p:cNvPr id="337" name="Google Shape;337;p7"/>
            <p:cNvSpPr/>
            <p:nvPr/>
          </p:nvSpPr>
          <p:spPr>
            <a:xfrm rot="5400000" flipH="1">
              <a:off x="979325" y="1764525"/>
              <a:ext cx="2198181" cy="4559766"/>
            </a:xfrm>
            <a:custGeom>
              <a:avLst/>
              <a:gdLst/>
              <a:ahLst/>
              <a:cxnLst/>
              <a:rect l="l" t="t" r="r" b="b"/>
              <a:pathLst>
                <a:path w="25721" h="53354" extrusionOk="0">
                  <a:moveTo>
                    <a:pt x="4349" y="1"/>
                  </a:moveTo>
                  <a:lnTo>
                    <a:pt x="3956" y="20"/>
                  </a:lnTo>
                  <a:lnTo>
                    <a:pt x="3562" y="38"/>
                  </a:lnTo>
                  <a:lnTo>
                    <a:pt x="3168" y="95"/>
                  </a:lnTo>
                  <a:lnTo>
                    <a:pt x="2793" y="151"/>
                  </a:lnTo>
                  <a:lnTo>
                    <a:pt x="2418" y="244"/>
                  </a:lnTo>
                  <a:lnTo>
                    <a:pt x="2044" y="338"/>
                  </a:lnTo>
                  <a:lnTo>
                    <a:pt x="1687" y="451"/>
                  </a:lnTo>
                  <a:lnTo>
                    <a:pt x="1331" y="601"/>
                  </a:lnTo>
                  <a:lnTo>
                    <a:pt x="994" y="769"/>
                  </a:lnTo>
                  <a:lnTo>
                    <a:pt x="656" y="957"/>
                  </a:lnTo>
                  <a:lnTo>
                    <a:pt x="319" y="1163"/>
                  </a:lnTo>
                  <a:lnTo>
                    <a:pt x="0" y="1388"/>
                  </a:lnTo>
                  <a:lnTo>
                    <a:pt x="0" y="51891"/>
                  </a:lnTo>
                  <a:lnTo>
                    <a:pt x="188" y="52060"/>
                  </a:lnTo>
                  <a:lnTo>
                    <a:pt x="375" y="52229"/>
                  </a:lnTo>
                  <a:lnTo>
                    <a:pt x="581" y="52379"/>
                  </a:lnTo>
                  <a:lnTo>
                    <a:pt x="788" y="52529"/>
                  </a:lnTo>
                  <a:lnTo>
                    <a:pt x="1012" y="52660"/>
                  </a:lnTo>
                  <a:lnTo>
                    <a:pt x="1237" y="52791"/>
                  </a:lnTo>
                  <a:lnTo>
                    <a:pt x="1462" y="52904"/>
                  </a:lnTo>
                  <a:lnTo>
                    <a:pt x="1706" y="52998"/>
                  </a:lnTo>
                  <a:lnTo>
                    <a:pt x="2006" y="53110"/>
                  </a:lnTo>
                  <a:lnTo>
                    <a:pt x="2287" y="53185"/>
                  </a:lnTo>
                  <a:lnTo>
                    <a:pt x="2587" y="53260"/>
                  </a:lnTo>
                  <a:lnTo>
                    <a:pt x="2887" y="53297"/>
                  </a:lnTo>
                  <a:lnTo>
                    <a:pt x="3187" y="53335"/>
                  </a:lnTo>
                  <a:lnTo>
                    <a:pt x="3468" y="53354"/>
                  </a:lnTo>
                  <a:lnTo>
                    <a:pt x="3768" y="53354"/>
                  </a:lnTo>
                  <a:lnTo>
                    <a:pt x="4068" y="53335"/>
                  </a:lnTo>
                  <a:lnTo>
                    <a:pt x="4368" y="53316"/>
                  </a:lnTo>
                  <a:lnTo>
                    <a:pt x="4668" y="53260"/>
                  </a:lnTo>
                  <a:lnTo>
                    <a:pt x="4968" y="53204"/>
                  </a:lnTo>
                  <a:lnTo>
                    <a:pt x="5268" y="53148"/>
                  </a:lnTo>
                  <a:lnTo>
                    <a:pt x="5568" y="53054"/>
                  </a:lnTo>
                  <a:lnTo>
                    <a:pt x="5849" y="52960"/>
                  </a:lnTo>
                  <a:lnTo>
                    <a:pt x="6130" y="52866"/>
                  </a:lnTo>
                  <a:lnTo>
                    <a:pt x="6411" y="52735"/>
                  </a:lnTo>
                  <a:lnTo>
                    <a:pt x="6693" y="52604"/>
                  </a:lnTo>
                  <a:lnTo>
                    <a:pt x="6974" y="52473"/>
                  </a:lnTo>
                  <a:lnTo>
                    <a:pt x="7518" y="52173"/>
                  </a:lnTo>
                  <a:lnTo>
                    <a:pt x="8024" y="51817"/>
                  </a:lnTo>
                  <a:lnTo>
                    <a:pt x="8511" y="51442"/>
                  </a:lnTo>
                  <a:lnTo>
                    <a:pt x="8961" y="51029"/>
                  </a:lnTo>
                  <a:lnTo>
                    <a:pt x="9373" y="50598"/>
                  </a:lnTo>
                  <a:lnTo>
                    <a:pt x="9767" y="50148"/>
                  </a:lnTo>
                  <a:lnTo>
                    <a:pt x="9936" y="49904"/>
                  </a:lnTo>
                  <a:lnTo>
                    <a:pt x="10105" y="49661"/>
                  </a:lnTo>
                  <a:lnTo>
                    <a:pt x="10236" y="49436"/>
                  </a:lnTo>
                  <a:lnTo>
                    <a:pt x="10367" y="49211"/>
                  </a:lnTo>
                  <a:lnTo>
                    <a:pt x="10592" y="48742"/>
                  </a:lnTo>
                  <a:lnTo>
                    <a:pt x="10779" y="48292"/>
                  </a:lnTo>
                  <a:lnTo>
                    <a:pt x="10911" y="47823"/>
                  </a:lnTo>
                  <a:lnTo>
                    <a:pt x="11004" y="47336"/>
                  </a:lnTo>
                  <a:lnTo>
                    <a:pt x="11079" y="46867"/>
                  </a:lnTo>
                  <a:lnTo>
                    <a:pt x="11098" y="46380"/>
                  </a:lnTo>
                  <a:lnTo>
                    <a:pt x="11117" y="45911"/>
                  </a:lnTo>
                  <a:lnTo>
                    <a:pt x="11079" y="45424"/>
                  </a:lnTo>
                  <a:lnTo>
                    <a:pt x="11042" y="44936"/>
                  </a:lnTo>
                  <a:lnTo>
                    <a:pt x="10986" y="44449"/>
                  </a:lnTo>
                  <a:lnTo>
                    <a:pt x="10911" y="43962"/>
                  </a:lnTo>
                  <a:lnTo>
                    <a:pt x="10704" y="42968"/>
                  </a:lnTo>
                  <a:lnTo>
                    <a:pt x="10479" y="41975"/>
                  </a:lnTo>
                  <a:lnTo>
                    <a:pt x="10273" y="41000"/>
                  </a:lnTo>
                  <a:lnTo>
                    <a:pt x="10067" y="40006"/>
                  </a:lnTo>
                  <a:lnTo>
                    <a:pt x="9992" y="39519"/>
                  </a:lnTo>
                  <a:lnTo>
                    <a:pt x="9917" y="39031"/>
                  </a:lnTo>
                  <a:lnTo>
                    <a:pt x="9880" y="38544"/>
                  </a:lnTo>
                  <a:lnTo>
                    <a:pt x="9861" y="38056"/>
                  </a:lnTo>
                  <a:lnTo>
                    <a:pt x="9861" y="37569"/>
                  </a:lnTo>
                  <a:lnTo>
                    <a:pt x="9880" y="37082"/>
                  </a:lnTo>
                  <a:lnTo>
                    <a:pt x="9936" y="36613"/>
                  </a:lnTo>
                  <a:lnTo>
                    <a:pt x="10048" y="36144"/>
                  </a:lnTo>
                  <a:lnTo>
                    <a:pt x="10180" y="35676"/>
                  </a:lnTo>
                  <a:lnTo>
                    <a:pt x="10348" y="35207"/>
                  </a:lnTo>
                  <a:lnTo>
                    <a:pt x="10573" y="34738"/>
                  </a:lnTo>
                  <a:lnTo>
                    <a:pt x="10686" y="34513"/>
                  </a:lnTo>
                  <a:lnTo>
                    <a:pt x="10836" y="34288"/>
                  </a:lnTo>
                  <a:lnTo>
                    <a:pt x="11042" y="33970"/>
                  </a:lnTo>
                  <a:lnTo>
                    <a:pt x="11267" y="33688"/>
                  </a:lnTo>
                  <a:lnTo>
                    <a:pt x="11492" y="33426"/>
                  </a:lnTo>
                  <a:lnTo>
                    <a:pt x="11735" y="33182"/>
                  </a:lnTo>
                  <a:lnTo>
                    <a:pt x="11979" y="32976"/>
                  </a:lnTo>
                  <a:lnTo>
                    <a:pt x="12242" y="32789"/>
                  </a:lnTo>
                  <a:lnTo>
                    <a:pt x="12504" y="32620"/>
                  </a:lnTo>
                  <a:lnTo>
                    <a:pt x="12767" y="32470"/>
                  </a:lnTo>
                  <a:lnTo>
                    <a:pt x="13048" y="32339"/>
                  </a:lnTo>
                  <a:lnTo>
                    <a:pt x="13329" y="32208"/>
                  </a:lnTo>
                  <a:lnTo>
                    <a:pt x="13910" y="31983"/>
                  </a:lnTo>
                  <a:lnTo>
                    <a:pt x="14510" y="31795"/>
                  </a:lnTo>
                  <a:lnTo>
                    <a:pt x="15147" y="31626"/>
                  </a:lnTo>
                  <a:lnTo>
                    <a:pt x="15804" y="31420"/>
                  </a:lnTo>
                  <a:lnTo>
                    <a:pt x="16478" y="31214"/>
                  </a:lnTo>
                  <a:lnTo>
                    <a:pt x="17191" y="30970"/>
                  </a:lnTo>
                  <a:lnTo>
                    <a:pt x="17547" y="30820"/>
                  </a:lnTo>
                  <a:lnTo>
                    <a:pt x="17903" y="30670"/>
                  </a:lnTo>
                  <a:lnTo>
                    <a:pt x="18259" y="30483"/>
                  </a:lnTo>
                  <a:lnTo>
                    <a:pt x="18634" y="30295"/>
                  </a:lnTo>
                  <a:lnTo>
                    <a:pt x="19009" y="30070"/>
                  </a:lnTo>
                  <a:lnTo>
                    <a:pt x="19384" y="29827"/>
                  </a:lnTo>
                  <a:lnTo>
                    <a:pt x="19778" y="29564"/>
                  </a:lnTo>
                  <a:lnTo>
                    <a:pt x="20153" y="29264"/>
                  </a:lnTo>
                  <a:lnTo>
                    <a:pt x="20546" y="28927"/>
                  </a:lnTo>
                  <a:lnTo>
                    <a:pt x="20940" y="28571"/>
                  </a:lnTo>
                  <a:lnTo>
                    <a:pt x="21259" y="28252"/>
                  </a:lnTo>
                  <a:lnTo>
                    <a:pt x="21559" y="27933"/>
                  </a:lnTo>
                  <a:lnTo>
                    <a:pt x="21859" y="27596"/>
                  </a:lnTo>
                  <a:lnTo>
                    <a:pt x="22140" y="27258"/>
                  </a:lnTo>
                  <a:lnTo>
                    <a:pt x="22421" y="26902"/>
                  </a:lnTo>
                  <a:lnTo>
                    <a:pt x="22702" y="26527"/>
                  </a:lnTo>
                  <a:lnTo>
                    <a:pt x="22965" y="26152"/>
                  </a:lnTo>
                  <a:lnTo>
                    <a:pt x="23208" y="25759"/>
                  </a:lnTo>
                  <a:lnTo>
                    <a:pt x="23452" y="25365"/>
                  </a:lnTo>
                  <a:lnTo>
                    <a:pt x="23696" y="24953"/>
                  </a:lnTo>
                  <a:lnTo>
                    <a:pt x="23902" y="24540"/>
                  </a:lnTo>
                  <a:lnTo>
                    <a:pt x="24127" y="24109"/>
                  </a:lnTo>
                  <a:lnTo>
                    <a:pt x="24314" y="23678"/>
                  </a:lnTo>
                  <a:lnTo>
                    <a:pt x="24502" y="23247"/>
                  </a:lnTo>
                  <a:lnTo>
                    <a:pt x="24689" y="22797"/>
                  </a:lnTo>
                  <a:lnTo>
                    <a:pt x="24839" y="22347"/>
                  </a:lnTo>
                  <a:lnTo>
                    <a:pt x="24989" y="21897"/>
                  </a:lnTo>
                  <a:lnTo>
                    <a:pt x="25139" y="21428"/>
                  </a:lnTo>
                  <a:lnTo>
                    <a:pt x="25252" y="20960"/>
                  </a:lnTo>
                  <a:lnTo>
                    <a:pt x="25364" y="20491"/>
                  </a:lnTo>
                  <a:lnTo>
                    <a:pt x="25458" y="20022"/>
                  </a:lnTo>
                  <a:lnTo>
                    <a:pt x="25552" y="19535"/>
                  </a:lnTo>
                  <a:lnTo>
                    <a:pt x="25608" y="19047"/>
                  </a:lnTo>
                  <a:lnTo>
                    <a:pt x="25664" y="18560"/>
                  </a:lnTo>
                  <a:lnTo>
                    <a:pt x="25702" y="18073"/>
                  </a:lnTo>
                  <a:lnTo>
                    <a:pt x="25720" y="17585"/>
                  </a:lnTo>
                  <a:lnTo>
                    <a:pt x="25720" y="17098"/>
                  </a:lnTo>
                  <a:lnTo>
                    <a:pt x="25702" y="16610"/>
                  </a:lnTo>
                  <a:lnTo>
                    <a:pt x="25683" y="16123"/>
                  </a:lnTo>
                  <a:lnTo>
                    <a:pt x="25627" y="15635"/>
                  </a:lnTo>
                  <a:lnTo>
                    <a:pt x="25570" y="15129"/>
                  </a:lnTo>
                  <a:lnTo>
                    <a:pt x="25477" y="14642"/>
                  </a:lnTo>
                  <a:lnTo>
                    <a:pt x="25402" y="14248"/>
                  </a:lnTo>
                  <a:lnTo>
                    <a:pt x="25308" y="13855"/>
                  </a:lnTo>
                  <a:lnTo>
                    <a:pt x="25196" y="13480"/>
                  </a:lnTo>
                  <a:lnTo>
                    <a:pt x="25083" y="13105"/>
                  </a:lnTo>
                  <a:lnTo>
                    <a:pt x="24971" y="12730"/>
                  </a:lnTo>
                  <a:lnTo>
                    <a:pt x="24839" y="12374"/>
                  </a:lnTo>
                  <a:lnTo>
                    <a:pt x="24539" y="11661"/>
                  </a:lnTo>
                  <a:lnTo>
                    <a:pt x="24221" y="10986"/>
                  </a:lnTo>
                  <a:lnTo>
                    <a:pt x="23846" y="10349"/>
                  </a:lnTo>
                  <a:lnTo>
                    <a:pt x="23471" y="9730"/>
                  </a:lnTo>
                  <a:lnTo>
                    <a:pt x="23040" y="9130"/>
                  </a:lnTo>
                  <a:lnTo>
                    <a:pt x="22609" y="8568"/>
                  </a:lnTo>
                  <a:lnTo>
                    <a:pt x="22140" y="8024"/>
                  </a:lnTo>
                  <a:lnTo>
                    <a:pt x="21671" y="7518"/>
                  </a:lnTo>
                  <a:lnTo>
                    <a:pt x="21165" y="7031"/>
                  </a:lnTo>
                  <a:lnTo>
                    <a:pt x="20659" y="6562"/>
                  </a:lnTo>
                  <a:lnTo>
                    <a:pt x="20153" y="6131"/>
                  </a:lnTo>
                  <a:lnTo>
                    <a:pt x="19628" y="5700"/>
                  </a:lnTo>
                  <a:lnTo>
                    <a:pt x="19103" y="5306"/>
                  </a:lnTo>
                  <a:lnTo>
                    <a:pt x="18559" y="4931"/>
                  </a:lnTo>
                  <a:lnTo>
                    <a:pt x="18034" y="4594"/>
                  </a:lnTo>
                  <a:lnTo>
                    <a:pt x="17509" y="4256"/>
                  </a:lnTo>
                  <a:lnTo>
                    <a:pt x="16985" y="3956"/>
                  </a:lnTo>
                  <a:lnTo>
                    <a:pt x="16460" y="3675"/>
                  </a:lnTo>
                  <a:lnTo>
                    <a:pt x="15972" y="3413"/>
                  </a:lnTo>
                  <a:lnTo>
                    <a:pt x="14997" y="2925"/>
                  </a:lnTo>
                  <a:lnTo>
                    <a:pt x="14116" y="2532"/>
                  </a:lnTo>
                  <a:lnTo>
                    <a:pt x="13329" y="2213"/>
                  </a:lnTo>
                  <a:lnTo>
                    <a:pt x="12673" y="1950"/>
                  </a:lnTo>
                  <a:lnTo>
                    <a:pt x="12148" y="1763"/>
                  </a:lnTo>
                  <a:lnTo>
                    <a:pt x="11436" y="1501"/>
                  </a:lnTo>
                  <a:lnTo>
                    <a:pt x="10704" y="1238"/>
                  </a:lnTo>
                  <a:lnTo>
                    <a:pt x="9936" y="994"/>
                  </a:lnTo>
                  <a:lnTo>
                    <a:pt x="9167" y="751"/>
                  </a:lnTo>
                  <a:lnTo>
                    <a:pt x="8380" y="544"/>
                  </a:lnTo>
                  <a:lnTo>
                    <a:pt x="7574" y="357"/>
                  </a:lnTo>
                  <a:lnTo>
                    <a:pt x="6768" y="207"/>
                  </a:lnTo>
                  <a:lnTo>
                    <a:pt x="5943" y="95"/>
                  </a:lnTo>
                  <a:lnTo>
                    <a:pt x="5549" y="38"/>
                  </a:lnTo>
                  <a:lnTo>
                    <a:pt x="5137" y="20"/>
                  </a:lnTo>
                  <a:lnTo>
                    <a:pt x="4743"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a:t> </a:t>
              </a:r>
              <a:endParaRPr/>
            </a:p>
          </p:txBody>
        </p:sp>
        <p:sp>
          <p:nvSpPr>
            <p:cNvPr id="338" name="Google Shape;338;p7"/>
            <p:cNvSpPr/>
            <p:nvPr/>
          </p:nvSpPr>
          <p:spPr>
            <a:xfrm rot="5400000" flipH="1">
              <a:off x="6212380" y="1111670"/>
              <a:ext cx="4051519" cy="1828189"/>
            </a:xfrm>
            <a:custGeom>
              <a:avLst/>
              <a:gdLst/>
              <a:ahLst/>
              <a:cxnLst/>
              <a:rect l="l" t="t" r="r" b="b"/>
              <a:pathLst>
                <a:path w="39219" h="17697" extrusionOk="0">
                  <a:moveTo>
                    <a:pt x="395" y="0"/>
                  </a:moveTo>
                  <a:lnTo>
                    <a:pt x="282" y="394"/>
                  </a:lnTo>
                  <a:lnTo>
                    <a:pt x="188" y="806"/>
                  </a:lnTo>
                  <a:lnTo>
                    <a:pt x="113" y="1237"/>
                  </a:lnTo>
                  <a:lnTo>
                    <a:pt x="57" y="1669"/>
                  </a:lnTo>
                  <a:lnTo>
                    <a:pt x="20" y="2156"/>
                  </a:lnTo>
                  <a:lnTo>
                    <a:pt x="1" y="2625"/>
                  </a:lnTo>
                  <a:lnTo>
                    <a:pt x="1" y="3093"/>
                  </a:lnTo>
                  <a:lnTo>
                    <a:pt x="38" y="3562"/>
                  </a:lnTo>
                  <a:lnTo>
                    <a:pt x="95" y="4031"/>
                  </a:lnTo>
                  <a:lnTo>
                    <a:pt x="188" y="4499"/>
                  </a:lnTo>
                  <a:lnTo>
                    <a:pt x="282" y="4949"/>
                  </a:lnTo>
                  <a:lnTo>
                    <a:pt x="395" y="5399"/>
                  </a:lnTo>
                  <a:lnTo>
                    <a:pt x="545" y="5849"/>
                  </a:lnTo>
                  <a:lnTo>
                    <a:pt x="713" y="6280"/>
                  </a:lnTo>
                  <a:lnTo>
                    <a:pt x="882" y="6711"/>
                  </a:lnTo>
                  <a:lnTo>
                    <a:pt x="1088" y="7143"/>
                  </a:lnTo>
                  <a:lnTo>
                    <a:pt x="1294" y="7555"/>
                  </a:lnTo>
                  <a:lnTo>
                    <a:pt x="1519" y="7949"/>
                  </a:lnTo>
                  <a:lnTo>
                    <a:pt x="1763" y="8342"/>
                  </a:lnTo>
                  <a:lnTo>
                    <a:pt x="2026" y="8736"/>
                  </a:lnTo>
                  <a:lnTo>
                    <a:pt x="2307" y="9111"/>
                  </a:lnTo>
                  <a:lnTo>
                    <a:pt x="2588" y="9467"/>
                  </a:lnTo>
                  <a:lnTo>
                    <a:pt x="2888" y="9823"/>
                  </a:lnTo>
                  <a:lnTo>
                    <a:pt x="3188" y="10161"/>
                  </a:lnTo>
                  <a:lnTo>
                    <a:pt x="3507" y="10479"/>
                  </a:lnTo>
                  <a:lnTo>
                    <a:pt x="3844" y="10798"/>
                  </a:lnTo>
                  <a:lnTo>
                    <a:pt x="4181" y="11098"/>
                  </a:lnTo>
                  <a:lnTo>
                    <a:pt x="4519" y="11379"/>
                  </a:lnTo>
                  <a:lnTo>
                    <a:pt x="4875" y="11642"/>
                  </a:lnTo>
                  <a:lnTo>
                    <a:pt x="5231" y="11904"/>
                  </a:lnTo>
                  <a:lnTo>
                    <a:pt x="5587" y="12148"/>
                  </a:lnTo>
                  <a:lnTo>
                    <a:pt x="5962" y="12354"/>
                  </a:lnTo>
                  <a:lnTo>
                    <a:pt x="6337" y="12560"/>
                  </a:lnTo>
                  <a:lnTo>
                    <a:pt x="6693" y="12748"/>
                  </a:lnTo>
                  <a:lnTo>
                    <a:pt x="7068" y="12917"/>
                  </a:lnTo>
                  <a:lnTo>
                    <a:pt x="7462" y="13067"/>
                  </a:lnTo>
                  <a:lnTo>
                    <a:pt x="7837" y="13216"/>
                  </a:lnTo>
                  <a:lnTo>
                    <a:pt x="8212" y="13329"/>
                  </a:lnTo>
                  <a:lnTo>
                    <a:pt x="8587" y="13404"/>
                  </a:lnTo>
                  <a:lnTo>
                    <a:pt x="8962" y="13479"/>
                  </a:lnTo>
                  <a:lnTo>
                    <a:pt x="9318" y="13535"/>
                  </a:lnTo>
                  <a:lnTo>
                    <a:pt x="9674" y="13573"/>
                  </a:lnTo>
                  <a:lnTo>
                    <a:pt x="10030" y="13591"/>
                  </a:lnTo>
                  <a:lnTo>
                    <a:pt x="10368" y="13610"/>
                  </a:lnTo>
                  <a:lnTo>
                    <a:pt x="10799" y="13591"/>
                  </a:lnTo>
                  <a:lnTo>
                    <a:pt x="11193" y="13573"/>
                  </a:lnTo>
                  <a:lnTo>
                    <a:pt x="11605" y="13535"/>
                  </a:lnTo>
                  <a:lnTo>
                    <a:pt x="11999" y="13479"/>
                  </a:lnTo>
                  <a:lnTo>
                    <a:pt x="12805" y="13348"/>
                  </a:lnTo>
                  <a:lnTo>
                    <a:pt x="13592" y="13198"/>
                  </a:lnTo>
                  <a:lnTo>
                    <a:pt x="14361" y="13048"/>
                  </a:lnTo>
                  <a:lnTo>
                    <a:pt x="15167" y="12917"/>
                  </a:lnTo>
                  <a:lnTo>
                    <a:pt x="15561" y="12860"/>
                  </a:lnTo>
                  <a:lnTo>
                    <a:pt x="15954" y="12823"/>
                  </a:lnTo>
                  <a:lnTo>
                    <a:pt x="16367" y="12785"/>
                  </a:lnTo>
                  <a:lnTo>
                    <a:pt x="16779" y="12785"/>
                  </a:lnTo>
                  <a:lnTo>
                    <a:pt x="17210" y="12804"/>
                  </a:lnTo>
                  <a:lnTo>
                    <a:pt x="17660" y="12823"/>
                  </a:lnTo>
                  <a:lnTo>
                    <a:pt x="18110" y="12898"/>
                  </a:lnTo>
                  <a:lnTo>
                    <a:pt x="18560" y="12973"/>
                  </a:lnTo>
                  <a:lnTo>
                    <a:pt x="19029" y="13104"/>
                  </a:lnTo>
                  <a:lnTo>
                    <a:pt x="19516" y="13254"/>
                  </a:lnTo>
                  <a:lnTo>
                    <a:pt x="20004" y="13460"/>
                  </a:lnTo>
                  <a:lnTo>
                    <a:pt x="20510" y="13685"/>
                  </a:lnTo>
                  <a:lnTo>
                    <a:pt x="21035" y="13966"/>
                  </a:lnTo>
                  <a:lnTo>
                    <a:pt x="21485" y="14266"/>
                  </a:lnTo>
                  <a:lnTo>
                    <a:pt x="21916" y="14566"/>
                  </a:lnTo>
                  <a:lnTo>
                    <a:pt x="22291" y="14866"/>
                  </a:lnTo>
                  <a:lnTo>
                    <a:pt x="22628" y="15166"/>
                  </a:lnTo>
                  <a:lnTo>
                    <a:pt x="22928" y="15447"/>
                  </a:lnTo>
                  <a:lnTo>
                    <a:pt x="23509" y="16028"/>
                  </a:lnTo>
                  <a:lnTo>
                    <a:pt x="23790" y="16291"/>
                  </a:lnTo>
                  <a:lnTo>
                    <a:pt x="24090" y="16535"/>
                  </a:lnTo>
                  <a:lnTo>
                    <a:pt x="24390" y="16778"/>
                  </a:lnTo>
                  <a:lnTo>
                    <a:pt x="24709" y="16985"/>
                  </a:lnTo>
                  <a:lnTo>
                    <a:pt x="25065" y="17191"/>
                  </a:lnTo>
                  <a:lnTo>
                    <a:pt x="25440" y="17341"/>
                  </a:lnTo>
                  <a:lnTo>
                    <a:pt x="25871" y="17491"/>
                  </a:lnTo>
                  <a:lnTo>
                    <a:pt x="26359" y="17603"/>
                  </a:lnTo>
                  <a:lnTo>
                    <a:pt x="26621" y="17641"/>
                  </a:lnTo>
                  <a:lnTo>
                    <a:pt x="26921" y="17659"/>
                  </a:lnTo>
                  <a:lnTo>
                    <a:pt x="27202" y="17678"/>
                  </a:lnTo>
                  <a:lnTo>
                    <a:pt x="27502" y="17697"/>
                  </a:lnTo>
                  <a:lnTo>
                    <a:pt x="27840" y="17678"/>
                  </a:lnTo>
                  <a:lnTo>
                    <a:pt x="28177" y="17659"/>
                  </a:lnTo>
                  <a:lnTo>
                    <a:pt x="28514" y="17622"/>
                  </a:lnTo>
                  <a:lnTo>
                    <a:pt x="28852" y="17584"/>
                  </a:lnTo>
                  <a:lnTo>
                    <a:pt x="29189" y="17509"/>
                  </a:lnTo>
                  <a:lnTo>
                    <a:pt x="29527" y="17434"/>
                  </a:lnTo>
                  <a:lnTo>
                    <a:pt x="29845" y="17341"/>
                  </a:lnTo>
                  <a:lnTo>
                    <a:pt x="30183" y="17228"/>
                  </a:lnTo>
                  <a:lnTo>
                    <a:pt x="30483" y="17116"/>
                  </a:lnTo>
                  <a:lnTo>
                    <a:pt x="30783" y="16985"/>
                  </a:lnTo>
                  <a:lnTo>
                    <a:pt x="31083" y="16816"/>
                  </a:lnTo>
                  <a:lnTo>
                    <a:pt x="31345" y="16647"/>
                  </a:lnTo>
                  <a:lnTo>
                    <a:pt x="31608" y="16478"/>
                  </a:lnTo>
                  <a:lnTo>
                    <a:pt x="31833" y="16272"/>
                  </a:lnTo>
                  <a:lnTo>
                    <a:pt x="32058" y="16047"/>
                  </a:lnTo>
                  <a:lnTo>
                    <a:pt x="32245" y="15822"/>
                  </a:lnTo>
                  <a:lnTo>
                    <a:pt x="32526" y="15410"/>
                  </a:lnTo>
                  <a:lnTo>
                    <a:pt x="32789" y="14979"/>
                  </a:lnTo>
                  <a:lnTo>
                    <a:pt x="33051" y="14547"/>
                  </a:lnTo>
                  <a:lnTo>
                    <a:pt x="33295" y="14116"/>
                  </a:lnTo>
                  <a:lnTo>
                    <a:pt x="33520" y="13666"/>
                  </a:lnTo>
                  <a:lnTo>
                    <a:pt x="33726" y="13216"/>
                  </a:lnTo>
                  <a:lnTo>
                    <a:pt x="34138" y="12298"/>
                  </a:lnTo>
                  <a:lnTo>
                    <a:pt x="34551" y="11361"/>
                  </a:lnTo>
                  <a:lnTo>
                    <a:pt x="34945" y="10442"/>
                  </a:lnTo>
                  <a:lnTo>
                    <a:pt x="35394" y="9542"/>
                  </a:lnTo>
                  <a:lnTo>
                    <a:pt x="35619" y="9092"/>
                  </a:lnTo>
                  <a:lnTo>
                    <a:pt x="35863" y="8661"/>
                  </a:lnTo>
                  <a:lnTo>
                    <a:pt x="36463" y="7649"/>
                  </a:lnTo>
                  <a:lnTo>
                    <a:pt x="37063" y="6636"/>
                  </a:lnTo>
                  <a:lnTo>
                    <a:pt x="37644" y="5624"/>
                  </a:lnTo>
                  <a:lnTo>
                    <a:pt x="37906" y="5118"/>
                  </a:lnTo>
                  <a:lnTo>
                    <a:pt x="38169" y="4593"/>
                  </a:lnTo>
                  <a:lnTo>
                    <a:pt x="38394" y="4068"/>
                  </a:lnTo>
                  <a:lnTo>
                    <a:pt x="38619" y="3543"/>
                  </a:lnTo>
                  <a:lnTo>
                    <a:pt x="38788" y="3000"/>
                  </a:lnTo>
                  <a:lnTo>
                    <a:pt x="38956" y="2456"/>
                  </a:lnTo>
                  <a:lnTo>
                    <a:pt x="39069" y="1875"/>
                  </a:lnTo>
                  <a:lnTo>
                    <a:pt x="39163" y="1312"/>
                  </a:lnTo>
                  <a:lnTo>
                    <a:pt x="39219" y="712"/>
                  </a:lnTo>
                  <a:lnTo>
                    <a:pt x="39219" y="94"/>
                  </a:lnTo>
                  <a:lnTo>
                    <a:pt x="39219"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9" name="Google Shape;339;p7"/>
            <p:cNvSpPr/>
            <p:nvPr/>
          </p:nvSpPr>
          <p:spPr>
            <a:xfrm rot="10800000" flipH="1">
              <a:off x="-228600" y="0"/>
              <a:ext cx="4406973" cy="2239508"/>
            </a:xfrm>
            <a:custGeom>
              <a:avLst/>
              <a:gdLst/>
              <a:ahLst/>
              <a:cxnLst/>
              <a:rect l="l" t="t" r="r" b="b"/>
              <a:pathLst>
                <a:path w="40250" h="20454" extrusionOk="0">
                  <a:moveTo>
                    <a:pt x="21241" y="1"/>
                  </a:moveTo>
                  <a:lnTo>
                    <a:pt x="21091" y="20"/>
                  </a:lnTo>
                  <a:lnTo>
                    <a:pt x="20941" y="57"/>
                  </a:lnTo>
                  <a:lnTo>
                    <a:pt x="20810" y="113"/>
                  </a:lnTo>
                  <a:lnTo>
                    <a:pt x="20660" y="170"/>
                  </a:lnTo>
                  <a:lnTo>
                    <a:pt x="20528" y="245"/>
                  </a:lnTo>
                  <a:lnTo>
                    <a:pt x="20285" y="413"/>
                  </a:lnTo>
                  <a:lnTo>
                    <a:pt x="20022" y="638"/>
                  </a:lnTo>
                  <a:lnTo>
                    <a:pt x="19779" y="901"/>
                  </a:lnTo>
                  <a:lnTo>
                    <a:pt x="19535" y="1182"/>
                  </a:lnTo>
                  <a:lnTo>
                    <a:pt x="19272" y="1501"/>
                  </a:lnTo>
                  <a:lnTo>
                    <a:pt x="18691" y="2176"/>
                  </a:lnTo>
                  <a:lnTo>
                    <a:pt x="18373" y="2532"/>
                  </a:lnTo>
                  <a:lnTo>
                    <a:pt x="18035" y="2888"/>
                  </a:lnTo>
                  <a:lnTo>
                    <a:pt x="17641" y="3263"/>
                  </a:lnTo>
                  <a:lnTo>
                    <a:pt x="17229" y="3619"/>
                  </a:lnTo>
                  <a:lnTo>
                    <a:pt x="16742" y="3975"/>
                  </a:lnTo>
                  <a:lnTo>
                    <a:pt x="16235" y="4313"/>
                  </a:lnTo>
                  <a:lnTo>
                    <a:pt x="15936" y="4481"/>
                  </a:lnTo>
                  <a:lnTo>
                    <a:pt x="15673" y="4631"/>
                  </a:lnTo>
                  <a:lnTo>
                    <a:pt x="15392" y="4763"/>
                  </a:lnTo>
                  <a:lnTo>
                    <a:pt x="15111" y="4894"/>
                  </a:lnTo>
                  <a:lnTo>
                    <a:pt x="14567" y="5081"/>
                  </a:lnTo>
                  <a:lnTo>
                    <a:pt x="14042" y="5250"/>
                  </a:lnTo>
                  <a:lnTo>
                    <a:pt x="13517" y="5362"/>
                  </a:lnTo>
                  <a:lnTo>
                    <a:pt x="12992" y="5419"/>
                  </a:lnTo>
                  <a:lnTo>
                    <a:pt x="12486" y="5475"/>
                  </a:lnTo>
                  <a:lnTo>
                    <a:pt x="11399" y="5475"/>
                  </a:lnTo>
                  <a:lnTo>
                    <a:pt x="10818" y="5419"/>
                  </a:lnTo>
                  <a:lnTo>
                    <a:pt x="10255" y="5362"/>
                  </a:lnTo>
                  <a:lnTo>
                    <a:pt x="9693" y="5306"/>
                  </a:lnTo>
                  <a:lnTo>
                    <a:pt x="8568" y="5194"/>
                  </a:lnTo>
                  <a:lnTo>
                    <a:pt x="8006" y="5156"/>
                  </a:lnTo>
                  <a:lnTo>
                    <a:pt x="7462" y="5137"/>
                  </a:lnTo>
                  <a:lnTo>
                    <a:pt x="7012" y="5137"/>
                  </a:lnTo>
                  <a:lnTo>
                    <a:pt x="6581" y="5175"/>
                  </a:lnTo>
                  <a:lnTo>
                    <a:pt x="6131" y="5250"/>
                  </a:lnTo>
                  <a:lnTo>
                    <a:pt x="5681" y="5344"/>
                  </a:lnTo>
                  <a:lnTo>
                    <a:pt x="5250" y="5494"/>
                  </a:lnTo>
                  <a:lnTo>
                    <a:pt x="4800" y="5662"/>
                  </a:lnTo>
                  <a:lnTo>
                    <a:pt x="4350" y="5887"/>
                  </a:lnTo>
                  <a:lnTo>
                    <a:pt x="3900" y="6169"/>
                  </a:lnTo>
                  <a:lnTo>
                    <a:pt x="3619" y="6375"/>
                  </a:lnTo>
                  <a:lnTo>
                    <a:pt x="3338" y="6581"/>
                  </a:lnTo>
                  <a:lnTo>
                    <a:pt x="3075" y="6825"/>
                  </a:lnTo>
                  <a:lnTo>
                    <a:pt x="2813" y="7050"/>
                  </a:lnTo>
                  <a:lnTo>
                    <a:pt x="2588" y="7312"/>
                  </a:lnTo>
                  <a:lnTo>
                    <a:pt x="2344" y="7575"/>
                  </a:lnTo>
                  <a:lnTo>
                    <a:pt x="2138" y="7837"/>
                  </a:lnTo>
                  <a:lnTo>
                    <a:pt x="1932" y="8118"/>
                  </a:lnTo>
                  <a:lnTo>
                    <a:pt x="1726" y="8418"/>
                  </a:lnTo>
                  <a:lnTo>
                    <a:pt x="1538" y="8718"/>
                  </a:lnTo>
                  <a:lnTo>
                    <a:pt x="1369" y="9018"/>
                  </a:lnTo>
                  <a:lnTo>
                    <a:pt x="1220" y="9337"/>
                  </a:lnTo>
                  <a:lnTo>
                    <a:pt x="1051" y="9655"/>
                  </a:lnTo>
                  <a:lnTo>
                    <a:pt x="920" y="9974"/>
                  </a:lnTo>
                  <a:lnTo>
                    <a:pt x="788" y="10312"/>
                  </a:lnTo>
                  <a:lnTo>
                    <a:pt x="657" y="10649"/>
                  </a:lnTo>
                  <a:lnTo>
                    <a:pt x="451" y="11324"/>
                  </a:lnTo>
                  <a:lnTo>
                    <a:pt x="282" y="12018"/>
                  </a:lnTo>
                  <a:lnTo>
                    <a:pt x="151" y="12711"/>
                  </a:lnTo>
                  <a:lnTo>
                    <a:pt x="76" y="13386"/>
                  </a:lnTo>
                  <a:lnTo>
                    <a:pt x="20" y="14080"/>
                  </a:lnTo>
                  <a:lnTo>
                    <a:pt x="1" y="14755"/>
                  </a:lnTo>
                  <a:lnTo>
                    <a:pt x="38" y="15392"/>
                  </a:lnTo>
                  <a:lnTo>
                    <a:pt x="95" y="16029"/>
                  </a:lnTo>
                  <a:lnTo>
                    <a:pt x="132" y="16367"/>
                  </a:lnTo>
                  <a:lnTo>
                    <a:pt x="207" y="16779"/>
                  </a:lnTo>
                  <a:lnTo>
                    <a:pt x="320" y="17285"/>
                  </a:lnTo>
                  <a:lnTo>
                    <a:pt x="488" y="17848"/>
                  </a:lnTo>
                  <a:lnTo>
                    <a:pt x="582" y="18148"/>
                  </a:lnTo>
                  <a:lnTo>
                    <a:pt x="695" y="18448"/>
                  </a:lnTo>
                  <a:lnTo>
                    <a:pt x="826" y="18785"/>
                  </a:lnTo>
                  <a:lnTo>
                    <a:pt x="995" y="19104"/>
                  </a:lnTo>
                  <a:lnTo>
                    <a:pt x="1163" y="19441"/>
                  </a:lnTo>
                  <a:lnTo>
                    <a:pt x="1351" y="19779"/>
                  </a:lnTo>
                  <a:lnTo>
                    <a:pt x="1576" y="20116"/>
                  </a:lnTo>
                  <a:lnTo>
                    <a:pt x="1801" y="20454"/>
                  </a:lnTo>
                  <a:lnTo>
                    <a:pt x="40250" y="20454"/>
                  </a:lnTo>
                  <a:lnTo>
                    <a:pt x="40137" y="19929"/>
                  </a:lnTo>
                  <a:lnTo>
                    <a:pt x="40006" y="19422"/>
                  </a:lnTo>
                  <a:lnTo>
                    <a:pt x="39819" y="18916"/>
                  </a:lnTo>
                  <a:lnTo>
                    <a:pt x="39594" y="18429"/>
                  </a:lnTo>
                  <a:lnTo>
                    <a:pt x="39387" y="18054"/>
                  </a:lnTo>
                  <a:lnTo>
                    <a:pt x="39181" y="17698"/>
                  </a:lnTo>
                  <a:lnTo>
                    <a:pt x="38975" y="17342"/>
                  </a:lnTo>
                  <a:lnTo>
                    <a:pt x="38731" y="17004"/>
                  </a:lnTo>
                  <a:lnTo>
                    <a:pt x="38488" y="16667"/>
                  </a:lnTo>
                  <a:lnTo>
                    <a:pt x="38244" y="16348"/>
                  </a:lnTo>
                  <a:lnTo>
                    <a:pt x="37982" y="16048"/>
                  </a:lnTo>
                  <a:lnTo>
                    <a:pt x="37719" y="15748"/>
                  </a:lnTo>
                  <a:lnTo>
                    <a:pt x="37438" y="15448"/>
                  </a:lnTo>
                  <a:lnTo>
                    <a:pt x="37138" y="15167"/>
                  </a:lnTo>
                  <a:lnTo>
                    <a:pt x="36557" y="14623"/>
                  </a:lnTo>
                  <a:lnTo>
                    <a:pt x="35938" y="14117"/>
                  </a:lnTo>
                  <a:lnTo>
                    <a:pt x="35282" y="13630"/>
                  </a:lnTo>
                  <a:lnTo>
                    <a:pt x="34682" y="13180"/>
                  </a:lnTo>
                  <a:lnTo>
                    <a:pt x="34063" y="12749"/>
                  </a:lnTo>
                  <a:lnTo>
                    <a:pt x="32789" y="11924"/>
                  </a:lnTo>
                  <a:lnTo>
                    <a:pt x="31514" y="11080"/>
                  </a:lnTo>
                  <a:lnTo>
                    <a:pt x="30877" y="10668"/>
                  </a:lnTo>
                  <a:lnTo>
                    <a:pt x="30258" y="10237"/>
                  </a:lnTo>
                  <a:lnTo>
                    <a:pt x="29639" y="9787"/>
                  </a:lnTo>
                  <a:lnTo>
                    <a:pt x="29039" y="9337"/>
                  </a:lnTo>
                  <a:lnTo>
                    <a:pt x="28458" y="8849"/>
                  </a:lnTo>
                  <a:lnTo>
                    <a:pt x="27896" y="8362"/>
                  </a:lnTo>
                  <a:lnTo>
                    <a:pt x="27352" y="7837"/>
                  </a:lnTo>
                  <a:lnTo>
                    <a:pt x="26827" y="7275"/>
                  </a:lnTo>
                  <a:lnTo>
                    <a:pt x="26584" y="6993"/>
                  </a:lnTo>
                  <a:lnTo>
                    <a:pt x="26340" y="6693"/>
                  </a:lnTo>
                  <a:lnTo>
                    <a:pt x="26115" y="6375"/>
                  </a:lnTo>
                  <a:lnTo>
                    <a:pt x="25890" y="6056"/>
                  </a:lnTo>
                  <a:lnTo>
                    <a:pt x="25496" y="5456"/>
                  </a:lnTo>
                  <a:lnTo>
                    <a:pt x="25140" y="4875"/>
                  </a:lnTo>
                  <a:lnTo>
                    <a:pt x="24821" y="4313"/>
                  </a:lnTo>
                  <a:lnTo>
                    <a:pt x="24540" y="3769"/>
                  </a:lnTo>
                  <a:lnTo>
                    <a:pt x="24034" y="2775"/>
                  </a:lnTo>
                  <a:lnTo>
                    <a:pt x="23584" y="1876"/>
                  </a:lnTo>
                  <a:lnTo>
                    <a:pt x="23378" y="1501"/>
                  </a:lnTo>
                  <a:lnTo>
                    <a:pt x="23172" y="1144"/>
                  </a:lnTo>
                  <a:lnTo>
                    <a:pt x="22947" y="826"/>
                  </a:lnTo>
                  <a:lnTo>
                    <a:pt x="22703" y="563"/>
                  </a:lnTo>
                  <a:lnTo>
                    <a:pt x="22591" y="451"/>
                  </a:lnTo>
                  <a:lnTo>
                    <a:pt x="22459" y="357"/>
                  </a:lnTo>
                  <a:lnTo>
                    <a:pt x="22328" y="263"/>
                  </a:lnTo>
                  <a:lnTo>
                    <a:pt x="22197" y="188"/>
                  </a:lnTo>
                  <a:lnTo>
                    <a:pt x="22047" y="113"/>
                  </a:lnTo>
                  <a:lnTo>
                    <a:pt x="21897" y="57"/>
                  </a:lnTo>
                  <a:lnTo>
                    <a:pt x="21747" y="20"/>
                  </a:lnTo>
                  <a:lnTo>
                    <a:pt x="21578"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40" name="Google Shape;340;p7"/>
          <p:cNvSpPr/>
          <p:nvPr/>
        </p:nvSpPr>
        <p:spPr>
          <a:xfrm rot="10800000" flipH="1">
            <a:off x="409712" y="176777"/>
            <a:ext cx="8324576" cy="4789946"/>
          </a:xfrm>
          <a:custGeom>
            <a:avLst/>
            <a:gdLst/>
            <a:ahLst/>
            <a:cxnLst/>
            <a:rect l="l" t="t" r="r" b="b"/>
            <a:pathLst>
              <a:path w="80686" h="51779" extrusionOk="0">
                <a:moveTo>
                  <a:pt x="48272" y="0"/>
                </a:moveTo>
                <a:lnTo>
                  <a:pt x="45573" y="37"/>
                </a:lnTo>
                <a:lnTo>
                  <a:pt x="42873" y="94"/>
                </a:lnTo>
                <a:lnTo>
                  <a:pt x="40174" y="169"/>
                </a:lnTo>
                <a:lnTo>
                  <a:pt x="36537" y="281"/>
                </a:lnTo>
                <a:lnTo>
                  <a:pt x="32919" y="356"/>
                </a:lnTo>
                <a:lnTo>
                  <a:pt x="25664" y="506"/>
                </a:lnTo>
                <a:lnTo>
                  <a:pt x="11173" y="712"/>
                </a:lnTo>
                <a:lnTo>
                  <a:pt x="10611" y="731"/>
                </a:lnTo>
                <a:lnTo>
                  <a:pt x="10048" y="769"/>
                </a:lnTo>
                <a:lnTo>
                  <a:pt x="9467" y="825"/>
                </a:lnTo>
                <a:lnTo>
                  <a:pt x="8905" y="900"/>
                </a:lnTo>
                <a:lnTo>
                  <a:pt x="8361" y="994"/>
                </a:lnTo>
                <a:lnTo>
                  <a:pt x="7799" y="1106"/>
                </a:lnTo>
                <a:lnTo>
                  <a:pt x="7255" y="1256"/>
                </a:lnTo>
                <a:lnTo>
                  <a:pt x="6711" y="1406"/>
                </a:lnTo>
                <a:lnTo>
                  <a:pt x="6186" y="1593"/>
                </a:lnTo>
                <a:lnTo>
                  <a:pt x="5680" y="1818"/>
                </a:lnTo>
                <a:lnTo>
                  <a:pt x="5193" y="2062"/>
                </a:lnTo>
                <a:lnTo>
                  <a:pt x="4705" y="2343"/>
                </a:lnTo>
                <a:lnTo>
                  <a:pt x="4255" y="2643"/>
                </a:lnTo>
                <a:lnTo>
                  <a:pt x="3824" y="2981"/>
                </a:lnTo>
                <a:lnTo>
                  <a:pt x="3431" y="3356"/>
                </a:lnTo>
                <a:lnTo>
                  <a:pt x="3224" y="3562"/>
                </a:lnTo>
                <a:lnTo>
                  <a:pt x="3037" y="3768"/>
                </a:lnTo>
                <a:lnTo>
                  <a:pt x="2831" y="4031"/>
                </a:lnTo>
                <a:lnTo>
                  <a:pt x="2625" y="4312"/>
                </a:lnTo>
                <a:lnTo>
                  <a:pt x="2437" y="4593"/>
                </a:lnTo>
                <a:lnTo>
                  <a:pt x="2250" y="4893"/>
                </a:lnTo>
                <a:lnTo>
                  <a:pt x="2100" y="5193"/>
                </a:lnTo>
                <a:lnTo>
                  <a:pt x="1950" y="5493"/>
                </a:lnTo>
                <a:lnTo>
                  <a:pt x="1800" y="5811"/>
                </a:lnTo>
                <a:lnTo>
                  <a:pt x="1668" y="6130"/>
                </a:lnTo>
                <a:lnTo>
                  <a:pt x="1425" y="6786"/>
                </a:lnTo>
                <a:lnTo>
                  <a:pt x="1237" y="7461"/>
                </a:lnTo>
                <a:lnTo>
                  <a:pt x="1069" y="8136"/>
                </a:lnTo>
                <a:lnTo>
                  <a:pt x="919" y="8811"/>
                </a:lnTo>
                <a:lnTo>
                  <a:pt x="844" y="9167"/>
                </a:lnTo>
                <a:lnTo>
                  <a:pt x="619" y="10423"/>
                </a:lnTo>
                <a:lnTo>
                  <a:pt x="450" y="11698"/>
                </a:lnTo>
                <a:lnTo>
                  <a:pt x="300" y="12973"/>
                </a:lnTo>
                <a:lnTo>
                  <a:pt x="187" y="14247"/>
                </a:lnTo>
                <a:lnTo>
                  <a:pt x="112" y="15522"/>
                </a:lnTo>
                <a:lnTo>
                  <a:pt x="56" y="16816"/>
                </a:lnTo>
                <a:lnTo>
                  <a:pt x="19" y="18091"/>
                </a:lnTo>
                <a:lnTo>
                  <a:pt x="0" y="19384"/>
                </a:lnTo>
                <a:lnTo>
                  <a:pt x="0" y="20678"/>
                </a:lnTo>
                <a:lnTo>
                  <a:pt x="19" y="21971"/>
                </a:lnTo>
                <a:lnTo>
                  <a:pt x="56" y="24558"/>
                </a:lnTo>
                <a:lnTo>
                  <a:pt x="75" y="27126"/>
                </a:lnTo>
                <a:lnTo>
                  <a:pt x="94" y="28420"/>
                </a:lnTo>
                <a:lnTo>
                  <a:pt x="75" y="29713"/>
                </a:lnTo>
                <a:lnTo>
                  <a:pt x="37" y="31907"/>
                </a:lnTo>
                <a:lnTo>
                  <a:pt x="19" y="33032"/>
                </a:lnTo>
                <a:lnTo>
                  <a:pt x="19" y="34156"/>
                </a:lnTo>
                <a:lnTo>
                  <a:pt x="19" y="35300"/>
                </a:lnTo>
                <a:lnTo>
                  <a:pt x="56" y="36443"/>
                </a:lnTo>
                <a:lnTo>
                  <a:pt x="112" y="37568"/>
                </a:lnTo>
                <a:lnTo>
                  <a:pt x="206" y="38712"/>
                </a:lnTo>
                <a:lnTo>
                  <a:pt x="281" y="39274"/>
                </a:lnTo>
                <a:lnTo>
                  <a:pt x="356" y="39837"/>
                </a:lnTo>
                <a:lnTo>
                  <a:pt x="450" y="40399"/>
                </a:lnTo>
                <a:lnTo>
                  <a:pt x="544" y="40943"/>
                </a:lnTo>
                <a:lnTo>
                  <a:pt x="656" y="41486"/>
                </a:lnTo>
                <a:lnTo>
                  <a:pt x="787" y="42030"/>
                </a:lnTo>
                <a:lnTo>
                  <a:pt x="937" y="42574"/>
                </a:lnTo>
                <a:lnTo>
                  <a:pt x="1106" y="43099"/>
                </a:lnTo>
                <a:lnTo>
                  <a:pt x="1275" y="43623"/>
                </a:lnTo>
                <a:lnTo>
                  <a:pt x="1481" y="44148"/>
                </a:lnTo>
                <a:lnTo>
                  <a:pt x="1706" y="44655"/>
                </a:lnTo>
                <a:lnTo>
                  <a:pt x="1931" y="45161"/>
                </a:lnTo>
                <a:lnTo>
                  <a:pt x="2193" y="45648"/>
                </a:lnTo>
                <a:lnTo>
                  <a:pt x="2475" y="46135"/>
                </a:lnTo>
                <a:lnTo>
                  <a:pt x="2774" y="46604"/>
                </a:lnTo>
                <a:lnTo>
                  <a:pt x="3112" y="47073"/>
                </a:lnTo>
                <a:lnTo>
                  <a:pt x="3524" y="47598"/>
                </a:lnTo>
                <a:lnTo>
                  <a:pt x="3974" y="48104"/>
                </a:lnTo>
                <a:lnTo>
                  <a:pt x="4424" y="48554"/>
                </a:lnTo>
                <a:lnTo>
                  <a:pt x="4912" y="48966"/>
                </a:lnTo>
                <a:lnTo>
                  <a:pt x="5399" y="49360"/>
                </a:lnTo>
                <a:lnTo>
                  <a:pt x="5905" y="49697"/>
                </a:lnTo>
                <a:lnTo>
                  <a:pt x="6430" y="50016"/>
                </a:lnTo>
                <a:lnTo>
                  <a:pt x="6974" y="50297"/>
                </a:lnTo>
                <a:lnTo>
                  <a:pt x="7536" y="50560"/>
                </a:lnTo>
                <a:lnTo>
                  <a:pt x="8099" y="50785"/>
                </a:lnTo>
                <a:lnTo>
                  <a:pt x="8680" y="50991"/>
                </a:lnTo>
                <a:lnTo>
                  <a:pt x="9261" y="51160"/>
                </a:lnTo>
                <a:lnTo>
                  <a:pt x="9861" y="51310"/>
                </a:lnTo>
                <a:lnTo>
                  <a:pt x="10479" y="51422"/>
                </a:lnTo>
                <a:lnTo>
                  <a:pt x="11098" y="51535"/>
                </a:lnTo>
                <a:lnTo>
                  <a:pt x="11717" y="51610"/>
                </a:lnTo>
                <a:lnTo>
                  <a:pt x="12335" y="51685"/>
                </a:lnTo>
                <a:lnTo>
                  <a:pt x="12973" y="51722"/>
                </a:lnTo>
                <a:lnTo>
                  <a:pt x="13610" y="51759"/>
                </a:lnTo>
                <a:lnTo>
                  <a:pt x="14266" y="51778"/>
                </a:lnTo>
                <a:lnTo>
                  <a:pt x="15541" y="51778"/>
                </a:lnTo>
                <a:lnTo>
                  <a:pt x="16834" y="51722"/>
                </a:lnTo>
                <a:lnTo>
                  <a:pt x="18128" y="51647"/>
                </a:lnTo>
                <a:lnTo>
                  <a:pt x="19403" y="51553"/>
                </a:lnTo>
                <a:lnTo>
                  <a:pt x="21896" y="51366"/>
                </a:lnTo>
                <a:lnTo>
                  <a:pt x="23414" y="51253"/>
                </a:lnTo>
                <a:lnTo>
                  <a:pt x="24952" y="51160"/>
                </a:lnTo>
                <a:lnTo>
                  <a:pt x="26489" y="51103"/>
                </a:lnTo>
                <a:lnTo>
                  <a:pt x="28026" y="51047"/>
                </a:lnTo>
                <a:lnTo>
                  <a:pt x="29563" y="51028"/>
                </a:lnTo>
                <a:lnTo>
                  <a:pt x="31101" y="51010"/>
                </a:lnTo>
                <a:lnTo>
                  <a:pt x="32638" y="51010"/>
                </a:lnTo>
                <a:lnTo>
                  <a:pt x="34175" y="51028"/>
                </a:lnTo>
                <a:lnTo>
                  <a:pt x="37249" y="51085"/>
                </a:lnTo>
                <a:lnTo>
                  <a:pt x="40343" y="51178"/>
                </a:lnTo>
                <a:lnTo>
                  <a:pt x="43417" y="51310"/>
                </a:lnTo>
                <a:lnTo>
                  <a:pt x="46491" y="51460"/>
                </a:lnTo>
                <a:lnTo>
                  <a:pt x="49191" y="51572"/>
                </a:lnTo>
                <a:lnTo>
                  <a:pt x="51909" y="51685"/>
                </a:lnTo>
                <a:lnTo>
                  <a:pt x="53278" y="51722"/>
                </a:lnTo>
                <a:lnTo>
                  <a:pt x="54646" y="51741"/>
                </a:lnTo>
                <a:lnTo>
                  <a:pt x="55996" y="51722"/>
                </a:lnTo>
                <a:lnTo>
                  <a:pt x="57346" y="51703"/>
                </a:lnTo>
                <a:lnTo>
                  <a:pt x="58714" y="51666"/>
                </a:lnTo>
                <a:lnTo>
                  <a:pt x="60064" y="51572"/>
                </a:lnTo>
                <a:lnTo>
                  <a:pt x="61414" y="51478"/>
                </a:lnTo>
                <a:lnTo>
                  <a:pt x="62745" y="51328"/>
                </a:lnTo>
                <a:lnTo>
                  <a:pt x="64076" y="51141"/>
                </a:lnTo>
                <a:lnTo>
                  <a:pt x="65407" y="50916"/>
                </a:lnTo>
                <a:lnTo>
                  <a:pt x="66082" y="50785"/>
                </a:lnTo>
                <a:lnTo>
                  <a:pt x="66738" y="50653"/>
                </a:lnTo>
                <a:lnTo>
                  <a:pt x="67394" y="50485"/>
                </a:lnTo>
                <a:lnTo>
                  <a:pt x="68050" y="50316"/>
                </a:lnTo>
                <a:lnTo>
                  <a:pt x="68669" y="50147"/>
                </a:lnTo>
                <a:lnTo>
                  <a:pt x="69287" y="49979"/>
                </a:lnTo>
                <a:lnTo>
                  <a:pt x="69906" y="49772"/>
                </a:lnTo>
                <a:lnTo>
                  <a:pt x="70506" y="49547"/>
                </a:lnTo>
                <a:lnTo>
                  <a:pt x="71106" y="49322"/>
                </a:lnTo>
                <a:lnTo>
                  <a:pt x="71706" y="49060"/>
                </a:lnTo>
                <a:lnTo>
                  <a:pt x="72287" y="48798"/>
                </a:lnTo>
                <a:lnTo>
                  <a:pt x="72868" y="48498"/>
                </a:lnTo>
                <a:lnTo>
                  <a:pt x="73412" y="48179"/>
                </a:lnTo>
                <a:lnTo>
                  <a:pt x="73955" y="47841"/>
                </a:lnTo>
                <a:lnTo>
                  <a:pt x="74480" y="47485"/>
                </a:lnTo>
                <a:lnTo>
                  <a:pt x="74986" y="47092"/>
                </a:lnTo>
                <a:lnTo>
                  <a:pt x="75455" y="46698"/>
                </a:lnTo>
                <a:lnTo>
                  <a:pt x="75924" y="46248"/>
                </a:lnTo>
                <a:lnTo>
                  <a:pt x="76355" y="45798"/>
                </a:lnTo>
                <a:lnTo>
                  <a:pt x="76767" y="45292"/>
                </a:lnTo>
                <a:lnTo>
                  <a:pt x="77067" y="44898"/>
                </a:lnTo>
                <a:lnTo>
                  <a:pt x="77330" y="44486"/>
                </a:lnTo>
                <a:lnTo>
                  <a:pt x="77592" y="44073"/>
                </a:lnTo>
                <a:lnTo>
                  <a:pt x="77836" y="43642"/>
                </a:lnTo>
                <a:lnTo>
                  <a:pt x="78042" y="43192"/>
                </a:lnTo>
                <a:lnTo>
                  <a:pt x="78248" y="42742"/>
                </a:lnTo>
                <a:lnTo>
                  <a:pt x="78454" y="42292"/>
                </a:lnTo>
                <a:lnTo>
                  <a:pt x="78623" y="41824"/>
                </a:lnTo>
                <a:lnTo>
                  <a:pt x="78792" y="41355"/>
                </a:lnTo>
                <a:lnTo>
                  <a:pt x="78942" y="40868"/>
                </a:lnTo>
                <a:lnTo>
                  <a:pt x="79073" y="40399"/>
                </a:lnTo>
                <a:lnTo>
                  <a:pt x="79204" y="39912"/>
                </a:lnTo>
                <a:lnTo>
                  <a:pt x="79429" y="38937"/>
                </a:lnTo>
                <a:lnTo>
                  <a:pt x="79635" y="37962"/>
                </a:lnTo>
                <a:lnTo>
                  <a:pt x="79785" y="37118"/>
                </a:lnTo>
                <a:lnTo>
                  <a:pt x="79935" y="36294"/>
                </a:lnTo>
                <a:lnTo>
                  <a:pt x="80048" y="35450"/>
                </a:lnTo>
                <a:lnTo>
                  <a:pt x="80160" y="34606"/>
                </a:lnTo>
                <a:lnTo>
                  <a:pt x="80273" y="33781"/>
                </a:lnTo>
                <a:lnTo>
                  <a:pt x="80367" y="32938"/>
                </a:lnTo>
                <a:lnTo>
                  <a:pt x="80441" y="32094"/>
                </a:lnTo>
                <a:lnTo>
                  <a:pt x="80498" y="31251"/>
                </a:lnTo>
                <a:lnTo>
                  <a:pt x="80591" y="29563"/>
                </a:lnTo>
                <a:lnTo>
                  <a:pt x="80666" y="27858"/>
                </a:lnTo>
                <a:lnTo>
                  <a:pt x="80685" y="26170"/>
                </a:lnTo>
                <a:lnTo>
                  <a:pt x="80685" y="24464"/>
                </a:lnTo>
                <a:lnTo>
                  <a:pt x="80648" y="22777"/>
                </a:lnTo>
                <a:lnTo>
                  <a:pt x="80591" y="21071"/>
                </a:lnTo>
                <a:lnTo>
                  <a:pt x="80498" y="19365"/>
                </a:lnTo>
                <a:lnTo>
                  <a:pt x="80404" y="17659"/>
                </a:lnTo>
                <a:lnTo>
                  <a:pt x="80292" y="15972"/>
                </a:lnTo>
                <a:lnTo>
                  <a:pt x="80160" y="14266"/>
                </a:lnTo>
                <a:lnTo>
                  <a:pt x="79898" y="10873"/>
                </a:lnTo>
                <a:lnTo>
                  <a:pt x="79823" y="10086"/>
                </a:lnTo>
                <a:lnTo>
                  <a:pt x="79748" y="9298"/>
                </a:lnTo>
                <a:lnTo>
                  <a:pt x="79635" y="8511"/>
                </a:lnTo>
                <a:lnTo>
                  <a:pt x="79579" y="8136"/>
                </a:lnTo>
                <a:lnTo>
                  <a:pt x="79504" y="7742"/>
                </a:lnTo>
                <a:lnTo>
                  <a:pt x="79410" y="7367"/>
                </a:lnTo>
                <a:lnTo>
                  <a:pt x="79298" y="6992"/>
                </a:lnTo>
                <a:lnTo>
                  <a:pt x="79185" y="6618"/>
                </a:lnTo>
                <a:lnTo>
                  <a:pt x="79054" y="6261"/>
                </a:lnTo>
                <a:lnTo>
                  <a:pt x="78886" y="5905"/>
                </a:lnTo>
                <a:lnTo>
                  <a:pt x="78717" y="5549"/>
                </a:lnTo>
                <a:lnTo>
                  <a:pt x="78529" y="5212"/>
                </a:lnTo>
                <a:lnTo>
                  <a:pt x="78304" y="4893"/>
                </a:lnTo>
                <a:lnTo>
                  <a:pt x="78004" y="4499"/>
                </a:lnTo>
                <a:lnTo>
                  <a:pt x="77667" y="4124"/>
                </a:lnTo>
                <a:lnTo>
                  <a:pt x="77292" y="3768"/>
                </a:lnTo>
                <a:lnTo>
                  <a:pt x="76898" y="3449"/>
                </a:lnTo>
                <a:lnTo>
                  <a:pt x="76486" y="3149"/>
                </a:lnTo>
                <a:lnTo>
                  <a:pt x="76036" y="2868"/>
                </a:lnTo>
                <a:lnTo>
                  <a:pt x="75567" y="2606"/>
                </a:lnTo>
                <a:lnTo>
                  <a:pt x="75080" y="2381"/>
                </a:lnTo>
                <a:lnTo>
                  <a:pt x="74574" y="2156"/>
                </a:lnTo>
                <a:lnTo>
                  <a:pt x="74049" y="1968"/>
                </a:lnTo>
                <a:lnTo>
                  <a:pt x="73505" y="1781"/>
                </a:lnTo>
                <a:lnTo>
                  <a:pt x="72962" y="1631"/>
                </a:lnTo>
                <a:lnTo>
                  <a:pt x="72380" y="1481"/>
                </a:lnTo>
                <a:lnTo>
                  <a:pt x="71818" y="1350"/>
                </a:lnTo>
                <a:lnTo>
                  <a:pt x="71237" y="1219"/>
                </a:lnTo>
                <a:lnTo>
                  <a:pt x="70637" y="1125"/>
                </a:lnTo>
                <a:lnTo>
                  <a:pt x="70056" y="1031"/>
                </a:lnTo>
                <a:lnTo>
                  <a:pt x="69456" y="937"/>
                </a:lnTo>
                <a:lnTo>
                  <a:pt x="68256" y="806"/>
                </a:lnTo>
                <a:lnTo>
                  <a:pt x="67075" y="712"/>
                </a:lnTo>
                <a:lnTo>
                  <a:pt x="65913" y="619"/>
                </a:lnTo>
                <a:lnTo>
                  <a:pt x="63701" y="506"/>
                </a:lnTo>
                <a:lnTo>
                  <a:pt x="62689" y="450"/>
                </a:lnTo>
                <a:lnTo>
                  <a:pt x="61751" y="394"/>
                </a:lnTo>
                <a:lnTo>
                  <a:pt x="60401" y="300"/>
                </a:lnTo>
                <a:lnTo>
                  <a:pt x="59052" y="225"/>
                </a:lnTo>
                <a:lnTo>
                  <a:pt x="57702" y="150"/>
                </a:lnTo>
                <a:lnTo>
                  <a:pt x="56371" y="112"/>
                </a:lnTo>
                <a:lnTo>
                  <a:pt x="53671" y="37"/>
                </a:lnTo>
                <a:lnTo>
                  <a:pt x="50972"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41" name="Google Shape;341;p7"/>
          <p:cNvSpPr txBox="1">
            <a:spLocks noGrp="1"/>
          </p:cNvSpPr>
          <p:nvPr>
            <p:ph type="body" idx="1"/>
          </p:nvPr>
        </p:nvSpPr>
        <p:spPr>
          <a:xfrm>
            <a:off x="2266350" y="1520550"/>
            <a:ext cx="4611300" cy="2579400"/>
          </a:xfrm>
          <a:prstGeom prst="rect">
            <a:avLst/>
          </a:prstGeom>
        </p:spPr>
        <p:txBody>
          <a:bodyPr spcFirstLastPara="1" wrap="square" lIns="91425" tIns="91425" rIns="91425" bIns="91425" anchor="ctr" anchorCtr="0">
            <a:noAutofit/>
          </a:bodyPr>
          <a:lstStyle>
            <a:lvl1pPr marL="457200" lvl="0" indent="-330200" rtl="0">
              <a:lnSpc>
                <a:spcPct val="100000"/>
              </a:lnSpc>
              <a:spcBef>
                <a:spcPts val="0"/>
              </a:spcBef>
              <a:spcAft>
                <a:spcPts val="0"/>
              </a:spcAft>
              <a:buSzPts val="1600"/>
              <a:buFont typeface="Nunito Light"/>
              <a:buChar char="●"/>
              <a:defRPr sz="1600"/>
            </a:lvl1pPr>
            <a:lvl2pPr marL="914400" lvl="1" indent="-330200" rtl="0">
              <a:lnSpc>
                <a:spcPct val="100000"/>
              </a:lnSpc>
              <a:spcBef>
                <a:spcPts val="0"/>
              </a:spcBef>
              <a:spcAft>
                <a:spcPts val="0"/>
              </a:spcAft>
              <a:buSzPts val="1600"/>
              <a:buFont typeface="Nunito Light"/>
              <a:buChar char="○"/>
              <a:defRPr/>
            </a:lvl2pPr>
            <a:lvl3pPr marL="1371600" lvl="2" indent="-323850" rtl="0">
              <a:lnSpc>
                <a:spcPct val="100000"/>
              </a:lnSpc>
              <a:spcBef>
                <a:spcPts val="1600"/>
              </a:spcBef>
              <a:spcAft>
                <a:spcPts val="0"/>
              </a:spcAft>
              <a:buSzPts val="1500"/>
              <a:buFont typeface="Nunito Light"/>
              <a:buChar char="■"/>
              <a:defRPr/>
            </a:lvl3pPr>
            <a:lvl4pPr marL="1828800" lvl="3" indent="-323850" rtl="0">
              <a:lnSpc>
                <a:spcPct val="100000"/>
              </a:lnSpc>
              <a:spcBef>
                <a:spcPts val="1600"/>
              </a:spcBef>
              <a:spcAft>
                <a:spcPts val="0"/>
              </a:spcAft>
              <a:buSzPts val="1500"/>
              <a:buFont typeface="Nunito Light"/>
              <a:buChar char="●"/>
              <a:defRPr/>
            </a:lvl4pPr>
            <a:lvl5pPr marL="2286000" lvl="4" indent="-330200" rtl="0">
              <a:lnSpc>
                <a:spcPct val="100000"/>
              </a:lnSpc>
              <a:spcBef>
                <a:spcPts val="1600"/>
              </a:spcBef>
              <a:spcAft>
                <a:spcPts val="0"/>
              </a:spcAft>
              <a:buSzPts val="1600"/>
              <a:buFont typeface="Nunito Light"/>
              <a:buChar char="○"/>
              <a:defRPr/>
            </a:lvl5pPr>
            <a:lvl6pPr marL="2743200" lvl="5" indent="-330200" rtl="0">
              <a:lnSpc>
                <a:spcPct val="100000"/>
              </a:lnSpc>
              <a:spcBef>
                <a:spcPts val="1600"/>
              </a:spcBef>
              <a:spcAft>
                <a:spcPts val="0"/>
              </a:spcAft>
              <a:buSzPts val="1600"/>
              <a:buFont typeface="Nunito Light"/>
              <a:buChar char="■"/>
              <a:defRPr/>
            </a:lvl6pPr>
            <a:lvl7pPr marL="3200400" lvl="6" indent="-311150" rtl="0">
              <a:lnSpc>
                <a:spcPct val="100000"/>
              </a:lnSpc>
              <a:spcBef>
                <a:spcPts val="1600"/>
              </a:spcBef>
              <a:spcAft>
                <a:spcPts val="0"/>
              </a:spcAft>
              <a:buSzPts val="1300"/>
              <a:buFont typeface="Nunito Light"/>
              <a:buChar char="●"/>
              <a:defRPr/>
            </a:lvl7pPr>
            <a:lvl8pPr marL="3657600" lvl="7" indent="-311150" rtl="0">
              <a:lnSpc>
                <a:spcPct val="100000"/>
              </a:lnSpc>
              <a:spcBef>
                <a:spcPts val="1600"/>
              </a:spcBef>
              <a:spcAft>
                <a:spcPts val="0"/>
              </a:spcAft>
              <a:buSzPts val="1300"/>
              <a:buFont typeface="Nunito Light"/>
              <a:buChar char="○"/>
              <a:defRPr/>
            </a:lvl8pPr>
            <a:lvl9pPr marL="4114800" lvl="8" indent="-330200" rtl="0">
              <a:lnSpc>
                <a:spcPct val="100000"/>
              </a:lnSpc>
              <a:spcBef>
                <a:spcPts val="1600"/>
              </a:spcBef>
              <a:spcAft>
                <a:spcPts val="1600"/>
              </a:spcAft>
              <a:buSzPts val="1600"/>
              <a:buFont typeface="Nunito Light"/>
              <a:buChar char="■"/>
              <a:defRPr/>
            </a:lvl9pPr>
          </a:lstStyle>
          <a:p>
            <a:endParaRPr/>
          </a:p>
        </p:txBody>
      </p:sp>
      <p:sp>
        <p:nvSpPr>
          <p:cNvPr id="342" name="Google Shape;342;p7"/>
          <p:cNvSpPr txBox="1">
            <a:spLocks noGrp="1"/>
          </p:cNvSpPr>
          <p:nvPr>
            <p:ph type="title"/>
          </p:nvPr>
        </p:nvSpPr>
        <p:spPr>
          <a:xfrm>
            <a:off x="720000" y="539500"/>
            <a:ext cx="7704000" cy="4572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800"/>
              <a:buNone/>
              <a:defRPr sz="2800"/>
            </a:lvl1pPr>
            <a:lvl2pPr lvl="1" algn="ctr" rtl="0">
              <a:spcBef>
                <a:spcPts val="0"/>
              </a:spcBef>
              <a:spcAft>
                <a:spcPts val="0"/>
              </a:spcAft>
              <a:buSzPts val="3500"/>
              <a:buNone/>
              <a:defRPr/>
            </a:lvl2pPr>
            <a:lvl3pPr lvl="2" algn="ctr" rtl="0">
              <a:spcBef>
                <a:spcPts val="0"/>
              </a:spcBef>
              <a:spcAft>
                <a:spcPts val="0"/>
              </a:spcAft>
              <a:buSzPts val="3500"/>
              <a:buNone/>
              <a:defRPr/>
            </a:lvl3pPr>
            <a:lvl4pPr lvl="3" algn="ctr" rtl="0">
              <a:spcBef>
                <a:spcPts val="0"/>
              </a:spcBef>
              <a:spcAft>
                <a:spcPts val="0"/>
              </a:spcAft>
              <a:buSzPts val="3500"/>
              <a:buNone/>
              <a:defRPr/>
            </a:lvl4pPr>
            <a:lvl5pPr lvl="4" algn="ctr" rtl="0">
              <a:spcBef>
                <a:spcPts val="0"/>
              </a:spcBef>
              <a:spcAft>
                <a:spcPts val="0"/>
              </a:spcAft>
              <a:buSzPts val="3500"/>
              <a:buNone/>
              <a:defRPr/>
            </a:lvl5pPr>
            <a:lvl6pPr lvl="5" algn="ctr" rtl="0">
              <a:spcBef>
                <a:spcPts val="0"/>
              </a:spcBef>
              <a:spcAft>
                <a:spcPts val="0"/>
              </a:spcAft>
              <a:buSzPts val="3500"/>
              <a:buNone/>
              <a:defRPr/>
            </a:lvl6pPr>
            <a:lvl7pPr lvl="6" algn="ctr" rtl="0">
              <a:spcBef>
                <a:spcPts val="0"/>
              </a:spcBef>
              <a:spcAft>
                <a:spcPts val="0"/>
              </a:spcAft>
              <a:buSzPts val="3500"/>
              <a:buNone/>
              <a:defRPr/>
            </a:lvl7pPr>
            <a:lvl8pPr lvl="7" algn="ctr" rtl="0">
              <a:spcBef>
                <a:spcPts val="0"/>
              </a:spcBef>
              <a:spcAft>
                <a:spcPts val="0"/>
              </a:spcAft>
              <a:buSzPts val="3500"/>
              <a:buNone/>
              <a:defRPr/>
            </a:lvl8pPr>
            <a:lvl9pPr lvl="8" algn="ctr" rtl="0">
              <a:spcBef>
                <a:spcPts val="0"/>
              </a:spcBef>
              <a:spcAft>
                <a:spcPts val="0"/>
              </a:spcAft>
              <a:buSzPts val="3500"/>
              <a:buNone/>
              <a:defRPr/>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404"/>
        <p:cNvGrpSpPr/>
        <p:nvPr/>
      </p:nvGrpSpPr>
      <p:grpSpPr>
        <a:xfrm>
          <a:off x="0" y="0"/>
          <a:ext cx="0" cy="0"/>
          <a:chOff x="0" y="0"/>
          <a:chExt cx="0" cy="0"/>
        </a:xfrm>
      </p:grpSpPr>
      <p:grpSp>
        <p:nvGrpSpPr>
          <p:cNvPr id="405" name="Google Shape;405;p8"/>
          <p:cNvGrpSpPr/>
          <p:nvPr/>
        </p:nvGrpSpPr>
        <p:grpSpPr>
          <a:xfrm flipH="1">
            <a:off x="0" y="0"/>
            <a:ext cx="9152398" cy="5168172"/>
            <a:chOff x="0" y="0"/>
            <a:chExt cx="9152398" cy="5168172"/>
          </a:xfrm>
        </p:grpSpPr>
        <p:sp>
          <p:nvSpPr>
            <p:cNvPr id="406" name="Google Shape;406;p8"/>
            <p:cNvSpPr/>
            <p:nvPr/>
          </p:nvSpPr>
          <p:spPr>
            <a:xfrm>
              <a:off x="4994775" y="0"/>
              <a:ext cx="4051519" cy="1828189"/>
            </a:xfrm>
            <a:custGeom>
              <a:avLst/>
              <a:gdLst/>
              <a:ahLst/>
              <a:cxnLst/>
              <a:rect l="l" t="t" r="r" b="b"/>
              <a:pathLst>
                <a:path w="39219" h="17697" extrusionOk="0">
                  <a:moveTo>
                    <a:pt x="395" y="0"/>
                  </a:moveTo>
                  <a:lnTo>
                    <a:pt x="282" y="394"/>
                  </a:lnTo>
                  <a:lnTo>
                    <a:pt x="188" y="806"/>
                  </a:lnTo>
                  <a:lnTo>
                    <a:pt x="113" y="1237"/>
                  </a:lnTo>
                  <a:lnTo>
                    <a:pt x="57" y="1669"/>
                  </a:lnTo>
                  <a:lnTo>
                    <a:pt x="20" y="2156"/>
                  </a:lnTo>
                  <a:lnTo>
                    <a:pt x="1" y="2625"/>
                  </a:lnTo>
                  <a:lnTo>
                    <a:pt x="1" y="3093"/>
                  </a:lnTo>
                  <a:lnTo>
                    <a:pt x="38" y="3562"/>
                  </a:lnTo>
                  <a:lnTo>
                    <a:pt x="95" y="4031"/>
                  </a:lnTo>
                  <a:lnTo>
                    <a:pt x="188" y="4499"/>
                  </a:lnTo>
                  <a:lnTo>
                    <a:pt x="282" y="4949"/>
                  </a:lnTo>
                  <a:lnTo>
                    <a:pt x="395" y="5399"/>
                  </a:lnTo>
                  <a:lnTo>
                    <a:pt x="545" y="5849"/>
                  </a:lnTo>
                  <a:lnTo>
                    <a:pt x="713" y="6280"/>
                  </a:lnTo>
                  <a:lnTo>
                    <a:pt x="882" y="6711"/>
                  </a:lnTo>
                  <a:lnTo>
                    <a:pt x="1088" y="7143"/>
                  </a:lnTo>
                  <a:lnTo>
                    <a:pt x="1294" y="7555"/>
                  </a:lnTo>
                  <a:lnTo>
                    <a:pt x="1519" y="7949"/>
                  </a:lnTo>
                  <a:lnTo>
                    <a:pt x="1763" y="8342"/>
                  </a:lnTo>
                  <a:lnTo>
                    <a:pt x="2026" y="8736"/>
                  </a:lnTo>
                  <a:lnTo>
                    <a:pt x="2307" y="9111"/>
                  </a:lnTo>
                  <a:lnTo>
                    <a:pt x="2588" y="9467"/>
                  </a:lnTo>
                  <a:lnTo>
                    <a:pt x="2888" y="9823"/>
                  </a:lnTo>
                  <a:lnTo>
                    <a:pt x="3188" y="10161"/>
                  </a:lnTo>
                  <a:lnTo>
                    <a:pt x="3507" y="10479"/>
                  </a:lnTo>
                  <a:lnTo>
                    <a:pt x="3844" y="10798"/>
                  </a:lnTo>
                  <a:lnTo>
                    <a:pt x="4181" y="11098"/>
                  </a:lnTo>
                  <a:lnTo>
                    <a:pt x="4519" y="11379"/>
                  </a:lnTo>
                  <a:lnTo>
                    <a:pt x="4875" y="11642"/>
                  </a:lnTo>
                  <a:lnTo>
                    <a:pt x="5231" y="11904"/>
                  </a:lnTo>
                  <a:lnTo>
                    <a:pt x="5587" y="12148"/>
                  </a:lnTo>
                  <a:lnTo>
                    <a:pt x="5962" y="12354"/>
                  </a:lnTo>
                  <a:lnTo>
                    <a:pt x="6337" y="12560"/>
                  </a:lnTo>
                  <a:lnTo>
                    <a:pt x="6693" y="12748"/>
                  </a:lnTo>
                  <a:lnTo>
                    <a:pt x="7068" y="12917"/>
                  </a:lnTo>
                  <a:lnTo>
                    <a:pt x="7462" y="13067"/>
                  </a:lnTo>
                  <a:lnTo>
                    <a:pt x="7837" y="13216"/>
                  </a:lnTo>
                  <a:lnTo>
                    <a:pt x="8212" y="13329"/>
                  </a:lnTo>
                  <a:lnTo>
                    <a:pt x="8587" y="13404"/>
                  </a:lnTo>
                  <a:lnTo>
                    <a:pt x="8962" y="13479"/>
                  </a:lnTo>
                  <a:lnTo>
                    <a:pt x="9318" y="13535"/>
                  </a:lnTo>
                  <a:lnTo>
                    <a:pt x="9674" y="13573"/>
                  </a:lnTo>
                  <a:lnTo>
                    <a:pt x="10030" y="13591"/>
                  </a:lnTo>
                  <a:lnTo>
                    <a:pt x="10368" y="13610"/>
                  </a:lnTo>
                  <a:lnTo>
                    <a:pt x="10799" y="13591"/>
                  </a:lnTo>
                  <a:lnTo>
                    <a:pt x="11193" y="13573"/>
                  </a:lnTo>
                  <a:lnTo>
                    <a:pt x="11605" y="13535"/>
                  </a:lnTo>
                  <a:lnTo>
                    <a:pt x="11999" y="13479"/>
                  </a:lnTo>
                  <a:lnTo>
                    <a:pt x="12805" y="13348"/>
                  </a:lnTo>
                  <a:lnTo>
                    <a:pt x="13592" y="13198"/>
                  </a:lnTo>
                  <a:lnTo>
                    <a:pt x="14361" y="13048"/>
                  </a:lnTo>
                  <a:lnTo>
                    <a:pt x="15167" y="12917"/>
                  </a:lnTo>
                  <a:lnTo>
                    <a:pt x="15561" y="12860"/>
                  </a:lnTo>
                  <a:lnTo>
                    <a:pt x="15954" y="12823"/>
                  </a:lnTo>
                  <a:lnTo>
                    <a:pt x="16367" y="12785"/>
                  </a:lnTo>
                  <a:lnTo>
                    <a:pt x="16779" y="12785"/>
                  </a:lnTo>
                  <a:lnTo>
                    <a:pt x="17210" y="12804"/>
                  </a:lnTo>
                  <a:lnTo>
                    <a:pt x="17660" y="12823"/>
                  </a:lnTo>
                  <a:lnTo>
                    <a:pt x="18110" y="12898"/>
                  </a:lnTo>
                  <a:lnTo>
                    <a:pt x="18560" y="12973"/>
                  </a:lnTo>
                  <a:lnTo>
                    <a:pt x="19029" y="13104"/>
                  </a:lnTo>
                  <a:lnTo>
                    <a:pt x="19516" y="13254"/>
                  </a:lnTo>
                  <a:lnTo>
                    <a:pt x="20004" y="13460"/>
                  </a:lnTo>
                  <a:lnTo>
                    <a:pt x="20510" y="13685"/>
                  </a:lnTo>
                  <a:lnTo>
                    <a:pt x="21035" y="13966"/>
                  </a:lnTo>
                  <a:lnTo>
                    <a:pt x="21485" y="14266"/>
                  </a:lnTo>
                  <a:lnTo>
                    <a:pt x="21916" y="14566"/>
                  </a:lnTo>
                  <a:lnTo>
                    <a:pt x="22291" y="14866"/>
                  </a:lnTo>
                  <a:lnTo>
                    <a:pt x="22628" y="15166"/>
                  </a:lnTo>
                  <a:lnTo>
                    <a:pt x="22928" y="15447"/>
                  </a:lnTo>
                  <a:lnTo>
                    <a:pt x="23509" y="16028"/>
                  </a:lnTo>
                  <a:lnTo>
                    <a:pt x="23790" y="16291"/>
                  </a:lnTo>
                  <a:lnTo>
                    <a:pt x="24090" y="16535"/>
                  </a:lnTo>
                  <a:lnTo>
                    <a:pt x="24390" y="16778"/>
                  </a:lnTo>
                  <a:lnTo>
                    <a:pt x="24709" y="16985"/>
                  </a:lnTo>
                  <a:lnTo>
                    <a:pt x="25065" y="17191"/>
                  </a:lnTo>
                  <a:lnTo>
                    <a:pt x="25440" y="17341"/>
                  </a:lnTo>
                  <a:lnTo>
                    <a:pt x="25871" y="17491"/>
                  </a:lnTo>
                  <a:lnTo>
                    <a:pt x="26359" y="17603"/>
                  </a:lnTo>
                  <a:lnTo>
                    <a:pt x="26621" y="17641"/>
                  </a:lnTo>
                  <a:lnTo>
                    <a:pt x="26921" y="17659"/>
                  </a:lnTo>
                  <a:lnTo>
                    <a:pt x="27202" y="17678"/>
                  </a:lnTo>
                  <a:lnTo>
                    <a:pt x="27502" y="17697"/>
                  </a:lnTo>
                  <a:lnTo>
                    <a:pt x="27840" y="17678"/>
                  </a:lnTo>
                  <a:lnTo>
                    <a:pt x="28177" y="17659"/>
                  </a:lnTo>
                  <a:lnTo>
                    <a:pt x="28514" y="17622"/>
                  </a:lnTo>
                  <a:lnTo>
                    <a:pt x="28852" y="17584"/>
                  </a:lnTo>
                  <a:lnTo>
                    <a:pt x="29189" y="17509"/>
                  </a:lnTo>
                  <a:lnTo>
                    <a:pt x="29527" y="17434"/>
                  </a:lnTo>
                  <a:lnTo>
                    <a:pt x="29845" y="17341"/>
                  </a:lnTo>
                  <a:lnTo>
                    <a:pt x="30183" y="17228"/>
                  </a:lnTo>
                  <a:lnTo>
                    <a:pt x="30483" y="17116"/>
                  </a:lnTo>
                  <a:lnTo>
                    <a:pt x="30783" y="16985"/>
                  </a:lnTo>
                  <a:lnTo>
                    <a:pt x="31083" y="16816"/>
                  </a:lnTo>
                  <a:lnTo>
                    <a:pt x="31345" y="16647"/>
                  </a:lnTo>
                  <a:lnTo>
                    <a:pt x="31608" y="16478"/>
                  </a:lnTo>
                  <a:lnTo>
                    <a:pt x="31833" y="16272"/>
                  </a:lnTo>
                  <a:lnTo>
                    <a:pt x="32058" y="16047"/>
                  </a:lnTo>
                  <a:lnTo>
                    <a:pt x="32245" y="15822"/>
                  </a:lnTo>
                  <a:lnTo>
                    <a:pt x="32526" y="15410"/>
                  </a:lnTo>
                  <a:lnTo>
                    <a:pt x="32789" y="14979"/>
                  </a:lnTo>
                  <a:lnTo>
                    <a:pt x="33051" y="14547"/>
                  </a:lnTo>
                  <a:lnTo>
                    <a:pt x="33295" y="14116"/>
                  </a:lnTo>
                  <a:lnTo>
                    <a:pt x="33520" y="13666"/>
                  </a:lnTo>
                  <a:lnTo>
                    <a:pt x="33726" y="13216"/>
                  </a:lnTo>
                  <a:lnTo>
                    <a:pt x="34138" y="12298"/>
                  </a:lnTo>
                  <a:lnTo>
                    <a:pt x="34551" y="11361"/>
                  </a:lnTo>
                  <a:lnTo>
                    <a:pt x="34945" y="10442"/>
                  </a:lnTo>
                  <a:lnTo>
                    <a:pt x="35394" y="9542"/>
                  </a:lnTo>
                  <a:lnTo>
                    <a:pt x="35619" y="9092"/>
                  </a:lnTo>
                  <a:lnTo>
                    <a:pt x="35863" y="8661"/>
                  </a:lnTo>
                  <a:lnTo>
                    <a:pt x="36463" y="7649"/>
                  </a:lnTo>
                  <a:lnTo>
                    <a:pt x="37063" y="6636"/>
                  </a:lnTo>
                  <a:lnTo>
                    <a:pt x="37644" y="5624"/>
                  </a:lnTo>
                  <a:lnTo>
                    <a:pt x="37906" y="5118"/>
                  </a:lnTo>
                  <a:lnTo>
                    <a:pt x="38169" y="4593"/>
                  </a:lnTo>
                  <a:lnTo>
                    <a:pt x="38394" y="4068"/>
                  </a:lnTo>
                  <a:lnTo>
                    <a:pt x="38619" y="3543"/>
                  </a:lnTo>
                  <a:lnTo>
                    <a:pt x="38788" y="3000"/>
                  </a:lnTo>
                  <a:lnTo>
                    <a:pt x="38956" y="2456"/>
                  </a:lnTo>
                  <a:lnTo>
                    <a:pt x="39069" y="1875"/>
                  </a:lnTo>
                  <a:lnTo>
                    <a:pt x="39163" y="1312"/>
                  </a:lnTo>
                  <a:lnTo>
                    <a:pt x="39219" y="712"/>
                  </a:lnTo>
                  <a:lnTo>
                    <a:pt x="39219" y="94"/>
                  </a:lnTo>
                  <a:lnTo>
                    <a:pt x="39219"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7" name="Google Shape;407;p8"/>
            <p:cNvSpPr/>
            <p:nvPr/>
          </p:nvSpPr>
          <p:spPr>
            <a:xfrm>
              <a:off x="4745425" y="2928664"/>
              <a:ext cx="4406973" cy="2239508"/>
            </a:xfrm>
            <a:custGeom>
              <a:avLst/>
              <a:gdLst/>
              <a:ahLst/>
              <a:cxnLst/>
              <a:rect l="l" t="t" r="r" b="b"/>
              <a:pathLst>
                <a:path w="40250" h="20454" extrusionOk="0">
                  <a:moveTo>
                    <a:pt x="21241" y="1"/>
                  </a:moveTo>
                  <a:lnTo>
                    <a:pt x="21091" y="20"/>
                  </a:lnTo>
                  <a:lnTo>
                    <a:pt x="20941" y="57"/>
                  </a:lnTo>
                  <a:lnTo>
                    <a:pt x="20810" y="113"/>
                  </a:lnTo>
                  <a:lnTo>
                    <a:pt x="20660" y="170"/>
                  </a:lnTo>
                  <a:lnTo>
                    <a:pt x="20528" y="245"/>
                  </a:lnTo>
                  <a:lnTo>
                    <a:pt x="20285" y="413"/>
                  </a:lnTo>
                  <a:lnTo>
                    <a:pt x="20022" y="638"/>
                  </a:lnTo>
                  <a:lnTo>
                    <a:pt x="19779" y="901"/>
                  </a:lnTo>
                  <a:lnTo>
                    <a:pt x="19535" y="1182"/>
                  </a:lnTo>
                  <a:lnTo>
                    <a:pt x="19272" y="1501"/>
                  </a:lnTo>
                  <a:lnTo>
                    <a:pt x="18691" y="2176"/>
                  </a:lnTo>
                  <a:lnTo>
                    <a:pt x="18373" y="2532"/>
                  </a:lnTo>
                  <a:lnTo>
                    <a:pt x="18035" y="2888"/>
                  </a:lnTo>
                  <a:lnTo>
                    <a:pt x="17641" y="3263"/>
                  </a:lnTo>
                  <a:lnTo>
                    <a:pt x="17229" y="3619"/>
                  </a:lnTo>
                  <a:lnTo>
                    <a:pt x="16742" y="3975"/>
                  </a:lnTo>
                  <a:lnTo>
                    <a:pt x="16235" y="4313"/>
                  </a:lnTo>
                  <a:lnTo>
                    <a:pt x="15936" y="4481"/>
                  </a:lnTo>
                  <a:lnTo>
                    <a:pt x="15673" y="4631"/>
                  </a:lnTo>
                  <a:lnTo>
                    <a:pt x="15392" y="4763"/>
                  </a:lnTo>
                  <a:lnTo>
                    <a:pt x="15111" y="4894"/>
                  </a:lnTo>
                  <a:lnTo>
                    <a:pt x="14567" y="5081"/>
                  </a:lnTo>
                  <a:lnTo>
                    <a:pt x="14042" y="5250"/>
                  </a:lnTo>
                  <a:lnTo>
                    <a:pt x="13517" y="5362"/>
                  </a:lnTo>
                  <a:lnTo>
                    <a:pt x="12992" y="5419"/>
                  </a:lnTo>
                  <a:lnTo>
                    <a:pt x="12486" y="5475"/>
                  </a:lnTo>
                  <a:lnTo>
                    <a:pt x="11399" y="5475"/>
                  </a:lnTo>
                  <a:lnTo>
                    <a:pt x="10818" y="5419"/>
                  </a:lnTo>
                  <a:lnTo>
                    <a:pt x="10255" y="5362"/>
                  </a:lnTo>
                  <a:lnTo>
                    <a:pt x="9693" y="5306"/>
                  </a:lnTo>
                  <a:lnTo>
                    <a:pt x="8568" y="5194"/>
                  </a:lnTo>
                  <a:lnTo>
                    <a:pt x="8006" y="5156"/>
                  </a:lnTo>
                  <a:lnTo>
                    <a:pt x="7462" y="5137"/>
                  </a:lnTo>
                  <a:lnTo>
                    <a:pt x="7012" y="5137"/>
                  </a:lnTo>
                  <a:lnTo>
                    <a:pt x="6581" y="5175"/>
                  </a:lnTo>
                  <a:lnTo>
                    <a:pt x="6131" y="5250"/>
                  </a:lnTo>
                  <a:lnTo>
                    <a:pt x="5681" y="5344"/>
                  </a:lnTo>
                  <a:lnTo>
                    <a:pt x="5250" y="5494"/>
                  </a:lnTo>
                  <a:lnTo>
                    <a:pt x="4800" y="5662"/>
                  </a:lnTo>
                  <a:lnTo>
                    <a:pt x="4350" y="5887"/>
                  </a:lnTo>
                  <a:lnTo>
                    <a:pt x="3900" y="6169"/>
                  </a:lnTo>
                  <a:lnTo>
                    <a:pt x="3619" y="6375"/>
                  </a:lnTo>
                  <a:lnTo>
                    <a:pt x="3338" y="6581"/>
                  </a:lnTo>
                  <a:lnTo>
                    <a:pt x="3075" y="6825"/>
                  </a:lnTo>
                  <a:lnTo>
                    <a:pt x="2813" y="7050"/>
                  </a:lnTo>
                  <a:lnTo>
                    <a:pt x="2588" y="7312"/>
                  </a:lnTo>
                  <a:lnTo>
                    <a:pt x="2344" y="7575"/>
                  </a:lnTo>
                  <a:lnTo>
                    <a:pt x="2138" y="7837"/>
                  </a:lnTo>
                  <a:lnTo>
                    <a:pt x="1932" y="8118"/>
                  </a:lnTo>
                  <a:lnTo>
                    <a:pt x="1726" y="8418"/>
                  </a:lnTo>
                  <a:lnTo>
                    <a:pt x="1538" y="8718"/>
                  </a:lnTo>
                  <a:lnTo>
                    <a:pt x="1369" y="9018"/>
                  </a:lnTo>
                  <a:lnTo>
                    <a:pt x="1220" y="9337"/>
                  </a:lnTo>
                  <a:lnTo>
                    <a:pt x="1051" y="9655"/>
                  </a:lnTo>
                  <a:lnTo>
                    <a:pt x="920" y="9974"/>
                  </a:lnTo>
                  <a:lnTo>
                    <a:pt x="788" y="10312"/>
                  </a:lnTo>
                  <a:lnTo>
                    <a:pt x="657" y="10649"/>
                  </a:lnTo>
                  <a:lnTo>
                    <a:pt x="451" y="11324"/>
                  </a:lnTo>
                  <a:lnTo>
                    <a:pt x="282" y="12018"/>
                  </a:lnTo>
                  <a:lnTo>
                    <a:pt x="151" y="12711"/>
                  </a:lnTo>
                  <a:lnTo>
                    <a:pt x="76" y="13386"/>
                  </a:lnTo>
                  <a:lnTo>
                    <a:pt x="20" y="14080"/>
                  </a:lnTo>
                  <a:lnTo>
                    <a:pt x="1" y="14755"/>
                  </a:lnTo>
                  <a:lnTo>
                    <a:pt x="38" y="15392"/>
                  </a:lnTo>
                  <a:lnTo>
                    <a:pt x="95" y="16029"/>
                  </a:lnTo>
                  <a:lnTo>
                    <a:pt x="132" y="16367"/>
                  </a:lnTo>
                  <a:lnTo>
                    <a:pt x="207" y="16779"/>
                  </a:lnTo>
                  <a:lnTo>
                    <a:pt x="320" y="17285"/>
                  </a:lnTo>
                  <a:lnTo>
                    <a:pt x="488" y="17848"/>
                  </a:lnTo>
                  <a:lnTo>
                    <a:pt x="582" y="18148"/>
                  </a:lnTo>
                  <a:lnTo>
                    <a:pt x="695" y="18448"/>
                  </a:lnTo>
                  <a:lnTo>
                    <a:pt x="826" y="18785"/>
                  </a:lnTo>
                  <a:lnTo>
                    <a:pt x="995" y="19104"/>
                  </a:lnTo>
                  <a:lnTo>
                    <a:pt x="1163" y="19441"/>
                  </a:lnTo>
                  <a:lnTo>
                    <a:pt x="1351" y="19779"/>
                  </a:lnTo>
                  <a:lnTo>
                    <a:pt x="1576" y="20116"/>
                  </a:lnTo>
                  <a:lnTo>
                    <a:pt x="1801" y="20454"/>
                  </a:lnTo>
                  <a:lnTo>
                    <a:pt x="40250" y="20454"/>
                  </a:lnTo>
                  <a:lnTo>
                    <a:pt x="40137" y="19929"/>
                  </a:lnTo>
                  <a:lnTo>
                    <a:pt x="40006" y="19422"/>
                  </a:lnTo>
                  <a:lnTo>
                    <a:pt x="39819" y="18916"/>
                  </a:lnTo>
                  <a:lnTo>
                    <a:pt x="39594" y="18429"/>
                  </a:lnTo>
                  <a:lnTo>
                    <a:pt x="39387" y="18054"/>
                  </a:lnTo>
                  <a:lnTo>
                    <a:pt x="39181" y="17698"/>
                  </a:lnTo>
                  <a:lnTo>
                    <a:pt x="38975" y="17342"/>
                  </a:lnTo>
                  <a:lnTo>
                    <a:pt x="38731" y="17004"/>
                  </a:lnTo>
                  <a:lnTo>
                    <a:pt x="38488" y="16667"/>
                  </a:lnTo>
                  <a:lnTo>
                    <a:pt x="38244" y="16348"/>
                  </a:lnTo>
                  <a:lnTo>
                    <a:pt x="37982" y="16048"/>
                  </a:lnTo>
                  <a:lnTo>
                    <a:pt x="37719" y="15748"/>
                  </a:lnTo>
                  <a:lnTo>
                    <a:pt x="37438" y="15448"/>
                  </a:lnTo>
                  <a:lnTo>
                    <a:pt x="37138" y="15167"/>
                  </a:lnTo>
                  <a:lnTo>
                    <a:pt x="36557" y="14623"/>
                  </a:lnTo>
                  <a:lnTo>
                    <a:pt x="35938" y="14117"/>
                  </a:lnTo>
                  <a:lnTo>
                    <a:pt x="35282" y="13630"/>
                  </a:lnTo>
                  <a:lnTo>
                    <a:pt x="34682" y="13180"/>
                  </a:lnTo>
                  <a:lnTo>
                    <a:pt x="34063" y="12749"/>
                  </a:lnTo>
                  <a:lnTo>
                    <a:pt x="32789" y="11924"/>
                  </a:lnTo>
                  <a:lnTo>
                    <a:pt x="31514" y="11080"/>
                  </a:lnTo>
                  <a:lnTo>
                    <a:pt x="30877" y="10668"/>
                  </a:lnTo>
                  <a:lnTo>
                    <a:pt x="30258" y="10237"/>
                  </a:lnTo>
                  <a:lnTo>
                    <a:pt x="29639" y="9787"/>
                  </a:lnTo>
                  <a:lnTo>
                    <a:pt x="29039" y="9337"/>
                  </a:lnTo>
                  <a:lnTo>
                    <a:pt x="28458" y="8849"/>
                  </a:lnTo>
                  <a:lnTo>
                    <a:pt x="27896" y="8362"/>
                  </a:lnTo>
                  <a:lnTo>
                    <a:pt x="27352" y="7837"/>
                  </a:lnTo>
                  <a:lnTo>
                    <a:pt x="26827" y="7275"/>
                  </a:lnTo>
                  <a:lnTo>
                    <a:pt x="26584" y="6993"/>
                  </a:lnTo>
                  <a:lnTo>
                    <a:pt x="26340" y="6693"/>
                  </a:lnTo>
                  <a:lnTo>
                    <a:pt x="26115" y="6375"/>
                  </a:lnTo>
                  <a:lnTo>
                    <a:pt x="25890" y="6056"/>
                  </a:lnTo>
                  <a:lnTo>
                    <a:pt x="25496" y="5456"/>
                  </a:lnTo>
                  <a:lnTo>
                    <a:pt x="25140" y="4875"/>
                  </a:lnTo>
                  <a:lnTo>
                    <a:pt x="24821" y="4313"/>
                  </a:lnTo>
                  <a:lnTo>
                    <a:pt x="24540" y="3769"/>
                  </a:lnTo>
                  <a:lnTo>
                    <a:pt x="24034" y="2775"/>
                  </a:lnTo>
                  <a:lnTo>
                    <a:pt x="23584" y="1876"/>
                  </a:lnTo>
                  <a:lnTo>
                    <a:pt x="23378" y="1501"/>
                  </a:lnTo>
                  <a:lnTo>
                    <a:pt x="23172" y="1144"/>
                  </a:lnTo>
                  <a:lnTo>
                    <a:pt x="22947" y="826"/>
                  </a:lnTo>
                  <a:lnTo>
                    <a:pt x="22703" y="563"/>
                  </a:lnTo>
                  <a:lnTo>
                    <a:pt x="22591" y="451"/>
                  </a:lnTo>
                  <a:lnTo>
                    <a:pt x="22459" y="357"/>
                  </a:lnTo>
                  <a:lnTo>
                    <a:pt x="22328" y="263"/>
                  </a:lnTo>
                  <a:lnTo>
                    <a:pt x="22197" y="188"/>
                  </a:lnTo>
                  <a:lnTo>
                    <a:pt x="22047" y="113"/>
                  </a:lnTo>
                  <a:lnTo>
                    <a:pt x="21897" y="57"/>
                  </a:lnTo>
                  <a:lnTo>
                    <a:pt x="21747" y="20"/>
                  </a:lnTo>
                  <a:lnTo>
                    <a:pt x="21578"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8" name="Google Shape;408;p8"/>
            <p:cNvSpPr/>
            <p:nvPr/>
          </p:nvSpPr>
          <p:spPr>
            <a:xfrm>
              <a:off x="0" y="291867"/>
              <a:ext cx="2198181" cy="4559766"/>
            </a:xfrm>
            <a:custGeom>
              <a:avLst/>
              <a:gdLst/>
              <a:ahLst/>
              <a:cxnLst/>
              <a:rect l="l" t="t" r="r" b="b"/>
              <a:pathLst>
                <a:path w="25721" h="53354" extrusionOk="0">
                  <a:moveTo>
                    <a:pt x="4349" y="1"/>
                  </a:moveTo>
                  <a:lnTo>
                    <a:pt x="3956" y="20"/>
                  </a:lnTo>
                  <a:lnTo>
                    <a:pt x="3562" y="38"/>
                  </a:lnTo>
                  <a:lnTo>
                    <a:pt x="3168" y="95"/>
                  </a:lnTo>
                  <a:lnTo>
                    <a:pt x="2793" y="151"/>
                  </a:lnTo>
                  <a:lnTo>
                    <a:pt x="2418" y="244"/>
                  </a:lnTo>
                  <a:lnTo>
                    <a:pt x="2044" y="338"/>
                  </a:lnTo>
                  <a:lnTo>
                    <a:pt x="1687" y="451"/>
                  </a:lnTo>
                  <a:lnTo>
                    <a:pt x="1331" y="601"/>
                  </a:lnTo>
                  <a:lnTo>
                    <a:pt x="994" y="769"/>
                  </a:lnTo>
                  <a:lnTo>
                    <a:pt x="656" y="957"/>
                  </a:lnTo>
                  <a:lnTo>
                    <a:pt x="319" y="1163"/>
                  </a:lnTo>
                  <a:lnTo>
                    <a:pt x="0" y="1388"/>
                  </a:lnTo>
                  <a:lnTo>
                    <a:pt x="0" y="51891"/>
                  </a:lnTo>
                  <a:lnTo>
                    <a:pt x="188" y="52060"/>
                  </a:lnTo>
                  <a:lnTo>
                    <a:pt x="375" y="52229"/>
                  </a:lnTo>
                  <a:lnTo>
                    <a:pt x="581" y="52379"/>
                  </a:lnTo>
                  <a:lnTo>
                    <a:pt x="788" y="52529"/>
                  </a:lnTo>
                  <a:lnTo>
                    <a:pt x="1012" y="52660"/>
                  </a:lnTo>
                  <a:lnTo>
                    <a:pt x="1237" y="52791"/>
                  </a:lnTo>
                  <a:lnTo>
                    <a:pt x="1462" y="52904"/>
                  </a:lnTo>
                  <a:lnTo>
                    <a:pt x="1706" y="52998"/>
                  </a:lnTo>
                  <a:lnTo>
                    <a:pt x="2006" y="53110"/>
                  </a:lnTo>
                  <a:lnTo>
                    <a:pt x="2287" y="53185"/>
                  </a:lnTo>
                  <a:lnTo>
                    <a:pt x="2587" y="53260"/>
                  </a:lnTo>
                  <a:lnTo>
                    <a:pt x="2887" y="53297"/>
                  </a:lnTo>
                  <a:lnTo>
                    <a:pt x="3187" y="53335"/>
                  </a:lnTo>
                  <a:lnTo>
                    <a:pt x="3468" y="53354"/>
                  </a:lnTo>
                  <a:lnTo>
                    <a:pt x="3768" y="53354"/>
                  </a:lnTo>
                  <a:lnTo>
                    <a:pt x="4068" y="53335"/>
                  </a:lnTo>
                  <a:lnTo>
                    <a:pt x="4368" y="53316"/>
                  </a:lnTo>
                  <a:lnTo>
                    <a:pt x="4668" y="53260"/>
                  </a:lnTo>
                  <a:lnTo>
                    <a:pt x="4968" y="53204"/>
                  </a:lnTo>
                  <a:lnTo>
                    <a:pt x="5268" y="53148"/>
                  </a:lnTo>
                  <a:lnTo>
                    <a:pt x="5568" y="53054"/>
                  </a:lnTo>
                  <a:lnTo>
                    <a:pt x="5849" y="52960"/>
                  </a:lnTo>
                  <a:lnTo>
                    <a:pt x="6130" y="52866"/>
                  </a:lnTo>
                  <a:lnTo>
                    <a:pt x="6411" y="52735"/>
                  </a:lnTo>
                  <a:lnTo>
                    <a:pt x="6693" y="52604"/>
                  </a:lnTo>
                  <a:lnTo>
                    <a:pt x="6974" y="52473"/>
                  </a:lnTo>
                  <a:lnTo>
                    <a:pt x="7518" y="52173"/>
                  </a:lnTo>
                  <a:lnTo>
                    <a:pt x="8024" y="51817"/>
                  </a:lnTo>
                  <a:lnTo>
                    <a:pt x="8511" y="51442"/>
                  </a:lnTo>
                  <a:lnTo>
                    <a:pt x="8961" y="51029"/>
                  </a:lnTo>
                  <a:lnTo>
                    <a:pt x="9373" y="50598"/>
                  </a:lnTo>
                  <a:lnTo>
                    <a:pt x="9767" y="50148"/>
                  </a:lnTo>
                  <a:lnTo>
                    <a:pt x="9936" y="49904"/>
                  </a:lnTo>
                  <a:lnTo>
                    <a:pt x="10105" y="49661"/>
                  </a:lnTo>
                  <a:lnTo>
                    <a:pt x="10236" y="49436"/>
                  </a:lnTo>
                  <a:lnTo>
                    <a:pt x="10367" y="49211"/>
                  </a:lnTo>
                  <a:lnTo>
                    <a:pt x="10592" y="48742"/>
                  </a:lnTo>
                  <a:lnTo>
                    <a:pt x="10779" y="48292"/>
                  </a:lnTo>
                  <a:lnTo>
                    <a:pt x="10911" y="47823"/>
                  </a:lnTo>
                  <a:lnTo>
                    <a:pt x="11004" y="47336"/>
                  </a:lnTo>
                  <a:lnTo>
                    <a:pt x="11079" y="46867"/>
                  </a:lnTo>
                  <a:lnTo>
                    <a:pt x="11098" y="46380"/>
                  </a:lnTo>
                  <a:lnTo>
                    <a:pt x="11117" y="45911"/>
                  </a:lnTo>
                  <a:lnTo>
                    <a:pt x="11079" y="45424"/>
                  </a:lnTo>
                  <a:lnTo>
                    <a:pt x="11042" y="44936"/>
                  </a:lnTo>
                  <a:lnTo>
                    <a:pt x="10986" y="44449"/>
                  </a:lnTo>
                  <a:lnTo>
                    <a:pt x="10911" y="43962"/>
                  </a:lnTo>
                  <a:lnTo>
                    <a:pt x="10704" y="42968"/>
                  </a:lnTo>
                  <a:lnTo>
                    <a:pt x="10479" y="41975"/>
                  </a:lnTo>
                  <a:lnTo>
                    <a:pt x="10273" y="41000"/>
                  </a:lnTo>
                  <a:lnTo>
                    <a:pt x="10067" y="40006"/>
                  </a:lnTo>
                  <a:lnTo>
                    <a:pt x="9992" y="39519"/>
                  </a:lnTo>
                  <a:lnTo>
                    <a:pt x="9917" y="39031"/>
                  </a:lnTo>
                  <a:lnTo>
                    <a:pt x="9880" y="38544"/>
                  </a:lnTo>
                  <a:lnTo>
                    <a:pt x="9861" y="38056"/>
                  </a:lnTo>
                  <a:lnTo>
                    <a:pt x="9861" y="37569"/>
                  </a:lnTo>
                  <a:lnTo>
                    <a:pt x="9880" y="37082"/>
                  </a:lnTo>
                  <a:lnTo>
                    <a:pt x="9936" y="36613"/>
                  </a:lnTo>
                  <a:lnTo>
                    <a:pt x="10048" y="36144"/>
                  </a:lnTo>
                  <a:lnTo>
                    <a:pt x="10180" y="35676"/>
                  </a:lnTo>
                  <a:lnTo>
                    <a:pt x="10348" y="35207"/>
                  </a:lnTo>
                  <a:lnTo>
                    <a:pt x="10573" y="34738"/>
                  </a:lnTo>
                  <a:lnTo>
                    <a:pt x="10686" y="34513"/>
                  </a:lnTo>
                  <a:lnTo>
                    <a:pt x="10836" y="34288"/>
                  </a:lnTo>
                  <a:lnTo>
                    <a:pt x="11042" y="33970"/>
                  </a:lnTo>
                  <a:lnTo>
                    <a:pt x="11267" y="33688"/>
                  </a:lnTo>
                  <a:lnTo>
                    <a:pt x="11492" y="33426"/>
                  </a:lnTo>
                  <a:lnTo>
                    <a:pt x="11735" y="33182"/>
                  </a:lnTo>
                  <a:lnTo>
                    <a:pt x="11979" y="32976"/>
                  </a:lnTo>
                  <a:lnTo>
                    <a:pt x="12242" y="32789"/>
                  </a:lnTo>
                  <a:lnTo>
                    <a:pt x="12504" y="32620"/>
                  </a:lnTo>
                  <a:lnTo>
                    <a:pt x="12767" y="32470"/>
                  </a:lnTo>
                  <a:lnTo>
                    <a:pt x="13048" y="32339"/>
                  </a:lnTo>
                  <a:lnTo>
                    <a:pt x="13329" y="32208"/>
                  </a:lnTo>
                  <a:lnTo>
                    <a:pt x="13910" y="31983"/>
                  </a:lnTo>
                  <a:lnTo>
                    <a:pt x="14510" y="31795"/>
                  </a:lnTo>
                  <a:lnTo>
                    <a:pt x="15147" y="31626"/>
                  </a:lnTo>
                  <a:lnTo>
                    <a:pt x="15804" y="31420"/>
                  </a:lnTo>
                  <a:lnTo>
                    <a:pt x="16478" y="31214"/>
                  </a:lnTo>
                  <a:lnTo>
                    <a:pt x="17191" y="30970"/>
                  </a:lnTo>
                  <a:lnTo>
                    <a:pt x="17547" y="30820"/>
                  </a:lnTo>
                  <a:lnTo>
                    <a:pt x="17903" y="30670"/>
                  </a:lnTo>
                  <a:lnTo>
                    <a:pt x="18259" y="30483"/>
                  </a:lnTo>
                  <a:lnTo>
                    <a:pt x="18634" y="30295"/>
                  </a:lnTo>
                  <a:lnTo>
                    <a:pt x="19009" y="30070"/>
                  </a:lnTo>
                  <a:lnTo>
                    <a:pt x="19384" y="29827"/>
                  </a:lnTo>
                  <a:lnTo>
                    <a:pt x="19778" y="29564"/>
                  </a:lnTo>
                  <a:lnTo>
                    <a:pt x="20153" y="29264"/>
                  </a:lnTo>
                  <a:lnTo>
                    <a:pt x="20546" y="28927"/>
                  </a:lnTo>
                  <a:lnTo>
                    <a:pt x="20940" y="28571"/>
                  </a:lnTo>
                  <a:lnTo>
                    <a:pt x="21259" y="28252"/>
                  </a:lnTo>
                  <a:lnTo>
                    <a:pt x="21559" y="27933"/>
                  </a:lnTo>
                  <a:lnTo>
                    <a:pt x="21859" y="27596"/>
                  </a:lnTo>
                  <a:lnTo>
                    <a:pt x="22140" y="27258"/>
                  </a:lnTo>
                  <a:lnTo>
                    <a:pt x="22421" y="26902"/>
                  </a:lnTo>
                  <a:lnTo>
                    <a:pt x="22702" y="26527"/>
                  </a:lnTo>
                  <a:lnTo>
                    <a:pt x="22965" y="26152"/>
                  </a:lnTo>
                  <a:lnTo>
                    <a:pt x="23208" y="25759"/>
                  </a:lnTo>
                  <a:lnTo>
                    <a:pt x="23452" y="25365"/>
                  </a:lnTo>
                  <a:lnTo>
                    <a:pt x="23696" y="24953"/>
                  </a:lnTo>
                  <a:lnTo>
                    <a:pt x="23902" y="24540"/>
                  </a:lnTo>
                  <a:lnTo>
                    <a:pt x="24127" y="24109"/>
                  </a:lnTo>
                  <a:lnTo>
                    <a:pt x="24314" y="23678"/>
                  </a:lnTo>
                  <a:lnTo>
                    <a:pt x="24502" y="23247"/>
                  </a:lnTo>
                  <a:lnTo>
                    <a:pt x="24689" y="22797"/>
                  </a:lnTo>
                  <a:lnTo>
                    <a:pt x="24839" y="22347"/>
                  </a:lnTo>
                  <a:lnTo>
                    <a:pt x="24989" y="21897"/>
                  </a:lnTo>
                  <a:lnTo>
                    <a:pt x="25139" y="21428"/>
                  </a:lnTo>
                  <a:lnTo>
                    <a:pt x="25252" y="20960"/>
                  </a:lnTo>
                  <a:lnTo>
                    <a:pt x="25364" y="20491"/>
                  </a:lnTo>
                  <a:lnTo>
                    <a:pt x="25458" y="20022"/>
                  </a:lnTo>
                  <a:lnTo>
                    <a:pt x="25552" y="19535"/>
                  </a:lnTo>
                  <a:lnTo>
                    <a:pt x="25608" y="19047"/>
                  </a:lnTo>
                  <a:lnTo>
                    <a:pt x="25664" y="18560"/>
                  </a:lnTo>
                  <a:lnTo>
                    <a:pt x="25702" y="18073"/>
                  </a:lnTo>
                  <a:lnTo>
                    <a:pt x="25720" y="17585"/>
                  </a:lnTo>
                  <a:lnTo>
                    <a:pt x="25720" y="17098"/>
                  </a:lnTo>
                  <a:lnTo>
                    <a:pt x="25702" y="16610"/>
                  </a:lnTo>
                  <a:lnTo>
                    <a:pt x="25683" y="16123"/>
                  </a:lnTo>
                  <a:lnTo>
                    <a:pt x="25627" y="15635"/>
                  </a:lnTo>
                  <a:lnTo>
                    <a:pt x="25570" y="15129"/>
                  </a:lnTo>
                  <a:lnTo>
                    <a:pt x="25477" y="14642"/>
                  </a:lnTo>
                  <a:lnTo>
                    <a:pt x="25402" y="14248"/>
                  </a:lnTo>
                  <a:lnTo>
                    <a:pt x="25308" y="13855"/>
                  </a:lnTo>
                  <a:lnTo>
                    <a:pt x="25196" y="13480"/>
                  </a:lnTo>
                  <a:lnTo>
                    <a:pt x="25083" y="13105"/>
                  </a:lnTo>
                  <a:lnTo>
                    <a:pt x="24971" y="12730"/>
                  </a:lnTo>
                  <a:lnTo>
                    <a:pt x="24839" y="12374"/>
                  </a:lnTo>
                  <a:lnTo>
                    <a:pt x="24539" y="11661"/>
                  </a:lnTo>
                  <a:lnTo>
                    <a:pt x="24221" y="10986"/>
                  </a:lnTo>
                  <a:lnTo>
                    <a:pt x="23846" y="10349"/>
                  </a:lnTo>
                  <a:lnTo>
                    <a:pt x="23471" y="9730"/>
                  </a:lnTo>
                  <a:lnTo>
                    <a:pt x="23040" y="9130"/>
                  </a:lnTo>
                  <a:lnTo>
                    <a:pt x="22609" y="8568"/>
                  </a:lnTo>
                  <a:lnTo>
                    <a:pt x="22140" y="8024"/>
                  </a:lnTo>
                  <a:lnTo>
                    <a:pt x="21671" y="7518"/>
                  </a:lnTo>
                  <a:lnTo>
                    <a:pt x="21165" y="7031"/>
                  </a:lnTo>
                  <a:lnTo>
                    <a:pt x="20659" y="6562"/>
                  </a:lnTo>
                  <a:lnTo>
                    <a:pt x="20153" y="6131"/>
                  </a:lnTo>
                  <a:lnTo>
                    <a:pt x="19628" y="5700"/>
                  </a:lnTo>
                  <a:lnTo>
                    <a:pt x="19103" y="5306"/>
                  </a:lnTo>
                  <a:lnTo>
                    <a:pt x="18559" y="4931"/>
                  </a:lnTo>
                  <a:lnTo>
                    <a:pt x="18034" y="4594"/>
                  </a:lnTo>
                  <a:lnTo>
                    <a:pt x="17509" y="4256"/>
                  </a:lnTo>
                  <a:lnTo>
                    <a:pt x="16985" y="3956"/>
                  </a:lnTo>
                  <a:lnTo>
                    <a:pt x="16460" y="3675"/>
                  </a:lnTo>
                  <a:lnTo>
                    <a:pt x="15972" y="3413"/>
                  </a:lnTo>
                  <a:lnTo>
                    <a:pt x="14997" y="2925"/>
                  </a:lnTo>
                  <a:lnTo>
                    <a:pt x="14116" y="2532"/>
                  </a:lnTo>
                  <a:lnTo>
                    <a:pt x="13329" y="2213"/>
                  </a:lnTo>
                  <a:lnTo>
                    <a:pt x="12673" y="1950"/>
                  </a:lnTo>
                  <a:lnTo>
                    <a:pt x="12148" y="1763"/>
                  </a:lnTo>
                  <a:lnTo>
                    <a:pt x="11436" y="1501"/>
                  </a:lnTo>
                  <a:lnTo>
                    <a:pt x="10704" y="1238"/>
                  </a:lnTo>
                  <a:lnTo>
                    <a:pt x="9936" y="994"/>
                  </a:lnTo>
                  <a:lnTo>
                    <a:pt x="9167" y="751"/>
                  </a:lnTo>
                  <a:lnTo>
                    <a:pt x="8380" y="544"/>
                  </a:lnTo>
                  <a:lnTo>
                    <a:pt x="7574" y="357"/>
                  </a:lnTo>
                  <a:lnTo>
                    <a:pt x="6768" y="207"/>
                  </a:lnTo>
                  <a:lnTo>
                    <a:pt x="5943" y="95"/>
                  </a:lnTo>
                  <a:lnTo>
                    <a:pt x="5549" y="38"/>
                  </a:lnTo>
                  <a:lnTo>
                    <a:pt x="5137" y="20"/>
                  </a:lnTo>
                  <a:lnTo>
                    <a:pt x="4743"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a:t> </a:t>
              </a:r>
              <a:endParaRPr/>
            </a:p>
          </p:txBody>
        </p:sp>
      </p:grpSp>
      <p:sp>
        <p:nvSpPr>
          <p:cNvPr id="409" name="Google Shape;409;p8"/>
          <p:cNvSpPr/>
          <p:nvPr/>
        </p:nvSpPr>
        <p:spPr>
          <a:xfrm flipH="1">
            <a:off x="409712" y="190287"/>
            <a:ext cx="8324576" cy="4789946"/>
          </a:xfrm>
          <a:custGeom>
            <a:avLst/>
            <a:gdLst/>
            <a:ahLst/>
            <a:cxnLst/>
            <a:rect l="l" t="t" r="r" b="b"/>
            <a:pathLst>
              <a:path w="80686" h="51779" extrusionOk="0">
                <a:moveTo>
                  <a:pt x="48272" y="0"/>
                </a:moveTo>
                <a:lnTo>
                  <a:pt x="45573" y="37"/>
                </a:lnTo>
                <a:lnTo>
                  <a:pt x="42873" y="94"/>
                </a:lnTo>
                <a:lnTo>
                  <a:pt x="40174" y="169"/>
                </a:lnTo>
                <a:lnTo>
                  <a:pt x="36537" y="281"/>
                </a:lnTo>
                <a:lnTo>
                  <a:pt x="32919" y="356"/>
                </a:lnTo>
                <a:lnTo>
                  <a:pt x="25664" y="506"/>
                </a:lnTo>
                <a:lnTo>
                  <a:pt x="11173" y="712"/>
                </a:lnTo>
                <a:lnTo>
                  <a:pt x="10611" y="731"/>
                </a:lnTo>
                <a:lnTo>
                  <a:pt x="10048" y="769"/>
                </a:lnTo>
                <a:lnTo>
                  <a:pt x="9467" y="825"/>
                </a:lnTo>
                <a:lnTo>
                  <a:pt x="8905" y="900"/>
                </a:lnTo>
                <a:lnTo>
                  <a:pt x="8361" y="994"/>
                </a:lnTo>
                <a:lnTo>
                  <a:pt x="7799" y="1106"/>
                </a:lnTo>
                <a:lnTo>
                  <a:pt x="7255" y="1256"/>
                </a:lnTo>
                <a:lnTo>
                  <a:pt x="6711" y="1406"/>
                </a:lnTo>
                <a:lnTo>
                  <a:pt x="6186" y="1593"/>
                </a:lnTo>
                <a:lnTo>
                  <a:pt x="5680" y="1818"/>
                </a:lnTo>
                <a:lnTo>
                  <a:pt x="5193" y="2062"/>
                </a:lnTo>
                <a:lnTo>
                  <a:pt x="4705" y="2343"/>
                </a:lnTo>
                <a:lnTo>
                  <a:pt x="4255" y="2643"/>
                </a:lnTo>
                <a:lnTo>
                  <a:pt x="3824" y="2981"/>
                </a:lnTo>
                <a:lnTo>
                  <a:pt x="3431" y="3356"/>
                </a:lnTo>
                <a:lnTo>
                  <a:pt x="3224" y="3562"/>
                </a:lnTo>
                <a:lnTo>
                  <a:pt x="3037" y="3768"/>
                </a:lnTo>
                <a:lnTo>
                  <a:pt x="2831" y="4031"/>
                </a:lnTo>
                <a:lnTo>
                  <a:pt x="2625" y="4312"/>
                </a:lnTo>
                <a:lnTo>
                  <a:pt x="2437" y="4593"/>
                </a:lnTo>
                <a:lnTo>
                  <a:pt x="2250" y="4893"/>
                </a:lnTo>
                <a:lnTo>
                  <a:pt x="2100" y="5193"/>
                </a:lnTo>
                <a:lnTo>
                  <a:pt x="1950" y="5493"/>
                </a:lnTo>
                <a:lnTo>
                  <a:pt x="1800" y="5811"/>
                </a:lnTo>
                <a:lnTo>
                  <a:pt x="1668" y="6130"/>
                </a:lnTo>
                <a:lnTo>
                  <a:pt x="1425" y="6786"/>
                </a:lnTo>
                <a:lnTo>
                  <a:pt x="1237" y="7461"/>
                </a:lnTo>
                <a:lnTo>
                  <a:pt x="1069" y="8136"/>
                </a:lnTo>
                <a:lnTo>
                  <a:pt x="919" y="8811"/>
                </a:lnTo>
                <a:lnTo>
                  <a:pt x="844" y="9167"/>
                </a:lnTo>
                <a:lnTo>
                  <a:pt x="619" y="10423"/>
                </a:lnTo>
                <a:lnTo>
                  <a:pt x="450" y="11698"/>
                </a:lnTo>
                <a:lnTo>
                  <a:pt x="300" y="12973"/>
                </a:lnTo>
                <a:lnTo>
                  <a:pt x="187" y="14247"/>
                </a:lnTo>
                <a:lnTo>
                  <a:pt x="112" y="15522"/>
                </a:lnTo>
                <a:lnTo>
                  <a:pt x="56" y="16816"/>
                </a:lnTo>
                <a:lnTo>
                  <a:pt x="19" y="18091"/>
                </a:lnTo>
                <a:lnTo>
                  <a:pt x="0" y="19384"/>
                </a:lnTo>
                <a:lnTo>
                  <a:pt x="0" y="20678"/>
                </a:lnTo>
                <a:lnTo>
                  <a:pt x="19" y="21971"/>
                </a:lnTo>
                <a:lnTo>
                  <a:pt x="56" y="24558"/>
                </a:lnTo>
                <a:lnTo>
                  <a:pt x="75" y="27126"/>
                </a:lnTo>
                <a:lnTo>
                  <a:pt x="94" y="28420"/>
                </a:lnTo>
                <a:lnTo>
                  <a:pt x="75" y="29713"/>
                </a:lnTo>
                <a:lnTo>
                  <a:pt x="37" y="31907"/>
                </a:lnTo>
                <a:lnTo>
                  <a:pt x="19" y="33032"/>
                </a:lnTo>
                <a:lnTo>
                  <a:pt x="19" y="34156"/>
                </a:lnTo>
                <a:lnTo>
                  <a:pt x="19" y="35300"/>
                </a:lnTo>
                <a:lnTo>
                  <a:pt x="56" y="36443"/>
                </a:lnTo>
                <a:lnTo>
                  <a:pt x="112" y="37568"/>
                </a:lnTo>
                <a:lnTo>
                  <a:pt x="206" y="38712"/>
                </a:lnTo>
                <a:lnTo>
                  <a:pt x="281" y="39274"/>
                </a:lnTo>
                <a:lnTo>
                  <a:pt x="356" y="39837"/>
                </a:lnTo>
                <a:lnTo>
                  <a:pt x="450" y="40399"/>
                </a:lnTo>
                <a:lnTo>
                  <a:pt x="544" y="40943"/>
                </a:lnTo>
                <a:lnTo>
                  <a:pt x="656" y="41486"/>
                </a:lnTo>
                <a:lnTo>
                  <a:pt x="787" y="42030"/>
                </a:lnTo>
                <a:lnTo>
                  <a:pt x="937" y="42574"/>
                </a:lnTo>
                <a:lnTo>
                  <a:pt x="1106" y="43099"/>
                </a:lnTo>
                <a:lnTo>
                  <a:pt x="1275" y="43623"/>
                </a:lnTo>
                <a:lnTo>
                  <a:pt x="1481" y="44148"/>
                </a:lnTo>
                <a:lnTo>
                  <a:pt x="1706" y="44655"/>
                </a:lnTo>
                <a:lnTo>
                  <a:pt x="1931" y="45161"/>
                </a:lnTo>
                <a:lnTo>
                  <a:pt x="2193" y="45648"/>
                </a:lnTo>
                <a:lnTo>
                  <a:pt x="2475" y="46135"/>
                </a:lnTo>
                <a:lnTo>
                  <a:pt x="2774" y="46604"/>
                </a:lnTo>
                <a:lnTo>
                  <a:pt x="3112" y="47073"/>
                </a:lnTo>
                <a:lnTo>
                  <a:pt x="3524" y="47598"/>
                </a:lnTo>
                <a:lnTo>
                  <a:pt x="3974" y="48104"/>
                </a:lnTo>
                <a:lnTo>
                  <a:pt x="4424" y="48554"/>
                </a:lnTo>
                <a:lnTo>
                  <a:pt x="4912" y="48966"/>
                </a:lnTo>
                <a:lnTo>
                  <a:pt x="5399" y="49360"/>
                </a:lnTo>
                <a:lnTo>
                  <a:pt x="5905" y="49697"/>
                </a:lnTo>
                <a:lnTo>
                  <a:pt x="6430" y="50016"/>
                </a:lnTo>
                <a:lnTo>
                  <a:pt x="6974" y="50297"/>
                </a:lnTo>
                <a:lnTo>
                  <a:pt x="7536" y="50560"/>
                </a:lnTo>
                <a:lnTo>
                  <a:pt x="8099" y="50785"/>
                </a:lnTo>
                <a:lnTo>
                  <a:pt x="8680" y="50991"/>
                </a:lnTo>
                <a:lnTo>
                  <a:pt x="9261" y="51160"/>
                </a:lnTo>
                <a:lnTo>
                  <a:pt x="9861" y="51310"/>
                </a:lnTo>
                <a:lnTo>
                  <a:pt x="10479" y="51422"/>
                </a:lnTo>
                <a:lnTo>
                  <a:pt x="11098" y="51535"/>
                </a:lnTo>
                <a:lnTo>
                  <a:pt x="11717" y="51610"/>
                </a:lnTo>
                <a:lnTo>
                  <a:pt x="12335" y="51685"/>
                </a:lnTo>
                <a:lnTo>
                  <a:pt x="12973" y="51722"/>
                </a:lnTo>
                <a:lnTo>
                  <a:pt x="13610" y="51759"/>
                </a:lnTo>
                <a:lnTo>
                  <a:pt x="14266" y="51778"/>
                </a:lnTo>
                <a:lnTo>
                  <a:pt x="15541" y="51778"/>
                </a:lnTo>
                <a:lnTo>
                  <a:pt x="16834" y="51722"/>
                </a:lnTo>
                <a:lnTo>
                  <a:pt x="18128" y="51647"/>
                </a:lnTo>
                <a:lnTo>
                  <a:pt x="19403" y="51553"/>
                </a:lnTo>
                <a:lnTo>
                  <a:pt x="21896" y="51366"/>
                </a:lnTo>
                <a:lnTo>
                  <a:pt x="23414" y="51253"/>
                </a:lnTo>
                <a:lnTo>
                  <a:pt x="24952" y="51160"/>
                </a:lnTo>
                <a:lnTo>
                  <a:pt x="26489" y="51103"/>
                </a:lnTo>
                <a:lnTo>
                  <a:pt x="28026" y="51047"/>
                </a:lnTo>
                <a:lnTo>
                  <a:pt x="29563" y="51028"/>
                </a:lnTo>
                <a:lnTo>
                  <a:pt x="31101" y="51010"/>
                </a:lnTo>
                <a:lnTo>
                  <a:pt x="32638" y="51010"/>
                </a:lnTo>
                <a:lnTo>
                  <a:pt x="34175" y="51028"/>
                </a:lnTo>
                <a:lnTo>
                  <a:pt x="37249" y="51085"/>
                </a:lnTo>
                <a:lnTo>
                  <a:pt x="40343" y="51178"/>
                </a:lnTo>
                <a:lnTo>
                  <a:pt x="43417" y="51310"/>
                </a:lnTo>
                <a:lnTo>
                  <a:pt x="46491" y="51460"/>
                </a:lnTo>
                <a:lnTo>
                  <a:pt x="49191" y="51572"/>
                </a:lnTo>
                <a:lnTo>
                  <a:pt x="51909" y="51685"/>
                </a:lnTo>
                <a:lnTo>
                  <a:pt x="53278" y="51722"/>
                </a:lnTo>
                <a:lnTo>
                  <a:pt x="54646" y="51741"/>
                </a:lnTo>
                <a:lnTo>
                  <a:pt x="55996" y="51722"/>
                </a:lnTo>
                <a:lnTo>
                  <a:pt x="57346" y="51703"/>
                </a:lnTo>
                <a:lnTo>
                  <a:pt x="58714" y="51666"/>
                </a:lnTo>
                <a:lnTo>
                  <a:pt x="60064" y="51572"/>
                </a:lnTo>
                <a:lnTo>
                  <a:pt x="61414" y="51478"/>
                </a:lnTo>
                <a:lnTo>
                  <a:pt x="62745" y="51328"/>
                </a:lnTo>
                <a:lnTo>
                  <a:pt x="64076" y="51141"/>
                </a:lnTo>
                <a:lnTo>
                  <a:pt x="65407" y="50916"/>
                </a:lnTo>
                <a:lnTo>
                  <a:pt x="66082" y="50785"/>
                </a:lnTo>
                <a:lnTo>
                  <a:pt x="66738" y="50653"/>
                </a:lnTo>
                <a:lnTo>
                  <a:pt x="67394" y="50485"/>
                </a:lnTo>
                <a:lnTo>
                  <a:pt x="68050" y="50316"/>
                </a:lnTo>
                <a:lnTo>
                  <a:pt x="68669" y="50147"/>
                </a:lnTo>
                <a:lnTo>
                  <a:pt x="69287" y="49979"/>
                </a:lnTo>
                <a:lnTo>
                  <a:pt x="69906" y="49772"/>
                </a:lnTo>
                <a:lnTo>
                  <a:pt x="70506" y="49547"/>
                </a:lnTo>
                <a:lnTo>
                  <a:pt x="71106" y="49322"/>
                </a:lnTo>
                <a:lnTo>
                  <a:pt x="71706" y="49060"/>
                </a:lnTo>
                <a:lnTo>
                  <a:pt x="72287" y="48798"/>
                </a:lnTo>
                <a:lnTo>
                  <a:pt x="72868" y="48498"/>
                </a:lnTo>
                <a:lnTo>
                  <a:pt x="73412" y="48179"/>
                </a:lnTo>
                <a:lnTo>
                  <a:pt x="73955" y="47841"/>
                </a:lnTo>
                <a:lnTo>
                  <a:pt x="74480" y="47485"/>
                </a:lnTo>
                <a:lnTo>
                  <a:pt x="74986" y="47092"/>
                </a:lnTo>
                <a:lnTo>
                  <a:pt x="75455" y="46698"/>
                </a:lnTo>
                <a:lnTo>
                  <a:pt x="75924" y="46248"/>
                </a:lnTo>
                <a:lnTo>
                  <a:pt x="76355" y="45798"/>
                </a:lnTo>
                <a:lnTo>
                  <a:pt x="76767" y="45292"/>
                </a:lnTo>
                <a:lnTo>
                  <a:pt x="77067" y="44898"/>
                </a:lnTo>
                <a:lnTo>
                  <a:pt x="77330" y="44486"/>
                </a:lnTo>
                <a:lnTo>
                  <a:pt x="77592" y="44073"/>
                </a:lnTo>
                <a:lnTo>
                  <a:pt x="77836" y="43642"/>
                </a:lnTo>
                <a:lnTo>
                  <a:pt x="78042" y="43192"/>
                </a:lnTo>
                <a:lnTo>
                  <a:pt x="78248" y="42742"/>
                </a:lnTo>
                <a:lnTo>
                  <a:pt x="78454" y="42292"/>
                </a:lnTo>
                <a:lnTo>
                  <a:pt x="78623" y="41824"/>
                </a:lnTo>
                <a:lnTo>
                  <a:pt x="78792" y="41355"/>
                </a:lnTo>
                <a:lnTo>
                  <a:pt x="78942" y="40868"/>
                </a:lnTo>
                <a:lnTo>
                  <a:pt x="79073" y="40399"/>
                </a:lnTo>
                <a:lnTo>
                  <a:pt x="79204" y="39912"/>
                </a:lnTo>
                <a:lnTo>
                  <a:pt x="79429" y="38937"/>
                </a:lnTo>
                <a:lnTo>
                  <a:pt x="79635" y="37962"/>
                </a:lnTo>
                <a:lnTo>
                  <a:pt x="79785" y="37118"/>
                </a:lnTo>
                <a:lnTo>
                  <a:pt x="79935" y="36294"/>
                </a:lnTo>
                <a:lnTo>
                  <a:pt x="80048" y="35450"/>
                </a:lnTo>
                <a:lnTo>
                  <a:pt x="80160" y="34606"/>
                </a:lnTo>
                <a:lnTo>
                  <a:pt x="80273" y="33781"/>
                </a:lnTo>
                <a:lnTo>
                  <a:pt x="80367" y="32938"/>
                </a:lnTo>
                <a:lnTo>
                  <a:pt x="80441" y="32094"/>
                </a:lnTo>
                <a:lnTo>
                  <a:pt x="80498" y="31251"/>
                </a:lnTo>
                <a:lnTo>
                  <a:pt x="80591" y="29563"/>
                </a:lnTo>
                <a:lnTo>
                  <a:pt x="80666" y="27858"/>
                </a:lnTo>
                <a:lnTo>
                  <a:pt x="80685" y="26170"/>
                </a:lnTo>
                <a:lnTo>
                  <a:pt x="80685" y="24464"/>
                </a:lnTo>
                <a:lnTo>
                  <a:pt x="80648" y="22777"/>
                </a:lnTo>
                <a:lnTo>
                  <a:pt x="80591" y="21071"/>
                </a:lnTo>
                <a:lnTo>
                  <a:pt x="80498" y="19365"/>
                </a:lnTo>
                <a:lnTo>
                  <a:pt x="80404" y="17659"/>
                </a:lnTo>
                <a:lnTo>
                  <a:pt x="80292" y="15972"/>
                </a:lnTo>
                <a:lnTo>
                  <a:pt x="80160" y="14266"/>
                </a:lnTo>
                <a:lnTo>
                  <a:pt x="79898" y="10873"/>
                </a:lnTo>
                <a:lnTo>
                  <a:pt x="79823" y="10086"/>
                </a:lnTo>
                <a:lnTo>
                  <a:pt x="79748" y="9298"/>
                </a:lnTo>
                <a:lnTo>
                  <a:pt x="79635" y="8511"/>
                </a:lnTo>
                <a:lnTo>
                  <a:pt x="79579" y="8136"/>
                </a:lnTo>
                <a:lnTo>
                  <a:pt x="79504" y="7742"/>
                </a:lnTo>
                <a:lnTo>
                  <a:pt x="79410" y="7367"/>
                </a:lnTo>
                <a:lnTo>
                  <a:pt x="79298" y="6992"/>
                </a:lnTo>
                <a:lnTo>
                  <a:pt x="79185" y="6618"/>
                </a:lnTo>
                <a:lnTo>
                  <a:pt x="79054" y="6261"/>
                </a:lnTo>
                <a:lnTo>
                  <a:pt x="78886" y="5905"/>
                </a:lnTo>
                <a:lnTo>
                  <a:pt x="78717" y="5549"/>
                </a:lnTo>
                <a:lnTo>
                  <a:pt x="78529" y="5212"/>
                </a:lnTo>
                <a:lnTo>
                  <a:pt x="78304" y="4893"/>
                </a:lnTo>
                <a:lnTo>
                  <a:pt x="78004" y="4499"/>
                </a:lnTo>
                <a:lnTo>
                  <a:pt x="77667" y="4124"/>
                </a:lnTo>
                <a:lnTo>
                  <a:pt x="77292" y="3768"/>
                </a:lnTo>
                <a:lnTo>
                  <a:pt x="76898" y="3449"/>
                </a:lnTo>
                <a:lnTo>
                  <a:pt x="76486" y="3149"/>
                </a:lnTo>
                <a:lnTo>
                  <a:pt x="76036" y="2868"/>
                </a:lnTo>
                <a:lnTo>
                  <a:pt x="75567" y="2606"/>
                </a:lnTo>
                <a:lnTo>
                  <a:pt x="75080" y="2381"/>
                </a:lnTo>
                <a:lnTo>
                  <a:pt x="74574" y="2156"/>
                </a:lnTo>
                <a:lnTo>
                  <a:pt x="74049" y="1968"/>
                </a:lnTo>
                <a:lnTo>
                  <a:pt x="73505" y="1781"/>
                </a:lnTo>
                <a:lnTo>
                  <a:pt x="72962" y="1631"/>
                </a:lnTo>
                <a:lnTo>
                  <a:pt x="72380" y="1481"/>
                </a:lnTo>
                <a:lnTo>
                  <a:pt x="71818" y="1350"/>
                </a:lnTo>
                <a:lnTo>
                  <a:pt x="71237" y="1219"/>
                </a:lnTo>
                <a:lnTo>
                  <a:pt x="70637" y="1125"/>
                </a:lnTo>
                <a:lnTo>
                  <a:pt x="70056" y="1031"/>
                </a:lnTo>
                <a:lnTo>
                  <a:pt x="69456" y="937"/>
                </a:lnTo>
                <a:lnTo>
                  <a:pt x="68256" y="806"/>
                </a:lnTo>
                <a:lnTo>
                  <a:pt x="67075" y="712"/>
                </a:lnTo>
                <a:lnTo>
                  <a:pt x="65913" y="619"/>
                </a:lnTo>
                <a:lnTo>
                  <a:pt x="63701" y="506"/>
                </a:lnTo>
                <a:lnTo>
                  <a:pt x="62689" y="450"/>
                </a:lnTo>
                <a:lnTo>
                  <a:pt x="61751" y="394"/>
                </a:lnTo>
                <a:lnTo>
                  <a:pt x="60401" y="300"/>
                </a:lnTo>
                <a:lnTo>
                  <a:pt x="59052" y="225"/>
                </a:lnTo>
                <a:lnTo>
                  <a:pt x="57702" y="150"/>
                </a:lnTo>
                <a:lnTo>
                  <a:pt x="56371" y="112"/>
                </a:lnTo>
                <a:lnTo>
                  <a:pt x="53671" y="37"/>
                </a:lnTo>
                <a:lnTo>
                  <a:pt x="50972"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10" name="Google Shape;410;p8"/>
          <p:cNvSpPr txBox="1">
            <a:spLocks noGrp="1"/>
          </p:cNvSpPr>
          <p:nvPr>
            <p:ph type="title"/>
          </p:nvPr>
        </p:nvSpPr>
        <p:spPr>
          <a:xfrm>
            <a:off x="1999350" y="1631860"/>
            <a:ext cx="5145300" cy="1906800"/>
          </a:xfrm>
          <a:prstGeom prst="rect">
            <a:avLst/>
          </a:prstGeom>
        </p:spPr>
        <p:txBody>
          <a:bodyPr spcFirstLastPara="1" wrap="square" lIns="91425" tIns="91425" rIns="91425" bIns="91425" anchor="ctr" anchorCtr="0">
            <a:noAutofit/>
          </a:bodyPr>
          <a:lstStyle>
            <a:lvl1pPr lvl="0" algn="ctr">
              <a:lnSpc>
                <a:spcPct val="80000"/>
              </a:lnSpc>
              <a:spcBef>
                <a:spcPts val="0"/>
              </a:spcBef>
              <a:spcAft>
                <a:spcPts val="0"/>
              </a:spcAft>
              <a:buSzPts val="4800"/>
              <a:buNone/>
              <a:defRPr sz="80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419"/>
        <p:cNvGrpSpPr/>
        <p:nvPr/>
      </p:nvGrpSpPr>
      <p:grpSpPr>
        <a:xfrm>
          <a:off x="0" y="0"/>
          <a:ext cx="0" cy="0"/>
          <a:chOff x="0" y="0"/>
          <a:chExt cx="0" cy="0"/>
        </a:xfrm>
      </p:grpSpPr>
      <p:grpSp>
        <p:nvGrpSpPr>
          <p:cNvPr id="420" name="Google Shape;420;p9"/>
          <p:cNvGrpSpPr/>
          <p:nvPr/>
        </p:nvGrpSpPr>
        <p:grpSpPr>
          <a:xfrm rot="10800000">
            <a:off x="0" y="0"/>
            <a:ext cx="9152398" cy="5168172"/>
            <a:chOff x="0" y="-24689"/>
            <a:chExt cx="9152398" cy="5168172"/>
          </a:xfrm>
        </p:grpSpPr>
        <p:sp>
          <p:nvSpPr>
            <p:cNvPr id="421" name="Google Shape;421;p9"/>
            <p:cNvSpPr/>
            <p:nvPr/>
          </p:nvSpPr>
          <p:spPr>
            <a:xfrm>
              <a:off x="4745425" y="2903975"/>
              <a:ext cx="4406973" cy="2239508"/>
            </a:xfrm>
            <a:custGeom>
              <a:avLst/>
              <a:gdLst/>
              <a:ahLst/>
              <a:cxnLst/>
              <a:rect l="l" t="t" r="r" b="b"/>
              <a:pathLst>
                <a:path w="40250" h="20454" extrusionOk="0">
                  <a:moveTo>
                    <a:pt x="21241" y="1"/>
                  </a:moveTo>
                  <a:lnTo>
                    <a:pt x="21091" y="20"/>
                  </a:lnTo>
                  <a:lnTo>
                    <a:pt x="20941" y="57"/>
                  </a:lnTo>
                  <a:lnTo>
                    <a:pt x="20810" y="113"/>
                  </a:lnTo>
                  <a:lnTo>
                    <a:pt x="20660" y="170"/>
                  </a:lnTo>
                  <a:lnTo>
                    <a:pt x="20528" y="245"/>
                  </a:lnTo>
                  <a:lnTo>
                    <a:pt x="20285" y="413"/>
                  </a:lnTo>
                  <a:lnTo>
                    <a:pt x="20022" y="638"/>
                  </a:lnTo>
                  <a:lnTo>
                    <a:pt x="19779" y="901"/>
                  </a:lnTo>
                  <a:lnTo>
                    <a:pt x="19535" y="1182"/>
                  </a:lnTo>
                  <a:lnTo>
                    <a:pt x="19272" y="1501"/>
                  </a:lnTo>
                  <a:lnTo>
                    <a:pt x="18691" y="2176"/>
                  </a:lnTo>
                  <a:lnTo>
                    <a:pt x="18373" y="2532"/>
                  </a:lnTo>
                  <a:lnTo>
                    <a:pt x="18035" y="2888"/>
                  </a:lnTo>
                  <a:lnTo>
                    <a:pt x="17641" y="3263"/>
                  </a:lnTo>
                  <a:lnTo>
                    <a:pt x="17229" y="3619"/>
                  </a:lnTo>
                  <a:lnTo>
                    <a:pt x="16742" y="3975"/>
                  </a:lnTo>
                  <a:lnTo>
                    <a:pt x="16235" y="4313"/>
                  </a:lnTo>
                  <a:lnTo>
                    <a:pt x="15936" y="4481"/>
                  </a:lnTo>
                  <a:lnTo>
                    <a:pt x="15673" y="4631"/>
                  </a:lnTo>
                  <a:lnTo>
                    <a:pt x="15392" y="4763"/>
                  </a:lnTo>
                  <a:lnTo>
                    <a:pt x="15111" y="4894"/>
                  </a:lnTo>
                  <a:lnTo>
                    <a:pt x="14567" y="5081"/>
                  </a:lnTo>
                  <a:lnTo>
                    <a:pt x="14042" y="5250"/>
                  </a:lnTo>
                  <a:lnTo>
                    <a:pt x="13517" y="5362"/>
                  </a:lnTo>
                  <a:lnTo>
                    <a:pt x="12992" y="5419"/>
                  </a:lnTo>
                  <a:lnTo>
                    <a:pt x="12486" y="5475"/>
                  </a:lnTo>
                  <a:lnTo>
                    <a:pt x="11399" y="5475"/>
                  </a:lnTo>
                  <a:lnTo>
                    <a:pt x="10818" y="5419"/>
                  </a:lnTo>
                  <a:lnTo>
                    <a:pt x="10255" y="5362"/>
                  </a:lnTo>
                  <a:lnTo>
                    <a:pt x="9693" y="5306"/>
                  </a:lnTo>
                  <a:lnTo>
                    <a:pt x="8568" y="5194"/>
                  </a:lnTo>
                  <a:lnTo>
                    <a:pt x="8006" y="5156"/>
                  </a:lnTo>
                  <a:lnTo>
                    <a:pt x="7462" y="5137"/>
                  </a:lnTo>
                  <a:lnTo>
                    <a:pt x="7012" y="5137"/>
                  </a:lnTo>
                  <a:lnTo>
                    <a:pt x="6581" y="5175"/>
                  </a:lnTo>
                  <a:lnTo>
                    <a:pt x="6131" y="5250"/>
                  </a:lnTo>
                  <a:lnTo>
                    <a:pt x="5681" y="5344"/>
                  </a:lnTo>
                  <a:lnTo>
                    <a:pt x="5250" y="5494"/>
                  </a:lnTo>
                  <a:lnTo>
                    <a:pt x="4800" y="5662"/>
                  </a:lnTo>
                  <a:lnTo>
                    <a:pt x="4350" y="5887"/>
                  </a:lnTo>
                  <a:lnTo>
                    <a:pt x="3900" y="6169"/>
                  </a:lnTo>
                  <a:lnTo>
                    <a:pt x="3619" y="6375"/>
                  </a:lnTo>
                  <a:lnTo>
                    <a:pt x="3338" y="6581"/>
                  </a:lnTo>
                  <a:lnTo>
                    <a:pt x="3075" y="6825"/>
                  </a:lnTo>
                  <a:lnTo>
                    <a:pt x="2813" y="7050"/>
                  </a:lnTo>
                  <a:lnTo>
                    <a:pt x="2588" y="7312"/>
                  </a:lnTo>
                  <a:lnTo>
                    <a:pt x="2344" y="7575"/>
                  </a:lnTo>
                  <a:lnTo>
                    <a:pt x="2138" y="7837"/>
                  </a:lnTo>
                  <a:lnTo>
                    <a:pt x="1932" y="8118"/>
                  </a:lnTo>
                  <a:lnTo>
                    <a:pt x="1726" y="8418"/>
                  </a:lnTo>
                  <a:lnTo>
                    <a:pt x="1538" y="8718"/>
                  </a:lnTo>
                  <a:lnTo>
                    <a:pt x="1369" y="9018"/>
                  </a:lnTo>
                  <a:lnTo>
                    <a:pt x="1220" y="9337"/>
                  </a:lnTo>
                  <a:lnTo>
                    <a:pt x="1051" y="9655"/>
                  </a:lnTo>
                  <a:lnTo>
                    <a:pt x="920" y="9974"/>
                  </a:lnTo>
                  <a:lnTo>
                    <a:pt x="788" y="10312"/>
                  </a:lnTo>
                  <a:lnTo>
                    <a:pt x="657" y="10649"/>
                  </a:lnTo>
                  <a:lnTo>
                    <a:pt x="451" y="11324"/>
                  </a:lnTo>
                  <a:lnTo>
                    <a:pt x="282" y="12018"/>
                  </a:lnTo>
                  <a:lnTo>
                    <a:pt x="151" y="12711"/>
                  </a:lnTo>
                  <a:lnTo>
                    <a:pt x="76" y="13386"/>
                  </a:lnTo>
                  <a:lnTo>
                    <a:pt x="20" y="14080"/>
                  </a:lnTo>
                  <a:lnTo>
                    <a:pt x="1" y="14755"/>
                  </a:lnTo>
                  <a:lnTo>
                    <a:pt x="38" y="15392"/>
                  </a:lnTo>
                  <a:lnTo>
                    <a:pt x="95" y="16029"/>
                  </a:lnTo>
                  <a:lnTo>
                    <a:pt x="132" y="16367"/>
                  </a:lnTo>
                  <a:lnTo>
                    <a:pt x="207" y="16779"/>
                  </a:lnTo>
                  <a:lnTo>
                    <a:pt x="320" y="17285"/>
                  </a:lnTo>
                  <a:lnTo>
                    <a:pt x="488" y="17848"/>
                  </a:lnTo>
                  <a:lnTo>
                    <a:pt x="582" y="18148"/>
                  </a:lnTo>
                  <a:lnTo>
                    <a:pt x="695" y="18448"/>
                  </a:lnTo>
                  <a:lnTo>
                    <a:pt x="826" y="18785"/>
                  </a:lnTo>
                  <a:lnTo>
                    <a:pt x="995" y="19104"/>
                  </a:lnTo>
                  <a:lnTo>
                    <a:pt x="1163" y="19441"/>
                  </a:lnTo>
                  <a:lnTo>
                    <a:pt x="1351" y="19779"/>
                  </a:lnTo>
                  <a:lnTo>
                    <a:pt x="1576" y="20116"/>
                  </a:lnTo>
                  <a:lnTo>
                    <a:pt x="1801" y="20454"/>
                  </a:lnTo>
                  <a:lnTo>
                    <a:pt x="40250" y="20454"/>
                  </a:lnTo>
                  <a:lnTo>
                    <a:pt x="40137" y="19929"/>
                  </a:lnTo>
                  <a:lnTo>
                    <a:pt x="40006" y="19422"/>
                  </a:lnTo>
                  <a:lnTo>
                    <a:pt x="39819" y="18916"/>
                  </a:lnTo>
                  <a:lnTo>
                    <a:pt x="39594" y="18429"/>
                  </a:lnTo>
                  <a:lnTo>
                    <a:pt x="39387" y="18054"/>
                  </a:lnTo>
                  <a:lnTo>
                    <a:pt x="39181" y="17698"/>
                  </a:lnTo>
                  <a:lnTo>
                    <a:pt x="38975" y="17342"/>
                  </a:lnTo>
                  <a:lnTo>
                    <a:pt x="38731" y="17004"/>
                  </a:lnTo>
                  <a:lnTo>
                    <a:pt x="38488" y="16667"/>
                  </a:lnTo>
                  <a:lnTo>
                    <a:pt x="38244" y="16348"/>
                  </a:lnTo>
                  <a:lnTo>
                    <a:pt x="37982" y="16048"/>
                  </a:lnTo>
                  <a:lnTo>
                    <a:pt x="37719" y="15748"/>
                  </a:lnTo>
                  <a:lnTo>
                    <a:pt x="37438" y="15448"/>
                  </a:lnTo>
                  <a:lnTo>
                    <a:pt x="37138" y="15167"/>
                  </a:lnTo>
                  <a:lnTo>
                    <a:pt x="36557" y="14623"/>
                  </a:lnTo>
                  <a:lnTo>
                    <a:pt x="35938" y="14117"/>
                  </a:lnTo>
                  <a:lnTo>
                    <a:pt x="35282" y="13630"/>
                  </a:lnTo>
                  <a:lnTo>
                    <a:pt x="34682" y="13180"/>
                  </a:lnTo>
                  <a:lnTo>
                    <a:pt x="34063" y="12749"/>
                  </a:lnTo>
                  <a:lnTo>
                    <a:pt x="32789" y="11924"/>
                  </a:lnTo>
                  <a:lnTo>
                    <a:pt x="31514" y="11080"/>
                  </a:lnTo>
                  <a:lnTo>
                    <a:pt x="30877" y="10668"/>
                  </a:lnTo>
                  <a:lnTo>
                    <a:pt x="30258" y="10237"/>
                  </a:lnTo>
                  <a:lnTo>
                    <a:pt x="29639" y="9787"/>
                  </a:lnTo>
                  <a:lnTo>
                    <a:pt x="29039" y="9337"/>
                  </a:lnTo>
                  <a:lnTo>
                    <a:pt x="28458" y="8849"/>
                  </a:lnTo>
                  <a:lnTo>
                    <a:pt x="27896" y="8362"/>
                  </a:lnTo>
                  <a:lnTo>
                    <a:pt x="27352" y="7837"/>
                  </a:lnTo>
                  <a:lnTo>
                    <a:pt x="26827" y="7275"/>
                  </a:lnTo>
                  <a:lnTo>
                    <a:pt x="26584" y="6993"/>
                  </a:lnTo>
                  <a:lnTo>
                    <a:pt x="26340" y="6693"/>
                  </a:lnTo>
                  <a:lnTo>
                    <a:pt x="26115" y="6375"/>
                  </a:lnTo>
                  <a:lnTo>
                    <a:pt x="25890" y="6056"/>
                  </a:lnTo>
                  <a:lnTo>
                    <a:pt x="25496" y="5456"/>
                  </a:lnTo>
                  <a:lnTo>
                    <a:pt x="25140" y="4875"/>
                  </a:lnTo>
                  <a:lnTo>
                    <a:pt x="24821" y="4313"/>
                  </a:lnTo>
                  <a:lnTo>
                    <a:pt x="24540" y="3769"/>
                  </a:lnTo>
                  <a:lnTo>
                    <a:pt x="24034" y="2775"/>
                  </a:lnTo>
                  <a:lnTo>
                    <a:pt x="23584" y="1876"/>
                  </a:lnTo>
                  <a:lnTo>
                    <a:pt x="23378" y="1501"/>
                  </a:lnTo>
                  <a:lnTo>
                    <a:pt x="23172" y="1144"/>
                  </a:lnTo>
                  <a:lnTo>
                    <a:pt x="22947" y="826"/>
                  </a:lnTo>
                  <a:lnTo>
                    <a:pt x="22703" y="563"/>
                  </a:lnTo>
                  <a:lnTo>
                    <a:pt x="22591" y="451"/>
                  </a:lnTo>
                  <a:lnTo>
                    <a:pt x="22459" y="357"/>
                  </a:lnTo>
                  <a:lnTo>
                    <a:pt x="22328" y="263"/>
                  </a:lnTo>
                  <a:lnTo>
                    <a:pt x="22197" y="188"/>
                  </a:lnTo>
                  <a:lnTo>
                    <a:pt x="22047" y="113"/>
                  </a:lnTo>
                  <a:lnTo>
                    <a:pt x="21897" y="57"/>
                  </a:lnTo>
                  <a:lnTo>
                    <a:pt x="21747" y="20"/>
                  </a:lnTo>
                  <a:lnTo>
                    <a:pt x="21578"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2" name="Google Shape;422;p9"/>
            <p:cNvSpPr/>
            <p:nvPr/>
          </p:nvSpPr>
          <p:spPr>
            <a:xfrm>
              <a:off x="0" y="291867"/>
              <a:ext cx="2198181" cy="4559766"/>
            </a:xfrm>
            <a:custGeom>
              <a:avLst/>
              <a:gdLst/>
              <a:ahLst/>
              <a:cxnLst/>
              <a:rect l="l" t="t" r="r" b="b"/>
              <a:pathLst>
                <a:path w="25721" h="53354" extrusionOk="0">
                  <a:moveTo>
                    <a:pt x="4349" y="1"/>
                  </a:moveTo>
                  <a:lnTo>
                    <a:pt x="3956" y="20"/>
                  </a:lnTo>
                  <a:lnTo>
                    <a:pt x="3562" y="38"/>
                  </a:lnTo>
                  <a:lnTo>
                    <a:pt x="3168" y="95"/>
                  </a:lnTo>
                  <a:lnTo>
                    <a:pt x="2793" y="151"/>
                  </a:lnTo>
                  <a:lnTo>
                    <a:pt x="2418" y="244"/>
                  </a:lnTo>
                  <a:lnTo>
                    <a:pt x="2044" y="338"/>
                  </a:lnTo>
                  <a:lnTo>
                    <a:pt x="1687" y="451"/>
                  </a:lnTo>
                  <a:lnTo>
                    <a:pt x="1331" y="601"/>
                  </a:lnTo>
                  <a:lnTo>
                    <a:pt x="994" y="769"/>
                  </a:lnTo>
                  <a:lnTo>
                    <a:pt x="656" y="957"/>
                  </a:lnTo>
                  <a:lnTo>
                    <a:pt x="319" y="1163"/>
                  </a:lnTo>
                  <a:lnTo>
                    <a:pt x="0" y="1388"/>
                  </a:lnTo>
                  <a:lnTo>
                    <a:pt x="0" y="51891"/>
                  </a:lnTo>
                  <a:lnTo>
                    <a:pt x="188" y="52060"/>
                  </a:lnTo>
                  <a:lnTo>
                    <a:pt x="375" y="52229"/>
                  </a:lnTo>
                  <a:lnTo>
                    <a:pt x="581" y="52379"/>
                  </a:lnTo>
                  <a:lnTo>
                    <a:pt x="788" y="52529"/>
                  </a:lnTo>
                  <a:lnTo>
                    <a:pt x="1012" y="52660"/>
                  </a:lnTo>
                  <a:lnTo>
                    <a:pt x="1237" y="52791"/>
                  </a:lnTo>
                  <a:lnTo>
                    <a:pt x="1462" y="52904"/>
                  </a:lnTo>
                  <a:lnTo>
                    <a:pt x="1706" y="52998"/>
                  </a:lnTo>
                  <a:lnTo>
                    <a:pt x="2006" y="53110"/>
                  </a:lnTo>
                  <a:lnTo>
                    <a:pt x="2287" y="53185"/>
                  </a:lnTo>
                  <a:lnTo>
                    <a:pt x="2587" y="53260"/>
                  </a:lnTo>
                  <a:lnTo>
                    <a:pt x="2887" y="53297"/>
                  </a:lnTo>
                  <a:lnTo>
                    <a:pt x="3187" y="53335"/>
                  </a:lnTo>
                  <a:lnTo>
                    <a:pt x="3468" y="53354"/>
                  </a:lnTo>
                  <a:lnTo>
                    <a:pt x="3768" y="53354"/>
                  </a:lnTo>
                  <a:lnTo>
                    <a:pt x="4068" y="53335"/>
                  </a:lnTo>
                  <a:lnTo>
                    <a:pt x="4368" y="53316"/>
                  </a:lnTo>
                  <a:lnTo>
                    <a:pt x="4668" y="53260"/>
                  </a:lnTo>
                  <a:lnTo>
                    <a:pt x="4968" y="53204"/>
                  </a:lnTo>
                  <a:lnTo>
                    <a:pt x="5268" y="53148"/>
                  </a:lnTo>
                  <a:lnTo>
                    <a:pt x="5568" y="53054"/>
                  </a:lnTo>
                  <a:lnTo>
                    <a:pt x="5849" y="52960"/>
                  </a:lnTo>
                  <a:lnTo>
                    <a:pt x="6130" y="52866"/>
                  </a:lnTo>
                  <a:lnTo>
                    <a:pt x="6411" y="52735"/>
                  </a:lnTo>
                  <a:lnTo>
                    <a:pt x="6693" y="52604"/>
                  </a:lnTo>
                  <a:lnTo>
                    <a:pt x="6974" y="52473"/>
                  </a:lnTo>
                  <a:lnTo>
                    <a:pt x="7518" y="52173"/>
                  </a:lnTo>
                  <a:lnTo>
                    <a:pt x="8024" y="51817"/>
                  </a:lnTo>
                  <a:lnTo>
                    <a:pt x="8511" y="51442"/>
                  </a:lnTo>
                  <a:lnTo>
                    <a:pt x="8961" y="51029"/>
                  </a:lnTo>
                  <a:lnTo>
                    <a:pt x="9373" y="50598"/>
                  </a:lnTo>
                  <a:lnTo>
                    <a:pt x="9767" y="50148"/>
                  </a:lnTo>
                  <a:lnTo>
                    <a:pt x="9936" y="49904"/>
                  </a:lnTo>
                  <a:lnTo>
                    <a:pt x="10105" y="49661"/>
                  </a:lnTo>
                  <a:lnTo>
                    <a:pt x="10236" y="49436"/>
                  </a:lnTo>
                  <a:lnTo>
                    <a:pt x="10367" y="49211"/>
                  </a:lnTo>
                  <a:lnTo>
                    <a:pt x="10592" y="48742"/>
                  </a:lnTo>
                  <a:lnTo>
                    <a:pt x="10779" y="48292"/>
                  </a:lnTo>
                  <a:lnTo>
                    <a:pt x="10911" y="47823"/>
                  </a:lnTo>
                  <a:lnTo>
                    <a:pt x="11004" y="47336"/>
                  </a:lnTo>
                  <a:lnTo>
                    <a:pt x="11079" y="46867"/>
                  </a:lnTo>
                  <a:lnTo>
                    <a:pt x="11098" y="46380"/>
                  </a:lnTo>
                  <a:lnTo>
                    <a:pt x="11117" y="45911"/>
                  </a:lnTo>
                  <a:lnTo>
                    <a:pt x="11079" y="45424"/>
                  </a:lnTo>
                  <a:lnTo>
                    <a:pt x="11042" y="44936"/>
                  </a:lnTo>
                  <a:lnTo>
                    <a:pt x="10986" y="44449"/>
                  </a:lnTo>
                  <a:lnTo>
                    <a:pt x="10911" y="43962"/>
                  </a:lnTo>
                  <a:lnTo>
                    <a:pt x="10704" y="42968"/>
                  </a:lnTo>
                  <a:lnTo>
                    <a:pt x="10479" y="41975"/>
                  </a:lnTo>
                  <a:lnTo>
                    <a:pt x="10273" y="41000"/>
                  </a:lnTo>
                  <a:lnTo>
                    <a:pt x="10067" y="40006"/>
                  </a:lnTo>
                  <a:lnTo>
                    <a:pt x="9992" y="39519"/>
                  </a:lnTo>
                  <a:lnTo>
                    <a:pt x="9917" y="39031"/>
                  </a:lnTo>
                  <a:lnTo>
                    <a:pt x="9880" y="38544"/>
                  </a:lnTo>
                  <a:lnTo>
                    <a:pt x="9861" y="38056"/>
                  </a:lnTo>
                  <a:lnTo>
                    <a:pt x="9861" y="37569"/>
                  </a:lnTo>
                  <a:lnTo>
                    <a:pt x="9880" y="37082"/>
                  </a:lnTo>
                  <a:lnTo>
                    <a:pt x="9936" y="36613"/>
                  </a:lnTo>
                  <a:lnTo>
                    <a:pt x="10048" y="36144"/>
                  </a:lnTo>
                  <a:lnTo>
                    <a:pt x="10180" y="35676"/>
                  </a:lnTo>
                  <a:lnTo>
                    <a:pt x="10348" y="35207"/>
                  </a:lnTo>
                  <a:lnTo>
                    <a:pt x="10573" y="34738"/>
                  </a:lnTo>
                  <a:lnTo>
                    <a:pt x="10686" y="34513"/>
                  </a:lnTo>
                  <a:lnTo>
                    <a:pt x="10836" y="34288"/>
                  </a:lnTo>
                  <a:lnTo>
                    <a:pt x="11042" y="33970"/>
                  </a:lnTo>
                  <a:lnTo>
                    <a:pt x="11267" y="33688"/>
                  </a:lnTo>
                  <a:lnTo>
                    <a:pt x="11492" y="33426"/>
                  </a:lnTo>
                  <a:lnTo>
                    <a:pt x="11735" y="33182"/>
                  </a:lnTo>
                  <a:lnTo>
                    <a:pt x="11979" y="32976"/>
                  </a:lnTo>
                  <a:lnTo>
                    <a:pt x="12242" y="32789"/>
                  </a:lnTo>
                  <a:lnTo>
                    <a:pt x="12504" y="32620"/>
                  </a:lnTo>
                  <a:lnTo>
                    <a:pt x="12767" y="32470"/>
                  </a:lnTo>
                  <a:lnTo>
                    <a:pt x="13048" y="32339"/>
                  </a:lnTo>
                  <a:lnTo>
                    <a:pt x="13329" y="32208"/>
                  </a:lnTo>
                  <a:lnTo>
                    <a:pt x="13910" y="31983"/>
                  </a:lnTo>
                  <a:lnTo>
                    <a:pt x="14510" y="31795"/>
                  </a:lnTo>
                  <a:lnTo>
                    <a:pt x="15147" y="31626"/>
                  </a:lnTo>
                  <a:lnTo>
                    <a:pt x="15804" y="31420"/>
                  </a:lnTo>
                  <a:lnTo>
                    <a:pt x="16478" y="31214"/>
                  </a:lnTo>
                  <a:lnTo>
                    <a:pt x="17191" y="30970"/>
                  </a:lnTo>
                  <a:lnTo>
                    <a:pt x="17547" y="30820"/>
                  </a:lnTo>
                  <a:lnTo>
                    <a:pt x="17903" y="30670"/>
                  </a:lnTo>
                  <a:lnTo>
                    <a:pt x="18259" y="30483"/>
                  </a:lnTo>
                  <a:lnTo>
                    <a:pt x="18634" y="30295"/>
                  </a:lnTo>
                  <a:lnTo>
                    <a:pt x="19009" y="30070"/>
                  </a:lnTo>
                  <a:lnTo>
                    <a:pt x="19384" y="29827"/>
                  </a:lnTo>
                  <a:lnTo>
                    <a:pt x="19778" y="29564"/>
                  </a:lnTo>
                  <a:lnTo>
                    <a:pt x="20153" y="29264"/>
                  </a:lnTo>
                  <a:lnTo>
                    <a:pt x="20546" y="28927"/>
                  </a:lnTo>
                  <a:lnTo>
                    <a:pt x="20940" y="28571"/>
                  </a:lnTo>
                  <a:lnTo>
                    <a:pt x="21259" y="28252"/>
                  </a:lnTo>
                  <a:lnTo>
                    <a:pt x="21559" y="27933"/>
                  </a:lnTo>
                  <a:lnTo>
                    <a:pt x="21859" y="27596"/>
                  </a:lnTo>
                  <a:lnTo>
                    <a:pt x="22140" y="27258"/>
                  </a:lnTo>
                  <a:lnTo>
                    <a:pt x="22421" y="26902"/>
                  </a:lnTo>
                  <a:lnTo>
                    <a:pt x="22702" y="26527"/>
                  </a:lnTo>
                  <a:lnTo>
                    <a:pt x="22965" y="26152"/>
                  </a:lnTo>
                  <a:lnTo>
                    <a:pt x="23208" y="25759"/>
                  </a:lnTo>
                  <a:lnTo>
                    <a:pt x="23452" y="25365"/>
                  </a:lnTo>
                  <a:lnTo>
                    <a:pt x="23696" y="24953"/>
                  </a:lnTo>
                  <a:lnTo>
                    <a:pt x="23902" y="24540"/>
                  </a:lnTo>
                  <a:lnTo>
                    <a:pt x="24127" y="24109"/>
                  </a:lnTo>
                  <a:lnTo>
                    <a:pt x="24314" y="23678"/>
                  </a:lnTo>
                  <a:lnTo>
                    <a:pt x="24502" y="23247"/>
                  </a:lnTo>
                  <a:lnTo>
                    <a:pt x="24689" y="22797"/>
                  </a:lnTo>
                  <a:lnTo>
                    <a:pt x="24839" y="22347"/>
                  </a:lnTo>
                  <a:lnTo>
                    <a:pt x="24989" y="21897"/>
                  </a:lnTo>
                  <a:lnTo>
                    <a:pt x="25139" y="21428"/>
                  </a:lnTo>
                  <a:lnTo>
                    <a:pt x="25252" y="20960"/>
                  </a:lnTo>
                  <a:lnTo>
                    <a:pt x="25364" y="20491"/>
                  </a:lnTo>
                  <a:lnTo>
                    <a:pt x="25458" y="20022"/>
                  </a:lnTo>
                  <a:lnTo>
                    <a:pt x="25552" y="19535"/>
                  </a:lnTo>
                  <a:lnTo>
                    <a:pt x="25608" y="19047"/>
                  </a:lnTo>
                  <a:lnTo>
                    <a:pt x="25664" y="18560"/>
                  </a:lnTo>
                  <a:lnTo>
                    <a:pt x="25702" y="18073"/>
                  </a:lnTo>
                  <a:lnTo>
                    <a:pt x="25720" y="17585"/>
                  </a:lnTo>
                  <a:lnTo>
                    <a:pt x="25720" y="17098"/>
                  </a:lnTo>
                  <a:lnTo>
                    <a:pt x="25702" y="16610"/>
                  </a:lnTo>
                  <a:lnTo>
                    <a:pt x="25683" y="16123"/>
                  </a:lnTo>
                  <a:lnTo>
                    <a:pt x="25627" y="15635"/>
                  </a:lnTo>
                  <a:lnTo>
                    <a:pt x="25570" y="15129"/>
                  </a:lnTo>
                  <a:lnTo>
                    <a:pt x="25477" y="14642"/>
                  </a:lnTo>
                  <a:lnTo>
                    <a:pt x="25402" y="14248"/>
                  </a:lnTo>
                  <a:lnTo>
                    <a:pt x="25308" y="13855"/>
                  </a:lnTo>
                  <a:lnTo>
                    <a:pt x="25196" y="13480"/>
                  </a:lnTo>
                  <a:lnTo>
                    <a:pt x="25083" y="13105"/>
                  </a:lnTo>
                  <a:lnTo>
                    <a:pt x="24971" y="12730"/>
                  </a:lnTo>
                  <a:lnTo>
                    <a:pt x="24839" y="12374"/>
                  </a:lnTo>
                  <a:lnTo>
                    <a:pt x="24539" y="11661"/>
                  </a:lnTo>
                  <a:lnTo>
                    <a:pt x="24221" y="10986"/>
                  </a:lnTo>
                  <a:lnTo>
                    <a:pt x="23846" y="10349"/>
                  </a:lnTo>
                  <a:lnTo>
                    <a:pt x="23471" y="9730"/>
                  </a:lnTo>
                  <a:lnTo>
                    <a:pt x="23040" y="9130"/>
                  </a:lnTo>
                  <a:lnTo>
                    <a:pt x="22609" y="8568"/>
                  </a:lnTo>
                  <a:lnTo>
                    <a:pt x="22140" y="8024"/>
                  </a:lnTo>
                  <a:lnTo>
                    <a:pt x="21671" y="7518"/>
                  </a:lnTo>
                  <a:lnTo>
                    <a:pt x="21165" y="7031"/>
                  </a:lnTo>
                  <a:lnTo>
                    <a:pt x="20659" y="6562"/>
                  </a:lnTo>
                  <a:lnTo>
                    <a:pt x="20153" y="6131"/>
                  </a:lnTo>
                  <a:lnTo>
                    <a:pt x="19628" y="5700"/>
                  </a:lnTo>
                  <a:lnTo>
                    <a:pt x="19103" y="5306"/>
                  </a:lnTo>
                  <a:lnTo>
                    <a:pt x="18559" y="4931"/>
                  </a:lnTo>
                  <a:lnTo>
                    <a:pt x="18034" y="4594"/>
                  </a:lnTo>
                  <a:lnTo>
                    <a:pt x="17509" y="4256"/>
                  </a:lnTo>
                  <a:lnTo>
                    <a:pt x="16985" y="3956"/>
                  </a:lnTo>
                  <a:lnTo>
                    <a:pt x="16460" y="3675"/>
                  </a:lnTo>
                  <a:lnTo>
                    <a:pt x="15972" y="3413"/>
                  </a:lnTo>
                  <a:lnTo>
                    <a:pt x="14997" y="2925"/>
                  </a:lnTo>
                  <a:lnTo>
                    <a:pt x="14116" y="2532"/>
                  </a:lnTo>
                  <a:lnTo>
                    <a:pt x="13329" y="2213"/>
                  </a:lnTo>
                  <a:lnTo>
                    <a:pt x="12673" y="1950"/>
                  </a:lnTo>
                  <a:lnTo>
                    <a:pt x="12148" y="1763"/>
                  </a:lnTo>
                  <a:lnTo>
                    <a:pt x="11436" y="1501"/>
                  </a:lnTo>
                  <a:lnTo>
                    <a:pt x="10704" y="1238"/>
                  </a:lnTo>
                  <a:lnTo>
                    <a:pt x="9936" y="994"/>
                  </a:lnTo>
                  <a:lnTo>
                    <a:pt x="9167" y="751"/>
                  </a:lnTo>
                  <a:lnTo>
                    <a:pt x="8380" y="544"/>
                  </a:lnTo>
                  <a:lnTo>
                    <a:pt x="7574" y="357"/>
                  </a:lnTo>
                  <a:lnTo>
                    <a:pt x="6768" y="207"/>
                  </a:lnTo>
                  <a:lnTo>
                    <a:pt x="5943" y="95"/>
                  </a:lnTo>
                  <a:lnTo>
                    <a:pt x="5549" y="38"/>
                  </a:lnTo>
                  <a:lnTo>
                    <a:pt x="5137" y="20"/>
                  </a:lnTo>
                  <a:lnTo>
                    <a:pt x="4743"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a:t> </a:t>
              </a:r>
              <a:endParaRPr/>
            </a:p>
          </p:txBody>
        </p:sp>
        <p:sp>
          <p:nvSpPr>
            <p:cNvPr id="423" name="Google Shape;423;p9"/>
            <p:cNvSpPr/>
            <p:nvPr/>
          </p:nvSpPr>
          <p:spPr>
            <a:xfrm>
              <a:off x="4994775" y="-24689"/>
              <a:ext cx="4051519" cy="1828189"/>
            </a:xfrm>
            <a:custGeom>
              <a:avLst/>
              <a:gdLst/>
              <a:ahLst/>
              <a:cxnLst/>
              <a:rect l="l" t="t" r="r" b="b"/>
              <a:pathLst>
                <a:path w="39219" h="17697" extrusionOk="0">
                  <a:moveTo>
                    <a:pt x="395" y="0"/>
                  </a:moveTo>
                  <a:lnTo>
                    <a:pt x="282" y="394"/>
                  </a:lnTo>
                  <a:lnTo>
                    <a:pt x="188" y="806"/>
                  </a:lnTo>
                  <a:lnTo>
                    <a:pt x="113" y="1237"/>
                  </a:lnTo>
                  <a:lnTo>
                    <a:pt x="57" y="1669"/>
                  </a:lnTo>
                  <a:lnTo>
                    <a:pt x="20" y="2156"/>
                  </a:lnTo>
                  <a:lnTo>
                    <a:pt x="1" y="2625"/>
                  </a:lnTo>
                  <a:lnTo>
                    <a:pt x="1" y="3093"/>
                  </a:lnTo>
                  <a:lnTo>
                    <a:pt x="38" y="3562"/>
                  </a:lnTo>
                  <a:lnTo>
                    <a:pt x="95" y="4031"/>
                  </a:lnTo>
                  <a:lnTo>
                    <a:pt x="188" y="4499"/>
                  </a:lnTo>
                  <a:lnTo>
                    <a:pt x="282" y="4949"/>
                  </a:lnTo>
                  <a:lnTo>
                    <a:pt x="395" y="5399"/>
                  </a:lnTo>
                  <a:lnTo>
                    <a:pt x="545" y="5849"/>
                  </a:lnTo>
                  <a:lnTo>
                    <a:pt x="713" y="6280"/>
                  </a:lnTo>
                  <a:lnTo>
                    <a:pt x="882" y="6711"/>
                  </a:lnTo>
                  <a:lnTo>
                    <a:pt x="1088" y="7143"/>
                  </a:lnTo>
                  <a:lnTo>
                    <a:pt x="1294" y="7555"/>
                  </a:lnTo>
                  <a:lnTo>
                    <a:pt x="1519" y="7949"/>
                  </a:lnTo>
                  <a:lnTo>
                    <a:pt x="1763" y="8342"/>
                  </a:lnTo>
                  <a:lnTo>
                    <a:pt x="2026" y="8736"/>
                  </a:lnTo>
                  <a:lnTo>
                    <a:pt x="2307" y="9111"/>
                  </a:lnTo>
                  <a:lnTo>
                    <a:pt x="2588" y="9467"/>
                  </a:lnTo>
                  <a:lnTo>
                    <a:pt x="2888" y="9823"/>
                  </a:lnTo>
                  <a:lnTo>
                    <a:pt x="3188" y="10161"/>
                  </a:lnTo>
                  <a:lnTo>
                    <a:pt x="3507" y="10479"/>
                  </a:lnTo>
                  <a:lnTo>
                    <a:pt x="3844" y="10798"/>
                  </a:lnTo>
                  <a:lnTo>
                    <a:pt x="4181" y="11098"/>
                  </a:lnTo>
                  <a:lnTo>
                    <a:pt x="4519" y="11379"/>
                  </a:lnTo>
                  <a:lnTo>
                    <a:pt x="4875" y="11642"/>
                  </a:lnTo>
                  <a:lnTo>
                    <a:pt x="5231" y="11904"/>
                  </a:lnTo>
                  <a:lnTo>
                    <a:pt x="5587" y="12148"/>
                  </a:lnTo>
                  <a:lnTo>
                    <a:pt x="5962" y="12354"/>
                  </a:lnTo>
                  <a:lnTo>
                    <a:pt x="6337" y="12560"/>
                  </a:lnTo>
                  <a:lnTo>
                    <a:pt x="6693" y="12748"/>
                  </a:lnTo>
                  <a:lnTo>
                    <a:pt x="7068" y="12917"/>
                  </a:lnTo>
                  <a:lnTo>
                    <a:pt x="7462" y="13067"/>
                  </a:lnTo>
                  <a:lnTo>
                    <a:pt x="7837" y="13216"/>
                  </a:lnTo>
                  <a:lnTo>
                    <a:pt x="8212" y="13329"/>
                  </a:lnTo>
                  <a:lnTo>
                    <a:pt x="8587" y="13404"/>
                  </a:lnTo>
                  <a:lnTo>
                    <a:pt x="8962" y="13479"/>
                  </a:lnTo>
                  <a:lnTo>
                    <a:pt x="9318" y="13535"/>
                  </a:lnTo>
                  <a:lnTo>
                    <a:pt x="9674" y="13573"/>
                  </a:lnTo>
                  <a:lnTo>
                    <a:pt x="10030" y="13591"/>
                  </a:lnTo>
                  <a:lnTo>
                    <a:pt x="10368" y="13610"/>
                  </a:lnTo>
                  <a:lnTo>
                    <a:pt x="10799" y="13591"/>
                  </a:lnTo>
                  <a:lnTo>
                    <a:pt x="11193" y="13573"/>
                  </a:lnTo>
                  <a:lnTo>
                    <a:pt x="11605" y="13535"/>
                  </a:lnTo>
                  <a:lnTo>
                    <a:pt x="11999" y="13479"/>
                  </a:lnTo>
                  <a:lnTo>
                    <a:pt x="12805" y="13348"/>
                  </a:lnTo>
                  <a:lnTo>
                    <a:pt x="13592" y="13198"/>
                  </a:lnTo>
                  <a:lnTo>
                    <a:pt x="14361" y="13048"/>
                  </a:lnTo>
                  <a:lnTo>
                    <a:pt x="15167" y="12917"/>
                  </a:lnTo>
                  <a:lnTo>
                    <a:pt x="15561" y="12860"/>
                  </a:lnTo>
                  <a:lnTo>
                    <a:pt x="15954" y="12823"/>
                  </a:lnTo>
                  <a:lnTo>
                    <a:pt x="16367" y="12785"/>
                  </a:lnTo>
                  <a:lnTo>
                    <a:pt x="16779" y="12785"/>
                  </a:lnTo>
                  <a:lnTo>
                    <a:pt x="17210" y="12804"/>
                  </a:lnTo>
                  <a:lnTo>
                    <a:pt x="17660" y="12823"/>
                  </a:lnTo>
                  <a:lnTo>
                    <a:pt x="18110" y="12898"/>
                  </a:lnTo>
                  <a:lnTo>
                    <a:pt x="18560" y="12973"/>
                  </a:lnTo>
                  <a:lnTo>
                    <a:pt x="19029" y="13104"/>
                  </a:lnTo>
                  <a:lnTo>
                    <a:pt x="19516" y="13254"/>
                  </a:lnTo>
                  <a:lnTo>
                    <a:pt x="20004" y="13460"/>
                  </a:lnTo>
                  <a:lnTo>
                    <a:pt x="20510" y="13685"/>
                  </a:lnTo>
                  <a:lnTo>
                    <a:pt x="21035" y="13966"/>
                  </a:lnTo>
                  <a:lnTo>
                    <a:pt x="21485" y="14266"/>
                  </a:lnTo>
                  <a:lnTo>
                    <a:pt x="21916" y="14566"/>
                  </a:lnTo>
                  <a:lnTo>
                    <a:pt x="22291" y="14866"/>
                  </a:lnTo>
                  <a:lnTo>
                    <a:pt x="22628" y="15166"/>
                  </a:lnTo>
                  <a:lnTo>
                    <a:pt x="22928" y="15447"/>
                  </a:lnTo>
                  <a:lnTo>
                    <a:pt x="23509" y="16028"/>
                  </a:lnTo>
                  <a:lnTo>
                    <a:pt x="23790" y="16291"/>
                  </a:lnTo>
                  <a:lnTo>
                    <a:pt x="24090" y="16535"/>
                  </a:lnTo>
                  <a:lnTo>
                    <a:pt x="24390" y="16778"/>
                  </a:lnTo>
                  <a:lnTo>
                    <a:pt x="24709" y="16985"/>
                  </a:lnTo>
                  <a:lnTo>
                    <a:pt x="25065" y="17191"/>
                  </a:lnTo>
                  <a:lnTo>
                    <a:pt x="25440" y="17341"/>
                  </a:lnTo>
                  <a:lnTo>
                    <a:pt x="25871" y="17491"/>
                  </a:lnTo>
                  <a:lnTo>
                    <a:pt x="26359" y="17603"/>
                  </a:lnTo>
                  <a:lnTo>
                    <a:pt x="26621" y="17641"/>
                  </a:lnTo>
                  <a:lnTo>
                    <a:pt x="26921" y="17659"/>
                  </a:lnTo>
                  <a:lnTo>
                    <a:pt x="27202" y="17678"/>
                  </a:lnTo>
                  <a:lnTo>
                    <a:pt x="27502" y="17697"/>
                  </a:lnTo>
                  <a:lnTo>
                    <a:pt x="27840" y="17678"/>
                  </a:lnTo>
                  <a:lnTo>
                    <a:pt x="28177" y="17659"/>
                  </a:lnTo>
                  <a:lnTo>
                    <a:pt x="28514" y="17622"/>
                  </a:lnTo>
                  <a:lnTo>
                    <a:pt x="28852" y="17584"/>
                  </a:lnTo>
                  <a:lnTo>
                    <a:pt x="29189" y="17509"/>
                  </a:lnTo>
                  <a:lnTo>
                    <a:pt x="29527" y="17434"/>
                  </a:lnTo>
                  <a:lnTo>
                    <a:pt x="29845" y="17341"/>
                  </a:lnTo>
                  <a:lnTo>
                    <a:pt x="30183" y="17228"/>
                  </a:lnTo>
                  <a:lnTo>
                    <a:pt x="30483" y="17116"/>
                  </a:lnTo>
                  <a:lnTo>
                    <a:pt x="30783" y="16985"/>
                  </a:lnTo>
                  <a:lnTo>
                    <a:pt x="31083" y="16816"/>
                  </a:lnTo>
                  <a:lnTo>
                    <a:pt x="31345" y="16647"/>
                  </a:lnTo>
                  <a:lnTo>
                    <a:pt x="31608" y="16478"/>
                  </a:lnTo>
                  <a:lnTo>
                    <a:pt x="31833" y="16272"/>
                  </a:lnTo>
                  <a:lnTo>
                    <a:pt x="32058" y="16047"/>
                  </a:lnTo>
                  <a:lnTo>
                    <a:pt x="32245" y="15822"/>
                  </a:lnTo>
                  <a:lnTo>
                    <a:pt x="32526" y="15410"/>
                  </a:lnTo>
                  <a:lnTo>
                    <a:pt x="32789" y="14979"/>
                  </a:lnTo>
                  <a:lnTo>
                    <a:pt x="33051" y="14547"/>
                  </a:lnTo>
                  <a:lnTo>
                    <a:pt x="33295" y="14116"/>
                  </a:lnTo>
                  <a:lnTo>
                    <a:pt x="33520" y="13666"/>
                  </a:lnTo>
                  <a:lnTo>
                    <a:pt x="33726" y="13216"/>
                  </a:lnTo>
                  <a:lnTo>
                    <a:pt x="34138" y="12298"/>
                  </a:lnTo>
                  <a:lnTo>
                    <a:pt x="34551" y="11361"/>
                  </a:lnTo>
                  <a:lnTo>
                    <a:pt x="34945" y="10442"/>
                  </a:lnTo>
                  <a:lnTo>
                    <a:pt x="35394" y="9542"/>
                  </a:lnTo>
                  <a:lnTo>
                    <a:pt x="35619" y="9092"/>
                  </a:lnTo>
                  <a:lnTo>
                    <a:pt x="35863" y="8661"/>
                  </a:lnTo>
                  <a:lnTo>
                    <a:pt x="36463" y="7649"/>
                  </a:lnTo>
                  <a:lnTo>
                    <a:pt x="37063" y="6636"/>
                  </a:lnTo>
                  <a:lnTo>
                    <a:pt x="37644" y="5624"/>
                  </a:lnTo>
                  <a:lnTo>
                    <a:pt x="37906" y="5118"/>
                  </a:lnTo>
                  <a:lnTo>
                    <a:pt x="38169" y="4593"/>
                  </a:lnTo>
                  <a:lnTo>
                    <a:pt x="38394" y="4068"/>
                  </a:lnTo>
                  <a:lnTo>
                    <a:pt x="38619" y="3543"/>
                  </a:lnTo>
                  <a:lnTo>
                    <a:pt x="38788" y="3000"/>
                  </a:lnTo>
                  <a:lnTo>
                    <a:pt x="38956" y="2456"/>
                  </a:lnTo>
                  <a:lnTo>
                    <a:pt x="39069" y="1875"/>
                  </a:lnTo>
                  <a:lnTo>
                    <a:pt x="39163" y="1312"/>
                  </a:lnTo>
                  <a:lnTo>
                    <a:pt x="39219" y="712"/>
                  </a:lnTo>
                  <a:lnTo>
                    <a:pt x="39219" y="94"/>
                  </a:lnTo>
                  <a:lnTo>
                    <a:pt x="39219"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24" name="Google Shape;424;p9"/>
          <p:cNvSpPr/>
          <p:nvPr/>
        </p:nvSpPr>
        <p:spPr>
          <a:xfrm rot="10800000" flipH="1">
            <a:off x="418109" y="176777"/>
            <a:ext cx="8324576" cy="4789946"/>
          </a:xfrm>
          <a:custGeom>
            <a:avLst/>
            <a:gdLst/>
            <a:ahLst/>
            <a:cxnLst/>
            <a:rect l="l" t="t" r="r" b="b"/>
            <a:pathLst>
              <a:path w="80686" h="51779" extrusionOk="0">
                <a:moveTo>
                  <a:pt x="48272" y="0"/>
                </a:moveTo>
                <a:lnTo>
                  <a:pt x="45573" y="37"/>
                </a:lnTo>
                <a:lnTo>
                  <a:pt x="42873" y="94"/>
                </a:lnTo>
                <a:lnTo>
                  <a:pt x="40174" y="169"/>
                </a:lnTo>
                <a:lnTo>
                  <a:pt x="36537" y="281"/>
                </a:lnTo>
                <a:lnTo>
                  <a:pt x="32919" y="356"/>
                </a:lnTo>
                <a:lnTo>
                  <a:pt x="25664" y="506"/>
                </a:lnTo>
                <a:lnTo>
                  <a:pt x="11173" y="712"/>
                </a:lnTo>
                <a:lnTo>
                  <a:pt x="10611" y="731"/>
                </a:lnTo>
                <a:lnTo>
                  <a:pt x="10048" y="769"/>
                </a:lnTo>
                <a:lnTo>
                  <a:pt x="9467" y="825"/>
                </a:lnTo>
                <a:lnTo>
                  <a:pt x="8905" y="900"/>
                </a:lnTo>
                <a:lnTo>
                  <a:pt x="8361" y="994"/>
                </a:lnTo>
                <a:lnTo>
                  <a:pt x="7799" y="1106"/>
                </a:lnTo>
                <a:lnTo>
                  <a:pt x="7255" y="1256"/>
                </a:lnTo>
                <a:lnTo>
                  <a:pt x="6711" y="1406"/>
                </a:lnTo>
                <a:lnTo>
                  <a:pt x="6186" y="1593"/>
                </a:lnTo>
                <a:lnTo>
                  <a:pt x="5680" y="1818"/>
                </a:lnTo>
                <a:lnTo>
                  <a:pt x="5193" y="2062"/>
                </a:lnTo>
                <a:lnTo>
                  <a:pt x="4705" y="2343"/>
                </a:lnTo>
                <a:lnTo>
                  <a:pt x="4255" y="2643"/>
                </a:lnTo>
                <a:lnTo>
                  <a:pt x="3824" y="2981"/>
                </a:lnTo>
                <a:lnTo>
                  <a:pt x="3431" y="3356"/>
                </a:lnTo>
                <a:lnTo>
                  <a:pt x="3224" y="3562"/>
                </a:lnTo>
                <a:lnTo>
                  <a:pt x="3037" y="3768"/>
                </a:lnTo>
                <a:lnTo>
                  <a:pt x="2831" y="4031"/>
                </a:lnTo>
                <a:lnTo>
                  <a:pt x="2625" y="4312"/>
                </a:lnTo>
                <a:lnTo>
                  <a:pt x="2437" y="4593"/>
                </a:lnTo>
                <a:lnTo>
                  <a:pt x="2250" y="4893"/>
                </a:lnTo>
                <a:lnTo>
                  <a:pt x="2100" y="5193"/>
                </a:lnTo>
                <a:lnTo>
                  <a:pt x="1950" y="5493"/>
                </a:lnTo>
                <a:lnTo>
                  <a:pt x="1800" y="5811"/>
                </a:lnTo>
                <a:lnTo>
                  <a:pt x="1668" y="6130"/>
                </a:lnTo>
                <a:lnTo>
                  <a:pt x="1425" y="6786"/>
                </a:lnTo>
                <a:lnTo>
                  <a:pt x="1237" y="7461"/>
                </a:lnTo>
                <a:lnTo>
                  <a:pt x="1069" y="8136"/>
                </a:lnTo>
                <a:lnTo>
                  <a:pt x="919" y="8811"/>
                </a:lnTo>
                <a:lnTo>
                  <a:pt x="844" y="9167"/>
                </a:lnTo>
                <a:lnTo>
                  <a:pt x="619" y="10423"/>
                </a:lnTo>
                <a:lnTo>
                  <a:pt x="450" y="11698"/>
                </a:lnTo>
                <a:lnTo>
                  <a:pt x="300" y="12973"/>
                </a:lnTo>
                <a:lnTo>
                  <a:pt x="187" y="14247"/>
                </a:lnTo>
                <a:lnTo>
                  <a:pt x="112" y="15522"/>
                </a:lnTo>
                <a:lnTo>
                  <a:pt x="56" y="16816"/>
                </a:lnTo>
                <a:lnTo>
                  <a:pt x="19" y="18091"/>
                </a:lnTo>
                <a:lnTo>
                  <a:pt x="0" y="19384"/>
                </a:lnTo>
                <a:lnTo>
                  <a:pt x="0" y="20678"/>
                </a:lnTo>
                <a:lnTo>
                  <a:pt x="19" y="21971"/>
                </a:lnTo>
                <a:lnTo>
                  <a:pt x="56" y="24558"/>
                </a:lnTo>
                <a:lnTo>
                  <a:pt x="75" y="27126"/>
                </a:lnTo>
                <a:lnTo>
                  <a:pt x="94" y="28420"/>
                </a:lnTo>
                <a:lnTo>
                  <a:pt x="75" y="29713"/>
                </a:lnTo>
                <a:lnTo>
                  <a:pt x="37" y="31907"/>
                </a:lnTo>
                <a:lnTo>
                  <a:pt x="19" y="33032"/>
                </a:lnTo>
                <a:lnTo>
                  <a:pt x="19" y="34156"/>
                </a:lnTo>
                <a:lnTo>
                  <a:pt x="19" y="35300"/>
                </a:lnTo>
                <a:lnTo>
                  <a:pt x="56" y="36443"/>
                </a:lnTo>
                <a:lnTo>
                  <a:pt x="112" y="37568"/>
                </a:lnTo>
                <a:lnTo>
                  <a:pt x="206" y="38712"/>
                </a:lnTo>
                <a:lnTo>
                  <a:pt x="281" y="39274"/>
                </a:lnTo>
                <a:lnTo>
                  <a:pt x="356" y="39837"/>
                </a:lnTo>
                <a:lnTo>
                  <a:pt x="450" y="40399"/>
                </a:lnTo>
                <a:lnTo>
                  <a:pt x="544" y="40943"/>
                </a:lnTo>
                <a:lnTo>
                  <a:pt x="656" y="41486"/>
                </a:lnTo>
                <a:lnTo>
                  <a:pt x="787" y="42030"/>
                </a:lnTo>
                <a:lnTo>
                  <a:pt x="937" y="42574"/>
                </a:lnTo>
                <a:lnTo>
                  <a:pt x="1106" y="43099"/>
                </a:lnTo>
                <a:lnTo>
                  <a:pt x="1275" y="43623"/>
                </a:lnTo>
                <a:lnTo>
                  <a:pt x="1481" y="44148"/>
                </a:lnTo>
                <a:lnTo>
                  <a:pt x="1706" y="44655"/>
                </a:lnTo>
                <a:lnTo>
                  <a:pt x="1931" y="45161"/>
                </a:lnTo>
                <a:lnTo>
                  <a:pt x="2193" y="45648"/>
                </a:lnTo>
                <a:lnTo>
                  <a:pt x="2475" y="46135"/>
                </a:lnTo>
                <a:lnTo>
                  <a:pt x="2774" y="46604"/>
                </a:lnTo>
                <a:lnTo>
                  <a:pt x="3112" y="47073"/>
                </a:lnTo>
                <a:lnTo>
                  <a:pt x="3524" y="47598"/>
                </a:lnTo>
                <a:lnTo>
                  <a:pt x="3974" y="48104"/>
                </a:lnTo>
                <a:lnTo>
                  <a:pt x="4424" y="48554"/>
                </a:lnTo>
                <a:lnTo>
                  <a:pt x="4912" y="48966"/>
                </a:lnTo>
                <a:lnTo>
                  <a:pt x="5399" y="49360"/>
                </a:lnTo>
                <a:lnTo>
                  <a:pt x="5905" y="49697"/>
                </a:lnTo>
                <a:lnTo>
                  <a:pt x="6430" y="50016"/>
                </a:lnTo>
                <a:lnTo>
                  <a:pt x="6974" y="50297"/>
                </a:lnTo>
                <a:lnTo>
                  <a:pt x="7536" y="50560"/>
                </a:lnTo>
                <a:lnTo>
                  <a:pt x="8099" y="50785"/>
                </a:lnTo>
                <a:lnTo>
                  <a:pt x="8680" y="50991"/>
                </a:lnTo>
                <a:lnTo>
                  <a:pt x="9261" y="51160"/>
                </a:lnTo>
                <a:lnTo>
                  <a:pt x="9861" y="51310"/>
                </a:lnTo>
                <a:lnTo>
                  <a:pt x="10479" y="51422"/>
                </a:lnTo>
                <a:lnTo>
                  <a:pt x="11098" y="51535"/>
                </a:lnTo>
                <a:lnTo>
                  <a:pt x="11717" y="51610"/>
                </a:lnTo>
                <a:lnTo>
                  <a:pt x="12335" y="51685"/>
                </a:lnTo>
                <a:lnTo>
                  <a:pt x="12973" y="51722"/>
                </a:lnTo>
                <a:lnTo>
                  <a:pt x="13610" y="51759"/>
                </a:lnTo>
                <a:lnTo>
                  <a:pt x="14266" y="51778"/>
                </a:lnTo>
                <a:lnTo>
                  <a:pt x="15541" y="51778"/>
                </a:lnTo>
                <a:lnTo>
                  <a:pt x="16834" y="51722"/>
                </a:lnTo>
                <a:lnTo>
                  <a:pt x="18128" y="51647"/>
                </a:lnTo>
                <a:lnTo>
                  <a:pt x="19403" y="51553"/>
                </a:lnTo>
                <a:lnTo>
                  <a:pt x="21896" y="51366"/>
                </a:lnTo>
                <a:lnTo>
                  <a:pt x="23414" y="51253"/>
                </a:lnTo>
                <a:lnTo>
                  <a:pt x="24952" y="51160"/>
                </a:lnTo>
                <a:lnTo>
                  <a:pt x="26489" y="51103"/>
                </a:lnTo>
                <a:lnTo>
                  <a:pt x="28026" y="51047"/>
                </a:lnTo>
                <a:lnTo>
                  <a:pt x="29563" y="51028"/>
                </a:lnTo>
                <a:lnTo>
                  <a:pt x="31101" y="51010"/>
                </a:lnTo>
                <a:lnTo>
                  <a:pt x="32638" y="51010"/>
                </a:lnTo>
                <a:lnTo>
                  <a:pt x="34175" y="51028"/>
                </a:lnTo>
                <a:lnTo>
                  <a:pt x="37249" y="51085"/>
                </a:lnTo>
                <a:lnTo>
                  <a:pt x="40343" y="51178"/>
                </a:lnTo>
                <a:lnTo>
                  <a:pt x="43417" y="51310"/>
                </a:lnTo>
                <a:lnTo>
                  <a:pt x="46491" y="51460"/>
                </a:lnTo>
                <a:lnTo>
                  <a:pt x="49191" y="51572"/>
                </a:lnTo>
                <a:lnTo>
                  <a:pt x="51909" y="51685"/>
                </a:lnTo>
                <a:lnTo>
                  <a:pt x="53278" y="51722"/>
                </a:lnTo>
                <a:lnTo>
                  <a:pt x="54646" y="51741"/>
                </a:lnTo>
                <a:lnTo>
                  <a:pt x="55996" y="51722"/>
                </a:lnTo>
                <a:lnTo>
                  <a:pt x="57346" y="51703"/>
                </a:lnTo>
                <a:lnTo>
                  <a:pt x="58714" y="51666"/>
                </a:lnTo>
                <a:lnTo>
                  <a:pt x="60064" y="51572"/>
                </a:lnTo>
                <a:lnTo>
                  <a:pt x="61414" y="51478"/>
                </a:lnTo>
                <a:lnTo>
                  <a:pt x="62745" y="51328"/>
                </a:lnTo>
                <a:lnTo>
                  <a:pt x="64076" y="51141"/>
                </a:lnTo>
                <a:lnTo>
                  <a:pt x="65407" y="50916"/>
                </a:lnTo>
                <a:lnTo>
                  <a:pt x="66082" y="50785"/>
                </a:lnTo>
                <a:lnTo>
                  <a:pt x="66738" y="50653"/>
                </a:lnTo>
                <a:lnTo>
                  <a:pt x="67394" y="50485"/>
                </a:lnTo>
                <a:lnTo>
                  <a:pt x="68050" y="50316"/>
                </a:lnTo>
                <a:lnTo>
                  <a:pt x="68669" y="50147"/>
                </a:lnTo>
                <a:lnTo>
                  <a:pt x="69287" y="49979"/>
                </a:lnTo>
                <a:lnTo>
                  <a:pt x="69906" y="49772"/>
                </a:lnTo>
                <a:lnTo>
                  <a:pt x="70506" y="49547"/>
                </a:lnTo>
                <a:lnTo>
                  <a:pt x="71106" y="49322"/>
                </a:lnTo>
                <a:lnTo>
                  <a:pt x="71706" y="49060"/>
                </a:lnTo>
                <a:lnTo>
                  <a:pt x="72287" y="48798"/>
                </a:lnTo>
                <a:lnTo>
                  <a:pt x="72868" y="48498"/>
                </a:lnTo>
                <a:lnTo>
                  <a:pt x="73412" y="48179"/>
                </a:lnTo>
                <a:lnTo>
                  <a:pt x="73955" y="47841"/>
                </a:lnTo>
                <a:lnTo>
                  <a:pt x="74480" y="47485"/>
                </a:lnTo>
                <a:lnTo>
                  <a:pt x="74986" y="47092"/>
                </a:lnTo>
                <a:lnTo>
                  <a:pt x="75455" y="46698"/>
                </a:lnTo>
                <a:lnTo>
                  <a:pt x="75924" y="46248"/>
                </a:lnTo>
                <a:lnTo>
                  <a:pt x="76355" y="45798"/>
                </a:lnTo>
                <a:lnTo>
                  <a:pt x="76767" y="45292"/>
                </a:lnTo>
                <a:lnTo>
                  <a:pt x="77067" y="44898"/>
                </a:lnTo>
                <a:lnTo>
                  <a:pt x="77330" y="44486"/>
                </a:lnTo>
                <a:lnTo>
                  <a:pt x="77592" y="44073"/>
                </a:lnTo>
                <a:lnTo>
                  <a:pt x="77836" y="43642"/>
                </a:lnTo>
                <a:lnTo>
                  <a:pt x="78042" y="43192"/>
                </a:lnTo>
                <a:lnTo>
                  <a:pt x="78248" y="42742"/>
                </a:lnTo>
                <a:lnTo>
                  <a:pt x="78454" y="42292"/>
                </a:lnTo>
                <a:lnTo>
                  <a:pt x="78623" y="41824"/>
                </a:lnTo>
                <a:lnTo>
                  <a:pt x="78792" y="41355"/>
                </a:lnTo>
                <a:lnTo>
                  <a:pt x="78942" y="40868"/>
                </a:lnTo>
                <a:lnTo>
                  <a:pt x="79073" y="40399"/>
                </a:lnTo>
                <a:lnTo>
                  <a:pt x="79204" y="39912"/>
                </a:lnTo>
                <a:lnTo>
                  <a:pt x="79429" y="38937"/>
                </a:lnTo>
                <a:lnTo>
                  <a:pt x="79635" y="37962"/>
                </a:lnTo>
                <a:lnTo>
                  <a:pt x="79785" y="37118"/>
                </a:lnTo>
                <a:lnTo>
                  <a:pt x="79935" y="36294"/>
                </a:lnTo>
                <a:lnTo>
                  <a:pt x="80048" y="35450"/>
                </a:lnTo>
                <a:lnTo>
                  <a:pt x="80160" y="34606"/>
                </a:lnTo>
                <a:lnTo>
                  <a:pt x="80273" y="33781"/>
                </a:lnTo>
                <a:lnTo>
                  <a:pt x="80367" y="32938"/>
                </a:lnTo>
                <a:lnTo>
                  <a:pt x="80441" y="32094"/>
                </a:lnTo>
                <a:lnTo>
                  <a:pt x="80498" y="31251"/>
                </a:lnTo>
                <a:lnTo>
                  <a:pt x="80591" y="29563"/>
                </a:lnTo>
                <a:lnTo>
                  <a:pt x="80666" y="27858"/>
                </a:lnTo>
                <a:lnTo>
                  <a:pt x="80685" y="26170"/>
                </a:lnTo>
                <a:lnTo>
                  <a:pt x="80685" y="24464"/>
                </a:lnTo>
                <a:lnTo>
                  <a:pt x="80648" y="22777"/>
                </a:lnTo>
                <a:lnTo>
                  <a:pt x="80591" y="21071"/>
                </a:lnTo>
                <a:lnTo>
                  <a:pt x="80498" y="19365"/>
                </a:lnTo>
                <a:lnTo>
                  <a:pt x="80404" y="17659"/>
                </a:lnTo>
                <a:lnTo>
                  <a:pt x="80292" y="15972"/>
                </a:lnTo>
                <a:lnTo>
                  <a:pt x="80160" y="14266"/>
                </a:lnTo>
                <a:lnTo>
                  <a:pt x="79898" y="10873"/>
                </a:lnTo>
                <a:lnTo>
                  <a:pt x="79823" y="10086"/>
                </a:lnTo>
                <a:lnTo>
                  <a:pt x="79748" y="9298"/>
                </a:lnTo>
                <a:lnTo>
                  <a:pt x="79635" y="8511"/>
                </a:lnTo>
                <a:lnTo>
                  <a:pt x="79579" y="8136"/>
                </a:lnTo>
                <a:lnTo>
                  <a:pt x="79504" y="7742"/>
                </a:lnTo>
                <a:lnTo>
                  <a:pt x="79410" y="7367"/>
                </a:lnTo>
                <a:lnTo>
                  <a:pt x="79298" y="6992"/>
                </a:lnTo>
                <a:lnTo>
                  <a:pt x="79185" y="6618"/>
                </a:lnTo>
                <a:lnTo>
                  <a:pt x="79054" y="6261"/>
                </a:lnTo>
                <a:lnTo>
                  <a:pt x="78886" y="5905"/>
                </a:lnTo>
                <a:lnTo>
                  <a:pt x="78717" y="5549"/>
                </a:lnTo>
                <a:lnTo>
                  <a:pt x="78529" y="5212"/>
                </a:lnTo>
                <a:lnTo>
                  <a:pt x="78304" y="4893"/>
                </a:lnTo>
                <a:lnTo>
                  <a:pt x="78004" y="4499"/>
                </a:lnTo>
                <a:lnTo>
                  <a:pt x="77667" y="4124"/>
                </a:lnTo>
                <a:lnTo>
                  <a:pt x="77292" y="3768"/>
                </a:lnTo>
                <a:lnTo>
                  <a:pt x="76898" y="3449"/>
                </a:lnTo>
                <a:lnTo>
                  <a:pt x="76486" y="3149"/>
                </a:lnTo>
                <a:lnTo>
                  <a:pt x="76036" y="2868"/>
                </a:lnTo>
                <a:lnTo>
                  <a:pt x="75567" y="2606"/>
                </a:lnTo>
                <a:lnTo>
                  <a:pt x="75080" y="2381"/>
                </a:lnTo>
                <a:lnTo>
                  <a:pt x="74574" y="2156"/>
                </a:lnTo>
                <a:lnTo>
                  <a:pt x="74049" y="1968"/>
                </a:lnTo>
                <a:lnTo>
                  <a:pt x="73505" y="1781"/>
                </a:lnTo>
                <a:lnTo>
                  <a:pt x="72962" y="1631"/>
                </a:lnTo>
                <a:lnTo>
                  <a:pt x="72380" y="1481"/>
                </a:lnTo>
                <a:lnTo>
                  <a:pt x="71818" y="1350"/>
                </a:lnTo>
                <a:lnTo>
                  <a:pt x="71237" y="1219"/>
                </a:lnTo>
                <a:lnTo>
                  <a:pt x="70637" y="1125"/>
                </a:lnTo>
                <a:lnTo>
                  <a:pt x="70056" y="1031"/>
                </a:lnTo>
                <a:lnTo>
                  <a:pt x="69456" y="937"/>
                </a:lnTo>
                <a:lnTo>
                  <a:pt x="68256" y="806"/>
                </a:lnTo>
                <a:lnTo>
                  <a:pt x="67075" y="712"/>
                </a:lnTo>
                <a:lnTo>
                  <a:pt x="65913" y="619"/>
                </a:lnTo>
                <a:lnTo>
                  <a:pt x="63701" y="506"/>
                </a:lnTo>
                <a:lnTo>
                  <a:pt x="62689" y="450"/>
                </a:lnTo>
                <a:lnTo>
                  <a:pt x="61751" y="394"/>
                </a:lnTo>
                <a:lnTo>
                  <a:pt x="60401" y="300"/>
                </a:lnTo>
                <a:lnTo>
                  <a:pt x="59052" y="225"/>
                </a:lnTo>
                <a:lnTo>
                  <a:pt x="57702" y="150"/>
                </a:lnTo>
                <a:lnTo>
                  <a:pt x="56371" y="112"/>
                </a:lnTo>
                <a:lnTo>
                  <a:pt x="53671" y="37"/>
                </a:lnTo>
                <a:lnTo>
                  <a:pt x="50972"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5" name="Google Shape;425;p9"/>
          <p:cNvSpPr txBox="1">
            <a:spLocks noGrp="1"/>
          </p:cNvSpPr>
          <p:nvPr>
            <p:ph type="title"/>
          </p:nvPr>
        </p:nvSpPr>
        <p:spPr>
          <a:xfrm>
            <a:off x="2825850" y="1703683"/>
            <a:ext cx="3492300" cy="10218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800"/>
              <a:buNone/>
              <a:defRPr sz="7000"/>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426" name="Google Shape;426;p9"/>
          <p:cNvSpPr txBox="1">
            <a:spLocks noGrp="1"/>
          </p:cNvSpPr>
          <p:nvPr>
            <p:ph type="subTitle" idx="1"/>
          </p:nvPr>
        </p:nvSpPr>
        <p:spPr>
          <a:xfrm>
            <a:off x="2424600" y="2797074"/>
            <a:ext cx="4294800" cy="5487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600"/>
              <a:buNone/>
              <a:defRPr sz="1600">
                <a:solidFill>
                  <a:schemeClr val="accent4"/>
                </a:solidFill>
              </a:defRPr>
            </a:lvl1pPr>
            <a:lvl2pPr lvl="1" algn="ctr" rtl="0">
              <a:lnSpc>
                <a:spcPct val="100000"/>
              </a:lnSpc>
              <a:spcBef>
                <a:spcPts val="0"/>
              </a:spcBef>
              <a:spcAft>
                <a:spcPts val="0"/>
              </a:spcAft>
              <a:buSzPts val="1600"/>
              <a:buNone/>
              <a:defRPr/>
            </a:lvl2pPr>
            <a:lvl3pPr lvl="2" algn="ctr" rtl="0">
              <a:lnSpc>
                <a:spcPct val="100000"/>
              </a:lnSpc>
              <a:spcBef>
                <a:spcPts val="0"/>
              </a:spcBef>
              <a:spcAft>
                <a:spcPts val="0"/>
              </a:spcAft>
              <a:buSzPts val="1600"/>
              <a:buNone/>
              <a:defRPr/>
            </a:lvl3pPr>
            <a:lvl4pPr lvl="3" algn="ctr" rtl="0">
              <a:lnSpc>
                <a:spcPct val="100000"/>
              </a:lnSpc>
              <a:spcBef>
                <a:spcPts val="0"/>
              </a:spcBef>
              <a:spcAft>
                <a:spcPts val="0"/>
              </a:spcAft>
              <a:buSzPts val="1600"/>
              <a:buNone/>
              <a:defRPr/>
            </a:lvl4pPr>
            <a:lvl5pPr lvl="4" algn="ctr" rtl="0">
              <a:lnSpc>
                <a:spcPct val="100000"/>
              </a:lnSpc>
              <a:spcBef>
                <a:spcPts val="0"/>
              </a:spcBef>
              <a:spcAft>
                <a:spcPts val="0"/>
              </a:spcAft>
              <a:buSzPts val="1600"/>
              <a:buNone/>
              <a:defRPr/>
            </a:lvl5pPr>
            <a:lvl6pPr lvl="5" algn="ctr" rtl="0">
              <a:lnSpc>
                <a:spcPct val="100000"/>
              </a:lnSpc>
              <a:spcBef>
                <a:spcPts val="0"/>
              </a:spcBef>
              <a:spcAft>
                <a:spcPts val="0"/>
              </a:spcAft>
              <a:buSzPts val="1600"/>
              <a:buNone/>
              <a:defRPr/>
            </a:lvl6pPr>
            <a:lvl7pPr lvl="6" algn="ctr" rtl="0">
              <a:lnSpc>
                <a:spcPct val="100000"/>
              </a:lnSpc>
              <a:spcBef>
                <a:spcPts val="0"/>
              </a:spcBef>
              <a:spcAft>
                <a:spcPts val="0"/>
              </a:spcAft>
              <a:buSzPts val="1600"/>
              <a:buNone/>
              <a:defRPr/>
            </a:lvl7pPr>
            <a:lvl8pPr lvl="7" algn="ctr" rtl="0">
              <a:lnSpc>
                <a:spcPct val="100000"/>
              </a:lnSpc>
              <a:spcBef>
                <a:spcPts val="0"/>
              </a:spcBef>
              <a:spcAft>
                <a:spcPts val="0"/>
              </a:spcAft>
              <a:buSzPts val="1600"/>
              <a:buNone/>
              <a:defRPr/>
            </a:lvl8pPr>
            <a:lvl9pPr lvl="8" algn="ctr" rtl="0">
              <a:lnSpc>
                <a:spcPct val="100000"/>
              </a:lnSpc>
              <a:spcBef>
                <a:spcPts val="0"/>
              </a:spcBef>
              <a:spcAft>
                <a:spcPts val="0"/>
              </a:spcAft>
              <a:buSzPts val="1600"/>
              <a:buNone/>
              <a:defRPr/>
            </a:lvl9pPr>
          </a:lstStyle>
          <a:p>
            <a:endParaRPr/>
          </a:p>
        </p:txBody>
      </p:sp>
      <p:sp>
        <p:nvSpPr>
          <p:cNvPr id="427" name="Google Shape;427;p9"/>
          <p:cNvSpPr/>
          <p:nvPr/>
        </p:nvSpPr>
        <p:spPr>
          <a:xfrm>
            <a:off x="8020545" y="3213080"/>
            <a:ext cx="410240" cy="563457"/>
          </a:xfrm>
          <a:custGeom>
            <a:avLst/>
            <a:gdLst/>
            <a:ahLst/>
            <a:cxnLst/>
            <a:rect l="l" t="t" r="r" b="b"/>
            <a:pathLst>
              <a:path w="29466" h="40471" extrusionOk="0">
                <a:moveTo>
                  <a:pt x="28375" y="7988"/>
                </a:moveTo>
                <a:lnTo>
                  <a:pt x="28629" y="8064"/>
                </a:lnTo>
                <a:lnTo>
                  <a:pt x="28705" y="9966"/>
                </a:lnTo>
                <a:lnTo>
                  <a:pt x="28705" y="10904"/>
                </a:lnTo>
                <a:lnTo>
                  <a:pt x="28705" y="11360"/>
                </a:lnTo>
                <a:lnTo>
                  <a:pt x="28680" y="11842"/>
                </a:lnTo>
                <a:lnTo>
                  <a:pt x="28654" y="11994"/>
                </a:lnTo>
                <a:lnTo>
                  <a:pt x="28578" y="12172"/>
                </a:lnTo>
                <a:lnTo>
                  <a:pt x="28477" y="12324"/>
                </a:lnTo>
                <a:lnTo>
                  <a:pt x="28375" y="12476"/>
                </a:lnTo>
                <a:lnTo>
                  <a:pt x="28096" y="12806"/>
                </a:lnTo>
                <a:lnTo>
                  <a:pt x="27868" y="13110"/>
                </a:lnTo>
                <a:lnTo>
                  <a:pt x="27640" y="13059"/>
                </a:lnTo>
                <a:lnTo>
                  <a:pt x="27437" y="11310"/>
                </a:lnTo>
                <a:lnTo>
                  <a:pt x="27361" y="10422"/>
                </a:lnTo>
                <a:lnTo>
                  <a:pt x="27336" y="9560"/>
                </a:lnTo>
                <a:lnTo>
                  <a:pt x="27336" y="9433"/>
                </a:lnTo>
                <a:lnTo>
                  <a:pt x="27361" y="9306"/>
                </a:lnTo>
                <a:lnTo>
                  <a:pt x="27437" y="9104"/>
                </a:lnTo>
                <a:lnTo>
                  <a:pt x="27564" y="8901"/>
                </a:lnTo>
                <a:lnTo>
                  <a:pt x="27716" y="8723"/>
                </a:lnTo>
                <a:lnTo>
                  <a:pt x="28046" y="8368"/>
                </a:lnTo>
                <a:lnTo>
                  <a:pt x="28223" y="8191"/>
                </a:lnTo>
                <a:lnTo>
                  <a:pt x="28375" y="7988"/>
                </a:lnTo>
                <a:close/>
                <a:moveTo>
                  <a:pt x="26321" y="10549"/>
                </a:moveTo>
                <a:lnTo>
                  <a:pt x="26575" y="10650"/>
                </a:lnTo>
                <a:lnTo>
                  <a:pt x="26727" y="12299"/>
                </a:lnTo>
                <a:lnTo>
                  <a:pt x="26778" y="13135"/>
                </a:lnTo>
                <a:lnTo>
                  <a:pt x="26803" y="13947"/>
                </a:lnTo>
                <a:lnTo>
                  <a:pt x="26803" y="14074"/>
                </a:lnTo>
                <a:lnTo>
                  <a:pt x="26778" y="14175"/>
                </a:lnTo>
                <a:lnTo>
                  <a:pt x="26676" y="14429"/>
                </a:lnTo>
                <a:lnTo>
                  <a:pt x="26524" y="14631"/>
                </a:lnTo>
                <a:lnTo>
                  <a:pt x="26397" y="14860"/>
                </a:lnTo>
                <a:lnTo>
                  <a:pt x="26169" y="15139"/>
                </a:lnTo>
                <a:lnTo>
                  <a:pt x="25916" y="15443"/>
                </a:lnTo>
                <a:lnTo>
                  <a:pt x="25307" y="16102"/>
                </a:lnTo>
                <a:lnTo>
                  <a:pt x="25054" y="14378"/>
                </a:lnTo>
                <a:lnTo>
                  <a:pt x="24825" y="12831"/>
                </a:lnTo>
                <a:lnTo>
                  <a:pt x="24825" y="12704"/>
                </a:lnTo>
                <a:lnTo>
                  <a:pt x="24876" y="12552"/>
                </a:lnTo>
                <a:lnTo>
                  <a:pt x="24927" y="12425"/>
                </a:lnTo>
                <a:lnTo>
                  <a:pt x="25003" y="12299"/>
                </a:lnTo>
                <a:lnTo>
                  <a:pt x="25637" y="11411"/>
                </a:lnTo>
                <a:lnTo>
                  <a:pt x="26321" y="10549"/>
                </a:lnTo>
                <a:close/>
                <a:moveTo>
                  <a:pt x="24065" y="13541"/>
                </a:moveTo>
                <a:lnTo>
                  <a:pt x="24318" y="15240"/>
                </a:lnTo>
                <a:lnTo>
                  <a:pt x="24521" y="16736"/>
                </a:lnTo>
                <a:lnTo>
                  <a:pt x="24521" y="16863"/>
                </a:lnTo>
                <a:lnTo>
                  <a:pt x="24470" y="17015"/>
                </a:lnTo>
                <a:lnTo>
                  <a:pt x="24420" y="17142"/>
                </a:lnTo>
                <a:lnTo>
                  <a:pt x="24344" y="17269"/>
                </a:lnTo>
                <a:lnTo>
                  <a:pt x="23786" y="17979"/>
                </a:lnTo>
                <a:lnTo>
                  <a:pt x="23202" y="18663"/>
                </a:lnTo>
                <a:lnTo>
                  <a:pt x="23000" y="18587"/>
                </a:lnTo>
                <a:lnTo>
                  <a:pt x="22822" y="18511"/>
                </a:lnTo>
                <a:lnTo>
                  <a:pt x="22670" y="18410"/>
                </a:lnTo>
                <a:lnTo>
                  <a:pt x="22543" y="18283"/>
                </a:lnTo>
                <a:lnTo>
                  <a:pt x="22467" y="18131"/>
                </a:lnTo>
                <a:lnTo>
                  <a:pt x="22391" y="17979"/>
                </a:lnTo>
                <a:lnTo>
                  <a:pt x="22366" y="17826"/>
                </a:lnTo>
                <a:lnTo>
                  <a:pt x="22340" y="17649"/>
                </a:lnTo>
                <a:lnTo>
                  <a:pt x="22290" y="17218"/>
                </a:lnTo>
                <a:lnTo>
                  <a:pt x="22239" y="16787"/>
                </a:lnTo>
                <a:lnTo>
                  <a:pt x="22239" y="16381"/>
                </a:lnTo>
                <a:lnTo>
                  <a:pt x="22264" y="16153"/>
                </a:lnTo>
                <a:lnTo>
                  <a:pt x="22290" y="15950"/>
                </a:lnTo>
                <a:lnTo>
                  <a:pt x="22340" y="15823"/>
                </a:lnTo>
                <a:lnTo>
                  <a:pt x="22416" y="15671"/>
                </a:lnTo>
                <a:lnTo>
                  <a:pt x="22594" y="15418"/>
                </a:lnTo>
                <a:lnTo>
                  <a:pt x="22797" y="15164"/>
                </a:lnTo>
                <a:lnTo>
                  <a:pt x="23000" y="14910"/>
                </a:lnTo>
                <a:lnTo>
                  <a:pt x="24065" y="13541"/>
                </a:lnTo>
                <a:close/>
                <a:moveTo>
                  <a:pt x="914" y="11893"/>
                </a:moveTo>
                <a:lnTo>
                  <a:pt x="1218" y="12121"/>
                </a:lnTo>
                <a:lnTo>
                  <a:pt x="1497" y="12349"/>
                </a:lnTo>
                <a:lnTo>
                  <a:pt x="1750" y="12578"/>
                </a:lnTo>
                <a:lnTo>
                  <a:pt x="1953" y="12806"/>
                </a:lnTo>
                <a:lnTo>
                  <a:pt x="2105" y="13085"/>
                </a:lnTo>
                <a:lnTo>
                  <a:pt x="2207" y="13364"/>
                </a:lnTo>
                <a:lnTo>
                  <a:pt x="2283" y="13719"/>
                </a:lnTo>
                <a:lnTo>
                  <a:pt x="2308" y="14074"/>
                </a:lnTo>
                <a:lnTo>
                  <a:pt x="2308" y="15341"/>
                </a:lnTo>
                <a:lnTo>
                  <a:pt x="2334" y="16635"/>
                </a:lnTo>
                <a:lnTo>
                  <a:pt x="2460" y="19170"/>
                </a:lnTo>
                <a:lnTo>
                  <a:pt x="2460" y="19170"/>
                </a:lnTo>
                <a:lnTo>
                  <a:pt x="2029" y="19018"/>
                </a:lnTo>
                <a:lnTo>
                  <a:pt x="1674" y="18841"/>
                </a:lnTo>
                <a:lnTo>
                  <a:pt x="1395" y="18638"/>
                </a:lnTo>
                <a:lnTo>
                  <a:pt x="1269" y="18536"/>
                </a:lnTo>
                <a:lnTo>
                  <a:pt x="1167" y="18435"/>
                </a:lnTo>
                <a:lnTo>
                  <a:pt x="1091" y="18308"/>
                </a:lnTo>
                <a:lnTo>
                  <a:pt x="1015" y="18181"/>
                </a:lnTo>
                <a:lnTo>
                  <a:pt x="964" y="18029"/>
                </a:lnTo>
                <a:lnTo>
                  <a:pt x="914" y="17852"/>
                </a:lnTo>
                <a:lnTo>
                  <a:pt x="863" y="17497"/>
                </a:lnTo>
                <a:lnTo>
                  <a:pt x="837" y="17091"/>
                </a:lnTo>
                <a:lnTo>
                  <a:pt x="863" y="12907"/>
                </a:lnTo>
                <a:lnTo>
                  <a:pt x="888" y="12451"/>
                </a:lnTo>
                <a:lnTo>
                  <a:pt x="914" y="11893"/>
                </a:lnTo>
                <a:close/>
                <a:moveTo>
                  <a:pt x="6467" y="17269"/>
                </a:moveTo>
                <a:lnTo>
                  <a:pt x="7557" y="18055"/>
                </a:lnTo>
                <a:lnTo>
                  <a:pt x="6467" y="19449"/>
                </a:lnTo>
                <a:lnTo>
                  <a:pt x="6467" y="17269"/>
                </a:lnTo>
                <a:close/>
                <a:moveTo>
                  <a:pt x="3145" y="14226"/>
                </a:moveTo>
                <a:lnTo>
                  <a:pt x="3373" y="14327"/>
                </a:lnTo>
                <a:lnTo>
                  <a:pt x="3601" y="14429"/>
                </a:lnTo>
                <a:lnTo>
                  <a:pt x="3779" y="14581"/>
                </a:lnTo>
                <a:lnTo>
                  <a:pt x="3931" y="14733"/>
                </a:lnTo>
                <a:lnTo>
                  <a:pt x="4235" y="15063"/>
                </a:lnTo>
                <a:lnTo>
                  <a:pt x="4387" y="15215"/>
                </a:lnTo>
                <a:lnTo>
                  <a:pt x="4565" y="15367"/>
                </a:lnTo>
                <a:lnTo>
                  <a:pt x="4869" y="15595"/>
                </a:lnTo>
                <a:lnTo>
                  <a:pt x="5123" y="15874"/>
                </a:lnTo>
                <a:lnTo>
                  <a:pt x="5326" y="16153"/>
                </a:lnTo>
                <a:lnTo>
                  <a:pt x="5503" y="16457"/>
                </a:lnTo>
                <a:lnTo>
                  <a:pt x="5605" y="16787"/>
                </a:lnTo>
                <a:lnTo>
                  <a:pt x="5655" y="17142"/>
                </a:lnTo>
                <a:lnTo>
                  <a:pt x="5681" y="17522"/>
                </a:lnTo>
                <a:lnTo>
                  <a:pt x="5630" y="17928"/>
                </a:lnTo>
                <a:lnTo>
                  <a:pt x="5579" y="18334"/>
                </a:lnTo>
                <a:lnTo>
                  <a:pt x="5579" y="18739"/>
                </a:lnTo>
                <a:lnTo>
                  <a:pt x="5630" y="19551"/>
                </a:lnTo>
                <a:lnTo>
                  <a:pt x="5630" y="19906"/>
                </a:lnTo>
                <a:lnTo>
                  <a:pt x="5630" y="20185"/>
                </a:lnTo>
                <a:lnTo>
                  <a:pt x="5579" y="20438"/>
                </a:lnTo>
                <a:lnTo>
                  <a:pt x="5503" y="20641"/>
                </a:lnTo>
                <a:lnTo>
                  <a:pt x="5376" y="20844"/>
                </a:lnTo>
                <a:lnTo>
                  <a:pt x="5199" y="21047"/>
                </a:lnTo>
                <a:lnTo>
                  <a:pt x="4590" y="21655"/>
                </a:lnTo>
                <a:lnTo>
                  <a:pt x="4134" y="21123"/>
                </a:lnTo>
                <a:lnTo>
                  <a:pt x="3931" y="20895"/>
                </a:lnTo>
                <a:lnTo>
                  <a:pt x="3728" y="20641"/>
                </a:lnTo>
                <a:lnTo>
                  <a:pt x="3601" y="20438"/>
                </a:lnTo>
                <a:lnTo>
                  <a:pt x="3475" y="20261"/>
                </a:lnTo>
                <a:lnTo>
                  <a:pt x="3399" y="20058"/>
                </a:lnTo>
                <a:lnTo>
                  <a:pt x="3348" y="19830"/>
                </a:lnTo>
                <a:lnTo>
                  <a:pt x="3246" y="17066"/>
                </a:lnTo>
                <a:lnTo>
                  <a:pt x="3145" y="14226"/>
                </a:lnTo>
                <a:close/>
                <a:moveTo>
                  <a:pt x="27741" y="26397"/>
                </a:moveTo>
                <a:lnTo>
                  <a:pt x="27995" y="26448"/>
                </a:lnTo>
                <a:lnTo>
                  <a:pt x="28046" y="28629"/>
                </a:lnTo>
                <a:lnTo>
                  <a:pt x="28071" y="29694"/>
                </a:lnTo>
                <a:lnTo>
                  <a:pt x="28071" y="30784"/>
                </a:lnTo>
                <a:lnTo>
                  <a:pt x="28046" y="31038"/>
                </a:lnTo>
                <a:lnTo>
                  <a:pt x="27970" y="31240"/>
                </a:lnTo>
                <a:lnTo>
                  <a:pt x="27843" y="31443"/>
                </a:lnTo>
                <a:lnTo>
                  <a:pt x="27665" y="31646"/>
                </a:lnTo>
                <a:lnTo>
                  <a:pt x="27488" y="31824"/>
                </a:lnTo>
                <a:lnTo>
                  <a:pt x="27260" y="31976"/>
                </a:lnTo>
                <a:lnTo>
                  <a:pt x="26778" y="32331"/>
                </a:lnTo>
                <a:lnTo>
                  <a:pt x="26575" y="30277"/>
                </a:lnTo>
                <a:lnTo>
                  <a:pt x="26474" y="29313"/>
                </a:lnTo>
                <a:lnTo>
                  <a:pt x="26423" y="28350"/>
                </a:lnTo>
                <a:lnTo>
                  <a:pt x="26423" y="28248"/>
                </a:lnTo>
                <a:lnTo>
                  <a:pt x="26448" y="28147"/>
                </a:lnTo>
                <a:lnTo>
                  <a:pt x="26550" y="27944"/>
                </a:lnTo>
                <a:lnTo>
                  <a:pt x="26676" y="27741"/>
                </a:lnTo>
                <a:lnTo>
                  <a:pt x="26829" y="27564"/>
                </a:lnTo>
                <a:lnTo>
                  <a:pt x="27285" y="26980"/>
                </a:lnTo>
                <a:lnTo>
                  <a:pt x="27741" y="26397"/>
                </a:lnTo>
                <a:close/>
                <a:moveTo>
                  <a:pt x="16128" y="25662"/>
                </a:moveTo>
                <a:lnTo>
                  <a:pt x="16534" y="25890"/>
                </a:lnTo>
                <a:lnTo>
                  <a:pt x="16711" y="25991"/>
                </a:lnTo>
                <a:lnTo>
                  <a:pt x="16863" y="26118"/>
                </a:lnTo>
                <a:lnTo>
                  <a:pt x="16965" y="26270"/>
                </a:lnTo>
                <a:lnTo>
                  <a:pt x="17066" y="26423"/>
                </a:lnTo>
                <a:lnTo>
                  <a:pt x="17117" y="26600"/>
                </a:lnTo>
                <a:lnTo>
                  <a:pt x="17117" y="26828"/>
                </a:lnTo>
                <a:lnTo>
                  <a:pt x="17117" y="32559"/>
                </a:lnTo>
                <a:lnTo>
                  <a:pt x="16736" y="32508"/>
                </a:lnTo>
                <a:lnTo>
                  <a:pt x="16407" y="32432"/>
                </a:lnTo>
                <a:lnTo>
                  <a:pt x="16179" y="32331"/>
                </a:lnTo>
                <a:lnTo>
                  <a:pt x="16077" y="32255"/>
                </a:lnTo>
                <a:lnTo>
                  <a:pt x="15976" y="32179"/>
                </a:lnTo>
                <a:lnTo>
                  <a:pt x="15925" y="32103"/>
                </a:lnTo>
                <a:lnTo>
                  <a:pt x="15874" y="32001"/>
                </a:lnTo>
                <a:lnTo>
                  <a:pt x="15824" y="31874"/>
                </a:lnTo>
                <a:lnTo>
                  <a:pt x="15798" y="31748"/>
                </a:lnTo>
                <a:lnTo>
                  <a:pt x="15773" y="31469"/>
                </a:lnTo>
                <a:lnTo>
                  <a:pt x="15773" y="31088"/>
                </a:lnTo>
                <a:lnTo>
                  <a:pt x="15925" y="28908"/>
                </a:lnTo>
                <a:lnTo>
                  <a:pt x="16052" y="26727"/>
                </a:lnTo>
                <a:lnTo>
                  <a:pt x="16128" y="25662"/>
                </a:lnTo>
                <a:close/>
                <a:moveTo>
                  <a:pt x="22873" y="1065"/>
                </a:moveTo>
                <a:lnTo>
                  <a:pt x="28502" y="6213"/>
                </a:lnTo>
                <a:lnTo>
                  <a:pt x="28122" y="6720"/>
                </a:lnTo>
                <a:lnTo>
                  <a:pt x="27919" y="6948"/>
                </a:lnTo>
                <a:lnTo>
                  <a:pt x="27716" y="7202"/>
                </a:lnTo>
                <a:lnTo>
                  <a:pt x="26829" y="8191"/>
                </a:lnTo>
                <a:lnTo>
                  <a:pt x="25966" y="9230"/>
                </a:lnTo>
                <a:lnTo>
                  <a:pt x="25104" y="10270"/>
                </a:lnTo>
                <a:lnTo>
                  <a:pt x="24267" y="11335"/>
                </a:lnTo>
                <a:lnTo>
                  <a:pt x="23456" y="12425"/>
                </a:lnTo>
                <a:lnTo>
                  <a:pt x="22670" y="13490"/>
                </a:lnTo>
                <a:lnTo>
                  <a:pt x="21098" y="15696"/>
                </a:lnTo>
                <a:lnTo>
                  <a:pt x="20692" y="16330"/>
                </a:lnTo>
                <a:lnTo>
                  <a:pt x="20286" y="16964"/>
                </a:lnTo>
                <a:lnTo>
                  <a:pt x="20236" y="17066"/>
                </a:lnTo>
                <a:lnTo>
                  <a:pt x="20210" y="17193"/>
                </a:lnTo>
                <a:lnTo>
                  <a:pt x="20160" y="17421"/>
                </a:lnTo>
                <a:lnTo>
                  <a:pt x="28096" y="24369"/>
                </a:lnTo>
                <a:lnTo>
                  <a:pt x="23126" y="30226"/>
                </a:lnTo>
                <a:lnTo>
                  <a:pt x="15570" y="23861"/>
                </a:lnTo>
                <a:lnTo>
                  <a:pt x="7811" y="32889"/>
                </a:lnTo>
                <a:lnTo>
                  <a:pt x="1294" y="27766"/>
                </a:lnTo>
                <a:lnTo>
                  <a:pt x="8800" y="18080"/>
                </a:lnTo>
                <a:lnTo>
                  <a:pt x="8597" y="17750"/>
                </a:lnTo>
                <a:lnTo>
                  <a:pt x="8343" y="17446"/>
                </a:lnTo>
                <a:lnTo>
                  <a:pt x="8090" y="17167"/>
                </a:lnTo>
                <a:lnTo>
                  <a:pt x="7785" y="16863"/>
                </a:lnTo>
                <a:lnTo>
                  <a:pt x="7177" y="16305"/>
                </a:lnTo>
                <a:lnTo>
                  <a:pt x="6568" y="15722"/>
                </a:lnTo>
                <a:lnTo>
                  <a:pt x="5960" y="15139"/>
                </a:lnTo>
                <a:lnTo>
                  <a:pt x="5351" y="14555"/>
                </a:lnTo>
                <a:lnTo>
                  <a:pt x="4109" y="13414"/>
                </a:lnTo>
                <a:lnTo>
                  <a:pt x="1497" y="11056"/>
                </a:lnTo>
                <a:lnTo>
                  <a:pt x="5655" y="5959"/>
                </a:lnTo>
                <a:lnTo>
                  <a:pt x="6162" y="6340"/>
                </a:lnTo>
                <a:lnTo>
                  <a:pt x="6619" y="6745"/>
                </a:lnTo>
                <a:lnTo>
                  <a:pt x="7557" y="7582"/>
                </a:lnTo>
                <a:lnTo>
                  <a:pt x="8470" y="8444"/>
                </a:lnTo>
                <a:lnTo>
                  <a:pt x="9383" y="9306"/>
                </a:lnTo>
                <a:lnTo>
                  <a:pt x="10296" y="10143"/>
                </a:lnTo>
                <a:lnTo>
                  <a:pt x="10777" y="10574"/>
                </a:lnTo>
                <a:lnTo>
                  <a:pt x="11259" y="10980"/>
                </a:lnTo>
                <a:lnTo>
                  <a:pt x="11766" y="11360"/>
                </a:lnTo>
                <a:lnTo>
                  <a:pt x="12299" y="11741"/>
                </a:lnTo>
                <a:lnTo>
                  <a:pt x="12831" y="12070"/>
                </a:lnTo>
                <a:lnTo>
                  <a:pt x="13415" y="12400"/>
                </a:lnTo>
                <a:lnTo>
                  <a:pt x="22873" y="1065"/>
                </a:lnTo>
                <a:close/>
                <a:moveTo>
                  <a:pt x="14987" y="26144"/>
                </a:moveTo>
                <a:lnTo>
                  <a:pt x="15240" y="26220"/>
                </a:lnTo>
                <a:lnTo>
                  <a:pt x="15139" y="27538"/>
                </a:lnTo>
                <a:lnTo>
                  <a:pt x="15063" y="28350"/>
                </a:lnTo>
                <a:lnTo>
                  <a:pt x="14987" y="29161"/>
                </a:lnTo>
                <a:lnTo>
                  <a:pt x="14936" y="29973"/>
                </a:lnTo>
                <a:lnTo>
                  <a:pt x="14911" y="30353"/>
                </a:lnTo>
                <a:lnTo>
                  <a:pt x="14936" y="30759"/>
                </a:lnTo>
                <a:lnTo>
                  <a:pt x="14936" y="31012"/>
                </a:lnTo>
                <a:lnTo>
                  <a:pt x="14911" y="31240"/>
                </a:lnTo>
                <a:lnTo>
                  <a:pt x="14885" y="31469"/>
                </a:lnTo>
                <a:lnTo>
                  <a:pt x="14835" y="31671"/>
                </a:lnTo>
                <a:lnTo>
                  <a:pt x="14759" y="31874"/>
                </a:lnTo>
                <a:lnTo>
                  <a:pt x="14657" y="32052"/>
                </a:lnTo>
                <a:lnTo>
                  <a:pt x="14556" y="32229"/>
                </a:lnTo>
                <a:lnTo>
                  <a:pt x="14454" y="32407"/>
                </a:lnTo>
                <a:lnTo>
                  <a:pt x="14201" y="32736"/>
                </a:lnTo>
                <a:lnTo>
                  <a:pt x="13896" y="33066"/>
                </a:lnTo>
                <a:lnTo>
                  <a:pt x="13212" y="33700"/>
                </a:lnTo>
                <a:lnTo>
                  <a:pt x="13212" y="33066"/>
                </a:lnTo>
                <a:lnTo>
                  <a:pt x="13212" y="32534"/>
                </a:lnTo>
                <a:lnTo>
                  <a:pt x="13262" y="31773"/>
                </a:lnTo>
                <a:lnTo>
                  <a:pt x="13339" y="30987"/>
                </a:lnTo>
                <a:lnTo>
                  <a:pt x="13389" y="30201"/>
                </a:lnTo>
                <a:lnTo>
                  <a:pt x="13364" y="29820"/>
                </a:lnTo>
                <a:lnTo>
                  <a:pt x="13339" y="29440"/>
                </a:lnTo>
                <a:lnTo>
                  <a:pt x="13313" y="29136"/>
                </a:lnTo>
                <a:lnTo>
                  <a:pt x="13339" y="28882"/>
                </a:lnTo>
                <a:lnTo>
                  <a:pt x="13364" y="28629"/>
                </a:lnTo>
                <a:lnTo>
                  <a:pt x="13415" y="28400"/>
                </a:lnTo>
                <a:lnTo>
                  <a:pt x="13491" y="28172"/>
                </a:lnTo>
                <a:lnTo>
                  <a:pt x="13592" y="27969"/>
                </a:lnTo>
                <a:lnTo>
                  <a:pt x="13694" y="27766"/>
                </a:lnTo>
                <a:lnTo>
                  <a:pt x="13820" y="27564"/>
                </a:lnTo>
                <a:lnTo>
                  <a:pt x="14099" y="27209"/>
                </a:lnTo>
                <a:lnTo>
                  <a:pt x="14378" y="26854"/>
                </a:lnTo>
                <a:lnTo>
                  <a:pt x="14682" y="26499"/>
                </a:lnTo>
                <a:lnTo>
                  <a:pt x="14987" y="26144"/>
                </a:lnTo>
                <a:close/>
                <a:moveTo>
                  <a:pt x="17801" y="27209"/>
                </a:moveTo>
                <a:lnTo>
                  <a:pt x="18106" y="27310"/>
                </a:lnTo>
                <a:lnTo>
                  <a:pt x="18562" y="27614"/>
                </a:lnTo>
                <a:lnTo>
                  <a:pt x="18942" y="27944"/>
                </a:lnTo>
                <a:lnTo>
                  <a:pt x="19120" y="28121"/>
                </a:lnTo>
                <a:lnTo>
                  <a:pt x="19272" y="28299"/>
                </a:lnTo>
                <a:lnTo>
                  <a:pt x="19424" y="28502"/>
                </a:lnTo>
                <a:lnTo>
                  <a:pt x="19551" y="28705"/>
                </a:lnTo>
                <a:lnTo>
                  <a:pt x="19678" y="28908"/>
                </a:lnTo>
                <a:lnTo>
                  <a:pt x="19754" y="29136"/>
                </a:lnTo>
                <a:lnTo>
                  <a:pt x="19830" y="29364"/>
                </a:lnTo>
                <a:lnTo>
                  <a:pt x="19906" y="29618"/>
                </a:lnTo>
                <a:lnTo>
                  <a:pt x="19957" y="29871"/>
                </a:lnTo>
                <a:lnTo>
                  <a:pt x="19982" y="30125"/>
                </a:lnTo>
                <a:lnTo>
                  <a:pt x="19982" y="30404"/>
                </a:lnTo>
                <a:lnTo>
                  <a:pt x="19982" y="30708"/>
                </a:lnTo>
                <a:lnTo>
                  <a:pt x="19957" y="31139"/>
                </a:lnTo>
                <a:lnTo>
                  <a:pt x="19957" y="31595"/>
                </a:lnTo>
                <a:lnTo>
                  <a:pt x="20007" y="32026"/>
                </a:lnTo>
                <a:lnTo>
                  <a:pt x="20058" y="32508"/>
                </a:lnTo>
                <a:lnTo>
                  <a:pt x="20160" y="33472"/>
                </a:lnTo>
                <a:lnTo>
                  <a:pt x="20286" y="34486"/>
                </a:lnTo>
                <a:lnTo>
                  <a:pt x="20286" y="34486"/>
                </a:lnTo>
                <a:lnTo>
                  <a:pt x="19196" y="33928"/>
                </a:lnTo>
                <a:lnTo>
                  <a:pt x="18714" y="33675"/>
                </a:lnTo>
                <a:lnTo>
                  <a:pt x="18258" y="33421"/>
                </a:lnTo>
                <a:lnTo>
                  <a:pt x="18156" y="33320"/>
                </a:lnTo>
                <a:lnTo>
                  <a:pt x="18080" y="33193"/>
                </a:lnTo>
                <a:lnTo>
                  <a:pt x="18030" y="33066"/>
                </a:lnTo>
                <a:lnTo>
                  <a:pt x="18004" y="32914"/>
                </a:lnTo>
                <a:lnTo>
                  <a:pt x="17903" y="30099"/>
                </a:lnTo>
                <a:lnTo>
                  <a:pt x="17801" y="27209"/>
                </a:lnTo>
                <a:close/>
                <a:moveTo>
                  <a:pt x="25510" y="29491"/>
                </a:moveTo>
                <a:lnTo>
                  <a:pt x="25586" y="29744"/>
                </a:lnTo>
                <a:lnTo>
                  <a:pt x="25662" y="30175"/>
                </a:lnTo>
                <a:lnTo>
                  <a:pt x="25840" y="31342"/>
                </a:lnTo>
                <a:lnTo>
                  <a:pt x="25916" y="31950"/>
                </a:lnTo>
                <a:lnTo>
                  <a:pt x="25966" y="32508"/>
                </a:lnTo>
                <a:lnTo>
                  <a:pt x="25992" y="32939"/>
                </a:lnTo>
                <a:lnTo>
                  <a:pt x="25966" y="33091"/>
                </a:lnTo>
                <a:lnTo>
                  <a:pt x="25966" y="33193"/>
                </a:lnTo>
                <a:lnTo>
                  <a:pt x="25890" y="33370"/>
                </a:lnTo>
                <a:lnTo>
                  <a:pt x="25789" y="33548"/>
                </a:lnTo>
                <a:lnTo>
                  <a:pt x="25535" y="33878"/>
                </a:lnTo>
                <a:lnTo>
                  <a:pt x="24952" y="34537"/>
                </a:lnTo>
                <a:lnTo>
                  <a:pt x="24217" y="35298"/>
                </a:lnTo>
                <a:lnTo>
                  <a:pt x="23912" y="33421"/>
                </a:lnTo>
                <a:lnTo>
                  <a:pt x="23786" y="32584"/>
                </a:lnTo>
                <a:lnTo>
                  <a:pt x="23659" y="31748"/>
                </a:lnTo>
                <a:lnTo>
                  <a:pt x="23659" y="31545"/>
                </a:lnTo>
                <a:lnTo>
                  <a:pt x="23710" y="31316"/>
                </a:lnTo>
                <a:lnTo>
                  <a:pt x="23811" y="31114"/>
                </a:lnTo>
                <a:lnTo>
                  <a:pt x="23938" y="30936"/>
                </a:lnTo>
                <a:lnTo>
                  <a:pt x="24318" y="30556"/>
                </a:lnTo>
                <a:lnTo>
                  <a:pt x="24724" y="30201"/>
                </a:lnTo>
                <a:lnTo>
                  <a:pt x="25510" y="29491"/>
                </a:lnTo>
                <a:close/>
                <a:moveTo>
                  <a:pt x="990" y="28933"/>
                </a:moveTo>
                <a:lnTo>
                  <a:pt x="1395" y="29136"/>
                </a:lnTo>
                <a:lnTo>
                  <a:pt x="1725" y="29364"/>
                </a:lnTo>
                <a:lnTo>
                  <a:pt x="2004" y="29592"/>
                </a:lnTo>
                <a:lnTo>
                  <a:pt x="2232" y="29820"/>
                </a:lnTo>
                <a:lnTo>
                  <a:pt x="2308" y="29947"/>
                </a:lnTo>
                <a:lnTo>
                  <a:pt x="2384" y="30099"/>
                </a:lnTo>
                <a:lnTo>
                  <a:pt x="2435" y="30251"/>
                </a:lnTo>
                <a:lnTo>
                  <a:pt x="2486" y="30404"/>
                </a:lnTo>
                <a:lnTo>
                  <a:pt x="2536" y="30733"/>
                </a:lnTo>
                <a:lnTo>
                  <a:pt x="2536" y="31114"/>
                </a:lnTo>
                <a:lnTo>
                  <a:pt x="2511" y="31697"/>
                </a:lnTo>
                <a:lnTo>
                  <a:pt x="2486" y="32280"/>
                </a:lnTo>
                <a:lnTo>
                  <a:pt x="2486" y="33472"/>
                </a:lnTo>
                <a:lnTo>
                  <a:pt x="2511" y="35855"/>
                </a:lnTo>
                <a:lnTo>
                  <a:pt x="2511" y="35855"/>
                </a:lnTo>
                <a:lnTo>
                  <a:pt x="2029" y="35729"/>
                </a:lnTo>
                <a:lnTo>
                  <a:pt x="1649" y="35576"/>
                </a:lnTo>
                <a:lnTo>
                  <a:pt x="1497" y="35500"/>
                </a:lnTo>
                <a:lnTo>
                  <a:pt x="1370" y="35424"/>
                </a:lnTo>
                <a:lnTo>
                  <a:pt x="1269" y="35348"/>
                </a:lnTo>
                <a:lnTo>
                  <a:pt x="1167" y="35247"/>
                </a:lnTo>
                <a:lnTo>
                  <a:pt x="1116" y="35145"/>
                </a:lnTo>
                <a:lnTo>
                  <a:pt x="1066" y="35019"/>
                </a:lnTo>
                <a:lnTo>
                  <a:pt x="1015" y="34866"/>
                </a:lnTo>
                <a:lnTo>
                  <a:pt x="990" y="34714"/>
                </a:lnTo>
                <a:lnTo>
                  <a:pt x="990" y="34359"/>
                </a:lnTo>
                <a:lnTo>
                  <a:pt x="990" y="33878"/>
                </a:lnTo>
                <a:lnTo>
                  <a:pt x="1015" y="32686"/>
                </a:lnTo>
                <a:lnTo>
                  <a:pt x="1015" y="31494"/>
                </a:lnTo>
                <a:lnTo>
                  <a:pt x="990" y="28933"/>
                </a:lnTo>
                <a:close/>
                <a:moveTo>
                  <a:pt x="20768" y="29820"/>
                </a:moveTo>
                <a:lnTo>
                  <a:pt x="21098" y="29973"/>
                </a:lnTo>
                <a:lnTo>
                  <a:pt x="21402" y="30125"/>
                </a:lnTo>
                <a:lnTo>
                  <a:pt x="21656" y="30302"/>
                </a:lnTo>
                <a:lnTo>
                  <a:pt x="21884" y="30480"/>
                </a:lnTo>
                <a:lnTo>
                  <a:pt x="22087" y="30683"/>
                </a:lnTo>
                <a:lnTo>
                  <a:pt x="22264" y="30885"/>
                </a:lnTo>
                <a:lnTo>
                  <a:pt x="22442" y="31114"/>
                </a:lnTo>
                <a:lnTo>
                  <a:pt x="22569" y="31342"/>
                </a:lnTo>
                <a:lnTo>
                  <a:pt x="22670" y="31595"/>
                </a:lnTo>
                <a:lnTo>
                  <a:pt x="22771" y="31849"/>
                </a:lnTo>
                <a:lnTo>
                  <a:pt x="22847" y="32128"/>
                </a:lnTo>
                <a:lnTo>
                  <a:pt x="22898" y="32407"/>
                </a:lnTo>
                <a:lnTo>
                  <a:pt x="22974" y="32965"/>
                </a:lnTo>
                <a:lnTo>
                  <a:pt x="23025" y="33573"/>
                </a:lnTo>
                <a:lnTo>
                  <a:pt x="23050" y="34131"/>
                </a:lnTo>
                <a:lnTo>
                  <a:pt x="23126" y="34714"/>
                </a:lnTo>
                <a:lnTo>
                  <a:pt x="23329" y="36033"/>
                </a:lnTo>
                <a:lnTo>
                  <a:pt x="23329" y="36033"/>
                </a:lnTo>
                <a:lnTo>
                  <a:pt x="22290" y="35526"/>
                </a:lnTo>
                <a:lnTo>
                  <a:pt x="21833" y="35298"/>
                </a:lnTo>
                <a:lnTo>
                  <a:pt x="21427" y="35069"/>
                </a:lnTo>
                <a:lnTo>
                  <a:pt x="21301" y="34968"/>
                </a:lnTo>
                <a:lnTo>
                  <a:pt x="21174" y="34841"/>
                </a:lnTo>
                <a:lnTo>
                  <a:pt x="21098" y="34689"/>
                </a:lnTo>
                <a:lnTo>
                  <a:pt x="21047" y="34537"/>
                </a:lnTo>
                <a:lnTo>
                  <a:pt x="20895" y="32179"/>
                </a:lnTo>
                <a:lnTo>
                  <a:pt x="20768" y="29820"/>
                </a:lnTo>
                <a:close/>
                <a:moveTo>
                  <a:pt x="12299" y="29668"/>
                </a:moveTo>
                <a:lnTo>
                  <a:pt x="12299" y="32026"/>
                </a:lnTo>
                <a:lnTo>
                  <a:pt x="12274" y="34233"/>
                </a:lnTo>
                <a:lnTo>
                  <a:pt x="12248" y="34461"/>
                </a:lnTo>
                <a:lnTo>
                  <a:pt x="12197" y="34664"/>
                </a:lnTo>
                <a:lnTo>
                  <a:pt x="12096" y="34866"/>
                </a:lnTo>
                <a:lnTo>
                  <a:pt x="11969" y="35044"/>
                </a:lnTo>
                <a:lnTo>
                  <a:pt x="11690" y="35374"/>
                </a:lnTo>
                <a:lnTo>
                  <a:pt x="11386" y="35703"/>
                </a:lnTo>
                <a:lnTo>
                  <a:pt x="10625" y="36464"/>
                </a:lnTo>
                <a:lnTo>
                  <a:pt x="10625" y="34385"/>
                </a:lnTo>
                <a:lnTo>
                  <a:pt x="10625" y="32889"/>
                </a:lnTo>
                <a:lnTo>
                  <a:pt x="10625" y="32305"/>
                </a:lnTo>
                <a:lnTo>
                  <a:pt x="10651" y="31849"/>
                </a:lnTo>
                <a:lnTo>
                  <a:pt x="10676" y="31646"/>
                </a:lnTo>
                <a:lnTo>
                  <a:pt x="10701" y="31469"/>
                </a:lnTo>
                <a:lnTo>
                  <a:pt x="10777" y="31291"/>
                </a:lnTo>
                <a:lnTo>
                  <a:pt x="10828" y="31139"/>
                </a:lnTo>
                <a:lnTo>
                  <a:pt x="10930" y="30961"/>
                </a:lnTo>
                <a:lnTo>
                  <a:pt x="11031" y="30809"/>
                </a:lnTo>
                <a:lnTo>
                  <a:pt x="11335" y="30480"/>
                </a:lnTo>
                <a:lnTo>
                  <a:pt x="11741" y="30125"/>
                </a:lnTo>
                <a:lnTo>
                  <a:pt x="12299" y="29668"/>
                </a:lnTo>
                <a:close/>
                <a:moveTo>
                  <a:pt x="3348" y="30835"/>
                </a:moveTo>
                <a:lnTo>
                  <a:pt x="3627" y="30961"/>
                </a:lnTo>
                <a:lnTo>
                  <a:pt x="3855" y="31088"/>
                </a:lnTo>
                <a:lnTo>
                  <a:pt x="4032" y="31240"/>
                </a:lnTo>
                <a:lnTo>
                  <a:pt x="4185" y="31418"/>
                </a:lnTo>
                <a:lnTo>
                  <a:pt x="4311" y="31621"/>
                </a:lnTo>
                <a:lnTo>
                  <a:pt x="4387" y="31824"/>
                </a:lnTo>
                <a:lnTo>
                  <a:pt x="4413" y="32077"/>
                </a:lnTo>
                <a:lnTo>
                  <a:pt x="4413" y="32356"/>
                </a:lnTo>
                <a:lnTo>
                  <a:pt x="4362" y="33523"/>
                </a:lnTo>
                <a:lnTo>
                  <a:pt x="4311" y="34714"/>
                </a:lnTo>
                <a:lnTo>
                  <a:pt x="4261" y="37098"/>
                </a:lnTo>
                <a:lnTo>
                  <a:pt x="4058" y="37073"/>
                </a:lnTo>
                <a:lnTo>
                  <a:pt x="3880" y="37022"/>
                </a:lnTo>
                <a:lnTo>
                  <a:pt x="3728" y="36946"/>
                </a:lnTo>
                <a:lnTo>
                  <a:pt x="3576" y="36870"/>
                </a:lnTo>
                <a:lnTo>
                  <a:pt x="3475" y="36768"/>
                </a:lnTo>
                <a:lnTo>
                  <a:pt x="3399" y="36616"/>
                </a:lnTo>
                <a:lnTo>
                  <a:pt x="3348" y="36439"/>
                </a:lnTo>
                <a:lnTo>
                  <a:pt x="3348" y="36261"/>
                </a:lnTo>
                <a:lnTo>
                  <a:pt x="3348" y="30835"/>
                </a:lnTo>
                <a:close/>
                <a:moveTo>
                  <a:pt x="9738" y="32736"/>
                </a:moveTo>
                <a:lnTo>
                  <a:pt x="9738" y="36794"/>
                </a:lnTo>
                <a:lnTo>
                  <a:pt x="9738" y="37047"/>
                </a:lnTo>
                <a:lnTo>
                  <a:pt x="9712" y="37225"/>
                </a:lnTo>
                <a:lnTo>
                  <a:pt x="9687" y="37377"/>
                </a:lnTo>
                <a:lnTo>
                  <a:pt x="9586" y="37529"/>
                </a:lnTo>
                <a:lnTo>
                  <a:pt x="9459" y="37681"/>
                </a:lnTo>
                <a:lnTo>
                  <a:pt x="9256" y="37859"/>
                </a:lnTo>
                <a:lnTo>
                  <a:pt x="8622" y="38391"/>
                </a:lnTo>
                <a:lnTo>
                  <a:pt x="8546" y="37985"/>
                </a:lnTo>
                <a:lnTo>
                  <a:pt x="8495" y="37630"/>
                </a:lnTo>
                <a:lnTo>
                  <a:pt x="8470" y="36185"/>
                </a:lnTo>
                <a:lnTo>
                  <a:pt x="8445" y="35475"/>
                </a:lnTo>
                <a:lnTo>
                  <a:pt x="8394" y="34740"/>
                </a:lnTo>
                <a:lnTo>
                  <a:pt x="8394" y="34410"/>
                </a:lnTo>
                <a:lnTo>
                  <a:pt x="8419" y="34106"/>
                </a:lnTo>
                <a:lnTo>
                  <a:pt x="8470" y="33827"/>
                </a:lnTo>
                <a:lnTo>
                  <a:pt x="8597" y="33599"/>
                </a:lnTo>
                <a:lnTo>
                  <a:pt x="8774" y="33370"/>
                </a:lnTo>
                <a:lnTo>
                  <a:pt x="9028" y="33168"/>
                </a:lnTo>
                <a:lnTo>
                  <a:pt x="9357" y="32965"/>
                </a:lnTo>
                <a:lnTo>
                  <a:pt x="9738" y="32736"/>
                </a:lnTo>
                <a:close/>
                <a:moveTo>
                  <a:pt x="5174" y="32508"/>
                </a:moveTo>
                <a:lnTo>
                  <a:pt x="5503" y="32610"/>
                </a:lnTo>
                <a:lnTo>
                  <a:pt x="5807" y="32736"/>
                </a:lnTo>
                <a:lnTo>
                  <a:pt x="6061" y="32889"/>
                </a:lnTo>
                <a:lnTo>
                  <a:pt x="6315" y="33066"/>
                </a:lnTo>
                <a:lnTo>
                  <a:pt x="6771" y="33421"/>
                </a:lnTo>
                <a:lnTo>
                  <a:pt x="7202" y="33776"/>
                </a:lnTo>
                <a:lnTo>
                  <a:pt x="7278" y="33852"/>
                </a:lnTo>
                <a:lnTo>
                  <a:pt x="7329" y="33954"/>
                </a:lnTo>
                <a:lnTo>
                  <a:pt x="7380" y="34055"/>
                </a:lnTo>
                <a:lnTo>
                  <a:pt x="7380" y="34156"/>
                </a:lnTo>
                <a:lnTo>
                  <a:pt x="7659" y="39329"/>
                </a:lnTo>
                <a:lnTo>
                  <a:pt x="6467" y="38645"/>
                </a:lnTo>
                <a:lnTo>
                  <a:pt x="5960" y="38340"/>
                </a:lnTo>
                <a:lnTo>
                  <a:pt x="5478" y="38061"/>
                </a:lnTo>
                <a:lnTo>
                  <a:pt x="5376" y="37935"/>
                </a:lnTo>
                <a:lnTo>
                  <a:pt x="5275" y="37808"/>
                </a:lnTo>
                <a:lnTo>
                  <a:pt x="5224" y="37630"/>
                </a:lnTo>
                <a:lnTo>
                  <a:pt x="5199" y="37478"/>
                </a:lnTo>
                <a:lnTo>
                  <a:pt x="5174" y="35044"/>
                </a:lnTo>
                <a:lnTo>
                  <a:pt x="5174" y="32508"/>
                </a:lnTo>
                <a:close/>
                <a:moveTo>
                  <a:pt x="22822" y="0"/>
                </a:moveTo>
                <a:lnTo>
                  <a:pt x="21529" y="1319"/>
                </a:lnTo>
                <a:lnTo>
                  <a:pt x="20261" y="2663"/>
                </a:lnTo>
                <a:lnTo>
                  <a:pt x="19019" y="4032"/>
                </a:lnTo>
                <a:lnTo>
                  <a:pt x="17801" y="5427"/>
                </a:lnTo>
                <a:lnTo>
                  <a:pt x="16610" y="6821"/>
                </a:lnTo>
                <a:lnTo>
                  <a:pt x="15418" y="8267"/>
                </a:lnTo>
                <a:lnTo>
                  <a:pt x="14251" y="9712"/>
                </a:lnTo>
                <a:lnTo>
                  <a:pt x="13085" y="11183"/>
                </a:lnTo>
                <a:lnTo>
                  <a:pt x="11589" y="9890"/>
                </a:lnTo>
                <a:lnTo>
                  <a:pt x="9104" y="7709"/>
                </a:lnTo>
                <a:lnTo>
                  <a:pt x="7861" y="6644"/>
                </a:lnTo>
                <a:lnTo>
                  <a:pt x="6594" y="5554"/>
                </a:lnTo>
                <a:lnTo>
                  <a:pt x="6315" y="5325"/>
                </a:lnTo>
                <a:lnTo>
                  <a:pt x="6061" y="5173"/>
                </a:lnTo>
                <a:lnTo>
                  <a:pt x="5833" y="5072"/>
                </a:lnTo>
                <a:lnTo>
                  <a:pt x="5731" y="5046"/>
                </a:lnTo>
                <a:lnTo>
                  <a:pt x="5630" y="5046"/>
                </a:lnTo>
                <a:lnTo>
                  <a:pt x="5529" y="5072"/>
                </a:lnTo>
                <a:lnTo>
                  <a:pt x="5427" y="5097"/>
                </a:lnTo>
                <a:lnTo>
                  <a:pt x="5224" y="5224"/>
                </a:lnTo>
                <a:lnTo>
                  <a:pt x="4996" y="5427"/>
                </a:lnTo>
                <a:lnTo>
                  <a:pt x="4742" y="5680"/>
                </a:lnTo>
                <a:lnTo>
                  <a:pt x="4210" y="6314"/>
                </a:lnTo>
                <a:lnTo>
                  <a:pt x="3677" y="6974"/>
                </a:lnTo>
                <a:lnTo>
                  <a:pt x="3145" y="7608"/>
                </a:lnTo>
                <a:lnTo>
                  <a:pt x="2587" y="8241"/>
                </a:lnTo>
                <a:lnTo>
                  <a:pt x="2029" y="8901"/>
                </a:lnTo>
                <a:lnTo>
                  <a:pt x="1471" y="9560"/>
                </a:lnTo>
                <a:lnTo>
                  <a:pt x="1167" y="9890"/>
                </a:lnTo>
                <a:lnTo>
                  <a:pt x="837" y="10194"/>
                </a:lnTo>
                <a:lnTo>
                  <a:pt x="457" y="10473"/>
                </a:lnTo>
                <a:lnTo>
                  <a:pt x="77" y="10752"/>
                </a:lnTo>
                <a:lnTo>
                  <a:pt x="51" y="14074"/>
                </a:lnTo>
                <a:lnTo>
                  <a:pt x="51" y="15747"/>
                </a:lnTo>
                <a:lnTo>
                  <a:pt x="1" y="17421"/>
                </a:lnTo>
                <a:lnTo>
                  <a:pt x="26" y="17700"/>
                </a:lnTo>
                <a:lnTo>
                  <a:pt x="51" y="17979"/>
                </a:lnTo>
                <a:lnTo>
                  <a:pt x="102" y="18207"/>
                </a:lnTo>
                <a:lnTo>
                  <a:pt x="204" y="18435"/>
                </a:lnTo>
                <a:lnTo>
                  <a:pt x="330" y="18663"/>
                </a:lnTo>
                <a:lnTo>
                  <a:pt x="457" y="18866"/>
                </a:lnTo>
                <a:lnTo>
                  <a:pt x="635" y="19044"/>
                </a:lnTo>
                <a:lnTo>
                  <a:pt x="837" y="19246"/>
                </a:lnTo>
                <a:lnTo>
                  <a:pt x="1649" y="19982"/>
                </a:lnTo>
                <a:lnTo>
                  <a:pt x="2460" y="20743"/>
                </a:lnTo>
                <a:lnTo>
                  <a:pt x="4134" y="22340"/>
                </a:lnTo>
                <a:lnTo>
                  <a:pt x="3399" y="23304"/>
                </a:lnTo>
                <a:lnTo>
                  <a:pt x="2004" y="25104"/>
                </a:lnTo>
                <a:lnTo>
                  <a:pt x="635" y="26879"/>
                </a:lnTo>
                <a:lnTo>
                  <a:pt x="482" y="27133"/>
                </a:lnTo>
                <a:lnTo>
                  <a:pt x="330" y="27386"/>
                </a:lnTo>
                <a:lnTo>
                  <a:pt x="254" y="27665"/>
                </a:lnTo>
                <a:lnTo>
                  <a:pt x="204" y="27792"/>
                </a:lnTo>
                <a:lnTo>
                  <a:pt x="204" y="27919"/>
                </a:lnTo>
                <a:lnTo>
                  <a:pt x="178" y="29643"/>
                </a:lnTo>
                <a:lnTo>
                  <a:pt x="153" y="31342"/>
                </a:lnTo>
                <a:lnTo>
                  <a:pt x="127" y="34765"/>
                </a:lnTo>
                <a:lnTo>
                  <a:pt x="127" y="34943"/>
                </a:lnTo>
                <a:lnTo>
                  <a:pt x="153" y="35120"/>
                </a:lnTo>
                <a:lnTo>
                  <a:pt x="178" y="35272"/>
                </a:lnTo>
                <a:lnTo>
                  <a:pt x="254" y="35424"/>
                </a:lnTo>
                <a:lnTo>
                  <a:pt x="330" y="35576"/>
                </a:lnTo>
                <a:lnTo>
                  <a:pt x="432" y="35703"/>
                </a:lnTo>
                <a:lnTo>
                  <a:pt x="559" y="35830"/>
                </a:lnTo>
                <a:lnTo>
                  <a:pt x="685" y="35931"/>
                </a:lnTo>
                <a:lnTo>
                  <a:pt x="1522" y="36540"/>
                </a:lnTo>
                <a:lnTo>
                  <a:pt x="2334" y="37149"/>
                </a:lnTo>
                <a:lnTo>
                  <a:pt x="3145" y="37757"/>
                </a:lnTo>
                <a:lnTo>
                  <a:pt x="3982" y="38315"/>
                </a:lnTo>
                <a:lnTo>
                  <a:pt x="4920" y="38898"/>
                </a:lnTo>
                <a:lnTo>
                  <a:pt x="5884" y="39431"/>
                </a:lnTo>
                <a:lnTo>
                  <a:pt x="7811" y="40470"/>
                </a:lnTo>
                <a:lnTo>
                  <a:pt x="8825" y="39558"/>
                </a:lnTo>
                <a:lnTo>
                  <a:pt x="9814" y="38619"/>
                </a:lnTo>
                <a:lnTo>
                  <a:pt x="10777" y="37681"/>
                </a:lnTo>
                <a:lnTo>
                  <a:pt x="11690" y="36718"/>
                </a:lnTo>
                <a:lnTo>
                  <a:pt x="13491" y="34765"/>
                </a:lnTo>
                <a:lnTo>
                  <a:pt x="14404" y="33801"/>
                </a:lnTo>
                <a:lnTo>
                  <a:pt x="15291" y="32863"/>
                </a:lnTo>
                <a:lnTo>
                  <a:pt x="23912" y="37428"/>
                </a:lnTo>
                <a:lnTo>
                  <a:pt x="24293" y="36768"/>
                </a:lnTo>
                <a:lnTo>
                  <a:pt x="24470" y="36489"/>
                </a:lnTo>
                <a:lnTo>
                  <a:pt x="24648" y="36261"/>
                </a:lnTo>
                <a:lnTo>
                  <a:pt x="26220" y="34410"/>
                </a:lnTo>
                <a:lnTo>
                  <a:pt x="27031" y="33497"/>
                </a:lnTo>
                <a:lnTo>
                  <a:pt x="27868" y="32610"/>
                </a:lnTo>
                <a:lnTo>
                  <a:pt x="28122" y="32331"/>
                </a:lnTo>
                <a:lnTo>
                  <a:pt x="28325" y="32026"/>
                </a:lnTo>
                <a:lnTo>
                  <a:pt x="28502" y="31722"/>
                </a:lnTo>
                <a:lnTo>
                  <a:pt x="28654" y="31418"/>
                </a:lnTo>
                <a:lnTo>
                  <a:pt x="28756" y="31088"/>
                </a:lnTo>
                <a:lnTo>
                  <a:pt x="28832" y="30733"/>
                </a:lnTo>
                <a:lnTo>
                  <a:pt x="28882" y="30378"/>
                </a:lnTo>
                <a:lnTo>
                  <a:pt x="28882" y="30023"/>
                </a:lnTo>
                <a:lnTo>
                  <a:pt x="28908" y="27335"/>
                </a:lnTo>
                <a:lnTo>
                  <a:pt x="28959" y="24673"/>
                </a:lnTo>
                <a:lnTo>
                  <a:pt x="28959" y="24343"/>
                </a:lnTo>
                <a:lnTo>
                  <a:pt x="28933" y="24191"/>
                </a:lnTo>
                <a:lnTo>
                  <a:pt x="28882" y="24064"/>
                </a:lnTo>
                <a:lnTo>
                  <a:pt x="28806" y="23938"/>
                </a:lnTo>
                <a:lnTo>
                  <a:pt x="28730" y="23811"/>
                </a:lnTo>
                <a:lnTo>
                  <a:pt x="28629" y="23684"/>
                </a:lnTo>
                <a:lnTo>
                  <a:pt x="28502" y="23557"/>
                </a:lnTo>
                <a:lnTo>
                  <a:pt x="26727" y="21909"/>
                </a:lnTo>
                <a:lnTo>
                  <a:pt x="24952" y="20261"/>
                </a:lnTo>
                <a:lnTo>
                  <a:pt x="24470" y="19830"/>
                </a:lnTo>
                <a:lnTo>
                  <a:pt x="23963" y="19399"/>
                </a:lnTo>
                <a:lnTo>
                  <a:pt x="24191" y="19044"/>
                </a:lnTo>
                <a:lnTo>
                  <a:pt x="24394" y="18765"/>
                </a:lnTo>
                <a:lnTo>
                  <a:pt x="26626" y="15950"/>
                </a:lnTo>
                <a:lnTo>
                  <a:pt x="28832" y="13110"/>
                </a:lnTo>
                <a:lnTo>
                  <a:pt x="29035" y="12831"/>
                </a:lnTo>
                <a:lnTo>
                  <a:pt x="29237" y="12552"/>
                </a:lnTo>
                <a:lnTo>
                  <a:pt x="29314" y="12375"/>
                </a:lnTo>
                <a:lnTo>
                  <a:pt x="29364" y="12223"/>
                </a:lnTo>
                <a:lnTo>
                  <a:pt x="29415" y="12070"/>
                </a:lnTo>
                <a:lnTo>
                  <a:pt x="29440" y="11918"/>
                </a:lnTo>
                <a:lnTo>
                  <a:pt x="29466" y="10600"/>
                </a:lnTo>
                <a:lnTo>
                  <a:pt x="29466" y="9256"/>
                </a:lnTo>
                <a:lnTo>
                  <a:pt x="29466" y="7912"/>
                </a:lnTo>
                <a:lnTo>
                  <a:pt x="29466" y="6593"/>
                </a:lnTo>
                <a:lnTo>
                  <a:pt x="29466" y="6365"/>
                </a:lnTo>
                <a:lnTo>
                  <a:pt x="29440" y="6162"/>
                </a:lnTo>
                <a:lnTo>
                  <a:pt x="29415" y="5985"/>
                </a:lnTo>
                <a:lnTo>
                  <a:pt x="29339" y="5782"/>
                </a:lnTo>
                <a:lnTo>
                  <a:pt x="29263" y="5630"/>
                </a:lnTo>
                <a:lnTo>
                  <a:pt x="29161" y="5452"/>
                </a:lnTo>
                <a:lnTo>
                  <a:pt x="29035" y="5300"/>
                </a:lnTo>
                <a:lnTo>
                  <a:pt x="28882" y="5148"/>
                </a:lnTo>
                <a:lnTo>
                  <a:pt x="26296" y="2840"/>
                </a:lnTo>
                <a:lnTo>
                  <a:pt x="23710" y="533"/>
                </a:lnTo>
                <a:lnTo>
                  <a:pt x="23507" y="381"/>
                </a:lnTo>
                <a:lnTo>
                  <a:pt x="23304" y="279"/>
                </a:lnTo>
                <a:lnTo>
                  <a:pt x="22822"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8" name="Google Shape;428;p9"/>
          <p:cNvSpPr/>
          <p:nvPr/>
        </p:nvSpPr>
        <p:spPr>
          <a:xfrm>
            <a:off x="7281244" y="3901825"/>
            <a:ext cx="936970" cy="655235"/>
          </a:xfrm>
          <a:custGeom>
            <a:avLst/>
            <a:gdLst/>
            <a:ahLst/>
            <a:cxnLst/>
            <a:rect l="l" t="t" r="r" b="b"/>
            <a:pathLst>
              <a:path w="67299" h="47063" extrusionOk="0">
                <a:moveTo>
                  <a:pt x="49599" y="17370"/>
                </a:moveTo>
                <a:lnTo>
                  <a:pt x="52566" y="17395"/>
                </a:lnTo>
                <a:lnTo>
                  <a:pt x="52465" y="17623"/>
                </a:lnTo>
                <a:lnTo>
                  <a:pt x="52237" y="17927"/>
                </a:lnTo>
                <a:lnTo>
                  <a:pt x="51932" y="18308"/>
                </a:lnTo>
                <a:lnTo>
                  <a:pt x="51552" y="18739"/>
                </a:lnTo>
                <a:lnTo>
                  <a:pt x="51146" y="19195"/>
                </a:lnTo>
                <a:lnTo>
                  <a:pt x="50690" y="19652"/>
                </a:lnTo>
                <a:lnTo>
                  <a:pt x="50208" y="20083"/>
                </a:lnTo>
                <a:lnTo>
                  <a:pt x="49752" y="20514"/>
                </a:lnTo>
                <a:lnTo>
                  <a:pt x="49599" y="17370"/>
                </a:lnTo>
                <a:close/>
                <a:moveTo>
                  <a:pt x="55001" y="17294"/>
                </a:moveTo>
                <a:lnTo>
                  <a:pt x="55178" y="17319"/>
                </a:lnTo>
                <a:lnTo>
                  <a:pt x="55381" y="17395"/>
                </a:lnTo>
                <a:lnTo>
                  <a:pt x="55457" y="17877"/>
                </a:lnTo>
                <a:lnTo>
                  <a:pt x="55482" y="18232"/>
                </a:lnTo>
                <a:lnTo>
                  <a:pt x="55508" y="18561"/>
                </a:lnTo>
                <a:lnTo>
                  <a:pt x="55457" y="18891"/>
                </a:lnTo>
                <a:lnTo>
                  <a:pt x="55381" y="19195"/>
                </a:lnTo>
                <a:lnTo>
                  <a:pt x="55254" y="19500"/>
                </a:lnTo>
                <a:lnTo>
                  <a:pt x="55077" y="19779"/>
                </a:lnTo>
                <a:lnTo>
                  <a:pt x="54848" y="20083"/>
                </a:lnTo>
                <a:lnTo>
                  <a:pt x="54544" y="20362"/>
                </a:lnTo>
                <a:lnTo>
                  <a:pt x="53986" y="20869"/>
                </a:lnTo>
                <a:lnTo>
                  <a:pt x="53428" y="21351"/>
                </a:lnTo>
                <a:lnTo>
                  <a:pt x="52389" y="22416"/>
                </a:lnTo>
                <a:lnTo>
                  <a:pt x="51349" y="23455"/>
                </a:lnTo>
                <a:lnTo>
                  <a:pt x="50309" y="24520"/>
                </a:lnTo>
                <a:lnTo>
                  <a:pt x="49675" y="25129"/>
                </a:lnTo>
                <a:lnTo>
                  <a:pt x="49574" y="24723"/>
                </a:lnTo>
                <a:lnTo>
                  <a:pt x="49523" y="24292"/>
                </a:lnTo>
                <a:lnTo>
                  <a:pt x="49523" y="23861"/>
                </a:lnTo>
                <a:lnTo>
                  <a:pt x="49574" y="23455"/>
                </a:lnTo>
                <a:lnTo>
                  <a:pt x="49675" y="23050"/>
                </a:lnTo>
                <a:lnTo>
                  <a:pt x="49828" y="22669"/>
                </a:lnTo>
                <a:lnTo>
                  <a:pt x="50030" y="22314"/>
                </a:lnTo>
                <a:lnTo>
                  <a:pt x="50157" y="22162"/>
                </a:lnTo>
                <a:lnTo>
                  <a:pt x="50284" y="21985"/>
                </a:lnTo>
                <a:lnTo>
                  <a:pt x="52211" y="19880"/>
                </a:lnTo>
                <a:lnTo>
                  <a:pt x="54164" y="17750"/>
                </a:lnTo>
                <a:lnTo>
                  <a:pt x="54417" y="17496"/>
                </a:lnTo>
                <a:lnTo>
                  <a:pt x="54544" y="17420"/>
                </a:lnTo>
                <a:lnTo>
                  <a:pt x="54696" y="17344"/>
                </a:lnTo>
                <a:lnTo>
                  <a:pt x="54848" y="17294"/>
                </a:lnTo>
                <a:close/>
                <a:moveTo>
                  <a:pt x="55178" y="21427"/>
                </a:moveTo>
                <a:lnTo>
                  <a:pt x="55356" y="21503"/>
                </a:lnTo>
                <a:lnTo>
                  <a:pt x="55279" y="22948"/>
                </a:lnTo>
                <a:lnTo>
                  <a:pt x="55254" y="23658"/>
                </a:lnTo>
                <a:lnTo>
                  <a:pt x="55203" y="24394"/>
                </a:lnTo>
                <a:lnTo>
                  <a:pt x="55153" y="24546"/>
                </a:lnTo>
                <a:lnTo>
                  <a:pt x="55077" y="24672"/>
                </a:lnTo>
                <a:lnTo>
                  <a:pt x="54950" y="24825"/>
                </a:lnTo>
                <a:lnTo>
                  <a:pt x="54823" y="24951"/>
                </a:lnTo>
                <a:lnTo>
                  <a:pt x="49473" y="30150"/>
                </a:lnTo>
                <a:lnTo>
                  <a:pt x="49397" y="30200"/>
                </a:lnTo>
                <a:lnTo>
                  <a:pt x="49244" y="30251"/>
                </a:lnTo>
                <a:lnTo>
                  <a:pt x="49194" y="30099"/>
                </a:lnTo>
                <a:lnTo>
                  <a:pt x="49168" y="29972"/>
                </a:lnTo>
                <a:lnTo>
                  <a:pt x="49168" y="29845"/>
                </a:lnTo>
                <a:lnTo>
                  <a:pt x="49168" y="29693"/>
                </a:lnTo>
                <a:lnTo>
                  <a:pt x="49219" y="29135"/>
                </a:lnTo>
                <a:lnTo>
                  <a:pt x="49244" y="28197"/>
                </a:lnTo>
                <a:lnTo>
                  <a:pt x="49295" y="27715"/>
                </a:lnTo>
                <a:lnTo>
                  <a:pt x="49346" y="27487"/>
                </a:lnTo>
                <a:lnTo>
                  <a:pt x="49397" y="27259"/>
                </a:lnTo>
                <a:lnTo>
                  <a:pt x="49498" y="27056"/>
                </a:lnTo>
                <a:lnTo>
                  <a:pt x="49625" y="26853"/>
                </a:lnTo>
                <a:lnTo>
                  <a:pt x="49802" y="26701"/>
                </a:lnTo>
                <a:lnTo>
                  <a:pt x="49980" y="26524"/>
                </a:lnTo>
                <a:lnTo>
                  <a:pt x="50385" y="26219"/>
                </a:lnTo>
                <a:lnTo>
                  <a:pt x="50588" y="26067"/>
                </a:lnTo>
                <a:lnTo>
                  <a:pt x="50766" y="25915"/>
                </a:lnTo>
                <a:lnTo>
                  <a:pt x="52642" y="23988"/>
                </a:lnTo>
                <a:lnTo>
                  <a:pt x="54519" y="22086"/>
                </a:lnTo>
                <a:lnTo>
                  <a:pt x="55178" y="21427"/>
                </a:lnTo>
                <a:close/>
                <a:moveTo>
                  <a:pt x="25180" y="28983"/>
                </a:moveTo>
                <a:lnTo>
                  <a:pt x="24318" y="30479"/>
                </a:lnTo>
                <a:lnTo>
                  <a:pt x="24115" y="30454"/>
                </a:lnTo>
                <a:lnTo>
                  <a:pt x="23963" y="28983"/>
                </a:lnTo>
                <a:close/>
                <a:moveTo>
                  <a:pt x="29136" y="28679"/>
                </a:moveTo>
                <a:lnTo>
                  <a:pt x="24572" y="35399"/>
                </a:lnTo>
                <a:lnTo>
                  <a:pt x="24394" y="35373"/>
                </a:lnTo>
                <a:lnTo>
                  <a:pt x="24394" y="34967"/>
                </a:lnTo>
                <a:lnTo>
                  <a:pt x="24344" y="34587"/>
                </a:lnTo>
                <a:lnTo>
                  <a:pt x="24318" y="34181"/>
                </a:lnTo>
                <a:lnTo>
                  <a:pt x="24318" y="33801"/>
                </a:lnTo>
                <a:lnTo>
                  <a:pt x="24318" y="33395"/>
                </a:lnTo>
                <a:lnTo>
                  <a:pt x="24394" y="33015"/>
                </a:lnTo>
                <a:lnTo>
                  <a:pt x="24445" y="32812"/>
                </a:lnTo>
                <a:lnTo>
                  <a:pt x="24521" y="32635"/>
                </a:lnTo>
                <a:lnTo>
                  <a:pt x="24623" y="32432"/>
                </a:lnTo>
                <a:lnTo>
                  <a:pt x="24749" y="32254"/>
                </a:lnTo>
                <a:lnTo>
                  <a:pt x="25231" y="31494"/>
                </a:lnTo>
                <a:lnTo>
                  <a:pt x="25662" y="30733"/>
                </a:lnTo>
                <a:lnTo>
                  <a:pt x="26550" y="29211"/>
                </a:lnTo>
                <a:lnTo>
                  <a:pt x="26651" y="29034"/>
                </a:lnTo>
                <a:lnTo>
                  <a:pt x="26778" y="28907"/>
                </a:lnTo>
                <a:lnTo>
                  <a:pt x="26930" y="28831"/>
                </a:lnTo>
                <a:lnTo>
                  <a:pt x="27133" y="28806"/>
                </a:lnTo>
                <a:lnTo>
                  <a:pt x="29136" y="28679"/>
                </a:lnTo>
                <a:close/>
                <a:moveTo>
                  <a:pt x="55127" y="26549"/>
                </a:moveTo>
                <a:lnTo>
                  <a:pt x="55051" y="28273"/>
                </a:lnTo>
                <a:lnTo>
                  <a:pt x="55026" y="28831"/>
                </a:lnTo>
                <a:lnTo>
                  <a:pt x="55051" y="29364"/>
                </a:lnTo>
                <a:lnTo>
                  <a:pt x="55026" y="29617"/>
                </a:lnTo>
                <a:lnTo>
                  <a:pt x="55001" y="29896"/>
                </a:lnTo>
                <a:lnTo>
                  <a:pt x="54950" y="30150"/>
                </a:lnTo>
                <a:lnTo>
                  <a:pt x="54874" y="30378"/>
                </a:lnTo>
                <a:lnTo>
                  <a:pt x="54747" y="30581"/>
                </a:lnTo>
                <a:lnTo>
                  <a:pt x="54595" y="30784"/>
                </a:lnTo>
                <a:lnTo>
                  <a:pt x="54392" y="30961"/>
                </a:lnTo>
                <a:lnTo>
                  <a:pt x="54189" y="31164"/>
                </a:lnTo>
                <a:lnTo>
                  <a:pt x="53758" y="31494"/>
                </a:lnTo>
                <a:lnTo>
                  <a:pt x="53352" y="31874"/>
                </a:lnTo>
                <a:lnTo>
                  <a:pt x="49473" y="35576"/>
                </a:lnTo>
                <a:lnTo>
                  <a:pt x="48940" y="36083"/>
                </a:lnTo>
                <a:lnTo>
                  <a:pt x="48737" y="35982"/>
                </a:lnTo>
                <a:lnTo>
                  <a:pt x="49016" y="32635"/>
                </a:lnTo>
                <a:lnTo>
                  <a:pt x="49042" y="32559"/>
                </a:lnTo>
                <a:lnTo>
                  <a:pt x="49067" y="32457"/>
                </a:lnTo>
                <a:lnTo>
                  <a:pt x="49143" y="32381"/>
                </a:lnTo>
                <a:lnTo>
                  <a:pt x="49194" y="32280"/>
                </a:lnTo>
                <a:lnTo>
                  <a:pt x="54696" y="26802"/>
                </a:lnTo>
                <a:lnTo>
                  <a:pt x="54848" y="26701"/>
                </a:lnTo>
                <a:lnTo>
                  <a:pt x="55127" y="26549"/>
                </a:lnTo>
                <a:close/>
                <a:moveTo>
                  <a:pt x="59083" y="5629"/>
                </a:moveTo>
                <a:lnTo>
                  <a:pt x="58855" y="5655"/>
                </a:lnTo>
                <a:lnTo>
                  <a:pt x="58601" y="5731"/>
                </a:lnTo>
                <a:lnTo>
                  <a:pt x="58424" y="5807"/>
                </a:lnTo>
                <a:lnTo>
                  <a:pt x="58297" y="5908"/>
                </a:lnTo>
                <a:lnTo>
                  <a:pt x="58221" y="6010"/>
                </a:lnTo>
                <a:lnTo>
                  <a:pt x="58170" y="6136"/>
                </a:lnTo>
                <a:lnTo>
                  <a:pt x="58170" y="6289"/>
                </a:lnTo>
                <a:lnTo>
                  <a:pt x="58196" y="6441"/>
                </a:lnTo>
                <a:lnTo>
                  <a:pt x="58322" y="6770"/>
                </a:lnTo>
                <a:lnTo>
                  <a:pt x="58424" y="7125"/>
                </a:lnTo>
                <a:lnTo>
                  <a:pt x="58474" y="7354"/>
                </a:lnTo>
                <a:lnTo>
                  <a:pt x="58500" y="7430"/>
                </a:lnTo>
                <a:lnTo>
                  <a:pt x="58474" y="7480"/>
                </a:lnTo>
                <a:lnTo>
                  <a:pt x="57663" y="7886"/>
                </a:lnTo>
                <a:lnTo>
                  <a:pt x="56852" y="8317"/>
                </a:lnTo>
                <a:lnTo>
                  <a:pt x="56091" y="8774"/>
                </a:lnTo>
                <a:lnTo>
                  <a:pt x="55330" y="9281"/>
                </a:lnTo>
                <a:lnTo>
                  <a:pt x="54620" y="9788"/>
                </a:lnTo>
                <a:lnTo>
                  <a:pt x="53936" y="10346"/>
                </a:lnTo>
                <a:lnTo>
                  <a:pt x="53276" y="10929"/>
                </a:lnTo>
                <a:lnTo>
                  <a:pt x="52642" y="11537"/>
                </a:lnTo>
                <a:lnTo>
                  <a:pt x="51882" y="11157"/>
                </a:lnTo>
                <a:lnTo>
                  <a:pt x="51450" y="10954"/>
                </a:lnTo>
                <a:lnTo>
                  <a:pt x="51019" y="10802"/>
                </a:lnTo>
                <a:lnTo>
                  <a:pt x="50563" y="10701"/>
                </a:lnTo>
                <a:lnTo>
                  <a:pt x="50132" y="10650"/>
                </a:lnTo>
                <a:lnTo>
                  <a:pt x="49675" y="10625"/>
                </a:lnTo>
                <a:lnTo>
                  <a:pt x="49219" y="10675"/>
                </a:lnTo>
                <a:lnTo>
                  <a:pt x="48763" y="10751"/>
                </a:lnTo>
                <a:lnTo>
                  <a:pt x="48306" y="10878"/>
                </a:lnTo>
                <a:lnTo>
                  <a:pt x="47824" y="11056"/>
                </a:lnTo>
                <a:lnTo>
                  <a:pt x="47368" y="11233"/>
                </a:lnTo>
                <a:lnTo>
                  <a:pt x="46912" y="11436"/>
                </a:lnTo>
                <a:lnTo>
                  <a:pt x="46455" y="11664"/>
                </a:lnTo>
                <a:lnTo>
                  <a:pt x="45872" y="12019"/>
                </a:lnTo>
                <a:lnTo>
                  <a:pt x="45289" y="12400"/>
                </a:lnTo>
                <a:lnTo>
                  <a:pt x="44756" y="12805"/>
                </a:lnTo>
                <a:lnTo>
                  <a:pt x="44224" y="13236"/>
                </a:lnTo>
                <a:lnTo>
                  <a:pt x="43717" y="13693"/>
                </a:lnTo>
                <a:lnTo>
                  <a:pt x="43260" y="14175"/>
                </a:lnTo>
                <a:lnTo>
                  <a:pt x="42804" y="14682"/>
                </a:lnTo>
                <a:lnTo>
                  <a:pt x="42373" y="15189"/>
                </a:lnTo>
                <a:lnTo>
                  <a:pt x="41865" y="15899"/>
                </a:lnTo>
                <a:lnTo>
                  <a:pt x="41384" y="16584"/>
                </a:lnTo>
                <a:lnTo>
                  <a:pt x="40953" y="17319"/>
                </a:lnTo>
                <a:lnTo>
                  <a:pt x="40572" y="18054"/>
                </a:lnTo>
                <a:lnTo>
                  <a:pt x="40217" y="18790"/>
                </a:lnTo>
                <a:lnTo>
                  <a:pt x="39888" y="19576"/>
                </a:lnTo>
                <a:lnTo>
                  <a:pt x="39583" y="20336"/>
                </a:lnTo>
                <a:lnTo>
                  <a:pt x="39355" y="21122"/>
                </a:lnTo>
                <a:lnTo>
                  <a:pt x="38113" y="25281"/>
                </a:lnTo>
                <a:lnTo>
                  <a:pt x="37884" y="24799"/>
                </a:lnTo>
                <a:lnTo>
                  <a:pt x="37656" y="24343"/>
                </a:lnTo>
                <a:lnTo>
                  <a:pt x="37428" y="23886"/>
                </a:lnTo>
                <a:lnTo>
                  <a:pt x="37174" y="23455"/>
                </a:lnTo>
                <a:lnTo>
                  <a:pt x="36895" y="23050"/>
                </a:lnTo>
                <a:lnTo>
                  <a:pt x="36617" y="22669"/>
                </a:lnTo>
                <a:lnTo>
                  <a:pt x="36287" y="22314"/>
                </a:lnTo>
                <a:lnTo>
                  <a:pt x="35957" y="21985"/>
                </a:lnTo>
                <a:lnTo>
                  <a:pt x="35602" y="21680"/>
                </a:lnTo>
                <a:lnTo>
                  <a:pt x="35197" y="21427"/>
                </a:lnTo>
                <a:lnTo>
                  <a:pt x="34791" y="21199"/>
                </a:lnTo>
                <a:lnTo>
                  <a:pt x="34360" y="20996"/>
                </a:lnTo>
                <a:lnTo>
                  <a:pt x="33878" y="20818"/>
                </a:lnTo>
                <a:lnTo>
                  <a:pt x="33371" y="20691"/>
                </a:lnTo>
                <a:lnTo>
                  <a:pt x="32838" y="20615"/>
                </a:lnTo>
                <a:lnTo>
                  <a:pt x="32280" y="20565"/>
                </a:lnTo>
                <a:lnTo>
                  <a:pt x="31723" y="20539"/>
                </a:lnTo>
                <a:lnTo>
                  <a:pt x="31190" y="20590"/>
                </a:lnTo>
                <a:lnTo>
                  <a:pt x="30683" y="20641"/>
                </a:lnTo>
                <a:lnTo>
                  <a:pt x="30176" y="20717"/>
                </a:lnTo>
                <a:lnTo>
                  <a:pt x="29694" y="20844"/>
                </a:lnTo>
                <a:lnTo>
                  <a:pt x="29212" y="20996"/>
                </a:lnTo>
                <a:lnTo>
                  <a:pt x="28781" y="21173"/>
                </a:lnTo>
                <a:lnTo>
                  <a:pt x="28350" y="21401"/>
                </a:lnTo>
                <a:lnTo>
                  <a:pt x="27919" y="21630"/>
                </a:lnTo>
                <a:lnTo>
                  <a:pt x="27513" y="21909"/>
                </a:lnTo>
                <a:lnTo>
                  <a:pt x="27133" y="22187"/>
                </a:lnTo>
                <a:lnTo>
                  <a:pt x="26753" y="22517"/>
                </a:lnTo>
                <a:lnTo>
                  <a:pt x="26398" y="22847"/>
                </a:lnTo>
                <a:lnTo>
                  <a:pt x="26043" y="23202"/>
                </a:lnTo>
                <a:lnTo>
                  <a:pt x="25713" y="23607"/>
                </a:lnTo>
                <a:lnTo>
                  <a:pt x="25383" y="24013"/>
                </a:lnTo>
                <a:lnTo>
                  <a:pt x="24369" y="23455"/>
                </a:lnTo>
                <a:lnTo>
                  <a:pt x="24065" y="23303"/>
                </a:lnTo>
                <a:lnTo>
                  <a:pt x="23760" y="23176"/>
                </a:lnTo>
                <a:lnTo>
                  <a:pt x="23456" y="23075"/>
                </a:lnTo>
                <a:lnTo>
                  <a:pt x="23152" y="23024"/>
                </a:lnTo>
                <a:lnTo>
                  <a:pt x="22822" y="22974"/>
                </a:lnTo>
                <a:lnTo>
                  <a:pt x="22188" y="22974"/>
                </a:lnTo>
                <a:lnTo>
                  <a:pt x="21859" y="23024"/>
                </a:lnTo>
                <a:lnTo>
                  <a:pt x="21149" y="23151"/>
                </a:lnTo>
                <a:lnTo>
                  <a:pt x="20794" y="23227"/>
                </a:lnTo>
                <a:lnTo>
                  <a:pt x="20464" y="23354"/>
                </a:lnTo>
                <a:lnTo>
                  <a:pt x="20134" y="23455"/>
                </a:lnTo>
                <a:lnTo>
                  <a:pt x="19805" y="23582"/>
                </a:lnTo>
                <a:lnTo>
                  <a:pt x="19500" y="23734"/>
                </a:lnTo>
                <a:lnTo>
                  <a:pt x="19196" y="23912"/>
                </a:lnTo>
                <a:lnTo>
                  <a:pt x="18816" y="24140"/>
                </a:lnTo>
                <a:lnTo>
                  <a:pt x="18461" y="24368"/>
                </a:lnTo>
                <a:lnTo>
                  <a:pt x="18131" y="24596"/>
                </a:lnTo>
                <a:lnTo>
                  <a:pt x="17827" y="24850"/>
                </a:lnTo>
                <a:lnTo>
                  <a:pt x="17523" y="25129"/>
                </a:lnTo>
                <a:lnTo>
                  <a:pt x="17244" y="25408"/>
                </a:lnTo>
                <a:lnTo>
                  <a:pt x="16965" y="25687"/>
                </a:lnTo>
                <a:lnTo>
                  <a:pt x="16711" y="25991"/>
                </a:lnTo>
                <a:lnTo>
                  <a:pt x="16229" y="26600"/>
                </a:lnTo>
                <a:lnTo>
                  <a:pt x="15773" y="27259"/>
                </a:lnTo>
                <a:lnTo>
                  <a:pt x="15367" y="27918"/>
                </a:lnTo>
                <a:lnTo>
                  <a:pt x="15012" y="28628"/>
                </a:lnTo>
                <a:lnTo>
                  <a:pt x="14759" y="29135"/>
                </a:lnTo>
                <a:lnTo>
                  <a:pt x="14530" y="29668"/>
                </a:lnTo>
                <a:lnTo>
                  <a:pt x="14328" y="30200"/>
                </a:lnTo>
                <a:lnTo>
                  <a:pt x="14125" y="30707"/>
                </a:lnTo>
                <a:lnTo>
                  <a:pt x="13973" y="31240"/>
                </a:lnTo>
                <a:lnTo>
                  <a:pt x="13820" y="31772"/>
                </a:lnTo>
                <a:lnTo>
                  <a:pt x="13668" y="32330"/>
                </a:lnTo>
                <a:lnTo>
                  <a:pt x="13567" y="32863"/>
                </a:lnTo>
                <a:lnTo>
                  <a:pt x="13364" y="33953"/>
                </a:lnTo>
                <a:lnTo>
                  <a:pt x="13237" y="35044"/>
                </a:lnTo>
                <a:lnTo>
                  <a:pt x="13136" y="36159"/>
                </a:lnTo>
                <a:lnTo>
                  <a:pt x="13085" y="37250"/>
                </a:lnTo>
                <a:lnTo>
                  <a:pt x="13085" y="37579"/>
                </a:lnTo>
                <a:lnTo>
                  <a:pt x="13110" y="37731"/>
                </a:lnTo>
                <a:lnTo>
                  <a:pt x="13161" y="37884"/>
                </a:lnTo>
                <a:lnTo>
                  <a:pt x="13187" y="37985"/>
                </a:lnTo>
                <a:lnTo>
                  <a:pt x="13237" y="38086"/>
                </a:lnTo>
                <a:lnTo>
                  <a:pt x="13313" y="38162"/>
                </a:lnTo>
                <a:lnTo>
                  <a:pt x="13389" y="38213"/>
                </a:lnTo>
                <a:lnTo>
                  <a:pt x="13465" y="38264"/>
                </a:lnTo>
                <a:lnTo>
                  <a:pt x="13567" y="38315"/>
                </a:lnTo>
                <a:lnTo>
                  <a:pt x="13897" y="38315"/>
                </a:lnTo>
                <a:lnTo>
                  <a:pt x="13998" y="38289"/>
                </a:lnTo>
                <a:lnTo>
                  <a:pt x="14074" y="38239"/>
                </a:lnTo>
                <a:lnTo>
                  <a:pt x="14150" y="38188"/>
                </a:lnTo>
                <a:lnTo>
                  <a:pt x="14201" y="38137"/>
                </a:lnTo>
                <a:lnTo>
                  <a:pt x="14252" y="38061"/>
                </a:lnTo>
                <a:lnTo>
                  <a:pt x="14277" y="37960"/>
                </a:lnTo>
                <a:lnTo>
                  <a:pt x="14302" y="37858"/>
                </a:lnTo>
                <a:lnTo>
                  <a:pt x="14302" y="37681"/>
                </a:lnTo>
                <a:lnTo>
                  <a:pt x="14302" y="37478"/>
                </a:lnTo>
                <a:lnTo>
                  <a:pt x="14480" y="36286"/>
                </a:lnTo>
                <a:lnTo>
                  <a:pt x="14632" y="35120"/>
                </a:lnTo>
                <a:lnTo>
                  <a:pt x="14784" y="33928"/>
                </a:lnTo>
                <a:lnTo>
                  <a:pt x="14911" y="33345"/>
                </a:lnTo>
                <a:lnTo>
                  <a:pt x="15012" y="32761"/>
                </a:lnTo>
                <a:lnTo>
                  <a:pt x="15215" y="31950"/>
                </a:lnTo>
                <a:lnTo>
                  <a:pt x="15469" y="31164"/>
                </a:lnTo>
                <a:lnTo>
                  <a:pt x="15748" y="30378"/>
                </a:lnTo>
                <a:lnTo>
                  <a:pt x="16052" y="29617"/>
                </a:lnTo>
                <a:lnTo>
                  <a:pt x="16432" y="28856"/>
                </a:lnTo>
                <a:lnTo>
                  <a:pt x="16635" y="28501"/>
                </a:lnTo>
                <a:lnTo>
                  <a:pt x="16863" y="28146"/>
                </a:lnTo>
                <a:lnTo>
                  <a:pt x="17092" y="27791"/>
                </a:lnTo>
                <a:lnTo>
                  <a:pt x="17345" y="27436"/>
                </a:lnTo>
                <a:lnTo>
                  <a:pt x="17599" y="27107"/>
                </a:lnTo>
                <a:lnTo>
                  <a:pt x="17903" y="26777"/>
                </a:lnTo>
                <a:lnTo>
                  <a:pt x="18233" y="26397"/>
                </a:lnTo>
                <a:lnTo>
                  <a:pt x="18613" y="26042"/>
                </a:lnTo>
                <a:lnTo>
                  <a:pt x="18993" y="25712"/>
                </a:lnTo>
                <a:lnTo>
                  <a:pt x="19399" y="25408"/>
                </a:lnTo>
                <a:lnTo>
                  <a:pt x="19855" y="25154"/>
                </a:lnTo>
                <a:lnTo>
                  <a:pt x="20312" y="24901"/>
                </a:lnTo>
                <a:lnTo>
                  <a:pt x="20794" y="24698"/>
                </a:lnTo>
                <a:lnTo>
                  <a:pt x="21301" y="24520"/>
                </a:lnTo>
                <a:lnTo>
                  <a:pt x="21732" y="24419"/>
                </a:lnTo>
                <a:lnTo>
                  <a:pt x="22138" y="24368"/>
                </a:lnTo>
                <a:lnTo>
                  <a:pt x="22543" y="24368"/>
                </a:lnTo>
                <a:lnTo>
                  <a:pt x="22924" y="24394"/>
                </a:lnTo>
                <a:lnTo>
                  <a:pt x="23304" y="24495"/>
                </a:lnTo>
                <a:lnTo>
                  <a:pt x="23684" y="24622"/>
                </a:lnTo>
                <a:lnTo>
                  <a:pt x="24065" y="24825"/>
                </a:lnTo>
                <a:lnTo>
                  <a:pt x="24420" y="25078"/>
                </a:lnTo>
                <a:lnTo>
                  <a:pt x="24699" y="25281"/>
                </a:lnTo>
                <a:lnTo>
                  <a:pt x="25003" y="25459"/>
                </a:lnTo>
                <a:lnTo>
                  <a:pt x="25180" y="25560"/>
                </a:lnTo>
                <a:lnTo>
                  <a:pt x="25358" y="25636"/>
                </a:lnTo>
                <a:lnTo>
                  <a:pt x="25510" y="25661"/>
                </a:lnTo>
                <a:lnTo>
                  <a:pt x="25662" y="25661"/>
                </a:lnTo>
                <a:lnTo>
                  <a:pt x="25789" y="25611"/>
                </a:lnTo>
                <a:lnTo>
                  <a:pt x="25916" y="25535"/>
                </a:lnTo>
                <a:lnTo>
                  <a:pt x="26043" y="25408"/>
                </a:lnTo>
                <a:lnTo>
                  <a:pt x="26195" y="25230"/>
                </a:lnTo>
                <a:lnTo>
                  <a:pt x="26322" y="25078"/>
                </a:lnTo>
                <a:lnTo>
                  <a:pt x="26448" y="24901"/>
                </a:lnTo>
                <a:lnTo>
                  <a:pt x="26803" y="24419"/>
                </a:lnTo>
                <a:lnTo>
                  <a:pt x="27209" y="23962"/>
                </a:lnTo>
                <a:lnTo>
                  <a:pt x="27665" y="23557"/>
                </a:lnTo>
                <a:lnTo>
                  <a:pt x="28122" y="23176"/>
                </a:lnTo>
                <a:lnTo>
                  <a:pt x="28629" y="22872"/>
                </a:lnTo>
                <a:lnTo>
                  <a:pt x="29162" y="22593"/>
                </a:lnTo>
                <a:lnTo>
                  <a:pt x="29745" y="22340"/>
                </a:lnTo>
                <a:lnTo>
                  <a:pt x="30353" y="22137"/>
                </a:lnTo>
                <a:lnTo>
                  <a:pt x="30860" y="22010"/>
                </a:lnTo>
                <a:lnTo>
                  <a:pt x="31342" y="21934"/>
                </a:lnTo>
                <a:lnTo>
                  <a:pt x="31824" y="21883"/>
                </a:lnTo>
                <a:lnTo>
                  <a:pt x="32306" y="21883"/>
                </a:lnTo>
                <a:lnTo>
                  <a:pt x="32762" y="21934"/>
                </a:lnTo>
                <a:lnTo>
                  <a:pt x="33193" y="22035"/>
                </a:lnTo>
                <a:lnTo>
                  <a:pt x="33599" y="22162"/>
                </a:lnTo>
                <a:lnTo>
                  <a:pt x="34005" y="22314"/>
                </a:lnTo>
                <a:lnTo>
                  <a:pt x="34385" y="22517"/>
                </a:lnTo>
                <a:lnTo>
                  <a:pt x="34765" y="22771"/>
                </a:lnTo>
                <a:lnTo>
                  <a:pt x="35095" y="23050"/>
                </a:lnTo>
                <a:lnTo>
                  <a:pt x="35425" y="23379"/>
                </a:lnTo>
                <a:lnTo>
                  <a:pt x="35704" y="23734"/>
                </a:lnTo>
                <a:lnTo>
                  <a:pt x="35983" y="24140"/>
                </a:lnTo>
                <a:lnTo>
                  <a:pt x="36211" y="24571"/>
                </a:lnTo>
                <a:lnTo>
                  <a:pt x="36439" y="25027"/>
                </a:lnTo>
                <a:lnTo>
                  <a:pt x="36642" y="25560"/>
                </a:lnTo>
                <a:lnTo>
                  <a:pt x="36819" y="26067"/>
                </a:lnTo>
                <a:lnTo>
                  <a:pt x="36972" y="26600"/>
                </a:lnTo>
                <a:lnTo>
                  <a:pt x="37124" y="27132"/>
                </a:lnTo>
                <a:lnTo>
                  <a:pt x="37327" y="27944"/>
                </a:lnTo>
                <a:lnTo>
                  <a:pt x="37453" y="28349"/>
                </a:lnTo>
                <a:lnTo>
                  <a:pt x="37580" y="28755"/>
                </a:lnTo>
                <a:lnTo>
                  <a:pt x="37758" y="29135"/>
                </a:lnTo>
                <a:lnTo>
                  <a:pt x="37960" y="29516"/>
                </a:lnTo>
                <a:lnTo>
                  <a:pt x="38189" y="29896"/>
                </a:lnTo>
                <a:lnTo>
                  <a:pt x="38493" y="30276"/>
                </a:lnTo>
                <a:lnTo>
                  <a:pt x="38670" y="30074"/>
                </a:lnTo>
                <a:lnTo>
                  <a:pt x="38747" y="29972"/>
                </a:lnTo>
                <a:lnTo>
                  <a:pt x="38772" y="29871"/>
                </a:lnTo>
                <a:lnTo>
                  <a:pt x="38924" y="29034"/>
                </a:lnTo>
                <a:lnTo>
                  <a:pt x="39051" y="28172"/>
                </a:lnTo>
                <a:lnTo>
                  <a:pt x="39254" y="26955"/>
                </a:lnTo>
                <a:lnTo>
                  <a:pt x="39507" y="25763"/>
                </a:lnTo>
                <a:lnTo>
                  <a:pt x="39786" y="24571"/>
                </a:lnTo>
                <a:lnTo>
                  <a:pt x="40141" y="23354"/>
                </a:lnTo>
                <a:lnTo>
                  <a:pt x="40522" y="22187"/>
                </a:lnTo>
                <a:lnTo>
                  <a:pt x="40927" y="20996"/>
                </a:lnTo>
                <a:lnTo>
                  <a:pt x="41409" y="19829"/>
                </a:lnTo>
                <a:lnTo>
                  <a:pt x="41891" y="18663"/>
                </a:lnTo>
                <a:lnTo>
                  <a:pt x="42271" y="17902"/>
                </a:lnTo>
                <a:lnTo>
                  <a:pt x="42677" y="17192"/>
                </a:lnTo>
                <a:lnTo>
                  <a:pt x="43133" y="16482"/>
                </a:lnTo>
                <a:lnTo>
                  <a:pt x="43666" y="15823"/>
                </a:lnTo>
                <a:lnTo>
                  <a:pt x="44198" y="15189"/>
                </a:lnTo>
                <a:lnTo>
                  <a:pt x="44807" y="14606"/>
                </a:lnTo>
                <a:lnTo>
                  <a:pt x="45466" y="14048"/>
                </a:lnTo>
                <a:lnTo>
                  <a:pt x="46176" y="13515"/>
                </a:lnTo>
                <a:lnTo>
                  <a:pt x="46861" y="13059"/>
                </a:lnTo>
                <a:lnTo>
                  <a:pt x="47216" y="12856"/>
                </a:lnTo>
                <a:lnTo>
                  <a:pt x="47571" y="12679"/>
                </a:lnTo>
                <a:lnTo>
                  <a:pt x="47951" y="12501"/>
                </a:lnTo>
                <a:lnTo>
                  <a:pt x="48332" y="12374"/>
                </a:lnTo>
                <a:lnTo>
                  <a:pt x="48737" y="12247"/>
                </a:lnTo>
                <a:lnTo>
                  <a:pt x="49143" y="12146"/>
                </a:lnTo>
                <a:lnTo>
                  <a:pt x="49447" y="12095"/>
                </a:lnTo>
                <a:lnTo>
                  <a:pt x="50005" y="12095"/>
                </a:lnTo>
                <a:lnTo>
                  <a:pt x="50284" y="12121"/>
                </a:lnTo>
                <a:lnTo>
                  <a:pt x="50563" y="12197"/>
                </a:lnTo>
                <a:lnTo>
                  <a:pt x="50842" y="12273"/>
                </a:lnTo>
                <a:lnTo>
                  <a:pt x="51095" y="12374"/>
                </a:lnTo>
                <a:lnTo>
                  <a:pt x="51349" y="12501"/>
                </a:lnTo>
                <a:lnTo>
                  <a:pt x="51476" y="12577"/>
                </a:lnTo>
                <a:lnTo>
                  <a:pt x="51603" y="12704"/>
                </a:lnTo>
                <a:lnTo>
                  <a:pt x="51704" y="12856"/>
                </a:lnTo>
                <a:lnTo>
                  <a:pt x="51755" y="13008"/>
                </a:lnTo>
                <a:lnTo>
                  <a:pt x="51806" y="13236"/>
                </a:lnTo>
                <a:lnTo>
                  <a:pt x="51831" y="13363"/>
                </a:lnTo>
                <a:lnTo>
                  <a:pt x="51882" y="13439"/>
                </a:lnTo>
                <a:lnTo>
                  <a:pt x="51932" y="13541"/>
                </a:lnTo>
                <a:lnTo>
                  <a:pt x="52034" y="13617"/>
                </a:lnTo>
                <a:lnTo>
                  <a:pt x="52135" y="13667"/>
                </a:lnTo>
                <a:lnTo>
                  <a:pt x="52287" y="13693"/>
                </a:lnTo>
                <a:lnTo>
                  <a:pt x="52541" y="13693"/>
                </a:lnTo>
                <a:lnTo>
                  <a:pt x="52642" y="13642"/>
                </a:lnTo>
                <a:lnTo>
                  <a:pt x="52744" y="13591"/>
                </a:lnTo>
                <a:lnTo>
                  <a:pt x="52845" y="13515"/>
                </a:lnTo>
                <a:lnTo>
                  <a:pt x="52921" y="13439"/>
                </a:lnTo>
                <a:lnTo>
                  <a:pt x="53099" y="13236"/>
                </a:lnTo>
                <a:lnTo>
                  <a:pt x="53352" y="12881"/>
                </a:lnTo>
                <a:lnTo>
                  <a:pt x="53631" y="12552"/>
                </a:lnTo>
                <a:lnTo>
                  <a:pt x="53910" y="12222"/>
                </a:lnTo>
                <a:lnTo>
                  <a:pt x="54189" y="11918"/>
                </a:lnTo>
                <a:lnTo>
                  <a:pt x="54519" y="11614"/>
                </a:lnTo>
                <a:lnTo>
                  <a:pt x="54823" y="11335"/>
                </a:lnTo>
                <a:lnTo>
                  <a:pt x="55153" y="11056"/>
                </a:lnTo>
                <a:lnTo>
                  <a:pt x="55482" y="10802"/>
                </a:lnTo>
                <a:lnTo>
                  <a:pt x="56192" y="10320"/>
                </a:lnTo>
                <a:lnTo>
                  <a:pt x="56928" y="9864"/>
                </a:lnTo>
                <a:lnTo>
                  <a:pt x="57714" y="9433"/>
                </a:lnTo>
                <a:lnTo>
                  <a:pt x="58500" y="9052"/>
                </a:lnTo>
                <a:lnTo>
                  <a:pt x="58652" y="8976"/>
                </a:lnTo>
                <a:lnTo>
                  <a:pt x="58829" y="8926"/>
                </a:lnTo>
                <a:lnTo>
                  <a:pt x="59261" y="8824"/>
                </a:lnTo>
                <a:lnTo>
                  <a:pt x="59007" y="9407"/>
                </a:lnTo>
                <a:lnTo>
                  <a:pt x="58906" y="9661"/>
                </a:lnTo>
                <a:lnTo>
                  <a:pt x="58855" y="9889"/>
                </a:lnTo>
                <a:lnTo>
                  <a:pt x="58855" y="10092"/>
                </a:lnTo>
                <a:lnTo>
                  <a:pt x="58906" y="10295"/>
                </a:lnTo>
                <a:lnTo>
                  <a:pt x="59007" y="10498"/>
                </a:lnTo>
                <a:lnTo>
                  <a:pt x="59058" y="10574"/>
                </a:lnTo>
                <a:lnTo>
                  <a:pt x="59134" y="10625"/>
                </a:lnTo>
                <a:lnTo>
                  <a:pt x="59210" y="10650"/>
                </a:lnTo>
                <a:lnTo>
                  <a:pt x="59311" y="10675"/>
                </a:lnTo>
                <a:lnTo>
                  <a:pt x="59514" y="10675"/>
                </a:lnTo>
                <a:lnTo>
                  <a:pt x="59742" y="10650"/>
                </a:lnTo>
                <a:lnTo>
                  <a:pt x="59971" y="10599"/>
                </a:lnTo>
                <a:lnTo>
                  <a:pt x="60072" y="10523"/>
                </a:lnTo>
                <a:lnTo>
                  <a:pt x="60199" y="10447"/>
                </a:lnTo>
                <a:lnTo>
                  <a:pt x="60351" y="10219"/>
                </a:lnTo>
                <a:lnTo>
                  <a:pt x="61948" y="7734"/>
                </a:lnTo>
                <a:lnTo>
                  <a:pt x="62126" y="7430"/>
                </a:lnTo>
                <a:lnTo>
                  <a:pt x="62202" y="7252"/>
                </a:lnTo>
                <a:lnTo>
                  <a:pt x="62253" y="7100"/>
                </a:lnTo>
                <a:lnTo>
                  <a:pt x="62278" y="6922"/>
                </a:lnTo>
                <a:lnTo>
                  <a:pt x="62253" y="6770"/>
                </a:lnTo>
                <a:lnTo>
                  <a:pt x="62202" y="6644"/>
                </a:lnTo>
                <a:lnTo>
                  <a:pt x="62126" y="6593"/>
                </a:lnTo>
                <a:lnTo>
                  <a:pt x="62075" y="6542"/>
                </a:lnTo>
                <a:lnTo>
                  <a:pt x="61669" y="6365"/>
                </a:lnTo>
                <a:lnTo>
                  <a:pt x="61264" y="6187"/>
                </a:lnTo>
                <a:lnTo>
                  <a:pt x="60402" y="5934"/>
                </a:lnTo>
                <a:lnTo>
                  <a:pt x="59971" y="5781"/>
                </a:lnTo>
                <a:lnTo>
                  <a:pt x="59514" y="5680"/>
                </a:lnTo>
                <a:lnTo>
                  <a:pt x="59311" y="5655"/>
                </a:lnTo>
                <a:lnTo>
                  <a:pt x="59083" y="5629"/>
                </a:lnTo>
                <a:close/>
                <a:moveTo>
                  <a:pt x="37986" y="36413"/>
                </a:moveTo>
                <a:lnTo>
                  <a:pt x="38620" y="36438"/>
                </a:lnTo>
                <a:lnTo>
                  <a:pt x="36388" y="38594"/>
                </a:lnTo>
                <a:lnTo>
                  <a:pt x="36338" y="38340"/>
                </a:lnTo>
                <a:lnTo>
                  <a:pt x="36287" y="38086"/>
                </a:lnTo>
                <a:lnTo>
                  <a:pt x="36262" y="37858"/>
                </a:lnTo>
                <a:lnTo>
                  <a:pt x="36287" y="37605"/>
                </a:lnTo>
                <a:lnTo>
                  <a:pt x="36312" y="37148"/>
                </a:lnTo>
                <a:lnTo>
                  <a:pt x="36338" y="36666"/>
                </a:lnTo>
                <a:lnTo>
                  <a:pt x="36591" y="36565"/>
                </a:lnTo>
                <a:lnTo>
                  <a:pt x="36870" y="36489"/>
                </a:lnTo>
                <a:lnTo>
                  <a:pt x="37124" y="36438"/>
                </a:lnTo>
                <a:lnTo>
                  <a:pt x="37403" y="36413"/>
                </a:lnTo>
                <a:close/>
                <a:moveTo>
                  <a:pt x="29542" y="30555"/>
                </a:moveTo>
                <a:lnTo>
                  <a:pt x="29593" y="30986"/>
                </a:lnTo>
                <a:lnTo>
                  <a:pt x="29643" y="31392"/>
                </a:lnTo>
                <a:lnTo>
                  <a:pt x="29618" y="31798"/>
                </a:lnTo>
                <a:lnTo>
                  <a:pt x="29567" y="32178"/>
                </a:lnTo>
                <a:lnTo>
                  <a:pt x="29491" y="32559"/>
                </a:lnTo>
                <a:lnTo>
                  <a:pt x="29339" y="32914"/>
                </a:lnTo>
                <a:lnTo>
                  <a:pt x="29162" y="33269"/>
                </a:lnTo>
                <a:lnTo>
                  <a:pt x="28933" y="33624"/>
                </a:lnTo>
                <a:lnTo>
                  <a:pt x="27868" y="35018"/>
                </a:lnTo>
                <a:lnTo>
                  <a:pt x="26829" y="36464"/>
                </a:lnTo>
                <a:lnTo>
                  <a:pt x="24749" y="39405"/>
                </a:lnTo>
                <a:lnTo>
                  <a:pt x="24623" y="38923"/>
                </a:lnTo>
                <a:lnTo>
                  <a:pt x="24572" y="38695"/>
                </a:lnTo>
                <a:lnTo>
                  <a:pt x="24547" y="38492"/>
                </a:lnTo>
                <a:lnTo>
                  <a:pt x="24547" y="38289"/>
                </a:lnTo>
                <a:lnTo>
                  <a:pt x="24572" y="38086"/>
                </a:lnTo>
                <a:lnTo>
                  <a:pt x="24623" y="37909"/>
                </a:lnTo>
                <a:lnTo>
                  <a:pt x="24724" y="37706"/>
                </a:lnTo>
                <a:lnTo>
                  <a:pt x="26981" y="34257"/>
                </a:lnTo>
                <a:lnTo>
                  <a:pt x="29263" y="30758"/>
                </a:lnTo>
                <a:lnTo>
                  <a:pt x="29364" y="30657"/>
                </a:lnTo>
                <a:lnTo>
                  <a:pt x="29542" y="30555"/>
                </a:lnTo>
                <a:close/>
                <a:moveTo>
                  <a:pt x="54798" y="32254"/>
                </a:moveTo>
                <a:lnTo>
                  <a:pt x="54899" y="32584"/>
                </a:lnTo>
                <a:lnTo>
                  <a:pt x="54975" y="32939"/>
                </a:lnTo>
                <a:lnTo>
                  <a:pt x="55001" y="33345"/>
                </a:lnTo>
                <a:lnTo>
                  <a:pt x="54975" y="33750"/>
                </a:lnTo>
                <a:lnTo>
                  <a:pt x="54924" y="34156"/>
                </a:lnTo>
                <a:lnTo>
                  <a:pt x="54823" y="34511"/>
                </a:lnTo>
                <a:lnTo>
                  <a:pt x="54696" y="34815"/>
                </a:lnTo>
                <a:lnTo>
                  <a:pt x="54620" y="34942"/>
                </a:lnTo>
                <a:lnTo>
                  <a:pt x="54519" y="35069"/>
                </a:lnTo>
                <a:lnTo>
                  <a:pt x="51527" y="38137"/>
                </a:lnTo>
                <a:lnTo>
                  <a:pt x="48484" y="41256"/>
                </a:lnTo>
                <a:lnTo>
                  <a:pt x="48534" y="39811"/>
                </a:lnTo>
                <a:lnTo>
                  <a:pt x="48610" y="38441"/>
                </a:lnTo>
                <a:lnTo>
                  <a:pt x="48636" y="38340"/>
                </a:lnTo>
                <a:lnTo>
                  <a:pt x="48687" y="38213"/>
                </a:lnTo>
                <a:lnTo>
                  <a:pt x="48788" y="38086"/>
                </a:lnTo>
                <a:lnTo>
                  <a:pt x="48889" y="37985"/>
                </a:lnTo>
                <a:lnTo>
                  <a:pt x="54569" y="32406"/>
                </a:lnTo>
                <a:lnTo>
                  <a:pt x="54671" y="32330"/>
                </a:lnTo>
                <a:lnTo>
                  <a:pt x="54798" y="32254"/>
                </a:lnTo>
                <a:close/>
                <a:moveTo>
                  <a:pt x="54798" y="36742"/>
                </a:moveTo>
                <a:lnTo>
                  <a:pt x="54747" y="37960"/>
                </a:lnTo>
                <a:lnTo>
                  <a:pt x="54722" y="38543"/>
                </a:lnTo>
                <a:lnTo>
                  <a:pt x="54671" y="39101"/>
                </a:lnTo>
                <a:lnTo>
                  <a:pt x="54595" y="39304"/>
                </a:lnTo>
                <a:lnTo>
                  <a:pt x="54493" y="39481"/>
                </a:lnTo>
                <a:lnTo>
                  <a:pt x="54367" y="39684"/>
                </a:lnTo>
                <a:lnTo>
                  <a:pt x="54240" y="39861"/>
                </a:lnTo>
                <a:lnTo>
                  <a:pt x="54012" y="40090"/>
                </a:lnTo>
                <a:lnTo>
                  <a:pt x="53809" y="40292"/>
                </a:lnTo>
                <a:lnTo>
                  <a:pt x="53352" y="40724"/>
                </a:lnTo>
                <a:lnTo>
                  <a:pt x="52896" y="41129"/>
                </a:lnTo>
                <a:lnTo>
                  <a:pt x="52541" y="41434"/>
                </a:lnTo>
                <a:lnTo>
                  <a:pt x="52237" y="41636"/>
                </a:lnTo>
                <a:lnTo>
                  <a:pt x="52059" y="41712"/>
                </a:lnTo>
                <a:lnTo>
                  <a:pt x="51907" y="41789"/>
                </a:lnTo>
                <a:lnTo>
                  <a:pt x="51755" y="41814"/>
                </a:lnTo>
                <a:lnTo>
                  <a:pt x="51577" y="41839"/>
                </a:lnTo>
                <a:lnTo>
                  <a:pt x="51172" y="41839"/>
                </a:lnTo>
                <a:lnTo>
                  <a:pt x="50664" y="41814"/>
                </a:lnTo>
                <a:lnTo>
                  <a:pt x="50030" y="41738"/>
                </a:lnTo>
                <a:lnTo>
                  <a:pt x="50107" y="41586"/>
                </a:lnTo>
                <a:lnTo>
                  <a:pt x="50259" y="41383"/>
                </a:lnTo>
                <a:lnTo>
                  <a:pt x="50766" y="40800"/>
                </a:lnTo>
                <a:lnTo>
                  <a:pt x="51425" y="40064"/>
                </a:lnTo>
                <a:lnTo>
                  <a:pt x="52186" y="39253"/>
                </a:lnTo>
                <a:lnTo>
                  <a:pt x="52972" y="38441"/>
                </a:lnTo>
                <a:lnTo>
                  <a:pt x="53707" y="37681"/>
                </a:lnTo>
                <a:lnTo>
                  <a:pt x="54341" y="37097"/>
                </a:lnTo>
                <a:lnTo>
                  <a:pt x="54595" y="36895"/>
                </a:lnTo>
                <a:lnTo>
                  <a:pt x="54798" y="36742"/>
                </a:lnTo>
                <a:close/>
                <a:moveTo>
                  <a:pt x="41536" y="39506"/>
                </a:moveTo>
                <a:lnTo>
                  <a:pt x="41485" y="41865"/>
                </a:lnTo>
                <a:lnTo>
                  <a:pt x="39279" y="41865"/>
                </a:lnTo>
                <a:lnTo>
                  <a:pt x="39380" y="41662"/>
                </a:lnTo>
                <a:lnTo>
                  <a:pt x="39558" y="41408"/>
                </a:lnTo>
                <a:lnTo>
                  <a:pt x="39761" y="41129"/>
                </a:lnTo>
                <a:lnTo>
                  <a:pt x="40040" y="40825"/>
                </a:lnTo>
                <a:lnTo>
                  <a:pt x="40369" y="40495"/>
                </a:lnTo>
                <a:lnTo>
                  <a:pt x="40724" y="40166"/>
                </a:lnTo>
                <a:lnTo>
                  <a:pt x="41105" y="39836"/>
                </a:lnTo>
                <a:lnTo>
                  <a:pt x="41536" y="39506"/>
                </a:lnTo>
                <a:close/>
                <a:moveTo>
                  <a:pt x="40800" y="36261"/>
                </a:moveTo>
                <a:lnTo>
                  <a:pt x="41206" y="36286"/>
                </a:lnTo>
                <a:lnTo>
                  <a:pt x="41612" y="36286"/>
                </a:lnTo>
                <a:lnTo>
                  <a:pt x="41663" y="36565"/>
                </a:lnTo>
                <a:lnTo>
                  <a:pt x="41688" y="36819"/>
                </a:lnTo>
                <a:lnTo>
                  <a:pt x="41688" y="37072"/>
                </a:lnTo>
                <a:lnTo>
                  <a:pt x="41637" y="37300"/>
                </a:lnTo>
                <a:lnTo>
                  <a:pt x="41561" y="37529"/>
                </a:lnTo>
                <a:lnTo>
                  <a:pt x="41434" y="37731"/>
                </a:lnTo>
                <a:lnTo>
                  <a:pt x="41282" y="37934"/>
                </a:lnTo>
                <a:lnTo>
                  <a:pt x="41079" y="38137"/>
                </a:lnTo>
                <a:lnTo>
                  <a:pt x="40192" y="38974"/>
                </a:lnTo>
                <a:lnTo>
                  <a:pt x="39330" y="39836"/>
                </a:lnTo>
                <a:lnTo>
                  <a:pt x="37605" y="41560"/>
                </a:lnTo>
                <a:lnTo>
                  <a:pt x="37479" y="41662"/>
                </a:lnTo>
                <a:lnTo>
                  <a:pt x="37352" y="41763"/>
                </a:lnTo>
                <a:lnTo>
                  <a:pt x="37200" y="41865"/>
                </a:lnTo>
                <a:lnTo>
                  <a:pt x="37073" y="41915"/>
                </a:lnTo>
                <a:lnTo>
                  <a:pt x="36921" y="41941"/>
                </a:lnTo>
                <a:lnTo>
                  <a:pt x="36743" y="41941"/>
                </a:lnTo>
                <a:lnTo>
                  <a:pt x="36566" y="41915"/>
                </a:lnTo>
                <a:lnTo>
                  <a:pt x="36388" y="41865"/>
                </a:lnTo>
                <a:lnTo>
                  <a:pt x="36312" y="41611"/>
                </a:lnTo>
                <a:lnTo>
                  <a:pt x="36262" y="41357"/>
                </a:lnTo>
                <a:lnTo>
                  <a:pt x="36262" y="41104"/>
                </a:lnTo>
                <a:lnTo>
                  <a:pt x="36287" y="40876"/>
                </a:lnTo>
                <a:lnTo>
                  <a:pt x="36363" y="40647"/>
                </a:lnTo>
                <a:lnTo>
                  <a:pt x="36464" y="40419"/>
                </a:lnTo>
                <a:lnTo>
                  <a:pt x="36617" y="40191"/>
                </a:lnTo>
                <a:lnTo>
                  <a:pt x="36819" y="39963"/>
                </a:lnTo>
                <a:lnTo>
                  <a:pt x="38468" y="38289"/>
                </a:lnTo>
                <a:lnTo>
                  <a:pt x="40116" y="36590"/>
                </a:lnTo>
                <a:lnTo>
                  <a:pt x="40268" y="36438"/>
                </a:lnTo>
                <a:lnTo>
                  <a:pt x="40445" y="36337"/>
                </a:lnTo>
                <a:lnTo>
                  <a:pt x="40623" y="36286"/>
                </a:lnTo>
                <a:lnTo>
                  <a:pt x="40800" y="36261"/>
                </a:lnTo>
                <a:close/>
                <a:moveTo>
                  <a:pt x="29567" y="40064"/>
                </a:moveTo>
                <a:lnTo>
                  <a:pt x="29770" y="40115"/>
                </a:lnTo>
                <a:lnTo>
                  <a:pt x="29897" y="42017"/>
                </a:lnTo>
                <a:lnTo>
                  <a:pt x="27944" y="42017"/>
                </a:lnTo>
                <a:lnTo>
                  <a:pt x="29567" y="40064"/>
                </a:lnTo>
                <a:close/>
                <a:moveTo>
                  <a:pt x="29643" y="34891"/>
                </a:moveTo>
                <a:lnTo>
                  <a:pt x="29669" y="35728"/>
                </a:lnTo>
                <a:lnTo>
                  <a:pt x="29669" y="36083"/>
                </a:lnTo>
                <a:lnTo>
                  <a:pt x="29719" y="36413"/>
                </a:lnTo>
                <a:lnTo>
                  <a:pt x="29745" y="36819"/>
                </a:lnTo>
                <a:lnTo>
                  <a:pt x="29745" y="37224"/>
                </a:lnTo>
                <a:lnTo>
                  <a:pt x="29669" y="37605"/>
                </a:lnTo>
                <a:lnTo>
                  <a:pt x="29567" y="37960"/>
                </a:lnTo>
                <a:lnTo>
                  <a:pt x="29415" y="38315"/>
                </a:lnTo>
                <a:lnTo>
                  <a:pt x="29212" y="38644"/>
                </a:lnTo>
                <a:lnTo>
                  <a:pt x="28959" y="38949"/>
                </a:lnTo>
                <a:lnTo>
                  <a:pt x="28680" y="39278"/>
                </a:lnTo>
                <a:lnTo>
                  <a:pt x="28147" y="39785"/>
                </a:lnTo>
                <a:lnTo>
                  <a:pt x="27665" y="40343"/>
                </a:lnTo>
                <a:lnTo>
                  <a:pt x="27209" y="40901"/>
                </a:lnTo>
                <a:lnTo>
                  <a:pt x="26778" y="41484"/>
                </a:lnTo>
                <a:lnTo>
                  <a:pt x="26600" y="41712"/>
                </a:lnTo>
                <a:lnTo>
                  <a:pt x="26372" y="41915"/>
                </a:lnTo>
                <a:lnTo>
                  <a:pt x="26144" y="42042"/>
                </a:lnTo>
                <a:lnTo>
                  <a:pt x="25890" y="42144"/>
                </a:lnTo>
                <a:lnTo>
                  <a:pt x="25612" y="42169"/>
                </a:lnTo>
                <a:lnTo>
                  <a:pt x="25307" y="42194"/>
                </a:lnTo>
                <a:lnTo>
                  <a:pt x="24978" y="42169"/>
                </a:lnTo>
                <a:lnTo>
                  <a:pt x="24623" y="42118"/>
                </a:lnTo>
                <a:lnTo>
                  <a:pt x="24775" y="41662"/>
                </a:lnTo>
                <a:lnTo>
                  <a:pt x="24825" y="41459"/>
                </a:lnTo>
                <a:lnTo>
                  <a:pt x="24927" y="41281"/>
                </a:lnTo>
                <a:lnTo>
                  <a:pt x="27108" y="38289"/>
                </a:lnTo>
                <a:lnTo>
                  <a:pt x="29288" y="35272"/>
                </a:lnTo>
                <a:lnTo>
                  <a:pt x="29415" y="35145"/>
                </a:lnTo>
                <a:lnTo>
                  <a:pt x="29643" y="34891"/>
                </a:lnTo>
                <a:close/>
                <a:moveTo>
                  <a:pt x="17649" y="41256"/>
                </a:moveTo>
                <a:lnTo>
                  <a:pt x="17827" y="41307"/>
                </a:lnTo>
                <a:lnTo>
                  <a:pt x="17928" y="42321"/>
                </a:lnTo>
                <a:lnTo>
                  <a:pt x="17015" y="42321"/>
                </a:lnTo>
                <a:lnTo>
                  <a:pt x="17649" y="41256"/>
                </a:lnTo>
                <a:close/>
                <a:moveTo>
                  <a:pt x="15900" y="40470"/>
                </a:moveTo>
                <a:lnTo>
                  <a:pt x="16458" y="40495"/>
                </a:lnTo>
                <a:lnTo>
                  <a:pt x="16432" y="40673"/>
                </a:lnTo>
                <a:lnTo>
                  <a:pt x="16331" y="40926"/>
                </a:lnTo>
                <a:lnTo>
                  <a:pt x="16204" y="41231"/>
                </a:lnTo>
                <a:lnTo>
                  <a:pt x="16027" y="41535"/>
                </a:lnTo>
                <a:lnTo>
                  <a:pt x="15874" y="41839"/>
                </a:lnTo>
                <a:lnTo>
                  <a:pt x="15697" y="42067"/>
                </a:lnTo>
                <a:lnTo>
                  <a:pt x="15570" y="42270"/>
                </a:lnTo>
                <a:lnTo>
                  <a:pt x="15494" y="42321"/>
                </a:lnTo>
                <a:lnTo>
                  <a:pt x="15443" y="42346"/>
                </a:lnTo>
                <a:lnTo>
                  <a:pt x="15114" y="42397"/>
                </a:lnTo>
                <a:lnTo>
                  <a:pt x="14784" y="42448"/>
                </a:lnTo>
                <a:lnTo>
                  <a:pt x="13947" y="42499"/>
                </a:lnTo>
                <a:lnTo>
                  <a:pt x="14429" y="41586"/>
                </a:lnTo>
                <a:lnTo>
                  <a:pt x="14632" y="41180"/>
                </a:lnTo>
                <a:lnTo>
                  <a:pt x="14835" y="40800"/>
                </a:lnTo>
                <a:lnTo>
                  <a:pt x="14936" y="40698"/>
                </a:lnTo>
                <a:lnTo>
                  <a:pt x="15063" y="40597"/>
                </a:lnTo>
                <a:lnTo>
                  <a:pt x="15215" y="40546"/>
                </a:lnTo>
                <a:lnTo>
                  <a:pt x="15367" y="40495"/>
                </a:lnTo>
                <a:lnTo>
                  <a:pt x="15621" y="40470"/>
                </a:lnTo>
                <a:close/>
                <a:moveTo>
                  <a:pt x="13465" y="40698"/>
                </a:moveTo>
                <a:lnTo>
                  <a:pt x="13212" y="41231"/>
                </a:lnTo>
                <a:lnTo>
                  <a:pt x="12984" y="41712"/>
                </a:lnTo>
                <a:lnTo>
                  <a:pt x="12705" y="42144"/>
                </a:lnTo>
                <a:lnTo>
                  <a:pt x="12553" y="42372"/>
                </a:lnTo>
                <a:lnTo>
                  <a:pt x="12375" y="42575"/>
                </a:lnTo>
                <a:lnTo>
                  <a:pt x="12248" y="42372"/>
                </a:lnTo>
                <a:lnTo>
                  <a:pt x="12147" y="42169"/>
                </a:lnTo>
                <a:lnTo>
                  <a:pt x="12071" y="41966"/>
                </a:lnTo>
                <a:lnTo>
                  <a:pt x="12020" y="41763"/>
                </a:lnTo>
                <a:lnTo>
                  <a:pt x="12020" y="41560"/>
                </a:lnTo>
                <a:lnTo>
                  <a:pt x="11995" y="41332"/>
                </a:lnTo>
                <a:lnTo>
                  <a:pt x="12020" y="40926"/>
                </a:lnTo>
                <a:lnTo>
                  <a:pt x="13465" y="40698"/>
                </a:lnTo>
                <a:close/>
                <a:moveTo>
                  <a:pt x="2892" y="0"/>
                </a:moveTo>
                <a:lnTo>
                  <a:pt x="2739" y="76"/>
                </a:lnTo>
                <a:lnTo>
                  <a:pt x="2587" y="152"/>
                </a:lnTo>
                <a:lnTo>
                  <a:pt x="1979" y="659"/>
                </a:lnTo>
                <a:lnTo>
                  <a:pt x="1421" y="1192"/>
                </a:lnTo>
                <a:lnTo>
                  <a:pt x="863" y="1750"/>
                </a:lnTo>
                <a:lnTo>
                  <a:pt x="305" y="2307"/>
                </a:lnTo>
                <a:lnTo>
                  <a:pt x="229" y="2409"/>
                </a:lnTo>
                <a:lnTo>
                  <a:pt x="178" y="2510"/>
                </a:lnTo>
                <a:lnTo>
                  <a:pt x="153" y="2637"/>
                </a:lnTo>
                <a:lnTo>
                  <a:pt x="153" y="2739"/>
                </a:lnTo>
                <a:lnTo>
                  <a:pt x="178" y="2865"/>
                </a:lnTo>
                <a:lnTo>
                  <a:pt x="229" y="2992"/>
                </a:lnTo>
                <a:lnTo>
                  <a:pt x="305" y="3119"/>
                </a:lnTo>
                <a:lnTo>
                  <a:pt x="407" y="3220"/>
                </a:lnTo>
                <a:lnTo>
                  <a:pt x="508" y="3322"/>
                </a:lnTo>
                <a:lnTo>
                  <a:pt x="635" y="3398"/>
                </a:lnTo>
                <a:lnTo>
                  <a:pt x="736" y="3449"/>
                </a:lnTo>
                <a:lnTo>
                  <a:pt x="863" y="3474"/>
                </a:lnTo>
                <a:lnTo>
                  <a:pt x="1117" y="3474"/>
                </a:lnTo>
                <a:lnTo>
                  <a:pt x="1243" y="3449"/>
                </a:lnTo>
                <a:lnTo>
                  <a:pt x="1370" y="3398"/>
                </a:lnTo>
                <a:lnTo>
                  <a:pt x="1674" y="3271"/>
                </a:lnTo>
                <a:lnTo>
                  <a:pt x="2055" y="3068"/>
                </a:lnTo>
                <a:lnTo>
                  <a:pt x="2105" y="3677"/>
                </a:lnTo>
                <a:lnTo>
                  <a:pt x="2131" y="4184"/>
                </a:lnTo>
                <a:lnTo>
                  <a:pt x="2232" y="9484"/>
                </a:lnTo>
                <a:lnTo>
                  <a:pt x="2283" y="12095"/>
                </a:lnTo>
                <a:lnTo>
                  <a:pt x="2334" y="14707"/>
                </a:lnTo>
                <a:lnTo>
                  <a:pt x="2359" y="18080"/>
                </a:lnTo>
                <a:lnTo>
                  <a:pt x="2384" y="21427"/>
                </a:lnTo>
                <a:lnTo>
                  <a:pt x="2384" y="24749"/>
                </a:lnTo>
                <a:lnTo>
                  <a:pt x="2435" y="28020"/>
                </a:lnTo>
                <a:lnTo>
                  <a:pt x="2537" y="31722"/>
                </a:lnTo>
                <a:lnTo>
                  <a:pt x="2663" y="35348"/>
                </a:lnTo>
                <a:lnTo>
                  <a:pt x="2917" y="42549"/>
                </a:lnTo>
                <a:lnTo>
                  <a:pt x="2892" y="42701"/>
                </a:lnTo>
                <a:lnTo>
                  <a:pt x="2841" y="42854"/>
                </a:lnTo>
                <a:lnTo>
                  <a:pt x="1142" y="43006"/>
                </a:lnTo>
                <a:lnTo>
                  <a:pt x="838" y="43031"/>
                </a:lnTo>
                <a:lnTo>
                  <a:pt x="533" y="43082"/>
                </a:lnTo>
                <a:lnTo>
                  <a:pt x="305" y="43183"/>
                </a:lnTo>
                <a:lnTo>
                  <a:pt x="204" y="43259"/>
                </a:lnTo>
                <a:lnTo>
                  <a:pt x="128" y="43335"/>
                </a:lnTo>
                <a:lnTo>
                  <a:pt x="52" y="43411"/>
                </a:lnTo>
                <a:lnTo>
                  <a:pt x="26" y="43513"/>
                </a:lnTo>
                <a:lnTo>
                  <a:pt x="1" y="43640"/>
                </a:lnTo>
                <a:lnTo>
                  <a:pt x="26" y="43766"/>
                </a:lnTo>
                <a:lnTo>
                  <a:pt x="52" y="43868"/>
                </a:lnTo>
                <a:lnTo>
                  <a:pt x="102" y="43969"/>
                </a:lnTo>
                <a:lnTo>
                  <a:pt x="153" y="44071"/>
                </a:lnTo>
                <a:lnTo>
                  <a:pt x="254" y="44147"/>
                </a:lnTo>
                <a:lnTo>
                  <a:pt x="330" y="44197"/>
                </a:lnTo>
                <a:lnTo>
                  <a:pt x="457" y="44248"/>
                </a:lnTo>
                <a:lnTo>
                  <a:pt x="685" y="44299"/>
                </a:lnTo>
                <a:lnTo>
                  <a:pt x="1243" y="44324"/>
                </a:lnTo>
                <a:lnTo>
                  <a:pt x="1801" y="44350"/>
                </a:lnTo>
                <a:lnTo>
                  <a:pt x="3094" y="44350"/>
                </a:lnTo>
                <a:lnTo>
                  <a:pt x="3120" y="45034"/>
                </a:lnTo>
                <a:lnTo>
                  <a:pt x="3170" y="45643"/>
                </a:lnTo>
                <a:lnTo>
                  <a:pt x="3221" y="46099"/>
                </a:lnTo>
                <a:lnTo>
                  <a:pt x="3323" y="46556"/>
                </a:lnTo>
                <a:lnTo>
                  <a:pt x="3373" y="46657"/>
                </a:lnTo>
                <a:lnTo>
                  <a:pt x="3424" y="46759"/>
                </a:lnTo>
                <a:lnTo>
                  <a:pt x="3500" y="46860"/>
                </a:lnTo>
                <a:lnTo>
                  <a:pt x="3576" y="46911"/>
                </a:lnTo>
                <a:lnTo>
                  <a:pt x="3652" y="46987"/>
                </a:lnTo>
                <a:lnTo>
                  <a:pt x="3779" y="47037"/>
                </a:lnTo>
                <a:lnTo>
                  <a:pt x="3880" y="47063"/>
                </a:lnTo>
                <a:lnTo>
                  <a:pt x="4159" y="47063"/>
                </a:lnTo>
                <a:lnTo>
                  <a:pt x="4286" y="47012"/>
                </a:lnTo>
                <a:lnTo>
                  <a:pt x="4388" y="46961"/>
                </a:lnTo>
                <a:lnTo>
                  <a:pt x="4489" y="46911"/>
                </a:lnTo>
                <a:lnTo>
                  <a:pt x="4540" y="46835"/>
                </a:lnTo>
                <a:lnTo>
                  <a:pt x="4616" y="46733"/>
                </a:lnTo>
                <a:lnTo>
                  <a:pt x="4641" y="46632"/>
                </a:lnTo>
                <a:lnTo>
                  <a:pt x="4667" y="46505"/>
                </a:lnTo>
                <a:lnTo>
                  <a:pt x="4667" y="46302"/>
                </a:lnTo>
                <a:lnTo>
                  <a:pt x="4641" y="46125"/>
                </a:lnTo>
                <a:lnTo>
                  <a:pt x="4641" y="45744"/>
                </a:lnTo>
                <a:lnTo>
                  <a:pt x="4616" y="44400"/>
                </a:lnTo>
                <a:lnTo>
                  <a:pt x="5224" y="44350"/>
                </a:lnTo>
                <a:lnTo>
                  <a:pt x="5782" y="44299"/>
                </a:lnTo>
                <a:lnTo>
                  <a:pt x="7075" y="44299"/>
                </a:lnTo>
                <a:lnTo>
                  <a:pt x="8343" y="44248"/>
                </a:lnTo>
                <a:lnTo>
                  <a:pt x="9510" y="44197"/>
                </a:lnTo>
                <a:lnTo>
                  <a:pt x="10651" y="44121"/>
                </a:lnTo>
                <a:lnTo>
                  <a:pt x="11817" y="44045"/>
                </a:lnTo>
                <a:lnTo>
                  <a:pt x="12958" y="43995"/>
                </a:lnTo>
                <a:lnTo>
                  <a:pt x="19729" y="43792"/>
                </a:lnTo>
                <a:lnTo>
                  <a:pt x="26474" y="43640"/>
                </a:lnTo>
                <a:lnTo>
                  <a:pt x="34867" y="43487"/>
                </a:lnTo>
                <a:lnTo>
                  <a:pt x="43260" y="43361"/>
                </a:lnTo>
                <a:lnTo>
                  <a:pt x="50081" y="43259"/>
                </a:lnTo>
                <a:lnTo>
                  <a:pt x="51450" y="43234"/>
                </a:lnTo>
                <a:lnTo>
                  <a:pt x="52845" y="43209"/>
                </a:lnTo>
                <a:lnTo>
                  <a:pt x="53200" y="43183"/>
                </a:lnTo>
                <a:lnTo>
                  <a:pt x="53555" y="43158"/>
                </a:lnTo>
                <a:lnTo>
                  <a:pt x="53885" y="43158"/>
                </a:lnTo>
                <a:lnTo>
                  <a:pt x="54062" y="43183"/>
                </a:lnTo>
                <a:lnTo>
                  <a:pt x="54189" y="43234"/>
                </a:lnTo>
                <a:lnTo>
                  <a:pt x="54367" y="43310"/>
                </a:lnTo>
                <a:lnTo>
                  <a:pt x="54544" y="43310"/>
                </a:lnTo>
                <a:lnTo>
                  <a:pt x="54696" y="43285"/>
                </a:lnTo>
                <a:lnTo>
                  <a:pt x="54848" y="43234"/>
                </a:lnTo>
                <a:lnTo>
                  <a:pt x="55001" y="43183"/>
                </a:lnTo>
                <a:lnTo>
                  <a:pt x="55153" y="43132"/>
                </a:lnTo>
                <a:lnTo>
                  <a:pt x="55305" y="43107"/>
                </a:lnTo>
                <a:lnTo>
                  <a:pt x="55457" y="43132"/>
                </a:lnTo>
                <a:lnTo>
                  <a:pt x="55533" y="43132"/>
                </a:lnTo>
                <a:lnTo>
                  <a:pt x="63292" y="43107"/>
                </a:lnTo>
                <a:lnTo>
                  <a:pt x="63622" y="43132"/>
                </a:lnTo>
                <a:lnTo>
                  <a:pt x="64002" y="43209"/>
                </a:lnTo>
                <a:lnTo>
                  <a:pt x="63343" y="43969"/>
                </a:lnTo>
                <a:lnTo>
                  <a:pt x="63216" y="44121"/>
                </a:lnTo>
                <a:lnTo>
                  <a:pt x="63140" y="44274"/>
                </a:lnTo>
                <a:lnTo>
                  <a:pt x="63089" y="44426"/>
                </a:lnTo>
                <a:lnTo>
                  <a:pt x="63064" y="44552"/>
                </a:lnTo>
                <a:lnTo>
                  <a:pt x="63064" y="44679"/>
                </a:lnTo>
                <a:lnTo>
                  <a:pt x="63115" y="44806"/>
                </a:lnTo>
                <a:lnTo>
                  <a:pt x="63166" y="44907"/>
                </a:lnTo>
                <a:lnTo>
                  <a:pt x="63267" y="45009"/>
                </a:lnTo>
                <a:lnTo>
                  <a:pt x="63394" y="45085"/>
                </a:lnTo>
                <a:lnTo>
                  <a:pt x="63521" y="45136"/>
                </a:lnTo>
                <a:lnTo>
                  <a:pt x="63825" y="45136"/>
                </a:lnTo>
                <a:lnTo>
                  <a:pt x="63977" y="45110"/>
                </a:lnTo>
                <a:lnTo>
                  <a:pt x="64129" y="45060"/>
                </a:lnTo>
                <a:lnTo>
                  <a:pt x="64281" y="44984"/>
                </a:lnTo>
                <a:lnTo>
                  <a:pt x="64433" y="44857"/>
                </a:lnTo>
                <a:lnTo>
                  <a:pt x="64586" y="44730"/>
                </a:lnTo>
                <a:lnTo>
                  <a:pt x="64738" y="44578"/>
                </a:lnTo>
                <a:lnTo>
                  <a:pt x="66563" y="42955"/>
                </a:lnTo>
                <a:lnTo>
                  <a:pt x="66842" y="42701"/>
                </a:lnTo>
                <a:lnTo>
                  <a:pt x="67071" y="42422"/>
                </a:lnTo>
                <a:lnTo>
                  <a:pt x="67197" y="42220"/>
                </a:lnTo>
                <a:lnTo>
                  <a:pt x="67273" y="42017"/>
                </a:lnTo>
                <a:lnTo>
                  <a:pt x="67299" y="41814"/>
                </a:lnTo>
                <a:lnTo>
                  <a:pt x="67299" y="41611"/>
                </a:lnTo>
                <a:lnTo>
                  <a:pt x="67223" y="41434"/>
                </a:lnTo>
                <a:lnTo>
                  <a:pt x="67121" y="41281"/>
                </a:lnTo>
                <a:lnTo>
                  <a:pt x="66969" y="41129"/>
                </a:lnTo>
                <a:lnTo>
                  <a:pt x="66766" y="41028"/>
                </a:lnTo>
                <a:lnTo>
                  <a:pt x="65828" y="40597"/>
                </a:lnTo>
                <a:lnTo>
                  <a:pt x="65346" y="40419"/>
                </a:lnTo>
                <a:lnTo>
                  <a:pt x="64839" y="40242"/>
                </a:lnTo>
                <a:lnTo>
                  <a:pt x="64662" y="40216"/>
                </a:lnTo>
                <a:lnTo>
                  <a:pt x="64433" y="40216"/>
                </a:lnTo>
                <a:lnTo>
                  <a:pt x="64231" y="40267"/>
                </a:lnTo>
                <a:lnTo>
                  <a:pt x="64028" y="40343"/>
                </a:lnTo>
                <a:lnTo>
                  <a:pt x="63926" y="40419"/>
                </a:lnTo>
                <a:lnTo>
                  <a:pt x="63876" y="40521"/>
                </a:lnTo>
                <a:lnTo>
                  <a:pt x="63825" y="40622"/>
                </a:lnTo>
                <a:lnTo>
                  <a:pt x="63799" y="40724"/>
                </a:lnTo>
                <a:lnTo>
                  <a:pt x="63799" y="40825"/>
                </a:lnTo>
                <a:lnTo>
                  <a:pt x="63825" y="40926"/>
                </a:lnTo>
                <a:lnTo>
                  <a:pt x="63901" y="41129"/>
                </a:lnTo>
                <a:lnTo>
                  <a:pt x="63952" y="41256"/>
                </a:lnTo>
                <a:lnTo>
                  <a:pt x="64028" y="41357"/>
                </a:lnTo>
                <a:lnTo>
                  <a:pt x="64205" y="41662"/>
                </a:lnTo>
                <a:lnTo>
                  <a:pt x="56218" y="41636"/>
                </a:lnTo>
                <a:lnTo>
                  <a:pt x="56243" y="40724"/>
                </a:lnTo>
                <a:lnTo>
                  <a:pt x="56243" y="39836"/>
                </a:lnTo>
                <a:lnTo>
                  <a:pt x="57207" y="20767"/>
                </a:lnTo>
                <a:lnTo>
                  <a:pt x="57232" y="20210"/>
                </a:lnTo>
                <a:lnTo>
                  <a:pt x="57257" y="19931"/>
                </a:lnTo>
                <a:lnTo>
                  <a:pt x="57232" y="19652"/>
                </a:lnTo>
                <a:lnTo>
                  <a:pt x="57181" y="18333"/>
                </a:lnTo>
                <a:lnTo>
                  <a:pt x="57131" y="17674"/>
                </a:lnTo>
                <a:lnTo>
                  <a:pt x="57080" y="17015"/>
                </a:lnTo>
                <a:lnTo>
                  <a:pt x="57004" y="16685"/>
                </a:lnTo>
                <a:lnTo>
                  <a:pt x="56902" y="16381"/>
                </a:lnTo>
                <a:lnTo>
                  <a:pt x="56776" y="16178"/>
                </a:lnTo>
                <a:lnTo>
                  <a:pt x="56699" y="16076"/>
                </a:lnTo>
                <a:lnTo>
                  <a:pt x="56623" y="16000"/>
                </a:lnTo>
                <a:lnTo>
                  <a:pt x="56522" y="15924"/>
                </a:lnTo>
                <a:lnTo>
                  <a:pt x="56395" y="15874"/>
                </a:lnTo>
                <a:lnTo>
                  <a:pt x="56142" y="15797"/>
                </a:lnTo>
                <a:lnTo>
                  <a:pt x="55812" y="15747"/>
                </a:lnTo>
                <a:lnTo>
                  <a:pt x="55432" y="15721"/>
                </a:lnTo>
                <a:lnTo>
                  <a:pt x="55077" y="15747"/>
                </a:lnTo>
                <a:lnTo>
                  <a:pt x="49143" y="15772"/>
                </a:lnTo>
                <a:lnTo>
                  <a:pt x="48889" y="15797"/>
                </a:lnTo>
                <a:lnTo>
                  <a:pt x="48661" y="15823"/>
                </a:lnTo>
                <a:lnTo>
                  <a:pt x="48458" y="15899"/>
                </a:lnTo>
                <a:lnTo>
                  <a:pt x="48306" y="16026"/>
                </a:lnTo>
                <a:lnTo>
                  <a:pt x="48179" y="16152"/>
                </a:lnTo>
                <a:lnTo>
                  <a:pt x="48103" y="16355"/>
                </a:lnTo>
                <a:lnTo>
                  <a:pt x="48053" y="16558"/>
                </a:lnTo>
                <a:lnTo>
                  <a:pt x="48027" y="16812"/>
                </a:lnTo>
                <a:lnTo>
                  <a:pt x="48027" y="18156"/>
                </a:lnTo>
                <a:lnTo>
                  <a:pt x="48027" y="18815"/>
                </a:lnTo>
                <a:lnTo>
                  <a:pt x="48002" y="19474"/>
                </a:lnTo>
                <a:lnTo>
                  <a:pt x="47748" y="23227"/>
                </a:lnTo>
                <a:lnTo>
                  <a:pt x="47520" y="26929"/>
                </a:lnTo>
                <a:lnTo>
                  <a:pt x="46785" y="41231"/>
                </a:lnTo>
                <a:lnTo>
                  <a:pt x="46734" y="41510"/>
                </a:lnTo>
                <a:lnTo>
                  <a:pt x="46658" y="41839"/>
                </a:lnTo>
                <a:lnTo>
                  <a:pt x="44908" y="41865"/>
                </a:lnTo>
                <a:lnTo>
                  <a:pt x="44046" y="41890"/>
                </a:lnTo>
                <a:lnTo>
                  <a:pt x="43184" y="41865"/>
                </a:lnTo>
                <a:lnTo>
                  <a:pt x="43209" y="40901"/>
                </a:lnTo>
                <a:lnTo>
                  <a:pt x="43285" y="38492"/>
                </a:lnTo>
                <a:lnTo>
                  <a:pt x="43336" y="37250"/>
                </a:lnTo>
                <a:lnTo>
                  <a:pt x="43336" y="36032"/>
                </a:lnTo>
                <a:lnTo>
                  <a:pt x="43311" y="35728"/>
                </a:lnTo>
                <a:lnTo>
                  <a:pt x="43260" y="35475"/>
                </a:lnTo>
                <a:lnTo>
                  <a:pt x="43133" y="35272"/>
                </a:lnTo>
                <a:lnTo>
                  <a:pt x="43057" y="35170"/>
                </a:lnTo>
                <a:lnTo>
                  <a:pt x="42981" y="35094"/>
                </a:lnTo>
                <a:lnTo>
                  <a:pt x="42778" y="34967"/>
                </a:lnTo>
                <a:lnTo>
                  <a:pt x="42525" y="34891"/>
                </a:lnTo>
                <a:lnTo>
                  <a:pt x="42246" y="34841"/>
                </a:lnTo>
                <a:lnTo>
                  <a:pt x="41891" y="34815"/>
                </a:lnTo>
                <a:lnTo>
                  <a:pt x="39533" y="34815"/>
                </a:lnTo>
                <a:lnTo>
                  <a:pt x="37149" y="34866"/>
                </a:lnTo>
                <a:lnTo>
                  <a:pt x="36845" y="34866"/>
                </a:lnTo>
                <a:lnTo>
                  <a:pt x="36540" y="34891"/>
                </a:lnTo>
                <a:lnTo>
                  <a:pt x="35932" y="34993"/>
                </a:lnTo>
                <a:lnTo>
                  <a:pt x="35602" y="35094"/>
                </a:lnTo>
                <a:lnTo>
                  <a:pt x="35349" y="35196"/>
                </a:lnTo>
                <a:lnTo>
                  <a:pt x="35120" y="35348"/>
                </a:lnTo>
                <a:lnTo>
                  <a:pt x="34943" y="35525"/>
                </a:lnTo>
                <a:lnTo>
                  <a:pt x="34816" y="35728"/>
                </a:lnTo>
                <a:lnTo>
                  <a:pt x="34715" y="35956"/>
                </a:lnTo>
                <a:lnTo>
                  <a:pt x="34689" y="36235"/>
                </a:lnTo>
                <a:lnTo>
                  <a:pt x="34664" y="36540"/>
                </a:lnTo>
                <a:lnTo>
                  <a:pt x="34867" y="41712"/>
                </a:lnTo>
                <a:lnTo>
                  <a:pt x="34867" y="41763"/>
                </a:lnTo>
                <a:lnTo>
                  <a:pt x="34842" y="41839"/>
                </a:lnTo>
                <a:lnTo>
                  <a:pt x="34765" y="41991"/>
                </a:lnTo>
                <a:lnTo>
                  <a:pt x="31444" y="41966"/>
                </a:lnTo>
                <a:lnTo>
                  <a:pt x="31444" y="41079"/>
                </a:lnTo>
                <a:lnTo>
                  <a:pt x="31418" y="38112"/>
                </a:lnTo>
                <a:lnTo>
                  <a:pt x="31393" y="35094"/>
                </a:lnTo>
                <a:lnTo>
                  <a:pt x="31342" y="31950"/>
                </a:lnTo>
                <a:lnTo>
                  <a:pt x="31292" y="30352"/>
                </a:lnTo>
                <a:lnTo>
                  <a:pt x="31241" y="28780"/>
                </a:lnTo>
                <a:lnTo>
                  <a:pt x="31190" y="28349"/>
                </a:lnTo>
                <a:lnTo>
                  <a:pt x="31139" y="28146"/>
                </a:lnTo>
                <a:lnTo>
                  <a:pt x="31089" y="27994"/>
                </a:lnTo>
                <a:lnTo>
                  <a:pt x="31038" y="27842"/>
                </a:lnTo>
                <a:lnTo>
                  <a:pt x="30937" y="27690"/>
                </a:lnTo>
                <a:lnTo>
                  <a:pt x="30860" y="27589"/>
                </a:lnTo>
                <a:lnTo>
                  <a:pt x="30734" y="27487"/>
                </a:lnTo>
                <a:lnTo>
                  <a:pt x="30607" y="27386"/>
                </a:lnTo>
                <a:lnTo>
                  <a:pt x="30480" y="27335"/>
                </a:lnTo>
                <a:lnTo>
                  <a:pt x="30328" y="27259"/>
                </a:lnTo>
                <a:lnTo>
                  <a:pt x="30150" y="27234"/>
                </a:lnTo>
                <a:lnTo>
                  <a:pt x="29745" y="27183"/>
                </a:lnTo>
                <a:lnTo>
                  <a:pt x="29288" y="27183"/>
                </a:lnTo>
                <a:lnTo>
                  <a:pt x="26524" y="27386"/>
                </a:lnTo>
                <a:lnTo>
                  <a:pt x="23786" y="27614"/>
                </a:lnTo>
                <a:lnTo>
                  <a:pt x="23482" y="27665"/>
                </a:lnTo>
                <a:lnTo>
                  <a:pt x="23203" y="27741"/>
                </a:lnTo>
                <a:lnTo>
                  <a:pt x="22974" y="27842"/>
                </a:lnTo>
                <a:lnTo>
                  <a:pt x="22822" y="27969"/>
                </a:lnTo>
                <a:lnTo>
                  <a:pt x="22670" y="28146"/>
                </a:lnTo>
                <a:lnTo>
                  <a:pt x="22594" y="28349"/>
                </a:lnTo>
                <a:lnTo>
                  <a:pt x="22518" y="28603"/>
                </a:lnTo>
                <a:lnTo>
                  <a:pt x="22493" y="28882"/>
                </a:lnTo>
                <a:lnTo>
                  <a:pt x="22493" y="31443"/>
                </a:lnTo>
                <a:lnTo>
                  <a:pt x="22493" y="32736"/>
                </a:lnTo>
                <a:lnTo>
                  <a:pt x="22518" y="34004"/>
                </a:lnTo>
                <a:lnTo>
                  <a:pt x="22619" y="35652"/>
                </a:lnTo>
                <a:lnTo>
                  <a:pt x="22721" y="37300"/>
                </a:lnTo>
                <a:lnTo>
                  <a:pt x="22924" y="40571"/>
                </a:lnTo>
                <a:lnTo>
                  <a:pt x="22949" y="41383"/>
                </a:lnTo>
                <a:lnTo>
                  <a:pt x="22949" y="42270"/>
                </a:lnTo>
                <a:lnTo>
                  <a:pt x="21225" y="42321"/>
                </a:lnTo>
                <a:lnTo>
                  <a:pt x="20337" y="42346"/>
                </a:lnTo>
                <a:lnTo>
                  <a:pt x="19450" y="42321"/>
                </a:lnTo>
                <a:lnTo>
                  <a:pt x="19424" y="41180"/>
                </a:lnTo>
                <a:lnTo>
                  <a:pt x="19399" y="40115"/>
                </a:lnTo>
                <a:lnTo>
                  <a:pt x="19374" y="39836"/>
                </a:lnTo>
                <a:lnTo>
                  <a:pt x="19298" y="39608"/>
                </a:lnTo>
                <a:lnTo>
                  <a:pt x="19196" y="39405"/>
                </a:lnTo>
                <a:lnTo>
                  <a:pt x="19069" y="39253"/>
                </a:lnTo>
                <a:lnTo>
                  <a:pt x="18892" y="39151"/>
                </a:lnTo>
                <a:lnTo>
                  <a:pt x="18664" y="39075"/>
                </a:lnTo>
                <a:lnTo>
                  <a:pt x="18410" y="39025"/>
                </a:lnTo>
                <a:lnTo>
                  <a:pt x="18080" y="39025"/>
                </a:lnTo>
                <a:lnTo>
                  <a:pt x="16001" y="39050"/>
                </a:lnTo>
                <a:lnTo>
                  <a:pt x="15393" y="39050"/>
                </a:lnTo>
                <a:lnTo>
                  <a:pt x="14784" y="39075"/>
                </a:lnTo>
                <a:lnTo>
                  <a:pt x="14201" y="39126"/>
                </a:lnTo>
                <a:lnTo>
                  <a:pt x="13618" y="39177"/>
                </a:lnTo>
                <a:lnTo>
                  <a:pt x="12451" y="39354"/>
                </a:lnTo>
                <a:lnTo>
                  <a:pt x="11285" y="39557"/>
                </a:lnTo>
                <a:lnTo>
                  <a:pt x="10980" y="39633"/>
                </a:lnTo>
                <a:lnTo>
                  <a:pt x="10727" y="39735"/>
                </a:lnTo>
                <a:lnTo>
                  <a:pt x="10524" y="39861"/>
                </a:lnTo>
                <a:lnTo>
                  <a:pt x="10397" y="40039"/>
                </a:lnTo>
                <a:lnTo>
                  <a:pt x="10296" y="40216"/>
                </a:lnTo>
                <a:lnTo>
                  <a:pt x="10270" y="40445"/>
                </a:lnTo>
                <a:lnTo>
                  <a:pt x="10270" y="40698"/>
                </a:lnTo>
                <a:lnTo>
                  <a:pt x="10321" y="40977"/>
                </a:lnTo>
                <a:lnTo>
                  <a:pt x="10651" y="42575"/>
                </a:lnTo>
                <a:lnTo>
                  <a:pt x="9129" y="42625"/>
                </a:lnTo>
                <a:lnTo>
                  <a:pt x="7633" y="42701"/>
                </a:lnTo>
                <a:lnTo>
                  <a:pt x="6137" y="42752"/>
                </a:lnTo>
                <a:lnTo>
                  <a:pt x="5402" y="42752"/>
                </a:lnTo>
                <a:lnTo>
                  <a:pt x="4641" y="42727"/>
                </a:lnTo>
                <a:lnTo>
                  <a:pt x="4590" y="41915"/>
                </a:lnTo>
                <a:lnTo>
                  <a:pt x="4565" y="41180"/>
                </a:lnTo>
                <a:lnTo>
                  <a:pt x="4540" y="39532"/>
                </a:lnTo>
                <a:lnTo>
                  <a:pt x="4514" y="37884"/>
                </a:lnTo>
                <a:lnTo>
                  <a:pt x="4362" y="32964"/>
                </a:lnTo>
                <a:lnTo>
                  <a:pt x="4286" y="30479"/>
                </a:lnTo>
                <a:lnTo>
                  <a:pt x="4235" y="27994"/>
                </a:lnTo>
                <a:lnTo>
                  <a:pt x="4210" y="25484"/>
                </a:lnTo>
                <a:lnTo>
                  <a:pt x="4185" y="22948"/>
                </a:lnTo>
                <a:lnTo>
                  <a:pt x="4235" y="20412"/>
                </a:lnTo>
                <a:lnTo>
                  <a:pt x="4312" y="17851"/>
                </a:lnTo>
                <a:lnTo>
                  <a:pt x="4388" y="16254"/>
                </a:lnTo>
                <a:lnTo>
                  <a:pt x="4413" y="14656"/>
                </a:lnTo>
                <a:lnTo>
                  <a:pt x="4438" y="13059"/>
                </a:lnTo>
                <a:lnTo>
                  <a:pt x="4413" y="11461"/>
                </a:lnTo>
                <a:lnTo>
                  <a:pt x="4388" y="9839"/>
                </a:lnTo>
                <a:lnTo>
                  <a:pt x="4337" y="8216"/>
                </a:lnTo>
                <a:lnTo>
                  <a:pt x="4261" y="6593"/>
                </a:lnTo>
                <a:lnTo>
                  <a:pt x="4134" y="4945"/>
                </a:lnTo>
                <a:lnTo>
                  <a:pt x="4134" y="4716"/>
                </a:lnTo>
                <a:lnTo>
                  <a:pt x="4159" y="4437"/>
                </a:lnTo>
                <a:lnTo>
                  <a:pt x="4362" y="4564"/>
                </a:lnTo>
                <a:lnTo>
                  <a:pt x="4438" y="4615"/>
                </a:lnTo>
                <a:lnTo>
                  <a:pt x="4514" y="4640"/>
                </a:lnTo>
                <a:lnTo>
                  <a:pt x="4996" y="4716"/>
                </a:lnTo>
                <a:lnTo>
                  <a:pt x="5351" y="4716"/>
                </a:lnTo>
                <a:lnTo>
                  <a:pt x="5453" y="4666"/>
                </a:lnTo>
                <a:lnTo>
                  <a:pt x="5579" y="4615"/>
                </a:lnTo>
                <a:lnTo>
                  <a:pt x="5681" y="4514"/>
                </a:lnTo>
                <a:lnTo>
                  <a:pt x="5782" y="4412"/>
                </a:lnTo>
                <a:lnTo>
                  <a:pt x="5833" y="4311"/>
                </a:lnTo>
                <a:lnTo>
                  <a:pt x="5858" y="4159"/>
                </a:lnTo>
                <a:lnTo>
                  <a:pt x="5858" y="4032"/>
                </a:lnTo>
                <a:lnTo>
                  <a:pt x="5858" y="3905"/>
                </a:lnTo>
                <a:lnTo>
                  <a:pt x="5808" y="3753"/>
                </a:lnTo>
                <a:lnTo>
                  <a:pt x="5655" y="3296"/>
                </a:lnTo>
                <a:lnTo>
                  <a:pt x="5478" y="2840"/>
                </a:lnTo>
                <a:lnTo>
                  <a:pt x="5275" y="2384"/>
                </a:lnTo>
                <a:lnTo>
                  <a:pt x="5047" y="1952"/>
                </a:lnTo>
                <a:lnTo>
                  <a:pt x="4819" y="1547"/>
                </a:lnTo>
                <a:lnTo>
                  <a:pt x="4540" y="1141"/>
                </a:lnTo>
                <a:lnTo>
                  <a:pt x="4210" y="735"/>
                </a:lnTo>
                <a:lnTo>
                  <a:pt x="3880" y="380"/>
                </a:lnTo>
                <a:lnTo>
                  <a:pt x="3728" y="254"/>
                </a:lnTo>
                <a:lnTo>
                  <a:pt x="3576" y="152"/>
                </a:lnTo>
                <a:lnTo>
                  <a:pt x="3399" y="51"/>
                </a:lnTo>
                <a:lnTo>
                  <a:pt x="3247"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lank" type="blank">
  <p:cSld name="BLANK">
    <p:bg>
      <p:bgPr>
        <a:solidFill>
          <a:schemeClr val="lt1"/>
        </a:solidFill>
        <a:effectLst/>
      </p:bgPr>
    </p:bg>
    <p:spTree>
      <p:nvGrpSpPr>
        <p:cNvPr id="1" name="Shape 522"/>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itle only 1">
  <p:cSld name="CUSTOM_22">
    <p:spTree>
      <p:nvGrpSpPr>
        <p:cNvPr id="1" name="Shape 677"/>
        <p:cNvGrpSpPr/>
        <p:nvPr/>
      </p:nvGrpSpPr>
      <p:grpSpPr>
        <a:xfrm>
          <a:off x="0" y="0"/>
          <a:ext cx="0" cy="0"/>
          <a:chOff x="0" y="0"/>
          <a:chExt cx="0" cy="0"/>
        </a:xfrm>
      </p:grpSpPr>
      <p:grpSp>
        <p:nvGrpSpPr>
          <p:cNvPr id="678" name="Google Shape;678;p16"/>
          <p:cNvGrpSpPr/>
          <p:nvPr/>
        </p:nvGrpSpPr>
        <p:grpSpPr>
          <a:xfrm>
            <a:off x="-12" y="-8230"/>
            <a:ext cx="9189249" cy="5168197"/>
            <a:chOff x="-13118" y="-8230"/>
            <a:chExt cx="9189249" cy="5168197"/>
          </a:xfrm>
        </p:grpSpPr>
        <p:sp>
          <p:nvSpPr>
            <p:cNvPr id="679" name="Google Shape;679;p16"/>
            <p:cNvSpPr/>
            <p:nvPr/>
          </p:nvSpPr>
          <p:spPr>
            <a:xfrm flipH="1">
              <a:off x="5124594" y="-8230"/>
              <a:ext cx="4051519" cy="1828189"/>
            </a:xfrm>
            <a:custGeom>
              <a:avLst/>
              <a:gdLst/>
              <a:ahLst/>
              <a:cxnLst/>
              <a:rect l="l" t="t" r="r" b="b"/>
              <a:pathLst>
                <a:path w="39219" h="17697" extrusionOk="0">
                  <a:moveTo>
                    <a:pt x="395" y="0"/>
                  </a:moveTo>
                  <a:lnTo>
                    <a:pt x="282" y="394"/>
                  </a:lnTo>
                  <a:lnTo>
                    <a:pt x="188" y="806"/>
                  </a:lnTo>
                  <a:lnTo>
                    <a:pt x="113" y="1237"/>
                  </a:lnTo>
                  <a:lnTo>
                    <a:pt x="57" y="1669"/>
                  </a:lnTo>
                  <a:lnTo>
                    <a:pt x="20" y="2156"/>
                  </a:lnTo>
                  <a:lnTo>
                    <a:pt x="1" y="2625"/>
                  </a:lnTo>
                  <a:lnTo>
                    <a:pt x="1" y="3093"/>
                  </a:lnTo>
                  <a:lnTo>
                    <a:pt x="38" y="3562"/>
                  </a:lnTo>
                  <a:lnTo>
                    <a:pt x="95" y="4031"/>
                  </a:lnTo>
                  <a:lnTo>
                    <a:pt x="188" y="4499"/>
                  </a:lnTo>
                  <a:lnTo>
                    <a:pt x="282" y="4949"/>
                  </a:lnTo>
                  <a:lnTo>
                    <a:pt x="395" y="5399"/>
                  </a:lnTo>
                  <a:lnTo>
                    <a:pt x="545" y="5849"/>
                  </a:lnTo>
                  <a:lnTo>
                    <a:pt x="713" y="6280"/>
                  </a:lnTo>
                  <a:lnTo>
                    <a:pt x="882" y="6711"/>
                  </a:lnTo>
                  <a:lnTo>
                    <a:pt x="1088" y="7143"/>
                  </a:lnTo>
                  <a:lnTo>
                    <a:pt x="1294" y="7555"/>
                  </a:lnTo>
                  <a:lnTo>
                    <a:pt x="1519" y="7949"/>
                  </a:lnTo>
                  <a:lnTo>
                    <a:pt x="1763" y="8342"/>
                  </a:lnTo>
                  <a:lnTo>
                    <a:pt x="2026" y="8736"/>
                  </a:lnTo>
                  <a:lnTo>
                    <a:pt x="2307" y="9111"/>
                  </a:lnTo>
                  <a:lnTo>
                    <a:pt x="2588" y="9467"/>
                  </a:lnTo>
                  <a:lnTo>
                    <a:pt x="2888" y="9823"/>
                  </a:lnTo>
                  <a:lnTo>
                    <a:pt x="3188" y="10161"/>
                  </a:lnTo>
                  <a:lnTo>
                    <a:pt x="3507" y="10479"/>
                  </a:lnTo>
                  <a:lnTo>
                    <a:pt x="3844" y="10798"/>
                  </a:lnTo>
                  <a:lnTo>
                    <a:pt x="4181" y="11098"/>
                  </a:lnTo>
                  <a:lnTo>
                    <a:pt x="4519" y="11379"/>
                  </a:lnTo>
                  <a:lnTo>
                    <a:pt x="4875" y="11642"/>
                  </a:lnTo>
                  <a:lnTo>
                    <a:pt x="5231" y="11904"/>
                  </a:lnTo>
                  <a:lnTo>
                    <a:pt x="5587" y="12148"/>
                  </a:lnTo>
                  <a:lnTo>
                    <a:pt x="5962" y="12354"/>
                  </a:lnTo>
                  <a:lnTo>
                    <a:pt x="6337" y="12560"/>
                  </a:lnTo>
                  <a:lnTo>
                    <a:pt x="6693" y="12748"/>
                  </a:lnTo>
                  <a:lnTo>
                    <a:pt x="7068" y="12917"/>
                  </a:lnTo>
                  <a:lnTo>
                    <a:pt x="7462" y="13067"/>
                  </a:lnTo>
                  <a:lnTo>
                    <a:pt x="7837" y="13216"/>
                  </a:lnTo>
                  <a:lnTo>
                    <a:pt x="8212" y="13329"/>
                  </a:lnTo>
                  <a:lnTo>
                    <a:pt x="8587" y="13404"/>
                  </a:lnTo>
                  <a:lnTo>
                    <a:pt x="8962" y="13479"/>
                  </a:lnTo>
                  <a:lnTo>
                    <a:pt x="9318" y="13535"/>
                  </a:lnTo>
                  <a:lnTo>
                    <a:pt x="9674" y="13573"/>
                  </a:lnTo>
                  <a:lnTo>
                    <a:pt x="10030" y="13591"/>
                  </a:lnTo>
                  <a:lnTo>
                    <a:pt x="10368" y="13610"/>
                  </a:lnTo>
                  <a:lnTo>
                    <a:pt x="10799" y="13591"/>
                  </a:lnTo>
                  <a:lnTo>
                    <a:pt x="11193" y="13573"/>
                  </a:lnTo>
                  <a:lnTo>
                    <a:pt x="11605" y="13535"/>
                  </a:lnTo>
                  <a:lnTo>
                    <a:pt x="11999" y="13479"/>
                  </a:lnTo>
                  <a:lnTo>
                    <a:pt x="12805" y="13348"/>
                  </a:lnTo>
                  <a:lnTo>
                    <a:pt x="13592" y="13198"/>
                  </a:lnTo>
                  <a:lnTo>
                    <a:pt x="14361" y="13048"/>
                  </a:lnTo>
                  <a:lnTo>
                    <a:pt x="15167" y="12917"/>
                  </a:lnTo>
                  <a:lnTo>
                    <a:pt x="15561" y="12860"/>
                  </a:lnTo>
                  <a:lnTo>
                    <a:pt x="15954" y="12823"/>
                  </a:lnTo>
                  <a:lnTo>
                    <a:pt x="16367" y="12785"/>
                  </a:lnTo>
                  <a:lnTo>
                    <a:pt x="16779" y="12785"/>
                  </a:lnTo>
                  <a:lnTo>
                    <a:pt x="17210" y="12804"/>
                  </a:lnTo>
                  <a:lnTo>
                    <a:pt x="17660" y="12823"/>
                  </a:lnTo>
                  <a:lnTo>
                    <a:pt x="18110" y="12898"/>
                  </a:lnTo>
                  <a:lnTo>
                    <a:pt x="18560" y="12973"/>
                  </a:lnTo>
                  <a:lnTo>
                    <a:pt x="19029" y="13104"/>
                  </a:lnTo>
                  <a:lnTo>
                    <a:pt x="19516" y="13254"/>
                  </a:lnTo>
                  <a:lnTo>
                    <a:pt x="20004" y="13460"/>
                  </a:lnTo>
                  <a:lnTo>
                    <a:pt x="20510" y="13685"/>
                  </a:lnTo>
                  <a:lnTo>
                    <a:pt x="21035" y="13966"/>
                  </a:lnTo>
                  <a:lnTo>
                    <a:pt x="21485" y="14266"/>
                  </a:lnTo>
                  <a:lnTo>
                    <a:pt x="21916" y="14566"/>
                  </a:lnTo>
                  <a:lnTo>
                    <a:pt x="22291" y="14866"/>
                  </a:lnTo>
                  <a:lnTo>
                    <a:pt x="22628" y="15166"/>
                  </a:lnTo>
                  <a:lnTo>
                    <a:pt x="22928" y="15447"/>
                  </a:lnTo>
                  <a:lnTo>
                    <a:pt x="23509" y="16028"/>
                  </a:lnTo>
                  <a:lnTo>
                    <a:pt x="23790" y="16291"/>
                  </a:lnTo>
                  <a:lnTo>
                    <a:pt x="24090" y="16535"/>
                  </a:lnTo>
                  <a:lnTo>
                    <a:pt x="24390" y="16778"/>
                  </a:lnTo>
                  <a:lnTo>
                    <a:pt x="24709" y="16985"/>
                  </a:lnTo>
                  <a:lnTo>
                    <a:pt x="25065" y="17191"/>
                  </a:lnTo>
                  <a:lnTo>
                    <a:pt x="25440" y="17341"/>
                  </a:lnTo>
                  <a:lnTo>
                    <a:pt x="25871" y="17491"/>
                  </a:lnTo>
                  <a:lnTo>
                    <a:pt x="26359" y="17603"/>
                  </a:lnTo>
                  <a:lnTo>
                    <a:pt x="26621" y="17641"/>
                  </a:lnTo>
                  <a:lnTo>
                    <a:pt x="26921" y="17659"/>
                  </a:lnTo>
                  <a:lnTo>
                    <a:pt x="27202" y="17678"/>
                  </a:lnTo>
                  <a:lnTo>
                    <a:pt x="27502" y="17697"/>
                  </a:lnTo>
                  <a:lnTo>
                    <a:pt x="27840" y="17678"/>
                  </a:lnTo>
                  <a:lnTo>
                    <a:pt x="28177" y="17659"/>
                  </a:lnTo>
                  <a:lnTo>
                    <a:pt x="28514" y="17622"/>
                  </a:lnTo>
                  <a:lnTo>
                    <a:pt x="28852" y="17584"/>
                  </a:lnTo>
                  <a:lnTo>
                    <a:pt x="29189" y="17509"/>
                  </a:lnTo>
                  <a:lnTo>
                    <a:pt x="29527" y="17434"/>
                  </a:lnTo>
                  <a:lnTo>
                    <a:pt x="29845" y="17341"/>
                  </a:lnTo>
                  <a:lnTo>
                    <a:pt x="30183" y="17228"/>
                  </a:lnTo>
                  <a:lnTo>
                    <a:pt x="30483" y="17116"/>
                  </a:lnTo>
                  <a:lnTo>
                    <a:pt x="30783" y="16985"/>
                  </a:lnTo>
                  <a:lnTo>
                    <a:pt x="31083" y="16816"/>
                  </a:lnTo>
                  <a:lnTo>
                    <a:pt x="31345" y="16647"/>
                  </a:lnTo>
                  <a:lnTo>
                    <a:pt x="31608" y="16478"/>
                  </a:lnTo>
                  <a:lnTo>
                    <a:pt x="31833" y="16272"/>
                  </a:lnTo>
                  <a:lnTo>
                    <a:pt x="32058" y="16047"/>
                  </a:lnTo>
                  <a:lnTo>
                    <a:pt x="32245" y="15822"/>
                  </a:lnTo>
                  <a:lnTo>
                    <a:pt x="32526" y="15410"/>
                  </a:lnTo>
                  <a:lnTo>
                    <a:pt x="32789" y="14979"/>
                  </a:lnTo>
                  <a:lnTo>
                    <a:pt x="33051" y="14547"/>
                  </a:lnTo>
                  <a:lnTo>
                    <a:pt x="33295" y="14116"/>
                  </a:lnTo>
                  <a:lnTo>
                    <a:pt x="33520" y="13666"/>
                  </a:lnTo>
                  <a:lnTo>
                    <a:pt x="33726" y="13216"/>
                  </a:lnTo>
                  <a:lnTo>
                    <a:pt x="34138" y="12298"/>
                  </a:lnTo>
                  <a:lnTo>
                    <a:pt x="34551" y="11361"/>
                  </a:lnTo>
                  <a:lnTo>
                    <a:pt x="34945" y="10442"/>
                  </a:lnTo>
                  <a:lnTo>
                    <a:pt x="35394" y="9542"/>
                  </a:lnTo>
                  <a:lnTo>
                    <a:pt x="35619" y="9092"/>
                  </a:lnTo>
                  <a:lnTo>
                    <a:pt x="35863" y="8661"/>
                  </a:lnTo>
                  <a:lnTo>
                    <a:pt x="36463" y="7649"/>
                  </a:lnTo>
                  <a:lnTo>
                    <a:pt x="37063" y="6636"/>
                  </a:lnTo>
                  <a:lnTo>
                    <a:pt x="37644" y="5624"/>
                  </a:lnTo>
                  <a:lnTo>
                    <a:pt x="37906" y="5118"/>
                  </a:lnTo>
                  <a:lnTo>
                    <a:pt x="38169" y="4593"/>
                  </a:lnTo>
                  <a:lnTo>
                    <a:pt x="38394" y="4068"/>
                  </a:lnTo>
                  <a:lnTo>
                    <a:pt x="38619" y="3543"/>
                  </a:lnTo>
                  <a:lnTo>
                    <a:pt x="38788" y="3000"/>
                  </a:lnTo>
                  <a:lnTo>
                    <a:pt x="38956" y="2456"/>
                  </a:lnTo>
                  <a:lnTo>
                    <a:pt x="39069" y="1875"/>
                  </a:lnTo>
                  <a:lnTo>
                    <a:pt x="39163" y="1312"/>
                  </a:lnTo>
                  <a:lnTo>
                    <a:pt x="39219" y="712"/>
                  </a:lnTo>
                  <a:lnTo>
                    <a:pt x="39219" y="94"/>
                  </a:lnTo>
                  <a:lnTo>
                    <a:pt x="39219"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0" name="Google Shape;680;p16"/>
            <p:cNvSpPr/>
            <p:nvPr/>
          </p:nvSpPr>
          <p:spPr>
            <a:xfrm>
              <a:off x="4769158" y="2920459"/>
              <a:ext cx="4406972" cy="2239508"/>
            </a:xfrm>
            <a:custGeom>
              <a:avLst/>
              <a:gdLst/>
              <a:ahLst/>
              <a:cxnLst/>
              <a:rect l="l" t="t" r="r" b="b"/>
              <a:pathLst>
                <a:path w="40250" h="20454" extrusionOk="0">
                  <a:moveTo>
                    <a:pt x="21241" y="1"/>
                  </a:moveTo>
                  <a:lnTo>
                    <a:pt x="21091" y="20"/>
                  </a:lnTo>
                  <a:lnTo>
                    <a:pt x="20941" y="57"/>
                  </a:lnTo>
                  <a:lnTo>
                    <a:pt x="20810" y="113"/>
                  </a:lnTo>
                  <a:lnTo>
                    <a:pt x="20660" y="170"/>
                  </a:lnTo>
                  <a:lnTo>
                    <a:pt x="20528" y="245"/>
                  </a:lnTo>
                  <a:lnTo>
                    <a:pt x="20285" y="413"/>
                  </a:lnTo>
                  <a:lnTo>
                    <a:pt x="20022" y="638"/>
                  </a:lnTo>
                  <a:lnTo>
                    <a:pt x="19779" y="901"/>
                  </a:lnTo>
                  <a:lnTo>
                    <a:pt x="19535" y="1182"/>
                  </a:lnTo>
                  <a:lnTo>
                    <a:pt x="19272" y="1501"/>
                  </a:lnTo>
                  <a:lnTo>
                    <a:pt x="18691" y="2176"/>
                  </a:lnTo>
                  <a:lnTo>
                    <a:pt x="18373" y="2532"/>
                  </a:lnTo>
                  <a:lnTo>
                    <a:pt x="18035" y="2888"/>
                  </a:lnTo>
                  <a:lnTo>
                    <a:pt x="17641" y="3263"/>
                  </a:lnTo>
                  <a:lnTo>
                    <a:pt x="17229" y="3619"/>
                  </a:lnTo>
                  <a:lnTo>
                    <a:pt x="16742" y="3975"/>
                  </a:lnTo>
                  <a:lnTo>
                    <a:pt x="16235" y="4313"/>
                  </a:lnTo>
                  <a:lnTo>
                    <a:pt x="15936" y="4481"/>
                  </a:lnTo>
                  <a:lnTo>
                    <a:pt x="15673" y="4631"/>
                  </a:lnTo>
                  <a:lnTo>
                    <a:pt x="15392" y="4763"/>
                  </a:lnTo>
                  <a:lnTo>
                    <a:pt x="15111" y="4894"/>
                  </a:lnTo>
                  <a:lnTo>
                    <a:pt x="14567" y="5081"/>
                  </a:lnTo>
                  <a:lnTo>
                    <a:pt x="14042" y="5250"/>
                  </a:lnTo>
                  <a:lnTo>
                    <a:pt x="13517" y="5362"/>
                  </a:lnTo>
                  <a:lnTo>
                    <a:pt x="12992" y="5419"/>
                  </a:lnTo>
                  <a:lnTo>
                    <a:pt x="12486" y="5475"/>
                  </a:lnTo>
                  <a:lnTo>
                    <a:pt x="11399" y="5475"/>
                  </a:lnTo>
                  <a:lnTo>
                    <a:pt x="10818" y="5419"/>
                  </a:lnTo>
                  <a:lnTo>
                    <a:pt x="10255" y="5362"/>
                  </a:lnTo>
                  <a:lnTo>
                    <a:pt x="9693" y="5306"/>
                  </a:lnTo>
                  <a:lnTo>
                    <a:pt x="8568" y="5194"/>
                  </a:lnTo>
                  <a:lnTo>
                    <a:pt x="8006" y="5156"/>
                  </a:lnTo>
                  <a:lnTo>
                    <a:pt x="7462" y="5137"/>
                  </a:lnTo>
                  <a:lnTo>
                    <a:pt x="7012" y="5137"/>
                  </a:lnTo>
                  <a:lnTo>
                    <a:pt x="6581" y="5175"/>
                  </a:lnTo>
                  <a:lnTo>
                    <a:pt x="6131" y="5250"/>
                  </a:lnTo>
                  <a:lnTo>
                    <a:pt x="5681" y="5344"/>
                  </a:lnTo>
                  <a:lnTo>
                    <a:pt x="5250" y="5494"/>
                  </a:lnTo>
                  <a:lnTo>
                    <a:pt x="4800" y="5662"/>
                  </a:lnTo>
                  <a:lnTo>
                    <a:pt x="4350" y="5887"/>
                  </a:lnTo>
                  <a:lnTo>
                    <a:pt x="3900" y="6169"/>
                  </a:lnTo>
                  <a:lnTo>
                    <a:pt x="3619" y="6375"/>
                  </a:lnTo>
                  <a:lnTo>
                    <a:pt x="3338" y="6581"/>
                  </a:lnTo>
                  <a:lnTo>
                    <a:pt x="3075" y="6825"/>
                  </a:lnTo>
                  <a:lnTo>
                    <a:pt x="2813" y="7050"/>
                  </a:lnTo>
                  <a:lnTo>
                    <a:pt x="2588" y="7312"/>
                  </a:lnTo>
                  <a:lnTo>
                    <a:pt x="2344" y="7575"/>
                  </a:lnTo>
                  <a:lnTo>
                    <a:pt x="2138" y="7837"/>
                  </a:lnTo>
                  <a:lnTo>
                    <a:pt x="1932" y="8118"/>
                  </a:lnTo>
                  <a:lnTo>
                    <a:pt x="1726" y="8418"/>
                  </a:lnTo>
                  <a:lnTo>
                    <a:pt x="1538" y="8718"/>
                  </a:lnTo>
                  <a:lnTo>
                    <a:pt x="1369" y="9018"/>
                  </a:lnTo>
                  <a:lnTo>
                    <a:pt x="1220" y="9337"/>
                  </a:lnTo>
                  <a:lnTo>
                    <a:pt x="1051" y="9655"/>
                  </a:lnTo>
                  <a:lnTo>
                    <a:pt x="920" y="9974"/>
                  </a:lnTo>
                  <a:lnTo>
                    <a:pt x="788" y="10312"/>
                  </a:lnTo>
                  <a:lnTo>
                    <a:pt x="657" y="10649"/>
                  </a:lnTo>
                  <a:lnTo>
                    <a:pt x="451" y="11324"/>
                  </a:lnTo>
                  <a:lnTo>
                    <a:pt x="282" y="12018"/>
                  </a:lnTo>
                  <a:lnTo>
                    <a:pt x="151" y="12711"/>
                  </a:lnTo>
                  <a:lnTo>
                    <a:pt x="76" y="13386"/>
                  </a:lnTo>
                  <a:lnTo>
                    <a:pt x="20" y="14080"/>
                  </a:lnTo>
                  <a:lnTo>
                    <a:pt x="1" y="14755"/>
                  </a:lnTo>
                  <a:lnTo>
                    <a:pt x="38" y="15392"/>
                  </a:lnTo>
                  <a:lnTo>
                    <a:pt x="95" y="16029"/>
                  </a:lnTo>
                  <a:lnTo>
                    <a:pt x="132" y="16367"/>
                  </a:lnTo>
                  <a:lnTo>
                    <a:pt x="207" y="16779"/>
                  </a:lnTo>
                  <a:lnTo>
                    <a:pt x="320" y="17285"/>
                  </a:lnTo>
                  <a:lnTo>
                    <a:pt x="488" y="17848"/>
                  </a:lnTo>
                  <a:lnTo>
                    <a:pt x="582" y="18148"/>
                  </a:lnTo>
                  <a:lnTo>
                    <a:pt x="695" y="18448"/>
                  </a:lnTo>
                  <a:lnTo>
                    <a:pt x="826" y="18785"/>
                  </a:lnTo>
                  <a:lnTo>
                    <a:pt x="995" y="19104"/>
                  </a:lnTo>
                  <a:lnTo>
                    <a:pt x="1163" y="19441"/>
                  </a:lnTo>
                  <a:lnTo>
                    <a:pt x="1351" y="19779"/>
                  </a:lnTo>
                  <a:lnTo>
                    <a:pt x="1576" y="20116"/>
                  </a:lnTo>
                  <a:lnTo>
                    <a:pt x="1801" y="20454"/>
                  </a:lnTo>
                  <a:lnTo>
                    <a:pt x="40250" y="20454"/>
                  </a:lnTo>
                  <a:lnTo>
                    <a:pt x="40137" y="19929"/>
                  </a:lnTo>
                  <a:lnTo>
                    <a:pt x="40006" y="19422"/>
                  </a:lnTo>
                  <a:lnTo>
                    <a:pt x="39819" y="18916"/>
                  </a:lnTo>
                  <a:lnTo>
                    <a:pt x="39594" y="18429"/>
                  </a:lnTo>
                  <a:lnTo>
                    <a:pt x="39387" y="18054"/>
                  </a:lnTo>
                  <a:lnTo>
                    <a:pt x="39181" y="17698"/>
                  </a:lnTo>
                  <a:lnTo>
                    <a:pt x="38975" y="17342"/>
                  </a:lnTo>
                  <a:lnTo>
                    <a:pt x="38731" y="17004"/>
                  </a:lnTo>
                  <a:lnTo>
                    <a:pt x="38488" y="16667"/>
                  </a:lnTo>
                  <a:lnTo>
                    <a:pt x="38244" y="16348"/>
                  </a:lnTo>
                  <a:lnTo>
                    <a:pt x="37982" y="16048"/>
                  </a:lnTo>
                  <a:lnTo>
                    <a:pt x="37719" y="15748"/>
                  </a:lnTo>
                  <a:lnTo>
                    <a:pt x="37438" y="15448"/>
                  </a:lnTo>
                  <a:lnTo>
                    <a:pt x="37138" y="15167"/>
                  </a:lnTo>
                  <a:lnTo>
                    <a:pt x="36557" y="14623"/>
                  </a:lnTo>
                  <a:lnTo>
                    <a:pt x="35938" y="14117"/>
                  </a:lnTo>
                  <a:lnTo>
                    <a:pt x="35282" y="13630"/>
                  </a:lnTo>
                  <a:lnTo>
                    <a:pt x="34682" y="13180"/>
                  </a:lnTo>
                  <a:lnTo>
                    <a:pt x="34063" y="12749"/>
                  </a:lnTo>
                  <a:lnTo>
                    <a:pt x="32789" y="11924"/>
                  </a:lnTo>
                  <a:lnTo>
                    <a:pt x="31514" y="11080"/>
                  </a:lnTo>
                  <a:lnTo>
                    <a:pt x="30877" y="10668"/>
                  </a:lnTo>
                  <a:lnTo>
                    <a:pt x="30258" y="10237"/>
                  </a:lnTo>
                  <a:lnTo>
                    <a:pt x="29639" y="9787"/>
                  </a:lnTo>
                  <a:lnTo>
                    <a:pt x="29039" y="9337"/>
                  </a:lnTo>
                  <a:lnTo>
                    <a:pt x="28458" y="8849"/>
                  </a:lnTo>
                  <a:lnTo>
                    <a:pt x="27896" y="8362"/>
                  </a:lnTo>
                  <a:lnTo>
                    <a:pt x="27352" y="7837"/>
                  </a:lnTo>
                  <a:lnTo>
                    <a:pt x="26827" y="7275"/>
                  </a:lnTo>
                  <a:lnTo>
                    <a:pt x="26584" y="6993"/>
                  </a:lnTo>
                  <a:lnTo>
                    <a:pt x="26340" y="6693"/>
                  </a:lnTo>
                  <a:lnTo>
                    <a:pt x="26115" y="6375"/>
                  </a:lnTo>
                  <a:lnTo>
                    <a:pt x="25890" y="6056"/>
                  </a:lnTo>
                  <a:lnTo>
                    <a:pt x="25496" y="5456"/>
                  </a:lnTo>
                  <a:lnTo>
                    <a:pt x="25140" y="4875"/>
                  </a:lnTo>
                  <a:lnTo>
                    <a:pt x="24821" y="4313"/>
                  </a:lnTo>
                  <a:lnTo>
                    <a:pt x="24540" y="3769"/>
                  </a:lnTo>
                  <a:lnTo>
                    <a:pt x="24034" y="2775"/>
                  </a:lnTo>
                  <a:lnTo>
                    <a:pt x="23584" y="1876"/>
                  </a:lnTo>
                  <a:lnTo>
                    <a:pt x="23378" y="1501"/>
                  </a:lnTo>
                  <a:lnTo>
                    <a:pt x="23172" y="1144"/>
                  </a:lnTo>
                  <a:lnTo>
                    <a:pt x="22947" y="826"/>
                  </a:lnTo>
                  <a:lnTo>
                    <a:pt x="22703" y="563"/>
                  </a:lnTo>
                  <a:lnTo>
                    <a:pt x="22591" y="451"/>
                  </a:lnTo>
                  <a:lnTo>
                    <a:pt x="22459" y="357"/>
                  </a:lnTo>
                  <a:lnTo>
                    <a:pt x="22328" y="263"/>
                  </a:lnTo>
                  <a:lnTo>
                    <a:pt x="22197" y="188"/>
                  </a:lnTo>
                  <a:lnTo>
                    <a:pt x="22047" y="113"/>
                  </a:lnTo>
                  <a:lnTo>
                    <a:pt x="21897" y="57"/>
                  </a:lnTo>
                  <a:lnTo>
                    <a:pt x="21747" y="20"/>
                  </a:lnTo>
                  <a:lnTo>
                    <a:pt x="21578"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1" name="Google Shape;681;p16"/>
            <p:cNvSpPr/>
            <p:nvPr/>
          </p:nvSpPr>
          <p:spPr>
            <a:xfrm>
              <a:off x="-13118" y="291879"/>
              <a:ext cx="2198181" cy="4559766"/>
            </a:xfrm>
            <a:custGeom>
              <a:avLst/>
              <a:gdLst/>
              <a:ahLst/>
              <a:cxnLst/>
              <a:rect l="l" t="t" r="r" b="b"/>
              <a:pathLst>
                <a:path w="25721" h="53354" extrusionOk="0">
                  <a:moveTo>
                    <a:pt x="4349" y="1"/>
                  </a:moveTo>
                  <a:lnTo>
                    <a:pt x="3956" y="20"/>
                  </a:lnTo>
                  <a:lnTo>
                    <a:pt x="3562" y="38"/>
                  </a:lnTo>
                  <a:lnTo>
                    <a:pt x="3168" y="95"/>
                  </a:lnTo>
                  <a:lnTo>
                    <a:pt x="2793" y="151"/>
                  </a:lnTo>
                  <a:lnTo>
                    <a:pt x="2418" y="244"/>
                  </a:lnTo>
                  <a:lnTo>
                    <a:pt x="2044" y="338"/>
                  </a:lnTo>
                  <a:lnTo>
                    <a:pt x="1687" y="451"/>
                  </a:lnTo>
                  <a:lnTo>
                    <a:pt x="1331" y="601"/>
                  </a:lnTo>
                  <a:lnTo>
                    <a:pt x="994" y="769"/>
                  </a:lnTo>
                  <a:lnTo>
                    <a:pt x="656" y="957"/>
                  </a:lnTo>
                  <a:lnTo>
                    <a:pt x="319" y="1163"/>
                  </a:lnTo>
                  <a:lnTo>
                    <a:pt x="0" y="1388"/>
                  </a:lnTo>
                  <a:lnTo>
                    <a:pt x="0" y="51891"/>
                  </a:lnTo>
                  <a:lnTo>
                    <a:pt x="188" y="52060"/>
                  </a:lnTo>
                  <a:lnTo>
                    <a:pt x="375" y="52229"/>
                  </a:lnTo>
                  <a:lnTo>
                    <a:pt x="581" y="52379"/>
                  </a:lnTo>
                  <a:lnTo>
                    <a:pt x="788" y="52529"/>
                  </a:lnTo>
                  <a:lnTo>
                    <a:pt x="1012" y="52660"/>
                  </a:lnTo>
                  <a:lnTo>
                    <a:pt x="1237" y="52791"/>
                  </a:lnTo>
                  <a:lnTo>
                    <a:pt x="1462" y="52904"/>
                  </a:lnTo>
                  <a:lnTo>
                    <a:pt x="1706" y="52998"/>
                  </a:lnTo>
                  <a:lnTo>
                    <a:pt x="2006" y="53110"/>
                  </a:lnTo>
                  <a:lnTo>
                    <a:pt x="2287" y="53185"/>
                  </a:lnTo>
                  <a:lnTo>
                    <a:pt x="2587" y="53260"/>
                  </a:lnTo>
                  <a:lnTo>
                    <a:pt x="2887" y="53297"/>
                  </a:lnTo>
                  <a:lnTo>
                    <a:pt x="3187" y="53335"/>
                  </a:lnTo>
                  <a:lnTo>
                    <a:pt x="3468" y="53354"/>
                  </a:lnTo>
                  <a:lnTo>
                    <a:pt x="3768" y="53354"/>
                  </a:lnTo>
                  <a:lnTo>
                    <a:pt x="4068" y="53335"/>
                  </a:lnTo>
                  <a:lnTo>
                    <a:pt x="4368" y="53316"/>
                  </a:lnTo>
                  <a:lnTo>
                    <a:pt x="4668" y="53260"/>
                  </a:lnTo>
                  <a:lnTo>
                    <a:pt x="4968" y="53204"/>
                  </a:lnTo>
                  <a:lnTo>
                    <a:pt x="5268" y="53148"/>
                  </a:lnTo>
                  <a:lnTo>
                    <a:pt x="5568" y="53054"/>
                  </a:lnTo>
                  <a:lnTo>
                    <a:pt x="5849" y="52960"/>
                  </a:lnTo>
                  <a:lnTo>
                    <a:pt x="6130" y="52866"/>
                  </a:lnTo>
                  <a:lnTo>
                    <a:pt x="6411" y="52735"/>
                  </a:lnTo>
                  <a:lnTo>
                    <a:pt x="6693" y="52604"/>
                  </a:lnTo>
                  <a:lnTo>
                    <a:pt x="6974" y="52473"/>
                  </a:lnTo>
                  <a:lnTo>
                    <a:pt x="7518" y="52173"/>
                  </a:lnTo>
                  <a:lnTo>
                    <a:pt x="8024" y="51817"/>
                  </a:lnTo>
                  <a:lnTo>
                    <a:pt x="8511" y="51442"/>
                  </a:lnTo>
                  <a:lnTo>
                    <a:pt x="8961" y="51029"/>
                  </a:lnTo>
                  <a:lnTo>
                    <a:pt x="9373" y="50598"/>
                  </a:lnTo>
                  <a:lnTo>
                    <a:pt x="9767" y="50148"/>
                  </a:lnTo>
                  <a:lnTo>
                    <a:pt x="9936" y="49904"/>
                  </a:lnTo>
                  <a:lnTo>
                    <a:pt x="10105" y="49661"/>
                  </a:lnTo>
                  <a:lnTo>
                    <a:pt x="10236" y="49436"/>
                  </a:lnTo>
                  <a:lnTo>
                    <a:pt x="10367" y="49211"/>
                  </a:lnTo>
                  <a:lnTo>
                    <a:pt x="10592" y="48742"/>
                  </a:lnTo>
                  <a:lnTo>
                    <a:pt x="10779" y="48292"/>
                  </a:lnTo>
                  <a:lnTo>
                    <a:pt x="10911" y="47823"/>
                  </a:lnTo>
                  <a:lnTo>
                    <a:pt x="11004" y="47336"/>
                  </a:lnTo>
                  <a:lnTo>
                    <a:pt x="11079" y="46867"/>
                  </a:lnTo>
                  <a:lnTo>
                    <a:pt x="11098" y="46380"/>
                  </a:lnTo>
                  <a:lnTo>
                    <a:pt x="11117" y="45911"/>
                  </a:lnTo>
                  <a:lnTo>
                    <a:pt x="11079" y="45424"/>
                  </a:lnTo>
                  <a:lnTo>
                    <a:pt x="11042" y="44936"/>
                  </a:lnTo>
                  <a:lnTo>
                    <a:pt x="10986" y="44449"/>
                  </a:lnTo>
                  <a:lnTo>
                    <a:pt x="10911" y="43962"/>
                  </a:lnTo>
                  <a:lnTo>
                    <a:pt x="10704" y="42968"/>
                  </a:lnTo>
                  <a:lnTo>
                    <a:pt x="10479" y="41975"/>
                  </a:lnTo>
                  <a:lnTo>
                    <a:pt x="10273" y="41000"/>
                  </a:lnTo>
                  <a:lnTo>
                    <a:pt x="10067" y="40006"/>
                  </a:lnTo>
                  <a:lnTo>
                    <a:pt x="9992" y="39519"/>
                  </a:lnTo>
                  <a:lnTo>
                    <a:pt x="9917" y="39031"/>
                  </a:lnTo>
                  <a:lnTo>
                    <a:pt x="9880" y="38544"/>
                  </a:lnTo>
                  <a:lnTo>
                    <a:pt x="9861" y="38056"/>
                  </a:lnTo>
                  <a:lnTo>
                    <a:pt x="9861" y="37569"/>
                  </a:lnTo>
                  <a:lnTo>
                    <a:pt x="9880" y="37082"/>
                  </a:lnTo>
                  <a:lnTo>
                    <a:pt x="9936" y="36613"/>
                  </a:lnTo>
                  <a:lnTo>
                    <a:pt x="10048" y="36144"/>
                  </a:lnTo>
                  <a:lnTo>
                    <a:pt x="10180" y="35676"/>
                  </a:lnTo>
                  <a:lnTo>
                    <a:pt x="10348" y="35207"/>
                  </a:lnTo>
                  <a:lnTo>
                    <a:pt x="10573" y="34738"/>
                  </a:lnTo>
                  <a:lnTo>
                    <a:pt x="10686" y="34513"/>
                  </a:lnTo>
                  <a:lnTo>
                    <a:pt x="10836" y="34288"/>
                  </a:lnTo>
                  <a:lnTo>
                    <a:pt x="11042" y="33970"/>
                  </a:lnTo>
                  <a:lnTo>
                    <a:pt x="11267" y="33688"/>
                  </a:lnTo>
                  <a:lnTo>
                    <a:pt x="11492" y="33426"/>
                  </a:lnTo>
                  <a:lnTo>
                    <a:pt x="11735" y="33182"/>
                  </a:lnTo>
                  <a:lnTo>
                    <a:pt x="11979" y="32976"/>
                  </a:lnTo>
                  <a:lnTo>
                    <a:pt x="12242" y="32789"/>
                  </a:lnTo>
                  <a:lnTo>
                    <a:pt x="12504" y="32620"/>
                  </a:lnTo>
                  <a:lnTo>
                    <a:pt x="12767" y="32470"/>
                  </a:lnTo>
                  <a:lnTo>
                    <a:pt x="13048" y="32339"/>
                  </a:lnTo>
                  <a:lnTo>
                    <a:pt x="13329" y="32208"/>
                  </a:lnTo>
                  <a:lnTo>
                    <a:pt x="13910" y="31983"/>
                  </a:lnTo>
                  <a:lnTo>
                    <a:pt x="14510" y="31795"/>
                  </a:lnTo>
                  <a:lnTo>
                    <a:pt x="15147" y="31626"/>
                  </a:lnTo>
                  <a:lnTo>
                    <a:pt x="15804" y="31420"/>
                  </a:lnTo>
                  <a:lnTo>
                    <a:pt x="16478" y="31214"/>
                  </a:lnTo>
                  <a:lnTo>
                    <a:pt x="17191" y="30970"/>
                  </a:lnTo>
                  <a:lnTo>
                    <a:pt x="17547" y="30820"/>
                  </a:lnTo>
                  <a:lnTo>
                    <a:pt x="17903" y="30670"/>
                  </a:lnTo>
                  <a:lnTo>
                    <a:pt x="18259" y="30483"/>
                  </a:lnTo>
                  <a:lnTo>
                    <a:pt x="18634" y="30295"/>
                  </a:lnTo>
                  <a:lnTo>
                    <a:pt x="19009" y="30070"/>
                  </a:lnTo>
                  <a:lnTo>
                    <a:pt x="19384" y="29827"/>
                  </a:lnTo>
                  <a:lnTo>
                    <a:pt x="19778" y="29564"/>
                  </a:lnTo>
                  <a:lnTo>
                    <a:pt x="20153" y="29264"/>
                  </a:lnTo>
                  <a:lnTo>
                    <a:pt x="20546" y="28927"/>
                  </a:lnTo>
                  <a:lnTo>
                    <a:pt x="20940" y="28571"/>
                  </a:lnTo>
                  <a:lnTo>
                    <a:pt x="21259" y="28252"/>
                  </a:lnTo>
                  <a:lnTo>
                    <a:pt x="21559" y="27933"/>
                  </a:lnTo>
                  <a:lnTo>
                    <a:pt x="21859" y="27596"/>
                  </a:lnTo>
                  <a:lnTo>
                    <a:pt x="22140" y="27258"/>
                  </a:lnTo>
                  <a:lnTo>
                    <a:pt x="22421" y="26902"/>
                  </a:lnTo>
                  <a:lnTo>
                    <a:pt x="22702" y="26527"/>
                  </a:lnTo>
                  <a:lnTo>
                    <a:pt x="22965" y="26152"/>
                  </a:lnTo>
                  <a:lnTo>
                    <a:pt x="23208" y="25759"/>
                  </a:lnTo>
                  <a:lnTo>
                    <a:pt x="23452" y="25365"/>
                  </a:lnTo>
                  <a:lnTo>
                    <a:pt x="23696" y="24953"/>
                  </a:lnTo>
                  <a:lnTo>
                    <a:pt x="23902" y="24540"/>
                  </a:lnTo>
                  <a:lnTo>
                    <a:pt x="24127" y="24109"/>
                  </a:lnTo>
                  <a:lnTo>
                    <a:pt x="24314" y="23678"/>
                  </a:lnTo>
                  <a:lnTo>
                    <a:pt x="24502" y="23247"/>
                  </a:lnTo>
                  <a:lnTo>
                    <a:pt x="24689" y="22797"/>
                  </a:lnTo>
                  <a:lnTo>
                    <a:pt x="24839" y="22347"/>
                  </a:lnTo>
                  <a:lnTo>
                    <a:pt x="24989" y="21897"/>
                  </a:lnTo>
                  <a:lnTo>
                    <a:pt x="25139" y="21428"/>
                  </a:lnTo>
                  <a:lnTo>
                    <a:pt x="25252" y="20960"/>
                  </a:lnTo>
                  <a:lnTo>
                    <a:pt x="25364" y="20491"/>
                  </a:lnTo>
                  <a:lnTo>
                    <a:pt x="25458" y="20022"/>
                  </a:lnTo>
                  <a:lnTo>
                    <a:pt x="25552" y="19535"/>
                  </a:lnTo>
                  <a:lnTo>
                    <a:pt x="25608" y="19047"/>
                  </a:lnTo>
                  <a:lnTo>
                    <a:pt x="25664" y="18560"/>
                  </a:lnTo>
                  <a:lnTo>
                    <a:pt x="25702" y="18073"/>
                  </a:lnTo>
                  <a:lnTo>
                    <a:pt x="25720" y="17585"/>
                  </a:lnTo>
                  <a:lnTo>
                    <a:pt x="25720" y="17098"/>
                  </a:lnTo>
                  <a:lnTo>
                    <a:pt x="25702" y="16610"/>
                  </a:lnTo>
                  <a:lnTo>
                    <a:pt x="25683" y="16123"/>
                  </a:lnTo>
                  <a:lnTo>
                    <a:pt x="25627" y="15635"/>
                  </a:lnTo>
                  <a:lnTo>
                    <a:pt x="25570" y="15129"/>
                  </a:lnTo>
                  <a:lnTo>
                    <a:pt x="25477" y="14642"/>
                  </a:lnTo>
                  <a:lnTo>
                    <a:pt x="25402" y="14248"/>
                  </a:lnTo>
                  <a:lnTo>
                    <a:pt x="25308" y="13855"/>
                  </a:lnTo>
                  <a:lnTo>
                    <a:pt x="25196" y="13480"/>
                  </a:lnTo>
                  <a:lnTo>
                    <a:pt x="25083" y="13105"/>
                  </a:lnTo>
                  <a:lnTo>
                    <a:pt x="24971" y="12730"/>
                  </a:lnTo>
                  <a:lnTo>
                    <a:pt x="24839" y="12374"/>
                  </a:lnTo>
                  <a:lnTo>
                    <a:pt x="24539" y="11661"/>
                  </a:lnTo>
                  <a:lnTo>
                    <a:pt x="24221" y="10986"/>
                  </a:lnTo>
                  <a:lnTo>
                    <a:pt x="23846" y="10349"/>
                  </a:lnTo>
                  <a:lnTo>
                    <a:pt x="23471" y="9730"/>
                  </a:lnTo>
                  <a:lnTo>
                    <a:pt x="23040" y="9130"/>
                  </a:lnTo>
                  <a:lnTo>
                    <a:pt x="22609" y="8568"/>
                  </a:lnTo>
                  <a:lnTo>
                    <a:pt x="22140" y="8024"/>
                  </a:lnTo>
                  <a:lnTo>
                    <a:pt x="21671" y="7518"/>
                  </a:lnTo>
                  <a:lnTo>
                    <a:pt x="21165" y="7031"/>
                  </a:lnTo>
                  <a:lnTo>
                    <a:pt x="20659" y="6562"/>
                  </a:lnTo>
                  <a:lnTo>
                    <a:pt x="20153" y="6131"/>
                  </a:lnTo>
                  <a:lnTo>
                    <a:pt x="19628" y="5700"/>
                  </a:lnTo>
                  <a:lnTo>
                    <a:pt x="19103" y="5306"/>
                  </a:lnTo>
                  <a:lnTo>
                    <a:pt x="18559" y="4931"/>
                  </a:lnTo>
                  <a:lnTo>
                    <a:pt x="18034" y="4594"/>
                  </a:lnTo>
                  <a:lnTo>
                    <a:pt x="17509" y="4256"/>
                  </a:lnTo>
                  <a:lnTo>
                    <a:pt x="16985" y="3956"/>
                  </a:lnTo>
                  <a:lnTo>
                    <a:pt x="16460" y="3675"/>
                  </a:lnTo>
                  <a:lnTo>
                    <a:pt x="15972" y="3413"/>
                  </a:lnTo>
                  <a:lnTo>
                    <a:pt x="14997" y="2925"/>
                  </a:lnTo>
                  <a:lnTo>
                    <a:pt x="14116" y="2532"/>
                  </a:lnTo>
                  <a:lnTo>
                    <a:pt x="13329" y="2213"/>
                  </a:lnTo>
                  <a:lnTo>
                    <a:pt x="12673" y="1950"/>
                  </a:lnTo>
                  <a:lnTo>
                    <a:pt x="12148" y="1763"/>
                  </a:lnTo>
                  <a:lnTo>
                    <a:pt x="11436" y="1501"/>
                  </a:lnTo>
                  <a:lnTo>
                    <a:pt x="10704" y="1238"/>
                  </a:lnTo>
                  <a:lnTo>
                    <a:pt x="9936" y="994"/>
                  </a:lnTo>
                  <a:lnTo>
                    <a:pt x="9167" y="751"/>
                  </a:lnTo>
                  <a:lnTo>
                    <a:pt x="8380" y="544"/>
                  </a:lnTo>
                  <a:lnTo>
                    <a:pt x="7574" y="357"/>
                  </a:lnTo>
                  <a:lnTo>
                    <a:pt x="6768" y="207"/>
                  </a:lnTo>
                  <a:lnTo>
                    <a:pt x="5943" y="95"/>
                  </a:lnTo>
                  <a:lnTo>
                    <a:pt x="5549" y="38"/>
                  </a:lnTo>
                  <a:lnTo>
                    <a:pt x="5137" y="20"/>
                  </a:lnTo>
                  <a:lnTo>
                    <a:pt x="4743"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a:t> </a:t>
              </a:r>
              <a:endParaRPr/>
            </a:p>
          </p:txBody>
        </p:sp>
      </p:grpSp>
      <p:sp>
        <p:nvSpPr>
          <p:cNvPr id="682" name="Google Shape;682;p16"/>
          <p:cNvSpPr/>
          <p:nvPr/>
        </p:nvSpPr>
        <p:spPr>
          <a:xfrm rot="10800000">
            <a:off x="176977" y="157315"/>
            <a:ext cx="8770377" cy="4866968"/>
          </a:xfrm>
          <a:custGeom>
            <a:avLst/>
            <a:gdLst/>
            <a:ahLst/>
            <a:cxnLst/>
            <a:rect l="l" t="t" r="r" b="b"/>
            <a:pathLst>
              <a:path w="80686" h="51779" extrusionOk="0">
                <a:moveTo>
                  <a:pt x="48272" y="0"/>
                </a:moveTo>
                <a:lnTo>
                  <a:pt x="45573" y="37"/>
                </a:lnTo>
                <a:lnTo>
                  <a:pt x="42873" y="94"/>
                </a:lnTo>
                <a:lnTo>
                  <a:pt x="40174" y="169"/>
                </a:lnTo>
                <a:lnTo>
                  <a:pt x="36537" y="281"/>
                </a:lnTo>
                <a:lnTo>
                  <a:pt x="32919" y="356"/>
                </a:lnTo>
                <a:lnTo>
                  <a:pt x="25664" y="506"/>
                </a:lnTo>
                <a:lnTo>
                  <a:pt x="11173" y="712"/>
                </a:lnTo>
                <a:lnTo>
                  <a:pt x="10611" y="731"/>
                </a:lnTo>
                <a:lnTo>
                  <a:pt x="10048" y="769"/>
                </a:lnTo>
                <a:lnTo>
                  <a:pt x="9467" y="825"/>
                </a:lnTo>
                <a:lnTo>
                  <a:pt x="8905" y="900"/>
                </a:lnTo>
                <a:lnTo>
                  <a:pt x="8361" y="994"/>
                </a:lnTo>
                <a:lnTo>
                  <a:pt x="7799" y="1106"/>
                </a:lnTo>
                <a:lnTo>
                  <a:pt x="7255" y="1256"/>
                </a:lnTo>
                <a:lnTo>
                  <a:pt x="6711" y="1406"/>
                </a:lnTo>
                <a:lnTo>
                  <a:pt x="6186" y="1593"/>
                </a:lnTo>
                <a:lnTo>
                  <a:pt x="5680" y="1818"/>
                </a:lnTo>
                <a:lnTo>
                  <a:pt x="5193" y="2062"/>
                </a:lnTo>
                <a:lnTo>
                  <a:pt x="4705" y="2343"/>
                </a:lnTo>
                <a:lnTo>
                  <a:pt x="4255" y="2643"/>
                </a:lnTo>
                <a:lnTo>
                  <a:pt x="3824" y="2981"/>
                </a:lnTo>
                <a:lnTo>
                  <a:pt x="3431" y="3356"/>
                </a:lnTo>
                <a:lnTo>
                  <a:pt x="3224" y="3562"/>
                </a:lnTo>
                <a:lnTo>
                  <a:pt x="3037" y="3768"/>
                </a:lnTo>
                <a:lnTo>
                  <a:pt x="2831" y="4031"/>
                </a:lnTo>
                <a:lnTo>
                  <a:pt x="2625" y="4312"/>
                </a:lnTo>
                <a:lnTo>
                  <a:pt x="2437" y="4593"/>
                </a:lnTo>
                <a:lnTo>
                  <a:pt x="2250" y="4893"/>
                </a:lnTo>
                <a:lnTo>
                  <a:pt x="2100" y="5193"/>
                </a:lnTo>
                <a:lnTo>
                  <a:pt x="1950" y="5493"/>
                </a:lnTo>
                <a:lnTo>
                  <a:pt x="1800" y="5811"/>
                </a:lnTo>
                <a:lnTo>
                  <a:pt x="1668" y="6130"/>
                </a:lnTo>
                <a:lnTo>
                  <a:pt x="1425" y="6786"/>
                </a:lnTo>
                <a:lnTo>
                  <a:pt x="1237" y="7461"/>
                </a:lnTo>
                <a:lnTo>
                  <a:pt x="1069" y="8136"/>
                </a:lnTo>
                <a:lnTo>
                  <a:pt x="919" y="8811"/>
                </a:lnTo>
                <a:lnTo>
                  <a:pt x="844" y="9167"/>
                </a:lnTo>
                <a:lnTo>
                  <a:pt x="619" y="10423"/>
                </a:lnTo>
                <a:lnTo>
                  <a:pt x="450" y="11698"/>
                </a:lnTo>
                <a:lnTo>
                  <a:pt x="300" y="12973"/>
                </a:lnTo>
                <a:lnTo>
                  <a:pt x="187" y="14247"/>
                </a:lnTo>
                <a:lnTo>
                  <a:pt x="112" y="15522"/>
                </a:lnTo>
                <a:lnTo>
                  <a:pt x="56" y="16816"/>
                </a:lnTo>
                <a:lnTo>
                  <a:pt x="19" y="18091"/>
                </a:lnTo>
                <a:lnTo>
                  <a:pt x="0" y="19384"/>
                </a:lnTo>
                <a:lnTo>
                  <a:pt x="0" y="20678"/>
                </a:lnTo>
                <a:lnTo>
                  <a:pt x="19" y="21971"/>
                </a:lnTo>
                <a:lnTo>
                  <a:pt x="56" y="24558"/>
                </a:lnTo>
                <a:lnTo>
                  <a:pt x="75" y="27126"/>
                </a:lnTo>
                <a:lnTo>
                  <a:pt x="94" y="28420"/>
                </a:lnTo>
                <a:lnTo>
                  <a:pt x="75" y="29713"/>
                </a:lnTo>
                <a:lnTo>
                  <a:pt x="37" y="31907"/>
                </a:lnTo>
                <a:lnTo>
                  <a:pt x="19" y="33032"/>
                </a:lnTo>
                <a:lnTo>
                  <a:pt x="19" y="34156"/>
                </a:lnTo>
                <a:lnTo>
                  <a:pt x="19" y="35300"/>
                </a:lnTo>
                <a:lnTo>
                  <a:pt x="56" y="36443"/>
                </a:lnTo>
                <a:lnTo>
                  <a:pt x="112" y="37568"/>
                </a:lnTo>
                <a:lnTo>
                  <a:pt x="206" y="38712"/>
                </a:lnTo>
                <a:lnTo>
                  <a:pt x="281" y="39274"/>
                </a:lnTo>
                <a:lnTo>
                  <a:pt x="356" y="39837"/>
                </a:lnTo>
                <a:lnTo>
                  <a:pt x="450" y="40399"/>
                </a:lnTo>
                <a:lnTo>
                  <a:pt x="544" y="40943"/>
                </a:lnTo>
                <a:lnTo>
                  <a:pt x="656" y="41486"/>
                </a:lnTo>
                <a:lnTo>
                  <a:pt x="787" y="42030"/>
                </a:lnTo>
                <a:lnTo>
                  <a:pt x="937" y="42574"/>
                </a:lnTo>
                <a:lnTo>
                  <a:pt x="1106" y="43099"/>
                </a:lnTo>
                <a:lnTo>
                  <a:pt x="1275" y="43623"/>
                </a:lnTo>
                <a:lnTo>
                  <a:pt x="1481" y="44148"/>
                </a:lnTo>
                <a:lnTo>
                  <a:pt x="1706" y="44655"/>
                </a:lnTo>
                <a:lnTo>
                  <a:pt x="1931" y="45161"/>
                </a:lnTo>
                <a:lnTo>
                  <a:pt x="2193" y="45648"/>
                </a:lnTo>
                <a:lnTo>
                  <a:pt x="2475" y="46135"/>
                </a:lnTo>
                <a:lnTo>
                  <a:pt x="2774" y="46604"/>
                </a:lnTo>
                <a:lnTo>
                  <a:pt x="3112" y="47073"/>
                </a:lnTo>
                <a:lnTo>
                  <a:pt x="3524" y="47598"/>
                </a:lnTo>
                <a:lnTo>
                  <a:pt x="3974" y="48104"/>
                </a:lnTo>
                <a:lnTo>
                  <a:pt x="4424" y="48554"/>
                </a:lnTo>
                <a:lnTo>
                  <a:pt x="4912" y="48966"/>
                </a:lnTo>
                <a:lnTo>
                  <a:pt x="5399" y="49360"/>
                </a:lnTo>
                <a:lnTo>
                  <a:pt x="5905" y="49697"/>
                </a:lnTo>
                <a:lnTo>
                  <a:pt x="6430" y="50016"/>
                </a:lnTo>
                <a:lnTo>
                  <a:pt x="6974" y="50297"/>
                </a:lnTo>
                <a:lnTo>
                  <a:pt x="7536" y="50560"/>
                </a:lnTo>
                <a:lnTo>
                  <a:pt x="8099" y="50785"/>
                </a:lnTo>
                <a:lnTo>
                  <a:pt x="8680" y="50991"/>
                </a:lnTo>
                <a:lnTo>
                  <a:pt x="9261" y="51160"/>
                </a:lnTo>
                <a:lnTo>
                  <a:pt x="9861" y="51310"/>
                </a:lnTo>
                <a:lnTo>
                  <a:pt x="10479" y="51422"/>
                </a:lnTo>
                <a:lnTo>
                  <a:pt x="11098" y="51535"/>
                </a:lnTo>
                <a:lnTo>
                  <a:pt x="11717" y="51610"/>
                </a:lnTo>
                <a:lnTo>
                  <a:pt x="12335" y="51685"/>
                </a:lnTo>
                <a:lnTo>
                  <a:pt x="12973" y="51722"/>
                </a:lnTo>
                <a:lnTo>
                  <a:pt x="13610" y="51759"/>
                </a:lnTo>
                <a:lnTo>
                  <a:pt x="14266" y="51778"/>
                </a:lnTo>
                <a:lnTo>
                  <a:pt x="15541" y="51778"/>
                </a:lnTo>
                <a:lnTo>
                  <a:pt x="16834" y="51722"/>
                </a:lnTo>
                <a:lnTo>
                  <a:pt x="18128" y="51647"/>
                </a:lnTo>
                <a:lnTo>
                  <a:pt x="19403" y="51553"/>
                </a:lnTo>
                <a:lnTo>
                  <a:pt x="21896" y="51366"/>
                </a:lnTo>
                <a:lnTo>
                  <a:pt x="23414" y="51253"/>
                </a:lnTo>
                <a:lnTo>
                  <a:pt x="24952" y="51160"/>
                </a:lnTo>
                <a:lnTo>
                  <a:pt x="26489" y="51103"/>
                </a:lnTo>
                <a:lnTo>
                  <a:pt x="28026" y="51047"/>
                </a:lnTo>
                <a:lnTo>
                  <a:pt x="29563" y="51028"/>
                </a:lnTo>
                <a:lnTo>
                  <a:pt x="31101" y="51010"/>
                </a:lnTo>
                <a:lnTo>
                  <a:pt x="32638" y="51010"/>
                </a:lnTo>
                <a:lnTo>
                  <a:pt x="34175" y="51028"/>
                </a:lnTo>
                <a:lnTo>
                  <a:pt x="37249" y="51085"/>
                </a:lnTo>
                <a:lnTo>
                  <a:pt x="40343" y="51178"/>
                </a:lnTo>
                <a:lnTo>
                  <a:pt x="43417" y="51310"/>
                </a:lnTo>
                <a:lnTo>
                  <a:pt x="46491" y="51460"/>
                </a:lnTo>
                <a:lnTo>
                  <a:pt x="49191" y="51572"/>
                </a:lnTo>
                <a:lnTo>
                  <a:pt x="51909" y="51685"/>
                </a:lnTo>
                <a:lnTo>
                  <a:pt x="53278" y="51722"/>
                </a:lnTo>
                <a:lnTo>
                  <a:pt x="54646" y="51741"/>
                </a:lnTo>
                <a:lnTo>
                  <a:pt x="55996" y="51722"/>
                </a:lnTo>
                <a:lnTo>
                  <a:pt x="57346" y="51703"/>
                </a:lnTo>
                <a:lnTo>
                  <a:pt x="58714" y="51666"/>
                </a:lnTo>
                <a:lnTo>
                  <a:pt x="60064" y="51572"/>
                </a:lnTo>
                <a:lnTo>
                  <a:pt x="61414" y="51478"/>
                </a:lnTo>
                <a:lnTo>
                  <a:pt x="62745" y="51328"/>
                </a:lnTo>
                <a:lnTo>
                  <a:pt x="64076" y="51141"/>
                </a:lnTo>
                <a:lnTo>
                  <a:pt x="65407" y="50916"/>
                </a:lnTo>
                <a:lnTo>
                  <a:pt x="66082" y="50785"/>
                </a:lnTo>
                <a:lnTo>
                  <a:pt x="66738" y="50653"/>
                </a:lnTo>
                <a:lnTo>
                  <a:pt x="67394" y="50485"/>
                </a:lnTo>
                <a:lnTo>
                  <a:pt x="68050" y="50316"/>
                </a:lnTo>
                <a:lnTo>
                  <a:pt x="68669" y="50147"/>
                </a:lnTo>
                <a:lnTo>
                  <a:pt x="69287" y="49979"/>
                </a:lnTo>
                <a:lnTo>
                  <a:pt x="69906" y="49772"/>
                </a:lnTo>
                <a:lnTo>
                  <a:pt x="70506" y="49547"/>
                </a:lnTo>
                <a:lnTo>
                  <a:pt x="71106" y="49322"/>
                </a:lnTo>
                <a:lnTo>
                  <a:pt x="71706" y="49060"/>
                </a:lnTo>
                <a:lnTo>
                  <a:pt x="72287" y="48798"/>
                </a:lnTo>
                <a:lnTo>
                  <a:pt x="72868" y="48498"/>
                </a:lnTo>
                <a:lnTo>
                  <a:pt x="73412" y="48179"/>
                </a:lnTo>
                <a:lnTo>
                  <a:pt x="73955" y="47841"/>
                </a:lnTo>
                <a:lnTo>
                  <a:pt x="74480" y="47485"/>
                </a:lnTo>
                <a:lnTo>
                  <a:pt x="74986" y="47092"/>
                </a:lnTo>
                <a:lnTo>
                  <a:pt x="75455" y="46698"/>
                </a:lnTo>
                <a:lnTo>
                  <a:pt x="75924" y="46248"/>
                </a:lnTo>
                <a:lnTo>
                  <a:pt x="76355" y="45798"/>
                </a:lnTo>
                <a:lnTo>
                  <a:pt x="76767" y="45292"/>
                </a:lnTo>
                <a:lnTo>
                  <a:pt x="77067" y="44898"/>
                </a:lnTo>
                <a:lnTo>
                  <a:pt x="77330" y="44486"/>
                </a:lnTo>
                <a:lnTo>
                  <a:pt x="77592" y="44073"/>
                </a:lnTo>
                <a:lnTo>
                  <a:pt x="77836" y="43642"/>
                </a:lnTo>
                <a:lnTo>
                  <a:pt x="78042" y="43192"/>
                </a:lnTo>
                <a:lnTo>
                  <a:pt x="78248" y="42742"/>
                </a:lnTo>
                <a:lnTo>
                  <a:pt x="78454" y="42292"/>
                </a:lnTo>
                <a:lnTo>
                  <a:pt x="78623" y="41824"/>
                </a:lnTo>
                <a:lnTo>
                  <a:pt x="78792" y="41355"/>
                </a:lnTo>
                <a:lnTo>
                  <a:pt x="78942" y="40868"/>
                </a:lnTo>
                <a:lnTo>
                  <a:pt x="79073" y="40399"/>
                </a:lnTo>
                <a:lnTo>
                  <a:pt x="79204" y="39912"/>
                </a:lnTo>
                <a:lnTo>
                  <a:pt x="79429" y="38937"/>
                </a:lnTo>
                <a:lnTo>
                  <a:pt x="79635" y="37962"/>
                </a:lnTo>
                <a:lnTo>
                  <a:pt x="79785" y="37118"/>
                </a:lnTo>
                <a:lnTo>
                  <a:pt x="79935" y="36294"/>
                </a:lnTo>
                <a:lnTo>
                  <a:pt x="80048" y="35450"/>
                </a:lnTo>
                <a:lnTo>
                  <a:pt x="80160" y="34606"/>
                </a:lnTo>
                <a:lnTo>
                  <a:pt x="80273" y="33781"/>
                </a:lnTo>
                <a:lnTo>
                  <a:pt x="80367" y="32938"/>
                </a:lnTo>
                <a:lnTo>
                  <a:pt x="80441" y="32094"/>
                </a:lnTo>
                <a:lnTo>
                  <a:pt x="80498" y="31251"/>
                </a:lnTo>
                <a:lnTo>
                  <a:pt x="80591" y="29563"/>
                </a:lnTo>
                <a:lnTo>
                  <a:pt x="80666" y="27858"/>
                </a:lnTo>
                <a:lnTo>
                  <a:pt x="80685" y="26170"/>
                </a:lnTo>
                <a:lnTo>
                  <a:pt x="80685" y="24464"/>
                </a:lnTo>
                <a:lnTo>
                  <a:pt x="80648" y="22777"/>
                </a:lnTo>
                <a:lnTo>
                  <a:pt x="80591" y="21071"/>
                </a:lnTo>
                <a:lnTo>
                  <a:pt x="80498" y="19365"/>
                </a:lnTo>
                <a:lnTo>
                  <a:pt x="80404" y="17659"/>
                </a:lnTo>
                <a:lnTo>
                  <a:pt x="80292" y="15972"/>
                </a:lnTo>
                <a:lnTo>
                  <a:pt x="80160" y="14266"/>
                </a:lnTo>
                <a:lnTo>
                  <a:pt x="79898" y="10873"/>
                </a:lnTo>
                <a:lnTo>
                  <a:pt x="79823" y="10086"/>
                </a:lnTo>
                <a:lnTo>
                  <a:pt x="79748" y="9298"/>
                </a:lnTo>
                <a:lnTo>
                  <a:pt x="79635" y="8511"/>
                </a:lnTo>
                <a:lnTo>
                  <a:pt x="79579" y="8136"/>
                </a:lnTo>
                <a:lnTo>
                  <a:pt x="79504" y="7742"/>
                </a:lnTo>
                <a:lnTo>
                  <a:pt x="79410" y="7367"/>
                </a:lnTo>
                <a:lnTo>
                  <a:pt x="79298" y="6992"/>
                </a:lnTo>
                <a:lnTo>
                  <a:pt x="79185" y="6618"/>
                </a:lnTo>
                <a:lnTo>
                  <a:pt x="79054" y="6261"/>
                </a:lnTo>
                <a:lnTo>
                  <a:pt x="78886" y="5905"/>
                </a:lnTo>
                <a:lnTo>
                  <a:pt x="78717" y="5549"/>
                </a:lnTo>
                <a:lnTo>
                  <a:pt x="78529" y="5212"/>
                </a:lnTo>
                <a:lnTo>
                  <a:pt x="78304" y="4893"/>
                </a:lnTo>
                <a:lnTo>
                  <a:pt x="78004" y="4499"/>
                </a:lnTo>
                <a:lnTo>
                  <a:pt x="77667" y="4124"/>
                </a:lnTo>
                <a:lnTo>
                  <a:pt x="77292" y="3768"/>
                </a:lnTo>
                <a:lnTo>
                  <a:pt x="76898" y="3449"/>
                </a:lnTo>
                <a:lnTo>
                  <a:pt x="76486" y="3149"/>
                </a:lnTo>
                <a:lnTo>
                  <a:pt x="76036" y="2868"/>
                </a:lnTo>
                <a:lnTo>
                  <a:pt x="75567" y="2606"/>
                </a:lnTo>
                <a:lnTo>
                  <a:pt x="75080" y="2381"/>
                </a:lnTo>
                <a:lnTo>
                  <a:pt x="74574" y="2156"/>
                </a:lnTo>
                <a:lnTo>
                  <a:pt x="74049" y="1968"/>
                </a:lnTo>
                <a:lnTo>
                  <a:pt x="73505" y="1781"/>
                </a:lnTo>
                <a:lnTo>
                  <a:pt x="72962" y="1631"/>
                </a:lnTo>
                <a:lnTo>
                  <a:pt x="72380" y="1481"/>
                </a:lnTo>
                <a:lnTo>
                  <a:pt x="71818" y="1350"/>
                </a:lnTo>
                <a:lnTo>
                  <a:pt x="71237" y="1219"/>
                </a:lnTo>
                <a:lnTo>
                  <a:pt x="70637" y="1125"/>
                </a:lnTo>
                <a:lnTo>
                  <a:pt x="70056" y="1031"/>
                </a:lnTo>
                <a:lnTo>
                  <a:pt x="69456" y="937"/>
                </a:lnTo>
                <a:lnTo>
                  <a:pt x="68256" y="806"/>
                </a:lnTo>
                <a:lnTo>
                  <a:pt x="67075" y="712"/>
                </a:lnTo>
                <a:lnTo>
                  <a:pt x="65913" y="619"/>
                </a:lnTo>
                <a:lnTo>
                  <a:pt x="63701" y="506"/>
                </a:lnTo>
                <a:lnTo>
                  <a:pt x="62689" y="450"/>
                </a:lnTo>
                <a:lnTo>
                  <a:pt x="61751" y="394"/>
                </a:lnTo>
                <a:lnTo>
                  <a:pt x="60401" y="300"/>
                </a:lnTo>
                <a:lnTo>
                  <a:pt x="59052" y="225"/>
                </a:lnTo>
                <a:lnTo>
                  <a:pt x="57702" y="150"/>
                </a:lnTo>
                <a:lnTo>
                  <a:pt x="56371" y="112"/>
                </a:lnTo>
                <a:lnTo>
                  <a:pt x="53671" y="37"/>
                </a:lnTo>
                <a:lnTo>
                  <a:pt x="50972"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83" name="Google Shape;683;p16"/>
          <p:cNvSpPr txBox="1">
            <a:spLocks noGrp="1"/>
          </p:cNvSpPr>
          <p:nvPr>
            <p:ph type="title"/>
          </p:nvPr>
        </p:nvSpPr>
        <p:spPr>
          <a:xfrm>
            <a:off x="720000" y="539500"/>
            <a:ext cx="7704000" cy="4572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800"/>
              <a:buNone/>
              <a:defRPr sz="2800"/>
            </a:lvl1pPr>
            <a:lvl2pPr lvl="1" algn="ctr" rtl="0">
              <a:spcBef>
                <a:spcPts val="0"/>
              </a:spcBef>
              <a:spcAft>
                <a:spcPts val="0"/>
              </a:spcAft>
              <a:buSzPts val="3500"/>
              <a:buNone/>
              <a:defRPr/>
            </a:lvl2pPr>
            <a:lvl3pPr lvl="2" algn="ctr" rtl="0">
              <a:spcBef>
                <a:spcPts val="0"/>
              </a:spcBef>
              <a:spcAft>
                <a:spcPts val="0"/>
              </a:spcAft>
              <a:buSzPts val="3500"/>
              <a:buNone/>
              <a:defRPr/>
            </a:lvl3pPr>
            <a:lvl4pPr lvl="3" algn="ctr" rtl="0">
              <a:spcBef>
                <a:spcPts val="0"/>
              </a:spcBef>
              <a:spcAft>
                <a:spcPts val="0"/>
              </a:spcAft>
              <a:buSzPts val="3500"/>
              <a:buNone/>
              <a:defRPr/>
            </a:lvl4pPr>
            <a:lvl5pPr lvl="4" algn="ctr" rtl="0">
              <a:spcBef>
                <a:spcPts val="0"/>
              </a:spcBef>
              <a:spcAft>
                <a:spcPts val="0"/>
              </a:spcAft>
              <a:buSzPts val="3500"/>
              <a:buNone/>
              <a:defRPr/>
            </a:lvl5pPr>
            <a:lvl6pPr lvl="5" algn="ctr" rtl="0">
              <a:spcBef>
                <a:spcPts val="0"/>
              </a:spcBef>
              <a:spcAft>
                <a:spcPts val="0"/>
              </a:spcAft>
              <a:buSzPts val="3500"/>
              <a:buNone/>
              <a:defRPr/>
            </a:lvl6pPr>
            <a:lvl7pPr lvl="6" algn="ctr" rtl="0">
              <a:spcBef>
                <a:spcPts val="0"/>
              </a:spcBef>
              <a:spcAft>
                <a:spcPts val="0"/>
              </a:spcAft>
              <a:buSzPts val="3500"/>
              <a:buNone/>
              <a:defRPr/>
            </a:lvl7pPr>
            <a:lvl8pPr lvl="7" algn="ctr" rtl="0">
              <a:spcBef>
                <a:spcPts val="0"/>
              </a:spcBef>
              <a:spcAft>
                <a:spcPts val="0"/>
              </a:spcAft>
              <a:buSzPts val="3500"/>
              <a:buNone/>
              <a:defRPr/>
            </a:lvl8pPr>
            <a:lvl9pPr lvl="8" algn="ctr" rtl="0">
              <a:spcBef>
                <a:spcPts val="0"/>
              </a:spcBef>
              <a:spcAft>
                <a:spcPts val="0"/>
              </a:spcAft>
              <a:buSzPts val="3500"/>
              <a:buNone/>
              <a:defRPr/>
            </a:lvl9pPr>
          </a:lstStyle>
          <a:p>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itle and text 3">
  <p:cSld name="CUSTOM_4_1">
    <p:spTree>
      <p:nvGrpSpPr>
        <p:cNvPr id="1" name="Shape 870"/>
        <p:cNvGrpSpPr/>
        <p:nvPr/>
      </p:nvGrpSpPr>
      <p:grpSpPr>
        <a:xfrm>
          <a:off x="0" y="0"/>
          <a:ext cx="0" cy="0"/>
          <a:chOff x="0" y="0"/>
          <a:chExt cx="0" cy="0"/>
        </a:xfrm>
      </p:grpSpPr>
      <p:grpSp>
        <p:nvGrpSpPr>
          <p:cNvPr id="871" name="Google Shape;871;p20"/>
          <p:cNvGrpSpPr/>
          <p:nvPr/>
        </p:nvGrpSpPr>
        <p:grpSpPr>
          <a:xfrm flipH="1">
            <a:off x="-13118" y="8230"/>
            <a:ext cx="9169438" cy="5155389"/>
            <a:chOff x="19800" y="8230"/>
            <a:chExt cx="9169438" cy="5155389"/>
          </a:xfrm>
        </p:grpSpPr>
        <p:sp>
          <p:nvSpPr>
            <p:cNvPr id="872" name="Google Shape;872;p20"/>
            <p:cNvSpPr/>
            <p:nvPr/>
          </p:nvSpPr>
          <p:spPr>
            <a:xfrm rot="10800000">
              <a:off x="5137719" y="3335430"/>
              <a:ext cx="4051519" cy="1828189"/>
            </a:xfrm>
            <a:custGeom>
              <a:avLst/>
              <a:gdLst/>
              <a:ahLst/>
              <a:cxnLst/>
              <a:rect l="l" t="t" r="r" b="b"/>
              <a:pathLst>
                <a:path w="39219" h="17697" extrusionOk="0">
                  <a:moveTo>
                    <a:pt x="395" y="0"/>
                  </a:moveTo>
                  <a:lnTo>
                    <a:pt x="282" y="394"/>
                  </a:lnTo>
                  <a:lnTo>
                    <a:pt x="188" y="806"/>
                  </a:lnTo>
                  <a:lnTo>
                    <a:pt x="113" y="1237"/>
                  </a:lnTo>
                  <a:lnTo>
                    <a:pt x="57" y="1669"/>
                  </a:lnTo>
                  <a:lnTo>
                    <a:pt x="20" y="2156"/>
                  </a:lnTo>
                  <a:lnTo>
                    <a:pt x="1" y="2625"/>
                  </a:lnTo>
                  <a:lnTo>
                    <a:pt x="1" y="3093"/>
                  </a:lnTo>
                  <a:lnTo>
                    <a:pt x="38" y="3562"/>
                  </a:lnTo>
                  <a:lnTo>
                    <a:pt x="95" y="4031"/>
                  </a:lnTo>
                  <a:lnTo>
                    <a:pt x="188" y="4499"/>
                  </a:lnTo>
                  <a:lnTo>
                    <a:pt x="282" y="4949"/>
                  </a:lnTo>
                  <a:lnTo>
                    <a:pt x="395" y="5399"/>
                  </a:lnTo>
                  <a:lnTo>
                    <a:pt x="545" y="5849"/>
                  </a:lnTo>
                  <a:lnTo>
                    <a:pt x="713" y="6280"/>
                  </a:lnTo>
                  <a:lnTo>
                    <a:pt x="882" y="6711"/>
                  </a:lnTo>
                  <a:lnTo>
                    <a:pt x="1088" y="7143"/>
                  </a:lnTo>
                  <a:lnTo>
                    <a:pt x="1294" y="7555"/>
                  </a:lnTo>
                  <a:lnTo>
                    <a:pt x="1519" y="7949"/>
                  </a:lnTo>
                  <a:lnTo>
                    <a:pt x="1763" y="8342"/>
                  </a:lnTo>
                  <a:lnTo>
                    <a:pt x="2026" y="8736"/>
                  </a:lnTo>
                  <a:lnTo>
                    <a:pt x="2307" y="9111"/>
                  </a:lnTo>
                  <a:lnTo>
                    <a:pt x="2588" y="9467"/>
                  </a:lnTo>
                  <a:lnTo>
                    <a:pt x="2888" y="9823"/>
                  </a:lnTo>
                  <a:lnTo>
                    <a:pt x="3188" y="10161"/>
                  </a:lnTo>
                  <a:lnTo>
                    <a:pt x="3507" y="10479"/>
                  </a:lnTo>
                  <a:lnTo>
                    <a:pt x="3844" y="10798"/>
                  </a:lnTo>
                  <a:lnTo>
                    <a:pt x="4181" y="11098"/>
                  </a:lnTo>
                  <a:lnTo>
                    <a:pt x="4519" y="11379"/>
                  </a:lnTo>
                  <a:lnTo>
                    <a:pt x="4875" y="11642"/>
                  </a:lnTo>
                  <a:lnTo>
                    <a:pt x="5231" y="11904"/>
                  </a:lnTo>
                  <a:lnTo>
                    <a:pt x="5587" y="12148"/>
                  </a:lnTo>
                  <a:lnTo>
                    <a:pt x="5962" y="12354"/>
                  </a:lnTo>
                  <a:lnTo>
                    <a:pt x="6337" y="12560"/>
                  </a:lnTo>
                  <a:lnTo>
                    <a:pt x="6693" y="12748"/>
                  </a:lnTo>
                  <a:lnTo>
                    <a:pt x="7068" y="12917"/>
                  </a:lnTo>
                  <a:lnTo>
                    <a:pt x="7462" y="13067"/>
                  </a:lnTo>
                  <a:lnTo>
                    <a:pt x="7837" y="13216"/>
                  </a:lnTo>
                  <a:lnTo>
                    <a:pt x="8212" y="13329"/>
                  </a:lnTo>
                  <a:lnTo>
                    <a:pt x="8587" y="13404"/>
                  </a:lnTo>
                  <a:lnTo>
                    <a:pt x="8962" y="13479"/>
                  </a:lnTo>
                  <a:lnTo>
                    <a:pt x="9318" y="13535"/>
                  </a:lnTo>
                  <a:lnTo>
                    <a:pt x="9674" y="13573"/>
                  </a:lnTo>
                  <a:lnTo>
                    <a:pt x="10030" y="13591"/>
                  </a:lnTo>
                  <a:lnTo>
                    <a:pt x="10368" y="13610"/>
                  </a:lnTo>
                  <a:lnTo>
                    <a:pt x="10799" y="13591"/>
                  </a:lnTo>
                  <a:lnTo>
                    <a:pt x="11193" y="13573"/>
                  </a:lnTo>
                  <a:lnTo>
                    <a:pt x="11605" y="13535"/>
                  </a:lnTo>
                  <a:lnTo>
                    <a:pt x="11999" y="13479"/>
                  </a:lnTo>
                  <a:lnTo>
                    <a:pt x="12805" y="13348"/>
                  </a:lnTo>
                  <a:lnTo>
                    <a:pt x="13592" y="13198"/>
                  </a:lnTo>
                  <a:lnTo>
                    <a:pt x="14361" y="13048"/>
                  </a:lnTo>
                  <a:lnTo>
                    <a:pt x="15167" y="12917"/>
                  </a:lnTo>
                  <a:lnTo>
                    <a:pt x="15561" y="12860"/>
                  </a:lnTo>
                  <a:lnTo>
                    <a:pt x="15954" y="12823"/>
                  </a:lnTo>
                  <a:lnTo>
                    <a:pt x="16367" y="12785"/>
                  </a:lnTo>
                  <a:lnTo>
                    <a:pt x="16779" y="12785"/>
                  </a:lnTo>
                  <a:lnTo>
                    <a:pt x="17210" y="12804"/>
                  </a:lnTo>
                  <a:lnTo>
                    <a:pt x="17660" y="12823"/>
                  </a:lnTo>
                  <a:lnTo>
                    <a:pt x="18110" y="12898"/>
                  </a:lnTo>
                  <a:lnTo>
                    <a:pt x="18560" y="12973"/>
                  </a:lnTo>
                  <a:lnTo>
                    <a:pt x="19029" y="13104"/>
                  </a:lnTo>
                  <a:lnTo>
                    <a:pt x="19516" y="13254"/>
                  </a:lnTo>
                  <a:lnTo>
                    <a:pt x="20004" y="13460"/>
                  </a:lnTo>
                  <a:lnTo>
                    <a:pt x="20510" y="13685"/>
                  </a:lnTo>
                  <a:lnTo>
                    <a:pt x="21035" y="13966"/>
                  </a:lnTo>
                  <a:lnTo>
                    <a:pt x="21485" y="14266"/>
                  </a:lnTo>
                  <a:lnTo>
                    <a:pt x="21916" y="14566"/>
                  </a:lnTo>
                  <a:lnTo>
                    <a:pt x="22291" y="14866"/>
                  </a:lnTo>
                  <a:lnTo>
                    <a:pt x="22628" y="15166"/>
                  </a:lnTo>
                  <a:lnTo>
                    <a:pt x="22928" y="15447"/>
                  </a:lnTo>
                  <a:lnTo>
                    <a:pt x="23509" y="16028"/>
                  </a:lnTo>
                  <a:lnTo>
                    <a:pt x="23790" y="16291"/>
                  </a:lnTo>
                  <a:lnTo>
                    <a:pt x="24090" y="16535"/>
                  </a:lnTo>
                  <a:lnTo>
                    <a:pt x="24390" y="16778"/>
                  </a:lnTo>
                  <a:lnTo>
                    <a:pt x="24709" y="16985"/>
                  </a:lnTo>
                  <a:lnTo>
                    <a:pt x="25065" y="17191"/>
                  </a:lnTo>
                  <a:lnTo>
                    <a:pt x="25440" y="17341"/>
                  </a:lnTo>
                  <a:lnTo>
                    <a:pt x="25871" y="17491"/>
                  </a:lnTo>
                  <a:lnTo>
                    <a:pt x="26359" y="17603"/>
                  </a:lnTo>
                  <a:lnTo>
                    <a:pt x="26621" y="17641"/>
                  </a:lnTo>
                  <a:lnTo>
                    <a:pt x="26921" y="17659"/>
                  </a:lnTo>
                  <a:lnTo>
                    <a:pt x="27202" y="17678"/>
                  </a:lnTo>
                  <a:lnTo>
                    <a:pt x="27502" y="17697"/>
                  </a:lnTo>
                  <a:lnTo>
                    <a:pt x="27840" y="17678"/>
                  </a:lnTo>
                  <a:lnTo>
                    <a:pt x="28177" y="17659"/>
                  </a:lnTo>
                  <a:lnTo>
                    <a:pt x="28514" y="17622"/>
                  </a:lnTo>
                  <a:lnTo>
                    <a:pt x="28852" y="17584"/>
                  </a:lnTo>
                  <a:lnTo>
                    <a:pt x="29189" y="17509"/>
                  </a:lnTo>
                  <a:lnTo>
                    <a:pt x="29527" y="17434"/>
                  </a:lnTo>
                  <a:lnTo>
                    <a:pt x="29845" y="17341"/>
                  </a:lnTo>
                  <a:lnTo>
                    <a:pt x="30183" y="17228"/>
                  </a:lnTo>
                  <a:lnTo>
                    <a:pt x="30483" y="17116"/>
                  </a:lnTo>
                  <a:lnTo>
                    <a:pt x="30783" y="16985"/>
                  </a:lnTo>
                  <a:lnTo>
                    <a:pt x="31083" y="16816"/>
                  </a:lnTo>
                  <a:lnTo>
                    <a:pt x="31345" y="16647"/>
                  </a:lnTo>
                  <a:lnTo>
                    <a:pt x="31608" y="16478"/>
                  </a:lnTo>
                  <a:lnTo>
                    <a:pt x="31833" y="16272"/>
                  </a:lnTo>
                  <a:lnTo>
                    <a:pt x="32058" y="16047"/>
                  </a:lnTo>
                  <a:lnTo>
                    <a:pt x="32245" y="15822"/>
                  </a:lnTo>
                  <a:lnTo>
                    <a:pt x="32526" y="15410"/>
                  </a:lnTo>
                  <a:lnTo>
                    <a:pt x="32789" y="14979"/>
                  </a:lnTo>
                  <a:lnTo>
                    <a:pt x="33051" y="14547"/>
                  </a:lnTo>
                  <a:lnTo>
                    <a:pt x="33295" y="14116"/>
                  </a:lnTo>
                  <a:lnTo>
                    <a:pt x="33520" y="13666"/>
                  </a:lnTo>
                  <a:lnTo>
                    <a:pt x="33726" y="13216"/>
                  </a:lnTo>
                  <a:lnTo>
                    <a:pt x="34138" y="12298"/>
                  </a:lnTo>
                  <a:lnTo>
                    <a:pt x="34551" y="11361"/>
                  </a:lnTo>
                  <a:lnTo>
                    <a:pt x="34945" y="10442"/>
                  </a:lnTo>
                  <a:lnTo>
                    <a:pt x="35394" y="9542"/>
                  </a:lnTo>
                  <a:lnTo>
                    <a:pt x="35619" y="9092"/>
                  </a:lnTo>
                  <a:lnTo>
                    <a:pt x="35863" y="8661"/>
                  </a:lnTo>
                  <a:lnTo>
                    <a:pt x="36463" y="7649"/>
                  </a:lnTo>
                  <a:lnTo>
                    <a:pt x="37063" y="6636"/>
                  </a:lnTo>
                  <a:lnTo>
                    <a:pt x="37644" y="5624"/>
                  </a:lnTo>
                  <a:lnTo>
                    <a:pt x="37906" y="5118"/>
                  </a:lnTo>
                  <a:lnTo>
                    <a:pt x="38169" y="4593"/>
                  </a:lnTo>
                  <a:lnTo>
                    <a:pt x="38394" y="4068"/>
                  </a:lnTo>
                  <a:lnTo>
                    <a:pt x="38619" y="3543"/>
                  </a:lnTo>
                  <a:lnTo>
                    <a:pt x="38788" y="3000"/>
                  </a:lnTo>
                  <a:lnTo>
                    <a:pt x="38956" y="2456"/>
                  </a:lnTo>
                  <a:lnTo>
                    <a:pt x="39069" y="1875"/>
                  </a:lnTo>
                  <a:lnTo>
                    <a:pt x="39163" y="1312"/>
                  </a:lnTo>
                  <a:lnTo>
                    <a:pt x="39219" y="712"/>
                  </a:lnTo>
                  <a:lnTo>
                    <a:pt x="39219" y="94"/>
                  </a:lnTo>
                  <a:lnTo>
                    <a:pt x="39219"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3" name="Google Shape;873;p20"/>
            <p:cNvSpPr/>
            <p:nvPr/>
          </p:nvSpPr>
          <p:spPr>
            <a:xfrm rot="10800000" flipH="1">
              <a:off x="4736308" y="8230"/>
              <a:ext cx="4406972" cy="2239508"/>
            </a:xfrm>
            <a:custGeom>
              <a:avLst/>
              <a:gdLst/>
              <a:ahLst/>
              <a:cxnLst/>
              <a:rect l="l" t="t" r="r" b="b"/>
              <a:pathLst>
                <a:path w="40250" h="20454" extrusionOk="0">
                  <a:moveTo>
                    <a:pt x="21241" y="1"/>
                  </a:moveTo>
                  <a:lnTo>
                    <a:pt x="21091" y="20"/>
                  </a:lnTo>
                  <a:lnTo>
                    <a:pt x="20941" y="57"/>
                  </a:lnTo>
                  <a:lnTo>
                    <a:pt x="20810" y="113"/>
                  </a:lnTo>
                  <a:lnTo>
                    <a:pt x="20660" y="170"/>
                  </a:lnTo>
                  <a:lnTo>
                    <a:pt x="20528" y="245"/>
                  </a:lnTo>
                  <a:lnTo>
                    <a:pt x="20285" y="413"/>
                  </a:lnTo>
                  <a:lnTo>
                    <a:pt x="20022" y="638"/>
                  </a:lnTo>
                  <a:lnTo>
                    <a:pt x="19779" y="901"/>
                  </a:lnTo>
                  <a:lnTo>
                    <a:pt x="19535" y="1182"/>
                  </a:lnTo>
                  <a:lnTo>
                    <a:pt x="19272" y="1501"/>
                  </a:lnTo>
                  <a:lnTo>
                    <a:pt x="18691" y="2176"/>
                  </a:lnTo>
                  <a:lnTo>
                    <a:pt x="18373" y="2532"/>
                  </a:lnTo>
                  <a:lnTo>
                    <a:pt x="18035" y="2888"/>
                  </a:lnTo>
                  <a:lnTo>
                    <a:pt x="17641" y="3263"/>
                  </a:lnTo>
                  <a:lnTo>
                    <a:pt x="17229" y="3619"/>
                  </a:lnTo>
                  <a:lnTo>
                    <a:pt x="16742" y="3975"/>
                  </a:lnTo>
                  <a:lnTo>
                    <a:pt x="16235" y="4313"/>
                  </a:lnTo>
                  <a:lnTo>
                    <a:pt x="15936" y="4481"/>
                  </a:lnTo>
                  <a:lnTo>
                    <a:pt x="15673" y="4631"/>
                  </a:lnTo>
                  <a:lnTo>
                    <a:pt x="15392" y="4763"/>
                  </a:lnTo>
                  <a:lnTo>
                    <a:pt x="15111" y="4894"/>
                  </a:lnTo>
                  <a:lnTo>
                    <a:pt x="14567" y="5081"/>
                  </a:lnTo>
                  <a:lnTo>
                    <a:pt x="14042" y="5250"/>
                  </a:lnTo>
                  <a:lnTo>
                    <a:pt x="13517" y="5362"/>
                  </a:lnTo>
                  <a:lnTo>
                    <a:pt x="12992" y="5419"/>
                  </a:lnTo>
                  <a:lnTo>
                    <a:pt x="12486" y="5475"/>
                  </a:lnTo>
                  <a:lnTo>
                    <a:pt x="11399" y="5475"/>
                  </a:lnTo>
                  <a:lnTo>
                    <a:pt x="10818" y="5419"/>
                  </a:lnTo>
                  <a:lnTo>
                    <a:pt x="10255" y="5362"/>
                  </a:lnTo>
                  <a:lnTo>
                    <a:pt x="9693" y="5306"/>
                  </a:lnTo>
                  <a:lnTo>
                    <a:pt x="8568" y="5194"/>
                  </a:lnTo>
                  <a:lnTo>
                    <a:pt x="8006" y="5156"/>
                  </a:lnTo>
                  <a:lnTo>
                    <a:pt x="7462" y="5137"/>
                  </a:lnTo>
                  <a:lnTo>
                    <a:pt x="7012" y="5137"/>
                  </a:lnTo>
                  <a:lnTo>
                    <a:pt x="6581" y="5175"/>
                  </a:lnTo>
                  <a:lnTo>
                    <a:pt x="6131" y="5250"/>
                  </a:lnTo>
                  <a:lnTo>
                    <a:pt x="5681" y="5344"/>
                  </a:lnTo>
                  <a:lnTo>
                    <a:pt x="5250" y="5494"/>
                  </a:lnTo>
                  <a:lnTo>
                    <a:pt x="4800" y="5662"/>
                  </a:lnTo>
                  <a:lnTo>
                    <a:pt x="4350" y="5887"/>
                  </a:lnTo>
                  <a:lnTo>
                    <a:pt x="3900" y="6169"/>
                  </a:lnTo>
                  <a:lnTo>
                    <a:pt x="3619" y="6375"/>
                  </a:lnTo>
                  <a:lnTo>
                    <a:pt x="3338" y="6581"/>
                  </a:lnTo>
                  <a:lnTo>
                    <a:pt x="3075" y="6825"/>
                  </a:lnTo>
                  <a:lnTo>
                    <a:pt x="2813" y="7050"/>
                  </a:lnTo>
                  <a:lnTo>
                    <a:pt x="2588" y="7312"/>
                  </a:lnTo>
                  <a:lnTo>
                    <a:pt x="2344" y="7575"/>
                  </a:lnTo>
                  <a:lnTo>
                    <a:pt x="2138" y="7837"/>
                  </a:lnTo>
                  <a:lnTo>
                    <a:pt x="1932" y="8118"/>
                  </a:lnTo>
                  <a:lnTo>
                    <a:pt x="1726" y="8418"/>
                  </a:lnTo>
                  <a:lnTo>
                    <a:pt x="1538" y="8718"/>
                  </a:lnTo>
                  <a:lnTo>
                    <a:pt x="1369" y="9018"/>
                  </a:lnTo>
                  <a:lnTo>
                    <a:pt x="1220" y="9337"/>
                  </a:lnTo>
                  <a:lnTo>
                    <a:pt x="1051" y="9655"/>
                  </a:lnTo>
                  <a:lnTo>
                    <a:pt x="920" y="9974"/>
                  </a:lnTo>
                  <a:lnTo>
                    <a:pt x="788" y="10312"/>
                  </a:lnTo>
                  <a:lnTo>
                    <a:pt x="657" y="10649"/>
                  </a:lnTo>
                  <a:lnTo>
                    <a:pt x="451" y="11324"/>
                  </a:lnTo>
                  <a:lnTo>
                    <a:pt x="282" y="12018"/>
                  </a:lnTo>
                  <a:lnTo>
                    <a:pt x="151" y="12711"/>
                  </a:lnTo>
                  <a:lnTo>
                    <a:pt x="76" y="13386"/>
                  </a:lnTo>
                  <a:lnTo>
                    <a:pt x="20" y="14080"/>
                  </a:lnTo>
                  <a:lnTo>
                    <a:pt x="1" y="14755"/>
                  </a:lnTo>
                  <a:lnTo>
                    <a:pt x="38" y="15392"/>
                  </a:lnTo>
                  <a:lnTo>
                    <a:pt x="95" y="16029"/>
                  </a:lnTo>
                  <a:lnTo>
                    <a:pt x="132" y="16367"/>
                  </a:lnTo>
                  <a:lnTo>
                    <a:pt x="207" y="16779"/>
                  </a:lnTo>
                  <a:lnTo>
                    <a:pt x="320" y="17285"/>
                  </a:lnTo>
                  <a:lnTo>
                    <a:pt x="488" y="17848"/>
                  </a:lnTo>
                  <a:lnTo>
                    <a:pt x="582" y="18148"/>
                  </a:lnTo>
                  <a:lnTo>
                    <a:pt x="695" y="18448"/>
                  </a:lnTo>
                  <a:lnTo>
                    <a:pt x="826" y="18785"/>
                  </a:lnTo>
                  <a:lnTo>
                    <a:pt x="995" y="19104"/>
                  </a:lnTo>
                  <a:lnTo>
                    <a:pt x="1163" y="19441"/>
                  </a:lnTo>
                  <a:lnTo>
                    <a:pt x="1351" y="19779"/>
                  </a:lnTo>
                  <a:lnTo>
                    <a:pt x="1576" y="20116"/>
                  </a:lnTo>
                  <a:lnTo>
                    <a:pt x="1801" y="20454"/>
                  </a:lnTo>
                  <a:lnTo>
                    <a:pt x="40250" y="20454"/>
                  </a:lnTo>
                  <a:lnTo>
                    <a:pt x="40137" y="19929"/>
                  </a:lnTo>
                  <a:lnTo>
                    <a:pt x="40006" y="19422"/>
                  </a:lnTo>
                  <a:lnTo>
                    <a:pt x="39819" y="18916"/>
                  </a:lnTo>
                  <a:lnTo>
                    <a:pt x="39594" y="18429"/>
                  </a:lnTo>
                  <a:lnTo>
                    <a:pt x="39387" y="18054"/>
                  </a:lnTo>
                  <a:lnTo>
                    <a:pt x="39181" y="17698"/>
                  </a:lnTo>
                  <a:lnTo>
                    <a:pt x="38975" y="17342"/>
                  </a:lnTo>
                  <a:lnTo>
                    <a:pt x="38731" y="17004"/>
                  </a:lnTo>
                  <a:lnTo>
                    <a:pt x="38488" y="16667"/>
                  </a:lnTo>
                  <a:lnTo>
                    <a:pt x="38244" y="16348"/>
                  </a:lnTo>
                  <a:lnTo>
                    <a:pt x="37982" y="16048"/>
                  </a:lnTo>
                  <a:lnTo>
                    <a:pt x="37719" y="15748"/>
                  </a:lnTo>
                  <a:lnTo>
                    <a:pt x="37438" y="15448"/>
                  </a:lnTo>
                  <a:lnTo>
                    <a:pt x="37138" y="15167"/>
                  </a:lnTo>
                  <a:lnTo>
                    <a:pt x="36557" y="14623"/>
                  </a:lnTo>
                  <a:lnTo>
                    <a:pt x="35938" y="14117"/>
                  </a:lnTo>
                  <a:lnTo>
                    <a:pt x="35282" y="13630"/>
                  </a:lnTo>
                  <a:lnTo>
                    <a:pt x="34682" y="13180"/>
                  </a:lnTo>
                  <a:lnTo>
                    <a:pt x="34063" y="12749"/>
                  </a:lnTo>
                  <a:lnTo>
                    <a:pt x="32789" y="11924"/>
                  </a:lnTo>
                  <a:lnTo>
                    <a:pt x="31514" y="11080"/>
                  </a:lnTo>
                  <a:lnTo>
                    <a:pt x="30877" y="10668"/>
                  </a:lnTo>
                  <a:lnTo>
                    <a:pt x="30258" y="10237"/>
                  </a:lnTo>
                  <a:lnTo>
                    <a:pt x="29639" y="9787"/>
                  </a:lnTo>
                  <a:lnTo>
                    <a:pt x="29039" y="9337"/>
                  </a:lnTo>
                  <a:lnTo>
                    <a:pt x="28458" y="8849"/>
                  </a:lnTo>
                  <a:lnTo>
                    <a:pt x="27896" y="8362"/>
                  </a:lnTo>
                  <a:lnTo>
                    <a:pt x="27352" y="7837"/>
                  </a:lnTo>
                  <a:lnTo>
                    <a:pt x="26827" y="7275"/>
                  </a:lnTo>
                  <a:lnTo>
                    <a:pt x="26584" y="6993"/>
                  </a:lnTo>
                  <a:lnTo>
                    <a:pt x="26340" y="6693"/>
                  </a:lnTo>
                  <a:lnTo>
                    <a:pt x="26115" y="6375"/>
                  </a:lnTo>
                  <a:lnTo>
                    <a:pt x="25890" y="6056"/>
                  </a:lnTo>
                  <a:lnTo>
                    <a:pt x="25496" y="5456"/>
                  </a:lnTo>
                  <a:lnTo>
                    <a:pt x="25140" y="4875"/>
                  </a:lnTo>
                  <a:lnTo>
                    <a:pt x="24821" y="4313"/>
                  </a:lnTo>
                  <a:lnTo>
                    <a:pt x="24540" y="3769"/>
                  </a:lnTo>
                  <a:lnTo>
                    <a:pt x="24034" y="2775"/>
                  </a:lnTo>
                  <a:lnTo>
                    <a:pt x="23584" y="1876"/>
                  </a:lnTo>
                  <a:lnTo>
                    <a:pt x="23378" y="1501"/>
                  </a:lnTo>
                  <a:lnTo>
                    <a:pt x="23172" y="1144"/>
                  </a:lnTo>
                  <a:lnTo>
                    <a:pt x="22947" y="826"/>
                  </a:lnTo>
                  <a:lnTo>
                    <a:pt x="22703" y="563"/>
                  </a:lnTo>
                  <a:lnTo>
                    <a:pt x="22591" y="451"/>
                  </a:lnTo>
                  <a:lnTo>
                    <a:pt x="22459" y="357"/>
                  </a:lnTo>
                  <a:lnTo>
                    <a:pt x="22328" y="263"/>
                  </a:lnTo>
                  <a:lnTo>
                    <a:pt x="22197" y="188"/>
                  </a:lnTo>
                  <a:lnTo>
                    <a:pt x="22047" y="113"/>
                  </a:lnTo>
                  <a:lnTo>
                    <a:pt x="21897" y="57"/>
                  </a:lnTo>
                  <a:lnTo>
                    <a:pt x="21747" y="20"/>
                  </a:lnTo>
                  <a:lnTo>
                    <a:pt x="21578"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4" name="Google Shape;874;p20"/>
            <p:cNvSpPr/>
            <p:nvPr/>
          </p:nvSpPr>
          <p:spPr>
            <a:xfrm>
              <a:off x="19800" y="291879"/>
              <a:ext cx="2198181" cy="4559766"/>
            </a:xfrm>
            <a:custGeom>
              <a:avLst/>
              <a:gdLst/>
              <a:ahLst/>
              <a:cxnLst/>
              <a:rect l="l" t="t" r="r" b="b"/>
              <a:pathLst>
                <a:path w="25721" h="53354" extrusionOk="0">
                  <a:moveTo>
                    <a:pt x="4349" y="1"/>
                  </a:moveTo>
                  <a:lnTo>
                    <a:pt x="3956" y="20"/>
                  </a:lnTo>
                  <a:lnTo>
                    <a:pt x="3562" y="38"/>
                  </a:lnTo>
                  <a:lnTo>
                    <a:pt x="3168" y="95"/>
                  </a:lnTo>
                  <a:lnTo>
                    <a:pt x="2793" y="151"/>
                  </a:lnTo>
                  <a:lnTo>
                    <a:pt x="2418" y="244"/>
                  </a:lnTo>
                  <a:lnTo>
                    <a:pt x="2044" y="338"/>
                  </a:lnTo>
                  <a:lnTo>
                    <a:pt x="1687" y="451"/>
                  </a:lnTo>
                  <a:lnTo>
                    <a:pt x="1331" y="601"/>
                  </a:lnTo>
                  <a:lnTo>
                    <a:pt x="994" y="769"/>
                  </a:lnTo>
                  <a:lnTo>
                    <a:pt x="656" y="957"/>
                  </a:lnTo>
                  <a:lnTo>
                    <a:pt x="319" y="1163"/>
                  </a:lnTo>
                  <a:lnTo>
                    <a:pt x="0" y="1388"/>
                  </a:lnTo>
                  <a:lnTo>
                    <a:pt x="0" y="51891"/>
                  </a:lnTo>
                  <a:lnTo>
                    <a:pt x="188" y="52060"/>
                  </a:lnTo>
                  <a:lnTo>
                    <a:pt x="375" y="52229"/>
                  </a:lnTo>
                  <a:lnTo>
                    <a:pt x="581" y="52379"/>
                  </a:lnTo>
                  <a:lnTo>
                    <a:pt x="788" y="52529"/>
                  </a:lnTo>
                  <a:lnTo>
                    <a:pt x="1012" y="52660"/>
                  </a:lnTo>
                  <a:lnTo>
                    <a:pt x="1237" y="52791"/>
                  </a:lnTo>
                  <a:lnTo>
                    <a:pt x="1462" y="52904"/>
                  </a:lnTo>
                  <a:lnTo>
                    <a:pt x="1706" y="52998"/>
                  </a:lnTo>
                  <a:lnTo>
                    <a:pt x="2006" y="53110"/>
                  </a:lnTo>
                  <a:lnTo>
                    <a:pt x="2287" y="53185"/>
                  </a:lnTo>
                  <a:lnTo>
                    <a:pt x="2587" y="53260"/>
                  </a:lnTo>
                  <a:lnTo>
                    <a:pt x="2887" y="53297"/>
                  </a:lnTo>
                  <a:lnTo>
                    <a:pt x="3187" y="53335"/>
                  </a:lnTo>
                  <a:lnTo>
                    <a:pt x="3468" y="53354"/>
                  </a:lnTo>
                  <a:lnTo>
                    <a:pt x="3768" y="53354"/>
                  </a:lnTo>
                  <a:lnTo>
                    <a:pt x="4068" y="53335"/>
                  </a:lnTo>
                  <a:lnTo>
                    <a:pt x="4368" y="53316"/>
                  </a:lnTo>
                  <a:lnTo>
                    <a:pt x="4668" y="53260"/>
                  </a:lnTo>
                  <a:lnTo>
                    <a:pt x="4968" y="53204"/>
                  </a:lnTo>
                  <a:lnTo>
                    <a:pt x="5268" y="53148"/>
                  </a:lnTo>
                  <a:lnTo>
                    <a:pt x="5568" y="53054"/>
                  </a:lnTo>
                  <a:lnTo>
                    <a:pt x="5849" y="52960"/>
                  </a:lnTo>
                  <a:lnTo>
                    <a:pt x="6130" y="52866"/>
                  </a:lnTo>
                  <a:lnTo>
                    <a:pt x="6411" y="52735"/>
                  </a:lnTo>
                  <a:lnTo>
                    <a:pt x="6693" y="52604"/>
                  </a:lnTo>
                  <a:lnTo>
                    <a:pt x="6974" y="52473"/>
                  </a:lnTo>
                  <a:lnTo>
                    <a:pt x="7518" y="52173"/>
                  </a:lnTo>
                  <a:lnTo>
                    <a:pt x="8024" y="51817"/>
                  </a:lnTo>
                  <a:lnTo>
                    <a:pt x="8511" y="51442"/>
                  </a:lnTo>
                  <a:lnTo>
                    <a:pt x="8961" y="51029"/>
                  </a:lnTo>
                  <a:lnTo>
                    <a:pt x="9373" y="50598"/>
                  </a:lnTo>
                  <a:lnTo>
                    <a:pt x="9767" y="50148"/>
                  </a:lnTo>
                  <a:lnTo>
                    <a:pt x="9936" y="49904"/>
                  </a:lnTo>
                  <a:lnTo>
                    <a:pt x="10105" y="49661"/>
                  </a:lnTo>
                  <a:lnTo>
                    <a:pt x="10236" y="49436"/>
                  </a:lnTo>
                  <a:lnTo>
                    <a:pt x="10367" y="49211"/>
                  </a:lnTo>
                  <a:lnTo>
                    <a:pt x="10592" y="48742"/>
                  </a:lnTo>
                  <a:lnTo>
                    <a:pt x="10779" y="48292"/>
                  </a:lnTo>
                  <a:lnTo>
                    <a:pt x="10911" y="47823"/>
                  </a:lnTo>
                  <a:lnTo>
                    <a:pt x="11004" y="47336"/>
                  </a:lnTo>
                  <a:lnTo>
                    <a:pt x="11079" y="46867"/>
                  </a:lnTo>
                  <a:lnTo>
                    <a:pt x="11098" y="46380"/>
                  </a:lnTo>
                  <a:lnTo>
                    <a:pt x="11117" y="45911"/>
                  </a:lnTo>
                  <a:lnTo>
                    <a:pt x="11079" y="45424"/>
                  </a:lnTo>
                  <a:lnTo>
                    <a:pt x="11042" y="44936"/>
                  </a:lnTo>
                  <a:lnTo>
                    <a:pt x="10986" y="44449"/>
                  </a:lnTo>
                  <a:lnTo>
                    <a:pt x="10911" y="43962"/>
                  </a:lnTo>
                  <a:lnTo>
                    <a:pt x="10704" y="42968"/>
                  </a:lnTo>
                  <a:lnTo>
                    <a:pt x="10479" y="41975"/>
                  </a:lnTo>
                  <a:lnTo>
                    <a:pt x="10273" y="41000"/>
                  </a:lnTo>
                  <a:lnTo>
                    <a:pt x="10067" y="40006"/>
                  </a:lnTo>
                  <a:lnTo>
                    <a:pt x="9992" y="39519"/>
                  </a:lnTo>
                  <a:lnTo>
                    <a:pt x="9917" y="39031"/>
                  </a:lnTo>
                  <a:lnTo>
                    <a:pt x="9880" y="38544"/>
                  </a:lnTo>
                  <a:lnTo>
                    <a:pt x="9861" y="38056"/>
                  </a:lnTo>
                  <a:lnTo>
                    <a:pt x="9861" y="37569"/>
                  </a:lnTo>
                  <a:lnTo>
                    <a:pt x="9880" y="37082"/>
                  </a:lnTo>
                  <a:lnTo>
                    <a:pt x="9936" y="36613"/>
                  </a:lnTo>
                  <a:lnTo>
                    <a:pt x="10048" y="36144"/>
                  </a:lnTo>
                  <a:lnTo>
                    <a:pt x="10180" y="35676"/>
                  </a:lnTo>
                  <a:lnTo>
                    <a:pt x="10348" y="35207"/>
                  </a:lnTo>
                  <a:lnTo>
                    <a:pt x="10573" y="34738"/>
                  </a:lnTo>
                  <a:lnTo>
                    <a:pt x="10686" y="34513"/>
                  </a:lnTo>
                  <a:lnTo>
                    <a:pt x="10836" y="34288"/>
                  </a:lnTo>
                  <a:lnTo>
                    <a:pt x="11042" y="33970"/>
                  </a:lnTo>
                  <a:lnTo>
                    <a:pt x="11267" y="33688"/>
                  </a:lnTo>
                  <a:lnTo>
                    <a:pt x="11492" y="33426"/>
                  </a:lnTo>
                  <a:lnTo>
                    <a:pt x="11735" y="33182"/>
                  </a:lnTo>
                  <a:lnTo>
                    <a:pt x="11979" y="32976"/>
                  </a:lnTo>
                  <a:lnTo>
                    <a:pt x="12242" y="32789"/>
                  </a:lnTo>
                  <a:lnTo>
                    <a:pt x="12504" y="32620"/>
                  </a:lnTo>
                  <a:lnTo>
                    <a:pt x="12767" y="32470"/>
                  </a:lnTo>
                  <a:lnTo>
                    <a:pt x="13048" y="32339"/>
                  </a:lnTo>
                  <a:lnTo>
                    <a:pt x="13329" y="32208"/>
                  </a:lnTo>
                  <a:lnTo>
                    <a:pt x="13910" y="31983"/>
                  </a:lnTo>
                  <a:lnTo>
                    <a:pt x="14510" y="31795"/>
                  </a:lnTo>
                  <a:lnTo>
                    <a:pt x="15147" y="31626"/>
                  </a:lnTo>
                  <a:lnTo>
                    <a:pt x="15804" y="31420"/>
                  </a:lnTo>
                  <a:lnTo>
                    <a:pt x="16478" y="31214"/>
                  </a:lnTo>
                  <a:lnTo>
                    <a:pt x="17191" y="30970"/>
                  </a:lnTo>
                  <a:lnTo>
                    <a:pt x="17547" y="30820"/>
                  </a:lnTo>
                  <a:lnTo>
                    <a:pt x="17903" y="30670"/>
                  </a:lnTo>
                  <a:lnTo>
                    <a:pt x="18259" y="30483"/>
                  </a:lnTo>
                  <a:lnTo>
                    <a:pt x="18634" y="30295"/>
                  </a:lnTo>
                  <a:lnTo>
                    <a:pt x="19009" y="30070"/>
                  </a:lnTo>
                  <a:lnTo>
                    <a:pt x="19384" y="29827"/>
                  </a:lnTo>
                  <a:lnTo>
                    <a:pt x="19778" y="29564"/>
                  </a:lnTo>
                  <a:lnTo>
                    <a:pt x="20153" y="29264"/>
                  </a:lnTo>
                  <a:lnTo>
                    <a:pt x="20546" y="28927"/>
                  </a:lnTo>
                  <a:lnTo>
                    <a:pt x="20940" y="28571"/>
                  </a:lnTo>
                  <a:lnTo>
                    <a:pt x="21259" y="28252"/>
                  </a:lnTo>
                  <a:lnTo>
                    <a:pt x="21559" y="27933"/>
                  </a:lnTo>
                  <a:lnTo>
                    <a:pt x="21859" y="27596"/>
                  </a:lnTo>
                  <a:lnTo>
                    <a:pt x="22140" y="27258"/>
                  </a:lnTo>
                  <a:lnTo>
                    <a:pt x="22421" y="26902"/>
                  </a:lnTo>
                  <a:lnTo>
                    <a:pt x="22702" y="26527"/>
                  </a:lnTo>
                  <a:lnTo>
                    <a:pt x="22965" y="26152"/>
                  </a:lnTo>
                  <a:lnTo>
                    <a:pt x="23208" y="25759"/>
                  </a:lnTo>
                  <a:lnTo>
                    <a:pt x="23452" y="25365"/>
                  </a:lnTo>
                  <a:lnTo>
                    <a:pt x="23696" y="24953"/>
                  </a:lnTo>
                  <a:lnTo>
                    <a:pt x="23902" y="24540"/>
                  </a:lnTo>
                  <a:lnTo>
                    <a:pt x="24127" y="24109"/>
                  </a:lnTo>
                  <a:lnTo>
                    <a:pt x="24314" y="23678"/>
                  </a:lnTo>
                  <a:lnTo>
                    <a:pt x="24502" y="23247"/>
                  </a:lnTo>
                  <a:lnTo>
                    <a:pt x="24689" y="22797"/>
                  </a:lnTo>
                  <a:lnTo>
                    <a:pt x="24839" y="22347"/>
                  </a:lnTo>
                  <a:lnTo>
                    <a:pt x="24989" y="21897"/>
                  </a:lnTo>
                  <a:lnTo>
                    <a:pt x="25139" y="21428"/>
                  </a:lnTo>
                  <a:lnTo>
                    <a:pt x="25252" y="20960"/>
                  </a:lnTo>
                  <a:lnTo>
                    <a:pt x="25364" y="20491"/>
                  </a:lnTo>
                  <a:lnTo>
                    <a:pt x="25458" y="20022"/>
                  </a:lnTo>
                  <a:lnTo>
                    <a:pt x="25552" y="19535"/>
                  </a:lnTo>
                  <a:lnTo>
                    <a:pt x="25608" y="19047"/>
                  </a:lnTo>
                  <a:lnTo>
                    <a:pt x="25664" y="18560"/>
                  </a:lnTo>
                  <a:lnTo>
                    <a:pt x="25702" y="18073"/>
                  </a:lnTo>
                  <a:lnTo>
                    <a:pt x="25720" y="17585"/>
                  </a:lnTo>
                  <a:lnTo>
                    <a:pt x="25720" y="17098"/>
                  </a:lnTo>
                  <a:lnTo>
                    <a:pt x="25702" y="16610"/>
                  </a:lnTo>
                  <a:lnTo>
                    <a:pt x="25683" y="16123"/>
                  </a:lnTo>
                  <a:lnTo>
                    <a:pt x="25627" y="15635"/>
                  </a:lnTo>
                  <a:lnTo>
                    <a:pt x="25570" y="15129"/>
                  </a:lnTo>
                  <a:lnTo>
                    <a:pt x="25477" y="14642"/>
                  </a:lnTo>
                  <a:lnTo>
                    <a:pt x="25402" y="14248"/>
                  </a:lnTo>
                  <a:lnTo>
                    <a:pt x="25308" y="13855"/>
                  </a:lnTo>
                  <a:lnTo>
                    <a:pt x="25196" y="13480"/>
                  </a:lnTo>
                  <a:lnTo>
                    <a:pt x="25083" y="13105"/>
                  </a:lnTo>
                  <a:lnTo>
                    <a:pt x="24971" y="12730"/>
                  </a:lnTo>
                  <a:lnTo>
                    <a:pt x="24839" y="12374"/>
                  </a:lnTo>
                  <a:lnTo>
                    <a:pt x="24539" y="11661"/>
                  </a:lnTo>
                  <a:lnTo>
                    <a:pt x="24221" y="10986"/>
                  </a:lnTo>
                  <a:lnTo>
                    <a:pt x="23846" y="10349"/>
                  </a:lnTo>
                  <a:lnTo>
                    <a:pt x="23471" y="9730"/>
                  </a:lnTo>
                  <a:lnTo>
                    <a:pt x="23040" y="9130"/>
                  </a:lnTo>
                  <a:lnTo>
                    <a:pt x="22609" y="8568"/>
                  </a:lnTo>
                  <a:lnTo>
                    <a:pt x="22140" y="8024"/>
                  </a:lnTo>
                  <a:lnTo>
                    <a:pt x="21671" y="7518"/>
                  </a:lnTo>
                  <a:lnTo>
                    <a:pt x="21165" y="7031"/>
                  </a:lnTo>
                  <a:lnTo>
                    <a:pt x="20659" y="6562"/>
                  </a:lnTo>
                  <a:lnTo>
                    <a:pt x="20153" y="6131"/>
                  </a:lnTo>
                  <a:lnTo>
                    <a:pt x="19628" y="5700"/>
                  </a:lnTo>
                  <a:lnTo>
                    <a:pt x="19103" y="5306"/>
                  </a:lnTo>
                  <a:lnTo>
                    <a:pt x="18559" y="4931"/>
                  </a:lnTo>
                  <a:lnTo>
                    <a:pt x="18034" y="4594"/>
                  </a:lnTo>
                  <a:lnTo>
                    <a:pt x="17509" y="4256"/>
                  </a:lnTo>
                  <a:lnTo>
                    <a:pt x="16985" y="3956"/>
                  </a:lnTo>
                  <a:lnTo>
                    <a:pt x="16460" y="3675"/>
                  </a:lnTo>
                  <a:lnTo>
                    <a:pt x="15972" y="3413"/>
                  </a:lnTo>
                  <a:lnTo>
                    <a:pt x="14997" y="2925"/>
                  </a:lnTo>
                  <a:lnTo>
                    <a:pt x="14116" y="2532"/>
                  </a:lnTo>
                  <a:lnTo>
                    <a:pt x="13329" y="2213"/>
                  </a:lnTo>
                  <a:lnTo>
                    <a:pt x="12673" y="1950"/>
                  </a:lnTo>
                  <a:lnTo>
                    <a:pt x="12148" y="1763"/>
                  </a:lnTo>
                  <a:lnTo>
                    <a:pt x="11436" y="1501"/>
                  </a:lnTo>
                  <a:lnTo>
                    <a:pt x="10704" y="1238"/>
                  </a:lnTo>
                  <a:lnTo>
                    <a:pt x="9936" y="994"/>
                  </a:lnTo>
                  <a:lnTo>
                    <a:pt x="9167" y="751"/>
                  </a:lnTo>
                  <a:lnTo>
                    <a:pt x="8380" y="544"/>
                  </a:lnTo>
                  <a:lnTo>
                    <a:pt x="7574" y="357"/>
                  </a:lnTo>
                  <a:lnTo>
                    <a:pt x="6768" y="207"/>
                  </a:lnTo>
                  <a:lnTo>
                    <a:pt x="5943" y="95"/>
                  </a:lnTo>
                  <a:lnTo>
                    <a:pt x="5549" y="38"/>
                  </a:lnTo>
                  <a:lnTo>
                    <a:pt x="5137" y="20"/>
                  </a:lnTo>
                  <a:lnTo>
                    <a:pt x="4743"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a:t> </a:t>
              </a:r>
              <a:endParaRPr/>
            </a:p>
          </p:txBody>
        </p:sp>
      </p:grpSp>
      <p:sp>
        <p:nvSpPr>
          <p:cNvPr id="875" name="Google Shape;875;p20"/>
          <p:cNvSpPr/>
          <p:nvPr/>
        </p:nvSpPr>
        <p:spPr>
          <a:xfrm rot="10800000">
            <a:off x="409712" y="176777"/>
            <a:ext cx="8324576" cy="4789946"/>
          </a:xfrm>
          <a:custGeom>
            <a:avLst/>
            <a:gdLst/>
            <a:ahLst/>
            <a:cxnLst/>
            <a:rect l="l" t="t" r="r" b="b"/>
            <a:pathLst>
              <a:path w="80686" h="51779" extrusionOk="0">
                <a:moveTo>
                  <a:pt x="48272" y="0"/>
                </a:moveTo>
                <a:lnTo>
                  <a:pt x="45573" y="37"/>
                </a:lnTo>
                <a:lnTo>
                  <a:pt x="42873" y="94"/>
                </a:lnTo>
                <a:lnTo>
                  <a:pt x="40174" y="169"/>
                </a:lnTo>
                <a:lnTo>
                  <a:pt x="36537" y="281"/>
                </a:lnTo>
                <a:lnTo>
                  <a:pt x="32919" y="356"/>
                </a:lnTo>
                <a:lnTo>
                  <a:pt x="25664" y="506"/>
                </a:lnTo>
                <a:lnTo>
                  <a:pt x="11173" y="712"/>
                </a:lnTo>
                <a:lnTo>
                  <a:pt x="10611" y="731"/>
                </a:lnTo>
                <a:lnTo>
                  <a:pt x="10048" y="769"/>
                </a:lnTo>
                <a:lnTo>
                  <a:pt x="9467" y="825"/>
                </a:lnTo>
                <a:lnTo>
                  <a:pt x="8905" y="900"/>
                </a:lnTo>
                <a:lnTo>
                  <a:pt x="8361" y="994"/>
                </a:lnTo>
                <a:lnTo>
                  <a:pt x="7799" y="1106"/>
                </a:lnTo>
                <a:lnTo>
                  <a:pt x="7255" y="1256"/>
                </a:lnTo>
                <a:lnTo>
                  <a:pt x="6711" y="1406"/>
                </a:lnTo>
                <a:lnTo>
                  <a:pt x="6186" y="1593"/>
                </a:lnTo>
                <a:lnTo>
                  <a:pt x="5680" y="1818"/>
                </a:lnTo>
                <a:lnTo>
                  <a:pt x="5193" y="2062"/>
                </a:lnTo>
                <a:lnTo>
                  <a:pt x="4705" y="2343"/>
                </a:lnTo>
                <a:lnTo>
                  <a:pt x="4255" y="2643"/>
                </a:lnTo>
                <a:lnTo>
                  <a:pt x="3824" y="2981"/>
                </a:lnTo>
                <a:lnTo>
                  <a:pt x="3431" y="3356"/>
                </a:lnTo>
                <a:lnTo>
                  <a:pt x="3224" y="3562"/>
                </a:lnTo>
                <a:lnTo>
                  <a:pt x="3037" y="3768"/>
                </a:lnTo>
                <a:lnTo>
                  <a:pt x="2831" y="4031"/>
                </a:lnTo>
                <a:lnTo>
                  <a:pt x="2625" y="4312"/>
                </a:lnTo>
                <a:lnTo>
                  <a:pt x="2437" y="4593"/>
                </a:lnTo>
                <a:lnTo>
                  <a:pt x="2250" y="4893"/>
                </a:lnTo>
                <a:lnTo>
                  <a:pt x="2100" y="5193"/>
                </a:lnTo>
                <a:lnTo>
                  <a:pt x="1950" y="5493"/>
                </a:lnTo>
                <a:lnTo>
                  <a:pt x="1800" y="5811"/>
                </a:lnTo>
                <a:lnTo>
                  <a:pt x="1668" y="6130"/>
                </a:lnTo>
                <a:lnTo>
                  <a:pt x="1425" y="6786"/>
                </a:lnTo>
                <a:lnTo>
                  <a:pt x="1237" y="7461"/>
                </a:lnTo>
                <a:lnTo>
                  <a:pt x="1069" y="8136"/>
                </a:lnTo>
                <a:lnTo>
                  <a:pt x="919" y="8811"/>
                </a:lnTo>
                <a:lnTo>
                  <a:pt x="844" y="9167"/>
                </a:lnTo>
                <a:lnTo>
                  <a:pt x="619" y="10423"/>
                </a:lnTo>
                <a:lnTo>
                  <a:pt x="450" y="11698"/>
                </a:lnTo>
                <a:lnTo>
                  <a:pt x="300" y="12973"/>
                </a:lnTo>
                <a:lnTo>
                  <a:pt x="187" y="14247"/>
                </a:lnTo>
                <a:lnTo>
                  <a:pt x="112" y="15522"/>
                </a:lnTo>
                <a:lnTo>
                  <a:pt x="56" y="16816"/>
                </a:lnTo>
                <a:lnTo>
                  <a:pt x="19" y="18091"/>
                </a:lnTo>
                <a:lnTo>
                  <a:pt x="0" y="19384"/>
                </a:lnTo>
                <a:lnTo>
                  <a:pt x="0" y="20678"/>
                </a:lnTo>
                <a:lnTo>
                  <a:pt x="19" y="21971"/>
                </a:lnTo>
                <a:lnTo>
                  <a:pt x="56" y="24558"/>
                </a:lnTo>
                <a:lnTo>
                  <a:pt x="75" y="27126"/>
                </a:lnTo>
                <a:lnTo>
                  <a:pt x="94" y="28420"/>
                </a:lnTo>
                <a:lnTo>
                  <a:pt x="75" y="29713"/>
                </a:lnTo>
                <a:lnTo>
                  <a:pt x="37" y="31907"/>
                </a:lnTo>
                <a:lnTo>
                  <a:pt x="19" y="33032"/>
                </a:lnTo>
                <a:lnTo>
                  <a:pt x="19" y="34156"/>
                </a:lnTo>
                <a:lnTo>
                  <a:pt x="19" y="35300"/>
                </a:lnTo>
                <a:lnTo>
                  <a:pt x="56" y="36443"/>
                </a:lnTo>
                <a:lnTo>
                  <a:pt x="112" y="37568"/>
                </a:lnTo>
                <a:lnTo>
                  <a:pt x="206" y="38712"/>
                </a:lnTo>
                <a:lnTo>
                  <a:pt x="281" y="39274"/>
                </a:lnTo>
                <a:lnTo>
                  <a:pt x="356" y="39837"/>
                </a:lnTo>
                <a:lnTo>
                  <a:pt x="450" y="40399"/>
                </a:lnTo>
                <a:lnTo>
                  <a:pt x="544" y="40943"/>
                </a:lnTo>
                <a:lnTo>
                  <a:pt x="656" y="41486"/>
                </a:lnTo>
                <a:lnTo>
                  <a:pt x="787" y="42030"/>
                </a:lnTo>
                <a:lnTo>
                  <a:pt x="937" y="42574"/>
                </a:lnTo>
                <a:lnTo>
                  <a:pt x="1106" y="43099"/>
                </a:lnTo>
                <a:lnTo>
                  <a:pt x="1275" y="43623"/>
                </a:lnTo>
                <a:lnTo>
                  <a:pt x="1481" y="44148"/>
                </a:lnTo>
                <a:lnTo>
                  <a:pt x="1706" y="44655"/>
                </a:lnTo>
                <a:lnTo>
                  <a:pt x="1931" y="45161"/>
                </a:lnTo>
                <a:lnTo>
                  <a:pt x="2193" y="45648"/>
                </a:lnTo>
                <a:lnTo>
                  <a:pt x="2475" y="46135"/>
                </a:lnTo>
                <a:lnTo>
                  <a:pt x="2774" y="46604"/>
                </a:lnTo>
                <a:lnTo>
                  <a:pt x="3112" y="47073"/>
                </a:lnTo>
                <a:lnTo>
                  <a:pt x="3524" y="47598"/>
                </a:lnTo>
                <a:lnTo>
                  <a:pt x="3974" y="48104"/>
                </a:lnTo>
                <a:lnTo>
                  <a:pt x="4424" y="48554"/>
                </a:lnTo>
                <a:lnTo>
                  <a:pt x="4912" y="48966"/>
                </a:lnTo>
                <a:lnTo>
                  <a:pt x="5399" y="49360"/>
                </a:lnTo>
                <a:lnTo>
                  <a:pt x="5905" y="49697"/>
                </a:lnTo>
                <a:lnTo>
                  <a:pt x="6430" y="50016"/>
                </a:lnTo>
                <a:lnTo>
                  <a:pt x="6974" y="50297"/>
                </a:lnTo>
                <a:lnTo>
                  <a:pt x="7536" y="50560"/>
                </a:lnTo>
                <a:lnTo>
                  <a:pt x="8099" y="50785"/>
                </a:lnTo>
                <a:lnTo>
                  <a:pt x="8680" y="50991"/>
                </a:lnTo>
                <a:lnTo>
                  <a:pt x="9261" y="51160"/>
                </a:lnTo>
                <a:lnTo>
                  <a:pt x="9861" y="51310"/>
                </a:lnTo>
                <a:lnTo>
                  <a:pt x="10479" y="51422"/>
                </a:lnTo>
                <a:lnTo>
                  <a:pt x="11098" y="51535"/>
                </a:lnTo>
                <a:lnTo>
                  <a:pt x="11717" y="51610"/>
                </a:lnTo>
                <a:lnTo>
                  <a:pt x="12335" y="51685"/>
                </a:lnTo>
                <a:lnTo>
                  <a:pt x="12973" y="51722"/>
                </a:lnTo>
                <a:lnTo>
                  <a:pt x="13610" y="51759"/>
                </a:lnTo>
                <a:lnTo>
                  <a:pt x="14266" y="51778"/>
                </a:lnTo>
                <a:lnTo>
                  <a:pt x="15541" y="51778"/>
                </a:lnTo>
                <a:lnTo>
                  <a:pt x="16834" y="51722"/>
                </a:lnTo>
                <a:lnTo>
                  <a:pt x="18128" y="51647"/>
                </a:lnTo>
                <a:lnTo>
                  <a:pt x="19403" y="51553"/>
                </a:lnTo>
                <a:lnTo>
                  <a:pt x="21896" y="51366"/>
                </a:lnTo>
                <a:lnTo>
                  <a:pt x="23414" y="51253"/>
                </a:lnTo>
                <a:lnTo>
                  <a:pt x="24952" y="51160"/>
                </a:lnTo>
                <a:lnTo>
                  <a:pt x="26489" y="51103"/>
                </a:lnTo>
                <a:lnTo>
                  <a:pt x="28026" y="51047"/>
                </a:lnTo>
                <a:lnTo>
                  <a:pt x="29563" y="51028"/>
                </a:lnTo>
                <a:lnTo>
                  <a:pt x="31101" y="51010"/>
                </a:lnTo>
                <a:lnTo>
                  <a:pt x="32638" y="51010"/>
                </a:lnTo>
                <a:lnTo>
                  <a:pt x="34175" y="51028"/>
                </a:lnTo>
                <a:lnTo>
                  <a:pt x="37249" y="51085"/>
                </a:lnTo>
                <a:lnTo>
                  <a:pt x="40343" y="51178"/>
                </a:lnTo>
                <a:lnTo>
                  <a:pt x="43417" y="51310"/>
                </a:lnTo>
                <a:lnTo>
                  <a:pt x="46491" y="51460"/>
                </a:lnTo>
                <a:lnTo>
                  <a:pt x="49191" y="51572"/>
                </a:lnTo>
                <a:lnTo>
                  <a:pt x="51909" y="51685"/>
                </a:lnTo>
                <a:lnTo>
                  <a:pt x="53278" y="51722"/>
                </a:lnTo>
                <a:lnTo>
                  <a:pt x="54646" y="51741"/>
                </a:lnTo>
                <a:lnTo>
                  <a:pt x="55996" y="51722"/>
                </a:lnTo>
                <a:lnTo>
                  <a:pt x="57346" y="51703"/>
                </a:lnTo>
                <a:lnTo>
                  <a:pt x="58714" y="51666"/>
                </a:lnTo>
                <a:lnTo>
                  <a:pt x="60064" y="51572"/>
                </a:lnTo>
                <a:lnTo>
                  <a:pt x="61414" y="51478"/>
                </a:lnTo>
                <a:lnTo>
                  <a:pt x="62745" y="51328"/>
                </a:lnTo>
                <a:lnTo>
                  <a:pt x="64076" y="51141"/>
                </a:lnTo>
                <a:lnTo>
                  <a:pt x="65407" y="50916"/>
                </a:lnTo>
                <a:lnTo>
                  <a:pt x="66082" y="50785"/>
                </a:lnTo>
                <a:lnTo>
                  <a:pt x="66738" y="50653"/>
                </a:lnTo>
                <a:lnTo>
                  <a:pt x="67394" y="50485"/>
                </a:lnTo>
                <a:lnTo>
                  <a:pt x="68050" y="50316"/>
                </a:lnTo>
                <a:lnTo>
                  <a:pt x="68669" y="50147"/>
                </a:lnTo>
                <a:lnTo>
                  <a:pt x="69287" y="49979"/>
                </a:lnTo>
                <a:lnTo>
                  <a:pt x="69906" y="49772"/>
                </a:lnTo>
                <a:lnTo>
                  <a:pt x="70506" y="49547"/>
                </a:lnTo>
                <a:lnTo>
                  <a:pt x="71106" y="49322"/>
                </a:lnTo>
                <a:lnTo>
                  <a:pt x="71706" y="49060"/>
                </a:lnTo>
                <a:lnTo>
                  <a:pt x="72287" y="48798"/>
                </a:lnTo>
                <a:lnTo>
                  <a:pt x="72868" y="48498"/>
                </a:lnTo>
                <a:lnTo>
                  <a:pt x="73412" y="48179"/>
                </a:lnTo>
                <a:lnTo>
                  <a:pt x="73955" y="47841"/>
                </a:lnTo>
                <a:lnTo>
                  <a:pt x="74480" y="47485"/>
                </a:lnTo>
                <a:lnTo>
                  <a:pt x="74986" y="47092"/>
                </a:lnTo>
                <a:lnTo>
                  <a:pt x="75455" y="46698"/>
                </a:lnTo>
                <a:lnTo>
                  <a:pt x="75924" y="46248"/>
                </a:lnTo>
                <a:lnTo>
                  <a:pt x="76355" y="45798"/>
                </a:lnTo>
                <a:lnTo>
                  <a:pt x="76767" y="45292"/>
                </a:lnTo>
                <a:lnTo>
                  <a:pt x="77067" y="44898"/>
                </a:lnTo>
                <a:lnTo>
                  <a:pt x="77330" y="44486"/>
                </a:lnTo>
                <a:lnTo>
                  <a:pt x="77592" y="44073"/>
                </a:lnTo>
                <a:lnTo>
                  <a:pt x="77836" y="43642"/>
                </a:lnTo>
                <a:lnTo>
                  <a:pt x="78042" y="43192"/>
                </a:lnTo>
                <a:lnTo>
                  <a:pt x="78248" y="42742"/>
                </a:lnTo>
                <a:lnTo>
                  <a:pt x="78454" y="42292"/>
                </a:lnTo>
                <a:lnTo>
                  <a:pt x="78623" y="41824"/>
                </a:lnTo>
                <a:lnTo>
                  <a:pt x="78792" y="41355"/>
                </a:lnTo>
                <a:lnTo>
                  <a:pt x="78942" y="40868"/>
                </a:lnTo>
                <a:lnTo>
                  <a:pt x="79073" y="40399"/>
                </a:lnTo>
                <a:lnTo>
                  <a:pt x="79204" y="39912"/>
                </a:lnTo>
                <a:lnTo>
                  <a:pt x="79429" y="38937"/>
                </a:lnTo>
                <a:lnTo>
                  <a:pt x="79635" y="37962"/>
                </a:lnTo>
                <a:lnTo>
                  <a:pt x="79785" y="37118"/>
                </a:lnTo>
                <a:lnTo>
                  <a:pt x="79935" y="36294"/>
                </a:lnTo>
                <a:lnTo>
                  <a:pt x="80048" y="35450"/>
                </a:lnTo>
                <a:lnTo>
                  <a:pt x="80160" y="34606"/>
                </a:lnTo>
                <a:lnTo>
                  <a:pt x="80273" y="33781"/>
                </a:lnTo>
                <a:lnTo>
                  <a:pt x="80367" y="32938"/>
                </a:lnTo>
                <a:lnTo>
                  <a:pt x="80441" y="32094"/>
                </a:lnTo>
                <a:lnTo>
                  <a:pt x="80498" y="31251"/>
                </a:lnTo>
                <a:lnTo>
                  <a:pt x="80591" y="29563"/>
                </a:lnTo>
                <a:lnTo>
                  <a:pt x="80666" y="27858"/>
                </a:lnTo>
                <a:lnTo>
                  <a:pt x="80685" y="26170"/>
                </a:lnTo>
                <a:lnTo>
                  <a:pt x="80685" y="24464"/>
                </a:lnTo>
                <a:lnTo>
                  <a:pt x="80648" y="22777"/>
                </a:lnTo>
                <a:lnTo>
                  <a:pt x="80591" y="21071"/>
                </a:lnTo>
                <a:lnTo>
                  <a:pt x="80498" y="19365"/>
                </a:lnTo>
                <a:lnTo>
                  <a:pt x="80404" y="17659"/>
                </a:lnTo>
                <a:lnTo>
                  <a:pt x="80292" y="15972"/>
                </a:lnTo>
                <a:lnTo>
                  <a:pt x="80160" y="14266"/>
                </a:lnTo>
                <a:lnTo>
                  <a:pt x="79898" y="10873"/>
                </a:lnTo>
                <a:lnTo>
                  <a:pt x="79823" y="10086"/>
                </a:lnTo>
                <a:lnTo>
                  <a:pt x="79748" y="9298"/>
                </a:lnTo>
                <a:lnTo>
                  <a:pt x="79635" y="8511"/>
                </a:lnTo>
                <a:lnTo>
                  <a:pt x="79579" y="8136"/>
                </a:lnTo>
                <a:lnTo>
                  <a:pt x="79504" y="7742"/>
                </a:lnTo>
                <a:lnTo>
                  <a:pt x="79410" y="7367"/>
                </a:lnTo>
                <a:lnTo>
                  <a:pt x="79298" y="6992"/>
                </a:lnTo>
                <a:lnTo>
                  <a:pt x="79185" y="6618"/>
                </a:lnTo>
                <a:lnTo>
                  <a:pt x="79054" y="6261"/>
                </a:lnTo>
                <a:lnTo>
                  <a:pt x="78886" y="5905"/>
                </a:lnTo>
                <a:lnTo>
                  <a:pt x="78717" y="5549"/>
                </a:lnTo>
                <a:lnTo>
                  <a:pt x="78529" y="5212"/>
                </a:lnTo>
                <a:lnTo>
                  <a:pt x="78304" y="4893"/>
                </a:lnTo>
                <a:lnTo>
                  <a:pt x="78004" y="4499"/>
                </a:lnTo>
                <a:lnTo>
                  <a:pt x="77667" y="4124"/>
                </a:lnTo>
                <a:lnTo>
                  <a:pt x="77292" y="3768"/>
                </a:lnTo>
                <a:lnTo>
                  <a:pt x="76898" y="3449"/>
                </a:lnTo>
                <a:lnTo>
                  <a:pt x="76486" y="3149"/>
                </a:lnTo>
                <a:lnTo>
                  <a:pt x="76036" y="2868"/>
                </a:lnTo>
                <a:lnTo>
                  <a:pt x="75567" y="2606"/>
                </a:lnTo>
                <a:lnTo>
                  <a:pt x="75080" y="2381"/>
                </a:lnTo>
                <a:lnTo>
                  <a:pt x="74574" y="2156"/>
                </a:lnTo>
                <a:lnTo>
                  <a:pt x="74049" y="1968"/>
                </a:lnTo>
                <a:lnTo>
                  <a:pt x="73505" y="1781"/>
                </a:lnTo>
                <a:lnTo>
                  <a:pt x="72962" y="1631"/>
                </a:lnTo>
                <a:lnTo>
                  <a:pt x="72380" y="1481"/>
                </a:lnTo>
                <a:lnTo>
                  <a:pt x="71818" y="1350"/>
                </a:lnTo>
                <a:lnTo>
                  <a:pt x="71237" y="1219"/>
                </a:lnTo>
                <a:lnTo>
                  <a:pt x="70637" y="1125"/>
                </a:lnTo>
                <a:lnTo>
                  <a:pt x="70056" y="1031"/>
                </a:lnTo>
                <a:lnTo>
                  <a:pt x="69456" y="937"/>
                </a:lnTo>
                <a:lnTo>
                  <a:pt x="68256" y="806"/>
                </a:lnTo>
                <a:lnTo>
                  <a:pt x="67075" y="712"/>
                </a:lnTo>
                <a:lnTo>
                  <a:pt x="65913" y="619"/>
                </a:lnTo>
                <a:lnTo>
                  <a:pt x="63701" y="506"/>
                </a:lnTo>
                <a:lnTo>
                  <a:pt x="62689" y="450"/>
                </a:lnTo>
                <a:lnTo>
                  <a:pt x="61751" y="394"/>
                </a:lnTo>
                <a:lnTo>
                  <a:pt x="60401" y="300"/>
                </a:lnTo>
                <a:lnTo>
                  <a:pt x="59052" y="225"/>
                </a:lnTo>
                <a:lnTo>
                  <a:pt x="57702" y="150"/>
                </a:lnTo>
                <a:lnTo>
                  <a:pt x="56371" y="112"/>
                </a:lnTo>
                <a:lnTo>
                  <a:pt x="53671" y="37"/>
                </a:lnTo>
                <a:lnTo>
                  <a:pt x="50972"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76" name="Google Shape;876;p20"/>
          <p:cNvSpPr txBox="1">
            <a:spLocks noGrp="1"/>
          </p:cNvSpPr>
          <p:nvPr>
            <p:ph type="title"/>
          </p:nvPr>
        </p:nvSpPr>
        <p:spPr>
          <a:xfrm>
            <a:off x="4312735" y="1554480"/>
            <a:ext cx="2630400" cy="572700"/>
          </a:xfrm>
          <a:prstGeom prst="rect">
            <a:avLst/>
          </a:prstGeom>
        </p:spPr>
        <p:txBody>
          <a:bodyPr spcFirstLastPara="1" wrap="square" lIns="91425" tIns="91425" rIns="91425" bIns="91425" anchor="ctr" anchorCtr="0">
            <a:noAutofit/>
          </a:bodyPr>
          <a:lstStyle>
            <a:lvl1pPr lvl="0" rtl="0">
              <a:spcBef>
                <a:spcPts val="0"/>
              </a:spcBef>
              <a:spcAft>
                <a:spcPts val="0"/>
              </a:spcAft>
              <a:buSzPts val="28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877" name="Google Shape;877;p20"/>
          <p:cNvSpPr txBox="1">
            <a:spLocks noGrp="1"/>
          </p:cNvSpPr>
          <p:nvPr>
            <p:ph type="subTitle" idx="1"/>
          </p:nvPr>
        </p:nvSpPr>
        <p:spPr>
          <a:xfrm>
            <a:off x="3684835" y="2130552"/>
            <a:ext cx="3886200" cy="14631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600"/>
              <a:buNone/>
              <a:defRPr/>
            </a:lvl1pPr>
            <a:lvl2pPr lvl="1" algn="ctr" rtl="0">
              <a:lnSpc>
                <a:spcPct val="100000"/>
              </a:lnSpc>
              <a:spcBef>
                <a:spcPts val="0"/>
              </a:spcBef>
              <a:spcAft>
                <a:spcPts val="0"/>
              </a:spcAft>
              <a:buSzPts val="1600"/>
              <a:buNone/>
              <a:defRPr/>
            </a:lvl2pPr>
            <a:lvl3pPr lvl="2" algn="ctr" rtl="0">
              <a:lnSpc>
                <a:spcPct val="100000"/>
              </a:lnSpc>
              <a:spcBef>
                <a:spcPts val="0"/>
              </a:spcBef>
              <a:spcAft>
                <a:spcPts val="0"/>
              </a:spcAft>
              <a:buSzPts val="1600"/>
              <a:buNone/>
              <a:defRPr/>
            </a:lvl3pPr>
            <a:lvl4pPr lvl="3" algn="ctr" rtl="0">
              <a:lnSpc>
                <a:spcPct val="100000"/>
              </a:lnSpc>
              <a:spcBef>
                <a:spcPts val="0"/>
              </a:spcBef>
              <a:spcAft>
                <a:spcPts val="0"/>
              </a:spcAft>
              <a:buSzPts val="1600"/>
              <a:buNone/>
              <a:defRPr/>
            </a:lvl4pPr>
            <a:lvl5pPr lvl="4" algn="ctr" rtl="0">
              <a:lnSpc>
                <a:spcPct val="100000"/>
              </a:lnSpc>
              <a:spcBef>
                <a:spcPts val="0"/>
              </a:spcBef>
              <a:spcAft>
                <a:spcPts val="0"/>
              </a:spcAft>
              <a:buSzPts val="1600"/>
              <a:buNone/>
              <a:defRPr/>
            </a:lvl5pPr>
            <a:lvl6pPr lvl="5" algn="ctr" rtl="0">
              <a:lnSpc>
                <a:spcPct val="100000"/>
              </a:lnSpc>
              <a:spcBef>
                <a:spcPts val="0"/>
              </a:spcBef>
              <a:spcAft>
                <a:spcPts val="0"/>
              </a:spcAft>
              <a:buSzPts val="1600"/>
              <a:buNone/>
              <a:defRPr/>
            </a:lvl6pPr>
            <a:lvl7pPr lvl="6" algn="ctr" rtl="0">
              <a:lnSpc>
                <a:spcPct val="100000"/>
              </a:lnSpc>
              <a:spcBef>
                <a:spcPts val="0"/>
              </a:spcBef>
              <a:spcAft>
                <a:spcPts val="0"/>
              </a:spcAft>
              <a:buSzPts val="1600"/>
              <a:buNone/>
              <a:defRPr/>
            </a:lvl7pPr>
            <a:lvl8pPr lvl="7" algn="ctr" rtl="0">
              <a:lnSpc>
                <a:spcPct val="100000"/>
              </a:lnSpc>
              <a:spcBef>
                <a:spcPts val="0"/>
              </a:spcBef>
              <a:spcAft>
                <a:spcPts val="0"/>
              </a:spcAft>
              <a:buSzPts val="1600"/>
              <a:buNone/>
              <a:defRPr/>
            </a:lvl8pPr>
            <a:lvl9pPr lvl="8" algn="ctr" rtl="0">
              <a:lnSpc>
                <a:spcPct val="100000"/>
              </a:lnSpc>
              <a:spcBef>
                <a:spcPts val="0"/>
              </a:spcBef>
              <a:spcAft>
                <a:spcPts val="0"/>
              </a:spcAft>
              <a:buSzPts val="1600"/>
              <a:buNone/>
              <a:defRPr/>
            </a:lvl9p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dk2"/>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717750" y="539496"/>
            <a:ext cx="7708500" cy="457200"/>
          </a:xfrm>
          <a:prstGeom prst="rect">
            <a:avLst/>
          </a:prstGeom>
          <a:noFill/>
          <a:ln>
            <a:noFill/>
          </a:ln>
        </p:spPr>
        <p:txBody>
          <a:bodyPr spcFirstLastPara="1" wrap="square" lIns="91425" tIns="91425" rIns="91425" bIns="91425" anchor="ctr" anchorCtr="0">
            <a:noAutofit/>
          </a:bodyPr>
          <a:lstStyle>
            <a:lvl1pPr lvl="0" algn="ctr" rtl="0">
              <a:spcBef>
                <a:spcPts val="0"/>
              </a:spcBef>
              <a:spcAft>
                <a:spcPts val="0"/>
              </a:spcAft>
              <a:buClr>
                <a:schemeClr val="dk1"/>
              </a:buClr>
              <a:buSzPts val="2800"/>
              <a:buFont typeface="Architects Daughter"/>
              <a:buNone/>
              <a:defRPr sz="2800" b="1">
                <a:solidFill>
                  <a:schemeClr val="dk1"/>
                </a:solidFill>
                <a:latin typeface="Architects Daughter"/>
                <a:ea typeface="Architects Daughter"/>
                <a:cs typeface="Architects Daughter"/>
                <a:sym typeface="Architects Daughter"/>
              </a:defRPr>
            </a:lvl1pPr>
            <a:lvl2pPr lvl="1" rtl="0">
              <a:spcBef>
                <a:spcPts val="0"/>
              </a:spcBef>
              <a:spcAft>
                <a:spcPts val="0"/>
              </a:spcAft>
              <a:buClr>
                <a:schemeClr val="lt1"/>
              </a:buClr>
              <a:buSzPts val="3500"/>
              <a:buFont typeface="Bebas Neue"/>
              <a:buNone/>
              <a:defRPr sz="3500">
                <a:solidFill>
                  <a:schemeClr val="lt1"/>
                </a:solidFill>
                <a:latin typeface="Bebas Neue"/>
                <a:ea typeface="Bebas Neue"/>
                <a:cs typeface="Bebas Neue"/>
                <a:sym typeface="Bebas Neue"/>
              </a:defRPr>
            </a:lvl2pPr>
            <a:lvl3pPr lvl="2" rtl="0">
              <a:spcBef>
                <a:spcPts val="0"/>
              </a:spcBef>
              <a:spcAft>
                <a:spcPts val="0"/>
              </a:spcAft>
              <a:buClr>
                <a:schemeClr val="lt1"/>
              </a:buClr>
              <a:buSzPts val="3500"/>
              <a:buFont typeface="Bebas Neue"/>
              <a:buNone/>
              <a:defRPr sz="3500">
                <a:solidFill>
                  <a:schemeClr val="lt1"/>
                </a:solidFill>
                <a:latin typeface="Bebas Neue"/>
                <a:ea typeface="Bebas Neue"/>
                <a:cs typeface="Bebas Neue"/>
                <a:sym typeface="Bebas Neue"/>
              </a:defRPr>
            </a:lvl3pPr>
            <a:lvl4pPr lvl="3" rtl="0">
              <a:spcBef>
                <a:spcPts val="0"/>
              </a:spcBef>
              <a:spcAft>
                <a:spcPts val="0"/>
              </a:spcAft>
              <a:buClr>
                <a:schemeClr val="lt1"/>
              </a:buClr>
              <a:buSzPts val="3500"/>
              <a:buFont typeface="Bebas Neue"/>
              <a:buNone/>
              <a:defRPr sz="3500">
                <a:solidFill>
                  <a:schemeClr val="lt1"/>
                </a:solidFill>
                <a:latin typeface="Bebas Neue"/>
                <a:ea typeface="Bebas Neue"/>
                <a:cs typeface="Bebas Neue"/>
                <a:sym typeface="Bebas Neue"/>
              </a:defRPr>
            </a:lvl4pPr>
            <a:lvl5pPr lvl="4" rtl="0">
              <a:spcBef>
                <a:spcPts val="0"/>
              </a:spcBef>
              <a:spcAft>
                <a:spcPts val="0"/>
              </a:spcAft>
              <a:buClr>
                <a:schemeClr val="lt1"/>
              </a:buClr>
              <a:buSzPts val="3500"/>
              <a:buFont typeface="Bebas Neue"/>
              <a:buNone/>
              <a:defRPr sz="3500">
                <a:solidFill>
                  <a:schemeClr val="lt1"/>
                </a:solidFill>
                <a:latin typeface="Bebas Neue"/>
                <a:ea typeface="Bebas Neue"/>
                <a:cs typeface="Bebas Neue"/>
                <a:sym typeface="Bebas Neue"/>
              </a:defRPr>
            </a:lvl5pPr>
            <a:lvl6pPr lvl="5" rtl="0">
              <a:spcBef>
                <a:spcPts val="0"/>
              </a:spcBef>
              <a:spcAft>
                <a:spcPts val="0"/>
              </a:spcAft>
              <a:buClr>
                <a:schemeClr val="lt1"/>
              </a:buClr>
              <a:buSzPts val="3500"/>
              <a:buFont typeface="Bebas Neue"/>
              <a:buNone/>
              <a:defRPr sz="3500">
                <a:solidFill>
                  <a:schemeClr val="lt1"/>
                </a:solidFill>
                <a:latin typeface="Bebas Neue"/>
                <a:ea typeface="Bebas Neue"/>
                <a:cs typeface="Bebas Neue"/>
                <a:sym typeface="Bebas Neue"/>
              </a:defRPr>
            </a:lvl6pPr>
            <a:lvl7pPr lvl="6" rtl="0">
              <a:spcBef>
                <a:spcPts val="0"/>
              </a:spcBef>
              <a:spcAft>
                <a:spcPts val="0"/>
              </a:spcAft>
              <a:buClr>
                <a:schemeClr val="lt1"/>
              </a:buClr>
              <a:buSzPts val="3500"/>
              <a:buFont typeface="Bebas Neue"/>
              <a:buNone/>
              <a:defRPr sz="3500">
                <a:solidFill>
                  <a:schemeClr val="lt1"/>
                </a:solidFill>
                <a:latin typeface="Bebas Neue"/>
                <a:ea typeface="Bebas Neue"/>
                <a:cs typeface="Bebas Neue"/>
                <a:sym typeface="Bebas Neue"/>
              </a:defRPr>
            </a:lvl7pPr>
            <a:lvl8pPr lvl="7" rtl="0">
              <a:spcBef>
                <a:spcPts val="0"/>
              </a:spcBef>
              <a:spcAft>
                <a:spcPts val="0"/>
              </a:spcAft>
              <a:buClr>
                <a:schemeClr val="lt1"/>
              </a:buClr>
              <a:buSzPts val="3500"/>
              <a:buFont typeface="Bebas Neue"/>
              <a:buNone/>
              <a:defRPr sz="3500">
                <a:solidFill>
                  <a:schemeClr val="lt1"/>
                </a:solidFill>
                <a:latin typeface="Bebas Neue"/>
                <a:ea typeface="Bebas Neue"/>
                <a:cs typeface="Bebas Neue"/>
                <a:sym typeface="Bebas Neue"/>
              </a:defRPr>
            </a:lvl8pPr>
            <a:lvl9pPr lvl="8" rtl="0">
              <a:spcBef>
                <a:spcPts val="0"/>
              </a:spcBef>
              <a:spcAft>
                <a:spcPts val="0"/>
              </a:spcAft>
              <a:buClr>
                <a:schemeClr val="lt1"/>
              </a:buClr>
              <a:buSzPts val="3500"/>
              <a:buFont typeface="Bebas Neue"/>
              <a:buNone/>
              <a:defRPr sz="3500">
                <a:solidFill>
                  <a:schemeClr val="lt1"/>
                </a:solidFill>
                <a:latin typeface="Bebas Neue"/>
                <a:ea typeface="Bebas Neue"/>
                <a:cs typeface="Bebas Neue"/>
                <a:sym typeface="Bebas Neue"/>
              </a:defRPr>
            </a:lvl9pPr>
          </a:lstStyle>
          <a:p>
            <a:endParaRPr/>
          </a:p>
        </p:txBody>
      </p:sp>
      <p:sp>
        <p:nvSpPr>
          <p:cNvPr id="7" name="Google Shape;7;p1"/>
          <p:cNvSpPr txBox="1">
            <a:spLocks noGrp="1"/>
          </p:cNvSpPr>
          <p:nvPr>
            <p:ph type="body" idx="1"/>
          </p:nvPr>
        </p:nvSpPr>
        <p:spPr>
          <a:xfrm>
            <a:off x="692700" y="1351875"/>
            <a:ext cx="7711800" cy="3247500"/>
          </a:xfrm>
          <a:prstGeom prst="rect">
            <a:avLst/>
          </a:prstGeom>
          <a:noFill/>
          <a:ln>
            <a:noFill/>
          </a:ln>
        </p:spPr>
        <p:txBody>
          <a:bodyPr spcFirstLastPara="1" wrap="square" lIns="91425" tIns="91425" rIns="91425" bIns="91425" anchor="t" anchorCtr="0">
            <a:noAutofit/>
          </a:bodyPr>
          <a:lstStyle>
            <a:lvl1pPr marL="457200" lvl="0" indent="-330200">
              <a:lnSpc>
                <a:spcPct val="100000"/>
              </a:lnSpc>
              <a:spcBef>
                <a:spcPts val="0"/>
              </a:spcBef>
              <a:spcAft>
                <a:spcPts val="0"/>
              </a:spcAft>
              <a:buClr>
                <a:schemeClr val="accent4"/>
              </a:buClr>
              <a:buSzPts val="1600"/>
              <a:buFont typeface="Baloo 2"/>
              <a:buChar char="●"/>
              <a:defRPr sz="1600">
                <a:solidFill>
                  <a:schemeClr val="accent4"/>
                </a:solidFill>
                <a:latin typeface="Baloo 2"/>
                <a:ea typeface="Baloo 2"/>
                <a:cs typeface="Baloo 2"/>
                <a:sym typeface="Baloo 2"/>
              </a:defRPr>
            </a:lvl1pPr>
            <a:lvl2pPr marL="914400" lvl="1" indent="-330200">
              <a:lnSpc>
                <a:spcPct val="100000"/>
              </a:lnSpc>
              <a:spcBef>
                <a:spcPts val="0"/>
              </a:spcBef>
              <a:spcAft>
                <a:spcPts val="0"/>
              </a:spcAft>
              <a:buClr>
                <a:schemeClr val="accent4"/>
              </a:buClr>
              <a:buSzPts val="1600"/>
              <a:buFont typeface="Baloo 2"/>
              <a:buChar char="○"/>
              <a:defRPr sz="1600">
                <a:solidFill>
                  <a:schemeClr val="accent4"/>
                </a:solidFill>
                <a:latin typeface="Baloo 2"/>
                <a:ea typeface="Baloo 2"/>
                <a:cs typeface="Baloo 2"/>
                <a:sym typeface="Baloo 2"/>
              </a:defRPr>
            </a:lvl2pPr>
            <a:lvl3pPr marL="1371600" lvl="2" indent="-330200">
              <a:lnSpc>
                <a:spcPct val="100000"/>
              </a:lnSpc>
              <a:spcBef>
                <a:spcPts val="0"/>
              </a:spcBef>
              <a:spcAft>
                <a:spcPts val="0"/>
              </a:spcAft>
              <a:buClr>
                <a:schemeClr val="accent4"/>
              </a:buClr>
              <a:buSzPts val="1600"/>
              <a:buFont typeface="Baloo 2"/>
              <a:buChar char="■"/>
              <a:defRPr sz="1600">
                <a:solidFill>
                  <a:schemeClr val="accent4"/>
                </a:solidFill>
                <a:latin typeface="Baloo 2"/>
                <a:ea typeface="Baloo 2"/>
                <a:cs typeface="Baloo 2"/>
                <a:sym typeface="Baloo 2"/>
              </a:defRPr>
            </a:lvl3pPr>
            <a:lvl4pPr marL="1828800" lvl="3" indent="-330200">
              <a:lnSpc>
                <a:spcPct val="100000"/>
              </a:lnSpc>
              <a:spcBef>
                <a:spcPts val="0"/>
              </a:spcBef>
              <a:spcAft>
                <a:spcPts val="0"/>
              </a:spcAft>
              <a:buClr>
                <a:schemeClr val="accent4"/>
              </a:buClr>
              <a:buSzPts val="1600"/>
              <a:buFont typeface="Baloo 2"/>
              <a:buChar char="●"/>
              <a:defRPr sz="1600">
                <a:solidFill>
                  <a:schemeClr val="accent4"/>
                </a:solidFill>
                <a:latin typeface="Baloo 2"/>
                <a:ea typeface="Baloo 2"/>
                <a:cs typeface="Baloo 2"/>
                <a:sym typeface="Baloo 2"/>
              </a:defRPr>
            </a:lvl4pPr>
            <a:lvl5pPr marL="2286000" lvl="4" indent="-330200">
              <a:lnSpc>
                <a:spcPct val="100000"/>
              </a:lnSpc>
              <a:spcBef>
                <a:spcPts val="0"/>
              </a:spcBef>
              <a:spcAft>
                <a:spcPts val="0"/>
              </a:spcAft>
              <a:buClr>
                <a:schemeClr val="accent4"/>
              </a:buClr>
              <a:buSzPts val="1600"/>
              <a:buFont typeface="Baloo 2"/>
              <a:buChar char="○"/>
              <a:defRPr sz="1600">
                <a:solidFill>
                  <a:schemeClr val="accent4"/>
                </a:solidFill>
                <a:latin typeface="Baloo 2"/>
                <a:ea typeface="Baloo 2"/>
                <a:cs typeface="Baloo 2"/>
                <a:sym typeface="Baloo 2"/>
              </a:defRPr>
            </a:lvl5pPr>
            <a:lvl6pPr marL="2743200" lvl="5" indent="-330200">
              <a:lnSpc>
                <a:spcPct val="100000"/>
              </a:lnSpc>
              <a:spcBef>
                <a:spcPts val="0"/>
              </a:spcBef>
              <a:spcAft>
                <a:spcPts val="0"/>
              </a:spcAft>
              <a:buClr>
                <a:schemeClr val="accent4"/>
              </a:buClr>
              <a:buSzPts val="1600"/>
              <a:buFont typeface="Baloo 2"/>
              <a:buChar char="■"/>
              <a:defRPr sz="1600">
                <a:solidFill>
                  <a:schemeClr val="accent4"/>
                </a:solidFill>
                <a:latin typeface="Baloo 2"/>
                <a:ea typeface="Baloo 2"/>
                <a:cs typeface="Baloo 2"/>
                <a:sym typeface="Baloo 2"/>
              </a:defRPr>
            </a:lvl6pPr>
            <a:lvl7pPr marL="3200400" lvl="6" indent="-330200">
              <a:lnSpc>
                <a:spcPct val="100000"/>
              </a:lnSpc>
              <a:spcBef>
                <a:spcPts val="0"/>
              </a:spcBef>
              <a:spcAft>
                <a:spcPts val="0"/>
              </a:spcAft>
              <a:buClr>
                <a:schemeClr val="accent4"/>
              </a:buClr>
              <a:buSzPts val="1600"/>
              <a:buFont typeface="Baloo 2"/>
              <a:buChar char="●"/>
              <a:defRPr sz="1600">
                <a:solidFill>
                  <a:schemeClr val="accent4"/>
                </a:solidFill>
                <a:latin typeface="Baloo 2"/>
                <a:ea typeface="Baloo 2"/>
                <a:cs typeface="Baloo 2"/>
                <a:sym typeface="Baloo 2"/>
              </a:defRPr>
            </a:lvl7pPr>
            <a:lvl8pPr marL="3657600" lvl="7" indent="-330200">
              <a:lnSpc>
                <a:spcPct val="100000"/>
              </a:lnSpc>
              <a:spcBef>
                <a:spcPts val="0"/>
              </a:spcBef>
              <a:spcAft>
                <a:spcPts val="0"/>
              </a:spcAft>
              <a:buClr>
                <a:schemeClr val="accent4"/>
              </a:buClr>
              <a:buSzPts val="1600"/>
              <a:buFont typeface="Baloo 2"/>
              <a:buChar char="○"/>
              <a:defRPr sz="1600">
                <a:solidFill>
                  <a:schemeClr val="accent4"/>
                </a:solidFill>
                <a:latin typeface="Baloo 2"/>
                <a:ea typeface="Baloo 2"/>
                <a:cs typeface="Baloo 2"/>
                <a:sym typeface="Baloo 2"/>
              </a:defRPr>
            </a:lvl8pPr>
            <a:lvl9pPr marL="4114800" lvl="8" indent="-330200">
              <a:lnSpc>
                <a:spcPct val="100000"/>
              </a:lnSpc>
              <a:spcBef>
                <a:spcPts val="0"/>
              </a:spcBef>
              <a:spcAft>
                <a:spcPts val="0"/>
              </a:spcAft>
              <a:buClr>
                <a:schemeClr val="accent4"/>
              </a:buClr>
              <a:buSzPts val="1600"/>
              <a:buFont typeface="Baloo 2"/>
              <a:buChar char="■"/>
              <a:defRPr sz="1600">
                <a:solidFill>
                  <a:schemeClr val="accent4"/>
                </a:solidFill>
                <a:latin typeface="Baloo 2"/>
                <a:ea typeface="Baloo 2"/>
                <a:cs typeface="Baloo 2"/>
                <a:sym typeface="Baloo 2"/>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3" r:id="rId4"/>
    <p:sldLayoutId id="2147483654" r:id="rId5"/>
    <p:sldLayoutId id="2147483655" r:id="rId6"/>
    <p:sldLayoutId id="2147483658" r:id="rId7"/>
    <p:sldLayoutId id="2147483662" r:id="rId8"/>
    <p:sldLayoutId id="2147483666" r:id="rId9"/>
    <p:sldLayoutId id="2147483667" r:id="rId10"/>
    <p:sldLayoutId id="2147483678" r:id="rId11"/>
    <p:sldLayoutId id="2147483679" r:id="rId12"/>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3.xml"/><Relationship Id="rId5" Type="http://schemas.openxmlformats.org/officeDocument/2006/relationships/image" Target="../media/image3.png"/><Relationship Id="rId4" Type="http://schemas.microsoft.com/office/2007/relationships/hdphoto" Target="../media/hdphoto1.wdp"/></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0.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2.xml"/><Relationship Id="rId1" Type="http://schemas.openxmlformats.org/officeDocument/2006/relationships/slideLayout" Target="../slideLayouts/slideLayout3.xml"/><Relationship Id="rId4" Type="http://schemas.microsoft.com/office/2007/relationships/hdphoto" Target="../media/hdphoto8.wdp"/></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8" Type="http://schemas.microsoft.com/office/2007/relationships/hdphoto" Target="../media/hdphoto4.wdp"/><Relationship Id="rId13" Type="http://schemas.openxmlformats.org/officeDocument/2006/relationships/image" Target="../media/image9.png"/><Relationship Id="rId3" Type="http://schemas.openxmlformats.org/officeDocument/2006/relationships/image" Target="../media/image4.png"/><Relationship Id="rId7" Type="http://schemas.openxmlformats.org/officeDocument/2006/relationships/image" Target="../media/image6.png"/><Relationship Id="rId12" Type="http://schemas.microsoft.com/office/2007/relationships/hdphoto" Target="../media/hdphoto6.wdp"/><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microsoft.com/office/2007/relationships/hdphoto" Target="../media/hdphoto3.wdp"/><Relationship Id="rId11" Type="http://schemas.openxmlformats.org/officeDocument/2006/relationships/image" Target="../media/image8.png"/><Relationship Id="rId5" Type="http://schemas.openxmlformats.org/officeDocument/2006/relationships/image" Target="../media/image5.png"/><Relationship Id="rId10" Type="http://schemas.microsoft.com/office/2007/relationships/hdphoto" Target="../media/hdphoto5.wdp"/><Relationship Id="rId4" Type="http://schemas.microsoft.com/office/2007/relationships/hdphoto" Target="../media/hdphoto2.wdp"/><Relationship Id="rId9" Type="http://schemas.openxmlformats.org/officeDocument/2006/relationships/image" Target="../media/image7.png"/><Relationship Id="rId14" Type="http://schemas.microsoft.com/office/2007/relationships/hdphoto" Target="../media/hdphoto7.wdp"/></Relationships>
</file>

<file path=ppt/slides/_rels/slide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xml"/><Relationship Id="rId1" Type="http://schemas.openxmlformats.org/officeDocument/2006/relationships/slideLayout" Target="../slideLayouts/slideLayout3.xml"/><Relationship Id="rId4" Type="http://schemas.microsoft.com/office/2007/relationships/hdphoto" Target="../media/hdphoto8.wdp"/></Relationships>
</file>

<file path=ppt/slides/_rels/slide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xml"/><Relationship Id="rId1" Type="http://schemas.openxmlformats.org/officeDocument/2006/relationships/slideLayout" Target="../slideLayouts/slideLayout9.xml"/><Relationship Id="rId6" Type="http://schemas.microsoft.com/office/2007/relationships/hdphoto" Target="../media/hdphoto10.wdp"/><Relationship Id="rId5" Type="http://schemas.openxmlformats.org/officeDocument/2006/relationships/image" Target="../media/image12.png"/><Relationship Id="rId4" Type="http://schemas.microsoft.com/office/2007/relationships/hdphoto" Target="../media/hdphoto9.wdp"/></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3.xml"/><Relationship Id="rId5" Type="http://schemas.openxmlformats.org/officeDocument/2006/relationships/image" Target="../media/image3.png"/><Relationship Id="rId4" Type="http://schemas.microsoft.com/office/2007/relationships/hdphoto" Target="../media/hdphoto1.wdp"/></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0" name="Picture 6" descr="ArtStation - Cartoon Living Room">
            <a:extLst>
              <a:ext uri="{FF2B5EF4-FFF2-40B4-BE49-F238E27FC236}">
                <a16:creationId xmlns:a16="http://schemas.microsoft.com/office/drawing/2014/main" id="{369A1468-ECED-4ED5-A317-BB6610BF27C6}"/>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a:stretch/>
        </p:blipFill>
        <p:spPr bwMode="auto">
          <a:xfrm>
            <a:off x="0" y="7735"/>
            <a:ext cx="9142412" cy="5143500"/>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Dậu Nguyễn Văn (nguyenvandau010139) - Hồ sơ | Pinterest">
            <a:extLst>
              <a:ext uri="{FF2B5EF4-FFF2-40B4-BE49-F238E27FC236}">
                <a16:creationId xmlns:a16="http://schemas.microsoft.com/office/drawing/2014/main" id="{9B47E711-1134-4A06-980B-5EB4700DB448}"/>
              </a:ext>
            </a:extLst>
          </p:cNvPr>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1490" b="98610" l="2473" r="99176">
                        <a14:foregroundMark x1="25687" y1="9136" x2="54808" y2="9235"/>
                        <a14:foregroundMark x1="54808" y1="9235" x2="69093" y2="16783"/>
                        <a14:foregroundMark x1="69093" y1="16783" x2="66346" y2="36842"/>
                        <a14:foregroundMark x1="75962" y1="13605" x2="60302" y2="4469"/>
                        <a14:foregroundMark x1="60302" y1="4469" x2="42720" y2="1192"/>
                        <a14:foregroundMark x1="42720" y1="1192" x2="29121" y2="2979"/>
                        <a14:foregroundMark x1="29121" y1="2979" x2="16209" y2="9037"/>
                        <a14:foregroundMark x1="16209" y1="9037" x2="8104" y2="19364"/>
                        <a14:foregroundMark x1="8104" y1="19364" x2="5632" y2="29990"/>
                        <a14:foregroundMark x1="5632" y1="29990" x2="7555" y2="41410"/>
                        <a14:foregroundMark x1="7555" y1="41410" x2="25137" y2="56107"/>
                        <a14:foregroundMark x1="25137" y1="56107" x2="14286" y2="61569"/>
                        <a14:foregroundMark x1="14286" y1="61569" x2="23352" y2="72393"/>
                        <a14:foregroundMark x1="23352" y1="72393" x2="23489" y2="92254"/>
                        <a14:foregroundMark x1="23489" y1="92254" x2="39423" y2="95531"/>
                        <a14:foregroundMark x1="42835" y1="88205" x2="43956" y2="85799"/>
                        <a14:foregroundMark x1="42322" y1="89307" x2="42701" y2="88494"/>
                        <a14:foregroundMark x1="41889" y1="90237" x2="42205" y2="89559"/>
                        <a14:foregroundMark x1="41736" y1="90566" x2="41881" y2="90255"/>
                        <a14:foregroundMark x1="41460" y1="91158" x2="41736" y2="90566"/>
                        <a14:foregroundMark x1="39423" y1="95531" x2="41431" y2="91221"/>
                        <a14:foregroundMark x1="43956" y1="85799" x2="54945" y2="91460"/>
                        <a14:foregroundMark x1="54945" y1="91460" x2="69643" y2="91857"/>
                        <a14:foregroundMark x1="69643" y1="91857" x2="74306" y2="84078"/>
                        <a14:foregroundMark x1="76514" y1="64945" x2="76923" y2="60079"/>
                        <a14:foregroundMark x1="76923" y1="60079" x2="91758" y2="39523"/>
                        <a14:foregroundMark x1="91758" y1="39523" x2="81731" y2="31182"/>
                        <a14:foregroundMark x1="81731" y1="31182" x2="75412" y2="12214"/>
                        <a14:foregroundMark x1="75412" y1="12214" x2="71978" y2="10526"/>
                        <a14:foregroundMark x1="2473" y1="25223" x2="2473" y2="25223"/>
                        <a14:foregroundMark x1="26786" y1="3972" x2="55082" y2="2284"/>
                        <a14:foregroundMark x1="55082" y1="2284" x2="67445" y2="5362"/>
                        <a14:foregroundMark x1="67445" y1="5362" x2="75687" y2="11122"/>
                        <a14:foregroundMark x1="45742" y1="1490" x2="45742" y2="1490"/>
                        <a14:foregroundMark x1="43956" y1="13208" x2="40797" y2="43992"/>
                        <a14:foregroundMark x1="16758" y1="22344" x2="30357" y2="46276"/>
                        <a14:foregroundMark x1="30357" y1="46276" x2="36264" y2="52532"/>
                        <a14:foregroundMark x1="35440" y1="11122" x2="21566" y2="40516"/>
                        <a14:foregroundMark x1="21566" y1="40516" x2="22527" y2="50149"/>
                        <a14:foregroundMark x1="22527" y1="50149" x2="42445" y2="49553"/>
                        <a14:foregroundMark x1="42445" y1="49553" x2="48901" y2="32671"/>
                        <a14:foregroundMark x1="35165" y1="18173" x2="58791" y2="21053"/>
                        <a14:foregroundMark x1="58791" y1="21053" x2="72527" y2="37339"/>
                        <a14:foregroundMark x1="72527" y1="37339" x2="71016" y2="53724"/>
                        <a14:foregroundMark x1="71016" y1="53724" x2="53709" y2="59782"/>
                        <a14:foregroundMark x1="53709" y1="59782" x2="50824" y2="59980"/>
                        <a14:foregroundMark x1="10577" y1="24628" x2="21841" y2="46375"/>
                        <a14:foregroundMark x1="21841" y1="46375" x2="25137" y2="47964"/>
                        <a14:foregroundMark x1="21978" y1="16783" x2="47802" y2="10824"/>
                        <a14:foregroundMark x1="47802" y1="10824" x2="57143" y2="13208"/>
                        <a14:foregroundMark x1="28571" y1="20258" x2="25412" y2="12413"/>
                        <a14:foregroundMark x1="77473" y1="29791" x2="79121" y2="43198"/>
                        <a14:foregroundMark x1="93819" y1="33466" x2="90659" y2="43595"/>
                        <a14:foregroundMark x1="90659" y1="43595" x2="90659" y2="43595"/>
                        <a14:foregroundMark x1="99176" y1="37239" x2="99176" y2="37239"/>
                        <a14:foregroundMark x1="50275" y1="25025" x2="44368" y2="42900"/>
                        <a14:foregroundMark x1="44368" y1="42900" x2="46154" y2="54022"/>
                        <a14:foregroundMark x1="46154" y1="54022" x2="47115" y2="54618"/>
                        <a14:foregroundMark x1="49176" y1="72592" x2="44780" y2="83813"/>
                        <a14:foregroundMark x1="44780" y1="83813" x2="33379" y2="77061"/>
                        <a14:foregroundMark x1="33379" y1="77061" x2="45467" y2="66534"/>
                        <a14:foregroundMark x1="16209" y1="71301" x2="21154" y2="98610"/>
                        <a14:foregroundMark x1="53434" y1="95531" x2="72253" y2="95829"/>
                        <a14:foregroundMark x1="72253" y1="95829" x2="75687" y2="95531"/>
                        <a14:foregroundMark x1="55769" y1="66931" x2="57692" y2="79841"/>
                        <a14:foregroundMark x1="57692" y1="56008" x2="47802" y2="62264"/>
                        <a14:foregroundMark x1="47802" y1="62264" x2="40385" y2="74081"/>
                        <a14:foregroundMark x1="40385" y1="74081" x2="44231" y2="72393"/>
                        <a14:foregroundMark x1="37637" y1="58689" x2="33929" y2="81033"/>
                        <a14:foregroundMark x1="61951" y1="60179" x2="72527" y2="75372"/>
                        <a14:foregroundMark x1="72527" y1="75372" x2="72940" y2="80238"/>
                        <a14:foregroundMark x1="71978" y1="42403" x2="53984" y2="54320"/>
                        <a14:backgroundMark x1="43681" y1="90566" x2="43681" y2="90566"/>
                        <a14:backgroundMark x1="43681" y1="90765" x2="44231" y2="92354"/>
                        <a14:backgroundMark x1="42582" y1="90367" x2="42308" y2="89275"/>
                        <a14:backgroundMark x1="42033" y1="90765" x2="42857" y2="89672"/>
                        <a14:backgroundMark x1="43132" y1="89474" x2="43132" y2="88878"/>
                        <a14:backgroundMark x1="42033" y1="90566" x2="41758" y2="89970"/>
                        <a14:backgroundMark x1="42857" y1="89474" x2="42857" y2="89474"/>
                        <a14:backgroundMark x1="76923" y1="84310" x2="76923" y2="66336"/>
                        <a14:backgroundMark x1="76648" y1="64945" x2="76648" y2="64945"/>
                        <a14:backgroundMark x1="75962" y1="68421" x2="76923" y2="74578"/>
                        <a14:backgroundMark x1="77198" y1="71897" x2="76374" y2="82721"/>
                        <a14:backgroundMark x1="76923" y1="65740" x2="78846" y2="64747"/>
                        <a14:backgroundMark x1="75962" y1="65343" x2="78022" y2="65144"/>
                        <a14:backgroundMark x1="75412" y1="82721" x2="75687" y2="83913"/>
                      </a14:backgroundRemoval>
                    </a14:imgEffect>
                  </a14:imgLayer>
                </a14:imgProps>
              </a:ext>
              <a:ext uri="{28A0092B-C50C-407E-A947-70E740481C1C}">
                <a14:useLocalDpi xmlns:a14="http://schemas.microsoft.com/office/drawing/2010/main" val="0"/>
              </a:ext>
            </a:extLst>
          </a:blip>
          <a:srcRect/>
          <a:stretch>
            <a:fillRect/>
          </a:stretch>
        </p:blipFill>
        <p:spPr bwMode="auto">
          <a:xfrm flipH="1">
            <a:off x="5517652" y="2750184"/>
            <a:ext cx="1702310" cy="2355031"/>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Nobi Nobita – Wikipedia tiếng Việt">
            <a:extLst>
              <a:ext uri="{FF2B5EF4-FFF2-40B4-BE49-F238E27FC236}">
                <a16:creationId xmlns:a16="http://schemas.microsoft.com/office/drawing/2014/main" id="{82762263-D37D-4921-A872-0ADEDF67171A}"/>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flipH="1">
            <a:off x="-128793" y="1505140"/>
            <a:ext cx="3048000" cy="3619500"/>
          </a:xfrm>
          <a:prstGeom prst="rect">
            <a:avLst/>
          </a:prstGeom>
          <a:noFill/>
          <a:extLst>
            <a:ext uri="{909E8E84-426E-40DD-AFC4-6F175D3DCCD1}">
              <a14:hiddenFill xmlns:a14="http://schemas.microsoft.com/office/drawing/2010/main">
                <a:solidFill>
                  <a:srgbClr val="FFFFFF"/>
                </a:solidFill>
              </a14:hiddenFill>
            </a:ext>
          </a:extLst>
        </p:spPr>
      </p:pic>
      <p:sp>
        <p:nvSpPr>
          <p:cNvPr id="4" name="Speech Bubble: Rectangle with Corners Rounded 3">
            <a:extLst>
              <a:ext uri="{FF2B5EF4-FFF2-40B4-BE49-F238E27FC236}">
                <a16:creationId xmlns:a16="http://schemas.microsoft.com/office/drawing/2014/main" id="{79CCFECF-38FD-44AF-8A13-EB6350CDEA74}"/>
              </a:ext>
            </a:extLst>
          </p:cNvPr>
          <p:cNvSpPr/>
          <p:nvPr/>
        </p:nvSpPr>
        <p:spPr>
          <a:xfrm>
            <a:off x="2109457" y="479834"/>
            <a:ext cx="2326740" cy="1222218"/>
          </a:xfrm>
          <a:prstGeom prst="wedgeRoundRectCallout">
            <a:avLst>
              <a:gd name="adj1" fmla="val -53129"/>
              <a:gd name="adj2" fmla="val 78796"/>
              <a:gd name="adj3" fmla="val 16667"/>
            </a:avLst>
          </a:prstGeom>
        </p:spPr>
        <p:style>
          <a:lnRef idx="2">
            <a:schemeClr val="accent4"/>
          </a:lnRef>
          <a:fillRef idx="1">
            <a:schemeClr val="lt1"/>
          </a:fillRef>
          <a:effectRef idx="0">
            <a:schemeClr val="accent4"/>
          </a:effectRef>
          <a:fontRef idx="minor">
            <a:schemeClr val="dk1"/>
          </a:fontRef>
        </p:style>
        <p:txBody>
          <a:bodyPr rtlCol="0" anchor="ctr"/>
          <a:lstStyle/>
          <a:p>
            <a:pPr algn="ctr"/>
            <a:r>
              <a:rPr lang="en-US" sz="2800" dirty="0" err="1">
                <a:latin typeface="#9Slide07 Dorayaki" pitchFamily="2" charset="0"/>
              </a:rPr>
              <a:t>Doraemon</a:t>
            </a:r>
            <a:r>
              <a:rPr lang="en-US" sz="2800" dirty="0">
                <a:latin typeface="#9Slide07 Dorayaki" pitchFamily="2" charset="0"/>
              </a:rPr>
              <a:t> </a:t>
            </a:r>
            <a:r>
              <a:rPr lang="vi-VN" sz="2800" dirty="0">
                <a:latin typeface="#9Slide07 Dorayaki" pitchFamily="2" charset="0"/>
              </a:rPr>
              <a:t>ơ</a:t>
            </a:r>
            <a:r>
              <a:rPr lang="en-US" sz="2800" dirty="0" err="1">
                <a:latin typeface="#9Slide07 Dorayaki" pitchFamily="2" charset="0"/>
              </a:rPr>
              <a:t>i</a:t>
            </a:r>
            <a:r>
              <a:rPr lang="en-US" sz="2800" dirty="0">
                <a:latin typeface="#9Slide07 Dorayaki" pitchFamily="2" charset="0"/>
              </a:rPr>
              <a:t>!</a:t>
            </a:r>
          </a:p>
          <a:p>
            <a:pPr algn="ctr"/>
            <a:r>
              <a:rPr lang="en-US" sz="2800" dirty="0">
                <a:latin typeface="#9Slide07 Dorayaki" pitchFamily="2" charset="0"/>
              </a:rPr>
              <a:t> </a:t>
            </a:r>
            <a:r>
              <a:rPr lang="en-US" sz="2800" dirty="0" err="1">
                <a:latin typeface="#9Slide07 Dorayaki" pitchFamily="2" charset="0"/>
              </a:rPr>
              <a:t>Tớ</a:t>
            </a:r>
            <a:r>
              <a:rPr lang="en-US" sz="2800" dirty="0">
                <a:latin typeface="#9Slide07 Dorayaki" pitchFamily="2" charset="0"/>
              </a:rPr>
              <a:t> </a:t>
            </a:r>
            <a:r>
              <a:rPr lang="en-US" sz="2800" dirty="0" err="1">
                <a:latin typeface="#9Slide07 Dorayaki" pitchFamily="2" charset="0"/>
              </a:rPr>
              <a:t>đi</a:t>
            </a:r>
            <a:r>
              <a:rPr lang="en-US" sz="2800" dirty="0">
                <a:latin typeface="#9Slide07 Dorayaki" pitchFamily="2" charset="0"/>
              </a:rPr>
              <a:t> </a:t>
            </a:r>
            <a:r>
              <a:rPr lang="en-US" sz="2800" dirty="0" err="1">
                <a:latin typeface="#9Slide07 Dorayaki" pitchFamily="2" charset="0"/>
              </a:rPr>
              <a:t>học</a:t>
            </a:r>
            <a:r>
              <a:rPr lang="en-US" sz="2800" dirty="0">
                <a:latin typeface="#9Slide07 Dorayaki" pitchFamily="2" charset="0"/>
              </a:rPr>
              <a:t> </a:t>
            </a:r>
            <a:r>
              <a:rPr lang="en-US" sz="2800" dirty="0" err="1">
                <a:latin typeface="#9Slide07 Dorayaki" pitchFamily="2" charset="0"/>
              </a:rPr>
              <a:t>về</a:t>
            </a:r>
            <a:r>
              <a:rPr lang="en-US" sz="2800" dirty="0">
                <a:latin typeface="#9Slide07 Dorayaki" pitchFamily="2" charset="0"/>
              </a:rPr>
              <a:t> </a:t>
            </a:r>
            <a:r>
              <a:rPr lang="en-US" sz="2800" dirty="0" err="1">
                <a:latin typeface="#9Slide07 Dorayaki" pitchFamily="2" charset="0"/>
              </a:rPr>
              <a:t>rồi</a:t>
            </a:r>
            <a:r>
              <a:rPr lang="en-US" sz="2800" dirty="0">
                <a:latin typeface="#9Slide07 Dorayaki" pitchFamily="2" charset="0"/>
              </a:rPr>
              <a:t>.</a:t>
            </a:r>
          </a:p>
        </p:txBody>
      </p:sp>
      <p:sp>
        <p:nvSpPr>
          <p:cNvPr id="10" name="Speech Bubble: Rectangle with Corners Rounded 9">
            <a:extLst>
              <a:ext uri="{FF2B5EF4-FFF2-40B4-BE49-F238E27FC236}">
                <a16:creationId xmlns:a16="http://schemas.microsoft.com/office/drawing/2014/main" id="{99F9FD1F-AA92-4320-8A9B-F320322AB7E7}"/>
              </a:ext>
            </a:extLst>
          </p:cNvPr>
          <p:cNvSpPr/>
          <p:nvPr/>
        </p:nvSpPr>
        <p:spPr>
          <a:xfrm>
            <a:off x="4707805" y="939023"/>
            <a:ext cx="3561337" cy="1222218"/>
          </a:xfrm>
          <a:prstGeom prst="wedgeRoundRectCallout">
            <a:avLst>
              <a:gd name="adj1" fmla="val -10301"/>
              <a:gd name="adj2" fmla="val 76573"/>
              <a:gd name="adj3" fmla="val 16667"/>
            </a:avLst>
          </a:prstGeom>
        </p:spPr>
        <p:style>
          <a:lnRef idx="2">
            <a:schemeClr val="accent4"/>
          </a:lnRef>
          <a:fillRef idx="1">
            <a:schemeClr val="lt1"/>
          </a:fillRef>
          <a:effectRef idx="0">
            <a:schemeClr val="accent4"/>
          </a:effectRef>
          <a:fontRef idx="minor">
            <a:schemeClr val="dk1"/>
          </a:fontRef>
        </p:style>
        <p:txBody>
          <a:bodyPr rtlCol="0" anchor="ctr"/>
          <a:lstStyle/>
          <a:p>
            <a:pPr algn="ctr"/>
            <a:r>
              <a:rPr lang="en-US" sz="2800" dirty="0" err="1">
                <a:latin typeface="#9Slide07 Dorayaki" pitchFamily="2" charset="0"/>
              </a:rPr>
              <a:t>Chào</a:t>
            </a:r>
            <a:r>
              <a:rPr lang="en-US" sz="2800" dirty="0">
                <a:latin typeface="#9Slide07 Dorayaki" pitchFamily="2" charset="0"/>
              </a:rPr>
              <a:t> </a:t>
            </a:r>
            <a:r>
              <a:rPr lang="en-US" sz="2800" dirty="0" err="1">
                <a:latin typeface="#9Slide07 Dorayaki" pitchFamily="2" charset="0"/>
              </a:rPr>
              <a:t>Nobita</a:t>
            </a:r>
            <a:r>
              <a:rPr lang="en-US" sz="2800" dirty="0">
                <a:latin typeface="#9Slide07 Dorayaki" pitchFamily="2" charset="0"/>
              </a:rPr>
              <a:t>, </a:t>
            </a:r>
            <a:r>
              <a:rPr lang="en-US" sz="2800" dirty="0" err="1">
                <a:latin typeface="#9Slide07 Dorayaki" pitchFamily="2" charset="0"/>
              </a:rPr>
              <a:t>hôm</a:t>
            </a:r>
            <a:r>
              <a:rPr lang="en-US" sz="2800" dirty="0">
                <a:latin typeface="#9Slide07 Dorayaki" pitchFamily="2" charset="0"/>
              </a:rPr>
              <a:t> nay </a:t>
            </a:r>
            <a:r>
              <a:rPr lang="en-US" sz="2800" dirty="0" err="1">
                <a:latin typeface="#9Slide07 Dorayaki" pitchFamily="2" charset="0"/>
              </a:rPr>
              <a:t>cậu</a:t>
            </a:r>
            <a:r>
              <a:rPr lang="en-US" sz="2800" dirty="0">
                <a:latin typeface="#9Slide07 Dorayaki" pitchFamily="2" charset="0"/>
              </a:rPr>
              <a:t> </a:t>
            </a:r>
            <a:r>
              <a:rPr lang="en-US" sz="2800" dirty="0" err="1">
                <a:latin typeface="#9Slide07 Dorayaki" pitchFamily="2" charset="0"/>
              </a:rPr>
              <a:t>đã</a:t>
            </a:r>
            <a:r>
              <a:rPr lang="en-US" sz="2800" dirty="0">
                <a:latin typeface="#9Slide07 Dorayaki" pitchFamily="2" charset="0"/>
              </a:rPr>
              <a:t> </a:t>
            </a:r>
            <a:r>
              <a:rPr lang="en-US" sz="2800" dirty="0" err="1">
                <a:latin typeface="#9Slide07 Dorayaki" pitchFamily="2" charset="0"/>
              </a:rPr>
              <a:t>học</a:t>
            </a:r>
            <a:r>
              <a:rPr lang="en-US" sz="2800" dirty="0">
                <a:latin typeface="#9Slide07 Dorayaki" pitchFamily="2" charset="0"/>
              </a:rPr>
              <a:t> </a:t>
            </a:r>
            <a:r>
              <a:rPr lang="en-US" sz="2800" dirty="0" err="1">
                <a:latin typeface="#9Slide07 Dorayaki" pitchFamily="2" charset="0"/>
              </a:rPr>
              <a:t>những</a:t>
            </a:r>
            <a:r>
              <a:rPr lang="en-US" sz="2800" dirty="0">
                <a:latin typeface="#9Slide07 Dorayaki" pitchFamily="2" charset="0"/>
              </a:rPr>
              <a:t> </a:t>
            </a:r>
            <a:r>
              <a:rPr lang="en-US" sz="2800" dirty="0" err="1">
                <a:latin typeface="#9Slide07 Dorayaki" pitchFamily="2" charset="0"/>
              </a:rPr>
              <a:t>gì</a:t>
            </a:r>
            <a:r>
              <a:rPr lang="en-US" sz="2800" dirty="0">
                <a:latin typeface="#9Slide07 Dorayaki" pitchFamily="2" charset="0"/>
              </a:rPr>
              <a:t>? </a:t>
            </a:r>
            <a:r>
              <a:rPr lang="en-US" sz="2800" dirty="0" err="1">
                <a:latin typeface="#9Slide07 Dorayaki" pitchFamily="2" charset="0"/>
              </a:rPr>
              <a:t>Kể</a:t>
            </a:r>
            <a:r>
              <a:rPr lang="en-US" sz="2800" dirty="0">
                <a:latin typeface="#9Slide07 Dorayaki" pitchFamily="2" charset="0"/>
              </a:rPr>
              <a:t> </a:t>
            </a:r>
            <a:r>
              <a:rPr lang="en-US" sz="2800" dirty="0" err="1">
                <a:latin typeface="#9Slide07 Dorayaki" pitchFamily="2" charset="0"/>
              </a:rPr>
              <a:t>cho</a:t>
            </a:r>
            <a:r>
              <a:rPr lang="en-US" sz="2800" dirty="0">
                <a:latin typeface="#9Slide07 Dorayaki" pitchFamily="2" charset="0"/>
              </a:rPr>
              <a:t> </a:t>
            </a:r>
            <a:r>
              <a:rPr lang="en-US" sz="2800" dirty="0" err="1">
                <a:latin typeface="#9Slide07 Dorayaki" pitchFamily="2" charset="0"/>
              </a:rPr>
              <a:t>tớ</a:t>
            </a:r>
            <a:r>
              <a:rPr lang="en-US" sz="2800" dirty="0">
                <a:latin typeface="#9Slide07 Dorayaki" pitchFamily="2" charset="0"/>
              </a:rPr>
              <a:t> </a:t>
            </a:r>
            <a:r>
              <a:rPr lang="en-US" sz="2800" dirty="0" err="1">
                <a:latin typeface="#9Slide07 Dorayaki" pitchFamily="2" charset="0"/>
              </a:rPr>
              <a:t>nghe</a:t>
            </a:r>
            <a:r>
              <a:rPr lang="en-US" sz="2800" dirty="0">
                <a:latin typeface="#9Slide07 Dorayaki" pitchFamily="2" charset="0"/>
              </a:rPr>
              <a:t> </a:t>
            </a:r>
            <a:r>
              <a:rPr lang="en-US" sz="2800" dirty="0" err="1">
                <a:latin typeface="#9Slide07 Dorayaki" pitchFamily="2" charset="0"/>
              </a:rPr>
              <a:t>đi</a:t>
            </a:r>
            <a:r>
              <a:rPr lang="en-US" sz="2800" dirty="0">
                <a:latin typeface="#9Slide07 Dorayaki" pitchFamily="2" charset="0"/>
              </a:rPr>
              <a:t>.</a:t>
            </a:r>
          </a:p>
        </p:txBody>
      </p:sp>
      <p:sp>
        <p:nvSpPr>
          <p:cNvPr id="11" name="Speech Bubble: Rectangle with Corners Rounded 10">
            <a:extLst>
              <a:ext uri="{FF2B5EF4-FFF2-40B4-BE49-F238E27FC236}">
                <a16:creationId xmlns:a16="http://schemas.microsoft.com/office/drawing/2014/main" id="{5169342B-8A5D-457B-B247-8DA20D427942}"/>
              </a:ext>
            </a:extLst>
          </p:cNvPr>
          <p:cNvSpPr/>
          <p:nvPr/>
        </p:nvSpPr>
        <p:spPr>
          <a:xfrm>
            <a:off x="579462" y="479834"/>
            <a:ext cx="3856735" cy="1222218"/>
          </a:xfrm>
          <a:prstGeom prst="wedgeRoundRectCallout">
            <a:avLst>
              <a:gd name="adj1" fmla="val 233"/>
              <a:gd name="adj2" fmla="val 69907"/>
              <a:gd name="adj3" fmla="val 16667"/>
            </a:avLst>
          </a:prstGeom>
        </p:spPr>
        <p:style>
          <a:lnRef idx="2">
            <a:schemeClr val="accent4"/>
          </a:lnRef>
          <a:fillRef idx="1">
            <a:schemeClr val="lt1"/>
          </a:fillRef>
          <a:effectRef idx="0">
            <a:schemeClr val="accent4"/>
          </a:effectRef>
          <a:fontRef idx="minor">
            <a:schemeClr val="dk1"/>
          </a:fontRef>
        </p:style>
        <p:txBody>
          <a:bodyPr rtlCol="0" anchor="ctr"/>
          <a:lstStyle/>
          <a:p>
            <a:pPr algn="ctr"/>
            <a:r>
              <a:rPr lang="en-US" sz="2400" dirty="0">
                <a:latin typeface="#9Slide07 Dorayaki" pitchFamily="2" charset="0"/>
              </a:rPr>
              <a:t>Tr</a:t>
            </a:r>
            <a:r>
              <a:rPr lang="vi-VN" sz="2400" dirty="0">
                <a:latin typeface="#9Slide07 Dorayaki" pitchFamily="2" charset="0"/>
              </a:rPr>
              <a:t>ư</a:t>
            </a:r>
            <a:r>
              <a:rPr lang="en-US" sz="2400" dirty="0" err="1">
                <a:latin typeface="#9Slide07 Dorayaki" pitchFamily="2" charset="0"/>
              </a:rPr>
              <a:t>ớc</a:t>
            </a:r>
            <a:r>
              <a:rPr lang="en-US" sz="2400" dirty="0">
                <a:latin typeface="#9Slide07 Dorayaki" pitchFamily="2" charset="0"/>
              </a:rPr>
              <a:t> </a:t>
            </a:r>
            <a:r>
              <a:rPr lang="en-US" sz="2400" dirty="0" err="1">
                <a:latin typeface="#9Slide07 Dorayaki" pitchFamily="2" charset="0"/>
              </a:rPr>
              <a:t>khi</a:t>
            </a:r>
            <a:r>
              <a:rPr lang="en-US" sz="2400" dirty="0">
                <a:latin typeface="#9Slide07 Dorayaki" pitchFamily="2" charset="0"/>
              </a:rPr>
              <a:t> </a:t>
            </a:r>
            <a:r>
              <a:rPr lang="en-US" sz="2400" dirty="0" err="1">
                <a:latin typeface="#9Slide07 Dorayaki" pitchFamily="2" charset="0"/>
              </a:rPr>
              <a:t>kể</a:t>
            </a:r>
            <a:r>
              <a:rPr lang="en-US" sz="2400" dirty="0">
                <a:latin typeface="#9Slide07 Dorayaki" pitchFamily="2" charset="0"/>
              </a:rPr>
              <a:t>, </a:t>
            </a:r>
            <a:r>
              <a:rPr lang="en-US" sz="2400" dirty="0" err="1">
                <a:latin typeface="#9Slide07 Dorayaki" pitchFamily="2" charset="0"/>
              </a:rPr>
              <a:t>tớ</a:t>
            </a:r>
            <a:r>
              <a:rPr lang="en-US" sz="2400" dirty="0">
                <a:latin typeface="#9Slide07 Dorayaki" pitchFamily="2" charset="0"/>
              </a:rPr>
              <a:t> </a:t>
            </a:r>
            <a:r>
              <a:rPr lang="en-US" sz="2400" dirty="0" err="1">
                <a:latin typeface="#9Slide07 Dorayaki" pitchFamily="2" charset="0"/>
              </a:rPr>
              <a:t>đố</a:t>
            </a:r>
            <a:r>
              <a:rPr lang="en-US" sz="2400" dirty="0">
                <a:latin typeface="#9Slide07 Dorayaki" pitchFamily="2" charset="0"/>
              </a:rPr>
              <a:t> </a:t>
            </a:r>
            <a:r>
              <a:rPr lang="en-US" sz="2400" dirty="0" err="1">
                <a:latin typeface="#9Slide07 Dorayaki" pitchFamily="2" charset="0"/>
              </a:rPr>
              <a:t>cậu</a:t>
            </a:r>
            <a:r>
              <a:rPr lang="en-US" sz="2400" dirty="0">
                <a:latin typeface="#9Slide07 Dorayaki" pitchFamily="2" charset="0"/>
              </a:rPr>
              <a:t> </a:t>
            </a:r>
            <a:r>
              <a:rPr lang="en-US" sz="2400" dirty="0" err="1">
                <a:latin typeface="#9Slide07 Dorayaki" pitchFamily="2" charset="0"/>
              </a:rPr>
              <a:t>làm</a:t>
            </a:r>
            <a:r>
              <a:rPr lang="en-US" sz="2400" dirty="0">
                <a:latin typeface="#9Slide07 Dorayaki" pitchFamily="2" charset="0"/>
              </a:rPr>
              <a:t> </a:t>
            </a:r>
            <a:r>
              <a:rPr lang="en-US" sz="2400" dirty="0" err="1">
                <a:latin typeface="#9Slide07 Dorayaki" pitchFamily="2" charset="0"/>
              </a:rPr>
              <a:t>thế</a:t>
            </a:r>
            <a:r>
              <a:rPr lang="en-US" sz="2400" dirty="0">
                <a:latin typeface="#9Slide07 Dorayaki" pitchFamily="2" charset="0"/>
              </a:rPr>
              <a:t> </a:t>
            </a:r>
            <a:r>
              <a:rPr lang="en-US" sz="2400" dirty="0" err="1">
                <a:latin typeface="#9Slide07 Dorayaki" pitchFamily="2" charset="0"/>
              </a:rPr>
              <a:t>nào</a:t>
            </a:r>
            <a:r>
              <a:rPr lang="en-US" sz="2400" dirty="0">
                <a:latin typeface="#9Slide07 Dorayaki" pitchFamily="2" charset="0"/>
              </a:rPr>
              <a:t> </a:t>
            </a:r>
            <a:r>
              <a:rPr lang="en-US" sz="2400" dirty="0" err="1">
                <a:latin typeface="#9Slide07 Dorayaki" pitchFamily="2" charset="0"/>
              </a:rPr>
              <a:t>để</a:t>
            </a:r>
            <a:r>
              <a:rPr lang="en-US" sz="2400" dirty="0">
                <a:latin typeface="#9Slide07 Dorayaki" pitchFamily="2" charset="0"/>
              </a:rPr>
              <a:t> </a:t>
            </a:r>
            <a:r>
              <a:rPr lang="en-US" sz="2400" dirty="0" err="1">
                <a:latin typeface="#9Slide07 Dorayaki" pitchFamily="2" charset="0"/>
              </a:rPr>
              <a:t>biết</a:t>
            </a:r>
            <a:r>
              <a:rPr lang="en-US" sz="2400" dirty="0">
                <a:latin typeface="#9Slide07 Dorayaki" pitchFamily="2" charset="0"/>
              </a:rPr>
              <a:t> </a:t>
            </a:r>
            <a:r>
              <a:rPr lang="en-US" sz="2400" dirty="0" err="1">
                <a:latin typeface="#9Slide07 Dorayaki" pitchFamily="2" charset="0"/>
              </a:rPr>
              <a:t>xe</a:t>
            </a:r>
            <a:r>
              <a:rPr lang="en-US" sz="2400" dirty="0">
                <a:latin typeface="#9Slide07 Dorayaki" pitchFamily="2" charset="0"/>
              </a:rPr>
              <a:t> </a:t>
            </a:r>
            <a:r>
              <a:rPr lang="en-US" sz="2400" dirty="0" err="1">
                <a:latin typeface="#9Slide07 Dorayaki" pitchFamily="2" charset="0"/>
              </a:rPr>
              <a:t>nào</a:t>
            </a:r>
            <a:r>
              <a:rPr lang="en-US" sz="2400" dirty="0">
                <a:latin typeface="#9Slide07 Dorayaki" pitchFamily="2" charset="0"/>
              </a:rPr>
              <a:t> </a:t>
            </a:r>
            <a:r>
              <a:rPr lang="en-US" sz="2400" dirty="0" err="1">
                <a:latin typeface="#9Slide07 Dorayaki" pitchFamily="2" charset="0"/>
              </a:rPr>
              <a:t>chạy</a:t>
            </a:r>
            <a:r>
              <a:rPr lang="en-US" sz="2400" dirty="0">
                <a:latin typeface="#9Slide07 Dorayaki" pitchFamily="2" charset="0"/>
              </a:rPr>
              <a:t> </a:t>
            </a:r>
            <a:r>
              <a:rPr lang="en-US" sz="2400" dirty="0" err="1">
                <a:latin typeface="#9Slide07 Dorayaki" pitchFamily="2" charset="0"/>
              </a:rPr>
              <a:t>nhanh</a:t>
            </a:r>
            <a:r>
              <a:rPr lang="en-US" sz="2400" dirty="0">
                <a:latin typeface="#9Slide07 Dorayaki" pitchFamily="2" charset="0"/>
              </a:rPr>
              <a:t> h</a:t>
            </a:r>
            <a:r>
              <a:rPr lang="vi-VN" sz="2400" dirty="0">
                <a:latin typeface="#9Slide07 Dorayaki" pitchFamily="2" charset="0"/>
              </a:rPr>
              <a:t>ơ</a:t>
            </a:r>
            <a:r>
              <a:rPr lang="en-US" sz="2400" dirty="0">
                <a:latin typeface="#9Slide07 Dorayaki" pitchFamily="2" charset="0"/>
              </a:rPr>
              <a:t>n, </a:t>
            </a:r>
            <a:r>
              <a:rPr lang="en-US" sz="2400" dirty="0" err="1">
                <a:latin typeface="#9Slide07 Dorayaki" pitchFamily="2" charset="0"/>
              </a:rPr>
              <a:t>xe</a:t>
            </a:r>
            <a:r>
              <a:rPr lang="en-US" sz="2400" dirty="0">
                <a:latin typeface="#9Slide07 Dorayaki" pitchFamily="2" charset="0"/>
              </a:rPr>
              <a:t> </a:t>
            </a:r>
            <a:r>
              <a:rPr lang="en-US" sz="2400" dirty="0" err="1">
                <a:latin typeface="#9Slide07 Dorayaki" pitchFamily="2" charset="0"/>
              </a:rPr>
              <a:t>nào</a:t>
            </a:r>
            <a:r>
              <a:rPr lang="en-US" sz="2400" dirty="0">
                <a:latin typeface="#9Slide07 Dorayaki" pitchFamily="2" charset="0"/>
              </a:rPr>
              <a:t> </a:t>
            </a:r>
            <a:r>
              <a:rPr lang="en-US" sz="2400" dirty="0" err="1">
                <a:latin typeface="#9Slide07 Dorayaki" pitchFamily="2" charset="0"/>
              </a:rPr>
              <a:t>chạy</a:t>
            </a:r>
            <a:r>
              <a:rPr lang="en-US" sz="2400" dirty="0">
                <a:latin typeface="#9Slide07 Dorayaki" pitchFamily="2" charset="0"/>
              </a:rPr>
              <a:t> </a:t>
            </a:r>
            <a:r>
              <a:rPr lang="en-US" sz="2400" dirty="0" err="1">
                <a:latin typeface="#9Slide07 Dorayaki" pitchFamily="2" charset="0"/>
              </a:rPr>
              <a:t>chậm</a:t>
            </a:r>
            <a:r>
              <a:rPr lang="en-US" sz="2400" dirty="0">
                <a:latin typeface="#9Slide07 Dorayaki" pitchFamily="2" charset="0"/>
              </a:rPr>
              <a:t> h</a:t>
            </a:r>
            <a:r>
              <a:rPr lang="vi-VN" sz="2400" dirty="0">
                <a:latin typeface="#9Slide07 Dorayaki" pitchFamily="2" charset="0"/>
              </a:rPr>
              <a:t>ơ</a:t>
            </a:r>
            <a:r>
              <a:rPr lang="en-US" sz="2400" dirty="0">
                <a:latin typeface="#9Slide07 Dorayaki" pitchFamily="2" charset="0"/>
              </a:rPr>
              <a:t>n </a:t>
            </a:r>
            <a:r>
              <a:rPr lang="en-US" sz="2400" dirty="0" err="1">
                <a:latin typeface="#9Slide07 Dorayaki" pitchFamily="2" charset="0"/>
              </a:rPr>
              <a:t>trong</a:t>
            </a:r>
            <a:r>
              <a:rPr lang="en-US" sz="2400" dirty="0">
                <a:latin typeface="#9Slide07 Dorayaki" pitchFamily="2" charset="0"/>
              </a:rPr>
              <a:t> </a:t>
            </a:r>
            <a:r>
              <a:rPr lang="en-US" sz="2400" dirty="0" err="1">
                <a:latin typeface="#9Slide07 Dorayaki" pitchFamily="2" charset="0"/>
              </a:rPr>
              <a:t>cùng</a:t>
            </a:r>
            <a:r>
              <a:rPr lang="en-US" sz="2400" dirty="0">
                <a:latin typeface="#9Slide07 Dorayaki" pitchFamily="2" charset="0"/>
              </a:rPr>
              <a:t> </a:t>
            </a:r>
            <a:r>
              <a:rPr lang="en-US" sz="2400" dirty="0" err="1">
                <a:latin typeface="#9Slide07 Dorayaki" pitchFamily="2" charset="0"/>
              </a:rPr>
              <a:t>một</a:t>
            </a:r>
            <a:r>
              <a:rPr lang="en-US" sz="2400" dirty="0">
                <a:latin typeface="#9Slide07 Dorayaki" pitchFamily="2" charset="0"/>
              </a:rPr>
              <a:t> </a:t>
            </a:r>
            <a:r>
              <a:rPr lang="en-US" sz="2400" dirty="0" err="1">
                <a:latin typeface="#9Slide07 Dorayaki" pitchFamily="2" charset="0"/>
              </a:rPr>
              <a:t>thời</a:t>
            </a:r>
            <a:r>
              <a:rPr lang="en-US" sz="2400" dirty="0">
                <a:latin typeface="#9Slide07 Dorayaki" pitchFamily="2" charset="0"/>
              </a:rPr>
              <a:t> </a:t>
            </a:r>
            <a:r>
              <a:rPr lang="en-US" sz="2400" dirty="0" err="1">
                <a:latin typeface="#9Slide07 Dorayaki" pitchFamily="2" charset="0"/>
              </a:rPr>
              <a:t>gian</a:t>
            </a:r>
            <a:r>
              <a:rPr lang="en-US" sz="2400" dirty="0">
                <a:latin typeface="#9Slide07 Dorayaki" pitchFamily="2" charset="0"/>
              </a:rPr>
              <a:t>?</a:t>
            </a:r>
          </a:p>
        </p:txBody>
      </p:sp>
      <p:sp>
        <p:nvSpPr>
          <p:cNvPr id="12" name="Speech Bubble: Rectangle with Corners Rounded 11">
            <a:extLst>
              <a:ext uri="{FF2B5EF4-FFF2-40B4-BE49-F238E27FC236}">
                <a16:creationId xmlns:a16="http://schemas.microsoft.com/office/drawing/2014/main" id="{16E64548-8DB7-44B4-A5C2-A84F6F0EECDD}"/>
              </a:ext>
            </a:extLst>
          </p:cNvPr>
          <p:cNvSpPr/>
          <p:nvPr/>
        </p:nvSpPr>
        <p:spPr>
          <a:xfrm>
            <a:off x="4622083" y="939873"/>
            <a:ext cx="3561378" cy="1056715"/>
          </a:xfrm>
          <a:prstGeom prst="wedgeRoundRectCallout">
            <a:avLst>
              <a:gd name="adj1" fmla="val -12589"/>
              <a:gd name="adj2" fmla="val 71388"/>
              <a:gd name="adj3" fmla="val 16667"/>
            </a:avLst>
          </a:prstGeom>
        </p:spPr>
        <p:style>
          <a:lnRef idx="2">
            <a:schemeClr val="accent4"/>
          </a:lnRef>
          <a:fillRef idx="1">
            <a:schemeClr val="lt1"/>
          </a:fillRef>
          <a:effectRef idx="0">
            <a:schemeClr val="accent4"/>
          </a:effectRef>
          <a:fontRef idx="minor">
            <a:schemeClr val="dk1"/>
          </a:fontRef>
        </p:style>
        <p:txBody>
          <a:bodyPr rtlCol="0" anchor="ctr"/>
          <a:lstStyle/>
          <a:p>
            <a:pPr algn="ctr"/>
            <a:r>
              <a:rPr lang="en-US" sz="2800" dirty="0" err="1">
                <a:latin typeface="#9Slide07 Dorayaki" pitchFamily="2" charset="0"/>
              </a:rPr>
              <a:t>Chúng</a:t>
            </a:r>
            <a:r>
              <a:rPr lang="en-US" sz="2800" dirty="0">
                <a:latin typeface="#9Slide07 Dorayaki" pitchFamily="2" charset="0"/>
              </a:rPr>
              <a:t> ta </a:t>
            </a:r>
            <a:r>
              <a:rPr lang="en-US" sz="2800" dirty="0" err="1">
                <a:latin typeface="#9Slide07 Dorayaki" pitchFamily="2" charset="0"/>
              </a:rPr>
              <a:t>phải</a:t>
            </a:r>
            <a:r>
              <a:rPr lang="en-US" sz="2800" dirty="0">
                <a:latin typeface="#9Slide07 Dorayaki" pitchFamily="2" charset="0"/>
              </a:rPr>
              <a:t> </a:t>
            </a:r>
            <a:r>
              <a:rPr lang="en-US" sz="2800" dirty="0" err="1">
                <a:latin typeface="#9Slide07 Dorayaki" pitchFamily="2" charset="0"/>
              </a:rPr>
              <a:t>quan</a:t>
            </a:r>
            <a:r>
              <a:rPr lang="en-US" sz="2800" dirty="0">
                <a:latin typeface="#9Slide07 Dorayaki" pitchFamily="2" charset="0"/>
              </a:rPr>
              <a:t> </a:t>
            </a:r>
            <a:r>
              <a:rPr lang="en-US" sz="2800" dirty="0" err="1">
                <a:latin typeface="#9Slide07 Dorayaki" pitchFamily="2" charset="0"/>
              </a:rPr>
              <a:t>sát</a:t>
            </a:r>
            <a:r>
              <a:rPr lang="en-US" sz="2800" dirty="0">
                <a:latin typeface="#9Slide07 Dorayaki" pitchFamily="2" charset="0"/>
              </a:rPr>
              <a:t> </a:t>
            </a:r>
            <a:r>
              <a:rPr lang="en-US" sz="2800" dirty="0" err="1">
                <a:latin typeface="#9Slide07 Dorayaki" pitchFamily="2" charset="0"/>
              </a:rPr>
              <a:t>cả</a:t>
            </a:r>
            <a:r>
              <a:rPr lang="en-US" sz="2800" dirty="0">
                <a:latin typeface="#9Slide07 Dorayaki" pitchFamily="2" charset="0"/>
              </a:rPr>
              <a:t> 2 </a:t>
            </a:r>
            <a:r>
              <a:rPr lang="en-US" sz="2800" dirty="0" err="1">
                <a:latin typeface="#9Slide07 Dorayaki" pitchFamily="2" charset="0"/>
              </a:rPr>
              <a:t>xe</a:t>
            </a:r>
            <a:r>
              <a:rPr lang="en-US" sz="2800" dirty="0">
                <a:latin typeface="#9Slide07 Dorayaki" pitchFamily="2" charset="0"/>
              </a:rPr>
              <a:t> </a:t>
            </a:r>
          </a:p>
          <a:p>
            <a:pPr algn="ctr"/>
            <a:r>
              <a:rPr lang="en-US" sz="2800" dirty="0" err="1">
                <a:latin typeface="#9Slide07 Dorayaki" pitchFamily="2" charset="0"/>
              </a:rPr>
              <a:t>có</a:t>
            </a:r>
            <a:r>
              <a:rPr lang="en-US" sz="2800" dirty="0">
                <a:latin typeface="#9Slide07 Dorayaki" pitchFamily="2" charset="0"/>
              </a:rPr>
              <a:t> </a:t>
            </a:r>
            <a:r>
              <a:rPr lang="en-US" sz="2800" dirty="0" err="1">
                <a:latin typeface="#9Slide07 Dorayaki" pitchFamily="2" charset="0"/>
              </a:rPr>
              <a:t>đúng</a:t>
            </a:r>
            <a:r>
              <a:rPr lang="en-US" sz="2800" dirty="0">
                <a:latin typeface="#9Slide07 Dorayaki" pitchFamily="2" charset="0"/>
              </a:rPr>
              <a:t> </a:t>
            </a:r>
            <a:r>
              <a:rPr lang="en-US" sz="2800" dirty="0" err="1">
                <a:latin typeface="#9Slide07 Dorayaki" pitchFamily="2" charset="0"/>
              </a:rPr>
              <a:t>không</a:t>
            </a:r>
            <a:r>
              <a:rPr lang="en-US" sz="2800" dirty="0">
                <a:latin typeface="#9Slide07 Dorayaki" pitchFamily="2" charset="0"/>
              </a:rPr>
              <a:t> </a:t>
            </a:r>
            <a:r>
              <a:rPr lang="en-US" sz="2800" dirty="0" err="1">
                <a:latin typeface="#9Slide07 Dorayaki" pitchFamily="2" charset="0"/>
              </a:rPr>
              <a:t>Nobita</a:t>
            </a:r>
            <a:r>
              <a:rPr lang="en-US" sz="2800" dirty="0">
                <a:latin typeface="#9Slide07 Dorayaki" pitchFamily="2" charset="0"/>
              </a:rPr>
              <a:t>?</a:t>
            </a:r>
          </a:p>
        </p:txBody>
      </p:sp>
      <p:sp>
        <p:nvSpPr>
          <p:cNvPr id="13" name="Speech Bubble: Rectangle with Corners Rounded 12">
            <a:extLst>
              <a:ext uri="{FF2B5EF4-FFF2-40B4-BE49-F238E27FC236}">
                <a16:creationId xmlns:a16="http://schemas.microsoft.com/office/drawing/2014/main" id="{7257AB7E-AD3A-4C6C-A929-E9F378E34FF8}"/>
              </a:ext>
            </a:extLst>
          </p:cNvPr>
          <p:cNvSpPr/>
          <p:nvPr/>
        </p:nvSpPr>
        <p:spPr>
          <a:xfrm>
            <a:off x="579461" y="493132"/>
            <a:ext cx="3856735" cy="1222218"/>
          </a:xfrm>
          <a:prstGeom prst="wedgeRoundRectCallout">
            <a:avLst>
              <a:gd name="adj1" fmla="val 233"/>
              <a:gd name="adj2" fmla="val 80277"/>
              <a:gd name="adj3" fmla="val 16667"/>
            </a:avLst>
          </a:prstGeom>
        </p:spPr>
        <p:style>
          <a:lnRef idx="2">
            <a:schemeClr val="accent4"/>
          </a:lnRef>
          <a:fillRef idx="1">
            <a:schemeClr val="lt1"/>
          </a:fillRef>
          <a:effectRef idx="0">
            <a:schemeClr val="accent4"/>
          </a:effectRef>
          <a:fontRef idx="minor">
            <a:schemeClr val="dk1"/>
          </a:fontRef>
        </p:style>
        <p:txBody>
          <a:bodyPr rtlCol="0" anchor="ctr"/>
          <a:lstStyle/>
          <a:p>
            <a:pPr algn="ctr"/>
            <a:r>
              <a:rPr lang="en-US" sz="2800" dirty="0">
                <a:latin typeface="#9Slide07 Dorayaki" pitchFamily="2" charset="0"/>
              </a:rPr>
              <a:t>Ch</a:t>
            </a:r>
            <a:r>
              <a:rPr lang="vi-VN" sz="2800" dirty="0">
                <a:latin typeface="#9Slide07 Dorayaki" pitchFamily="2" charset="0"/>
              </a:rPr>
              <a:t>ư</a:t>
            </a:r>
            <a:r>
              <a:rPr lang="en-US" sz="2800" dirty="0">
                <a:latin typeface="#9Slide07 Dorayaki" pitchFamily="2" charset="0"/>
              </a:rPr>
              <a:t>a </a:t>
            </a:r>
            <a:r>
              <a:rPr lang="en-US" sz="2800" dirty="0" err="1">
                <a:latin typeface="#9Slide07 Dorayaki" pitchFamily="2" charset="0"/>
              </a:rPr>
              <a:t>chính</a:t>
            </a:r>
            <a:r>
              <a:rPr lang="en-US" sz="2800" dirty="0">
                <a:latin typeface="#9Slide07 Dorayaki" pitchFamily="2" charset="0"/>
              </a:rPr>
              <a:t> </a:t>
            </a:r>
            <a:r>
              <a:rPr lang="en-US" sz="2800" dirty="0" err="1">
                <a:latin typeface="#9Slide07 Dorayaki" pitchFamily="2" charset="0"/>
              </a:rPr>
              <a:t>xác</a:t>
            </a:r>
            <a:r>
              <a:rPr lang="en-US" sz="2800" dirty="0">
                <a:latin typeface="#9Slide07 Dorayaki" pitchFamily="2" charset="0"/>
              </a:rPr>
              <a:t>. </a:t>
            </a:r>
            <a:r>
              <a:rPr lang="en-US" sz="2800" dirty="0" err="1">
                <a:latin typeface="#9Slide07 Dorayaki" pitchFamily="2" charset="0"/>
              </a:rPr>
              <a:t>Chúng</a:t>
            </a:r>
            <a:r>
              <a:rPr lang="en-US" sz="2800" dirty="0">
                <a:latin typeface="#9Slide07 Dorayaki" pitchFamily="2" charset="0"/>
              </a:rPr>
              <a:t> ta </a:t>
            </a:r>
            <a:r>
              <a:rPr lang="en-US" sz="2800" dirty="0" err="1">
                <a:latin typeface="#9Slide07 Dorayaki" pitchFamily="2" charset="0"/>
              </a:rPr>
              <a:t>phải</a:t>
            </a:r>
            <a:r>
              <a:rPr lang="en-US" sz="2800" dirty="0">
                <a:latin typeface="#9Slide07 Dorayaki" pitchFamily="2" charset="0"/>
              </a:rPr>
              <a:t> </a:t>
            </a:r>
            <a:r>
              <a:rPr lang="en-US" sz="2800" dirty="0" err="1">
                <a:latin typeface="#9Slide07 Dorayaki" pitchFamily="2" charset="0"/>
              </a:rPr>
              <a:t>dựa</a:t>
            </a:r>
            <a:r>
              <a:rPr lang="en-US" sz="2800" dirty="0">
                <a:latin typeface="#9Slide07 Dorayaki" pitchFamily="2" charset="0"/>
              </a:rPr>
              <a:t> </a:t>
            </a:r>
            <a:r>
              <a:rPr lang="en-US" sz="2800" dirty="0" err="1">
                <a:latin typeface="#9Slide07 Dorayaki" pitchFamily="2" charset="0"/>
              </a:rPr>
              <a:t>vào</a:t>
            </a:r>
            <a:r>
              <a:rPr lang="en-US" sz="2800" dirty="0">
                <a:latin typeface="#9Slide07 Dorayaki" pitchFamily="2" charset="0"/>
              </a:rPr>
              <a:t> </a:t>
            </a:r>
            <a:r>
              <a:rPr lang="en-US" sz="2800" dirty="0" err="1">
                <a:latin typeface="#9Slide07 Dorayaki" pitchFamily="2" charset="0"/>
              </a:rPr>
              <a:t>vận</a:t>
            </a:r>
            <a:r>
              <a:rPr lang="en-US" sz="2800" dirty="0">
                <a:latin typeface="#9Slide07 Dorayaki" pitchFamily="2" charset="0"/>
              </a:rPr>
              <a:t> </a:t>
            </a:r>
            <a:r>
              <a:rPr lang="en-US" sz="2800" dirty="0" err="1">
                <a:latin typeface="#9Slide07 Dorayaki" pitchFamily="2" charset="0"/>
              </a:rPr>
              <a:t>tốc</a:t>
            </a:r>
            <a:r>
              <a:rPr lang="en-US" sz="2800" dirty="0">
                <a:latin typeface="#9Slide07 Dorayaki" pitchFamily="2" charset="0"/>
              </a:rPr>
              <a:t> </a:t>
            </a:r>
            <a:r>
              <a:rPr lang="en-US" sz="2800" dirty="0" err="1">
                <a:latin typeface="#9Slide07 Dorayaki" pitchFamily="2" charset="0"/>
              </a:rPr>
              <a:t>cùa</a:t>
            </a:r>
            <a:r>
              <a:rPr lang="en-US" sz="2800" dirty="0">
                <a:latin typeface="#9Slide07 Dorayaki" pitchFamily="2" charset="0"/>
              </a:rPr>
              <a:t> 2 </a:t>
            </a:r>
            <a:r>
              <a:rPr lang="en-US" sz="2800" dirty="0" err="1">
                <a:latin typeface="#9Slide07 Dorayaki" pitchFamily="2" charset="0"/>
              </a:rPr>
              <a:t>xe</a:t>
            </a:r>
            <a:r>
              <a:rPr lang="en-US" sz="2800" dirty="0">
                <a:latin typeface="#9Slide07 Dorayaki" pitchFamily="2" charset="0"/>
              </a:rPr>
              <a:t> </a:t>
            </a:r>
            <a:r>
              <a:rPr lang="en-US" sz="2800" dirty="0" err="1">
                <a:latin typeface="#9Slide07 Dorayaki" pitchFamily="2" charset="0"/>
              </a:rPr>
              <a:t>đó</a:t>
            </a:r>
            <a:r>
              <a:rPr lang="en-US" sz="2800" dirty="0">
                <a:latin typeface="#9Slide07 Dorayaki" pitchFamily="2" charset="0"/>
              </a:rPr>
              <a:t>.</a:t>
            </a:r>
          </a:p>
        </p:txBody>
      </p:sp>
      <p:sp>
        <p:nvSpPr>
          <p:cNvPr id="14" name="Speech Bubble: Rectangle with Corners Rounded 13">
            <a:extLst>
              <a:ext uri="{FF2B5EF4-FFF2-40B4-BE49-F238E27FC236}">
                <a16:creationId xmlns:a16="http://schemas.microsoft.com/office/drawing/2014/main" id="{F7429A6C-5D1C-4E40-9BA1-602E70C5CB48}"/>
              </a:ext>
            </a:extLst>
          </p:cNvPr>
          <p:cNvSpPr/>
          <p:nvPr/>
        </p:nvSpPr>
        <p:spPr>
          <a:xfrm>
            <a:off x="4655312" y="939023"/>
            <a:ext cx="3561378" cy="1222218"/>
          </a:xfrm>
          <a:prstGeom prst="wedgeRoundRectCallout">
            <a:avLst>
              <a:gd name="adj1" fmla="val -10047"/>
              <a:gd name="adj2" fmla="val 76573"/>
              <a:gd name="adj3" fmla="val 16667"/>
            </a:avLst>
          </a:prstGeom>
        </p:spPr>
        <p:style>
          <a:lnRef idx="2">
            <a:schemeClr val="accent4"/>
          </a:lnRef>
          <a:fillRef idx="1">
            <a:schemeClr val="lt1"/>
          </a:fillRef>
          <a:effectRef idx="0">
            <a:schemeClr val="accent4"/>
          </a:effectRef>
          <a:fontRef idx="minor">
            <a:schemeClr val="dk1"/>
          </a:fontRef>
        </p:style>
        <p:txBody>
          <a:bodyPr rtlCol="0" anchor="ctr"/>
          <a:lstStyle/>
          <a:p>
            <a:pPr algn="ctr"/>
            <a:r>
              <a:rPr lang="en-US" sz="2800" dirty="0" err="1">
                <a:latin typeface="#9Slide07 Dorayaki" pitchFamily="2" charset="0"/>
              </a:rPr>
              <a:t>Vận</a:t>
            </a:r>
            <a:r>
              <a:rPr lang="en-US" sz="2800" dirty="0">
                <a:latin typeface="#9Slide07 Dorayaki" pitchFamily="2" charset="0"/>
              </a:rPr>
              <a:t> </a:t>
            </a:r>
            <a:r>
              <a:rPr lang="en-US" sz="2800" dirty="0" err="1">
                <a:latin typeface="#9Slide07 Dorayaki" pitchFamily="2" charset="0"/>
              </a:rPr>
              <a:t>tốc</a:t>
            </a:r>
            <a:r>
              <a:rPr lang="en-US" sz="2800" dirty="0">
                <a:latin typeface="#9Slide07 Dorayaki" pitchFamily="2" charset="0"/>
              </a:rPr>
              <a:t> </a:t>
            </a:r>
            <a:r>
              <a:rPr lang="en-US" sz="2800" dirty="0" err="1">
                <a:latin typeface="#9Slide07 Dorayaki" pitchFamily="2" charset="0"/>
              </a:rPr>
              <a:t>là</a:t>
            </a:r>
            <a:r>
              <a:rPr lang="en-US" sz="2800" dirty="0">
                <a:latin typeface="#9Slide07 Dorayaki" pitchFamily="2" charset="0"/>
              </a:rPr>
              <a:t> </a:t>
            </a:r>
            <a:r>
              <a:rPr lang="en-US" sz="2800" dirty="0" err="1">
                <a:latin typeface="#9Slide07 Dorayaki" pitchFamily="2" charset="0"/>
              </a:rPr>
              <a:t>gì</a:t>
            </a:r>
            <a:r>
              <a:rPr lang="en-US" sz="2800" dirty="0">
                <a:latin typeface="#9Slide07 Dorayaki" pitchFamily="2" charset="0"/>
              </a:rPr>
              <a:t> </a:t>
            </a:r>
            <a:r>
              <a:rPr lang="en-US" sz="2800" dirty="0" err="1">
                <a:latin typeface="#9Slide07 Dorayaki" pitchFamily="2" charset="0"/>
              </a:rPr>
              <a:t>hả</a:t>
            </a:r>
            <a:r>
              <a:rPr lang="en-US" sz="2800" dirty="0">
                <a:latin typeface="#9Slide07 Dorayaki" pitchFamily="2" charset="0"/>
              </a:rPr>
              <a:t> </a:t>
            </a:r>
            <a:r>
              <a:rPr lang="en-US" sz="2800" dirty="0" err="1">
                <a:latin typeface="#9Slide07 Dorayaki" pitchFamily="2" charset="0"/>
              </a:rPr>
              <a:t>Nobita</a:t>
            </a:r>
            <a:r>
              <a:rPr lang="en-US" sz="2800" dirty="0">
                <a:latin typeface="#9Slide07 Dorayaki" pitchFamily="2" charset="0"/>
              </a:rPr>
              <a:t>?</a:t>
            </a:r>
          </a:p>
        </p:txBody>
      </p:sp>
      <p:sp>
        <p:nvSpPr>
          <p:cNvPr id="16" name="Speech Bubble: Rectangle with Corners Rounded 15">
            <a:extLst>
              <a:ext uri="{FF2B5EF4-FFF2-40B4-BE49-F238E27FC236}">
                <a16:creationId xmlns:a16="http://schemas.microsoft.com/office/drawing/2014/main" id="{F8122801-3590-453A-984C-FBA16E261366}"/>
              </a:ext>
            </a:extLst>
          </p:cNvPr>
          <p:cNvSpPr/>
          <p:nvPr/>
        </p:nvSpPr>
        <p:spPr>
          <a:xfrm>
            <a:off x="590832" y="506430"/>
            <a:ext cx="3856735" cy="1222218"/>
          </a:xfrm>
          <a:prstGeom prst="wedgeRoundRectCallout">
            <a:avLst>
              <a:gd name="adj1" fmla="val 233"/>
              <a:gd name="adj2" fmla="val 69907"/>
              <a:gd name="adj3" fmla="val 16667"/>
            </a:avLst>
          </a:prstGeom>
        </p:spPr>
        <p:style>
          <a:lnRef idx="2">
            <a:schemeClr val="accent4"/>
          </a:lnRef>
          <a:fillRef idx="1">
            <a:schemeClr val="lt1"/>
          </a:fillRef>
          <a:effectRef idx="0">
            <a:schemeClr val="accent4"/>
          </a:effectRef>
          <a:fontRef idx="minor">
            <a:schemeClr val="dk1"/>
          </a:fontRef>
        </p:style>
        <p:txBody>
          <a:bodyPr rtlCol="0" anchor="ctr"/>
          <a:lstStyle/>
          <a:p>
            <a:pPr algn="ctr"/>
            <a:r>
              <a:rPr lang="en-US" sz="2800" dirty="0" err="1">
                <a:latin typeface="#9Slide07 Dorayaki" pitchFamily="2" charset="0"/>
              </a:rPr>
              <a:t>Bây</a:t>
            </a:r>
            <a:r>
              <a:rPr lang="en-US" sz="2800" dirty="0">
                <a:latin typeface="#9Slide07 Dorayaki" pitchFamily="2" charset="0"/>
              </a:rPr>
              <a:t> </a:t>
            </a:r>
            <a:r>
              <a:rPr lang="en-US" sz="2800" dirty="0" err="1">
                <a:latin typeface="#9Slide07 Dorayaki" pitchFamily="2" charset="0"/>
              </a:rPr>
              <a:t>giờ</a:t>
            </a:r>
            <a:r>
              <a:rPr lang="en-US" sz="2800" dirty="0">
                <a:latin typeface="#9Slide07 Dorayaki" pitchFamily="2" charset="0"/>
              </a:rPr>
              <a:t> </a:t>
            </a:r>
            <a:r>
              <a:rPr lang="en-US" sz="2800" dirty="0" err="1">
                <a:latin typeface="#9Slide07 Dorayaki" pitchFamily="2" charset="0"/>
              </a:rPr>
              <a:t>tớ</a:t>
            </a:r>
            <a:r>
              <a:rPr lang="en-US" sz="2800" dirty="0">
                <a:latin typeface="#9Slide07 Dorayaki" pitchFamily="2" charset="0"/>
              </a:rPr>
              <a:t> </a:t>
            </a:r>
            <a:r>
              <a:rPr lang="en-US" sz="2800" dirty="0" err="1">
                <a:latin typeface="#9Slide07 Dorayaki" pitchFamily="2" charset="0"/>
              </a:rPr>
              <a:t>sẽ</a:t>
            </a:r>
            <a:r>
              <a:rPr lang="en-US" sz="2800" dirty="0">
                <a:latin typeface="#9Slide07 Dorayaki" pitchFamily="2" charset="0"/>
              </a:rPr>
              <a:t> </a:t>
            </a:r>
            <a:r>
              <a:rPr lang="en-US" sz="2800" dirty="0" err="1">
                <a:latin typeface="#9Slide07 Dorayaki" pitchFamily="2" charset="0"/>
              </a:rPr>
              <a:t>giúp</a:t>
            </a:r>
            <a:r>
              <a:rPr lang="en-US" sz="2800" dirty="0">
                <a:latin typeface="#9Slide07 Dorayaki" pitchFamily="2" charset="0"/>
              </a:rPr>
              <a:t> </a:t>
            </a:r>
            <a:r>
              <a:rPr lang="en-US" sz="2800" dirty="0" err="1">
                <a:latin typeface="#9Slide07 Dorayaki" pitchFamily="2" charset="0"/>
              </a:rPr>
              <a:t>cậu</a:t>
            </a:r>
            <a:r>
              <a:rPr lang="en-US" sz="2800" dirty="0">
                <a:latin typeface="#9Slide07 Dorayaki" pitchFamily="2" charset="0"/>
              </a:rPr>
              <a:t> </a:t>
            </a:r>
            <a:r>
              <a:rPr lang="en-US" sz="2800" dirty="0" err="1">
                <a:latin typeface="#9Slide07 Dorayaki" pitchFamily="2" charset="0"/>
              </a:rPr>
              <a:t>và</a:t>
            </a:r>
            <a:r>
              <a:rPr lang="en-US" sz="2800" dirty="0">
                <a:latin typeface="#9Slide07 Dorayaki" pitchFamily="2" charset="0"/>
              </a:rPr>
              <a:t> </a:t>
            </a:r>
            <a:r>
              <a:rPr lang="en-US" sz="2800" dirty="0" err="1">
                <a:latin typeface="#9Slide07 Dorayaki" pitchFamily="2" charset="0"/>
              </a:rPr>
              <a:t>các</a:t>
            </a:r>
            <a:r>
              <a:rPr lang="en-US" sz="2800" dirty="0">
                <a:latin typeface="#9Slide07 Dorayaki" pitchFamily="2" charset="0"/>
              </a:rPr>
              <a:t> </a:t>
            </a:r>
            <a:r>
              <a:rPr lang="en-US" sz="2800" dirty="0" err="1">
                <a:latin typeface="#9Slide07 Dorayaki" pitchFamily="2" charset="0"/>
              </a:rPr>
              <a:t>bạn</a:t>
            </a:r>
            <a:r>
              <a:rPr lang="en-US" sz="2800" dirty="0">
                <a:latin typeface="#9Slide07 Dorayaki" pitchFamily="2" charset="0"/>
              </a:rPr>
              <a:t> </a:t>
            </a:r>
            <a:r>
              <a:rPr lang="en-US" sz="2800" dirty="0" err="1">
                <a:latin typeface="#9Slide07 Dorayaki" pitchFamily="2" charset="0"/>
              </a:rPr>
              <a:t>cùng</a:t>
            </a:r>
            <a:r>
              <a:rPr lang="en-US" sz="2800" dirty="0">
                <a:latin typeface="#9Slide07 Dorayaki" pitchFamily="2" charset="0"/>
              </a:rPr>
              <a:t> </a:t>
            </a:r>
            <a:r>
              <a:rPr lang="en-US" sz="2800" dirty="0" err="1">
                <a:latin typeface="#9Slide07 Dorayaki" pitchFamily="2" charset="0"/>
              </a:rPr>
              <a:t>tìm</a:t>
            </a:r>
            <a:r>
              <a:rPr lang="en-US" sz="2800" dirty="0">
                <a:latin typeface="#9Slide07 Dorayaki" pitchFamily="2" charset="0"/>
              </a:rPr>
              <a:t> </a:t>
            </a:r>
            <a:r>
              <a:rPr lang="en-US" sz="2800" dirty="0" err="1">
                <a:latin typeface="#9Slide07 Dorayaki" pitchFamily="2" charset="0"/>
              </a:rPr>
              <a:t>hiểu</a:t>
            </a:r>
            <a:r>
              <a:rPr lang="en-US" sz="2800" dirty="0">
                <a:latin typeface="#9Slide07 Dorayaki" pitchFamily="2" charset="0"/>
              </a:rPr>
              <a:t> </a:t>
            </a:r>
            <a:r>
              <a:rPr lang="en-US" sz="2800" dirty="0" err="1">
                <a:solidFill>
                  <a:srgbClr val="F05A93"/>
                </a:solidFill>
                <a:latin typeface="#9Slide07 Dorayaki" pitchFamily="2" charset="0"/>
              </a:rPr>
              <a:t>Vận</a:t>
            </a:r>
            <a:r>
              <a:rPr lang="en-US" sz="2800" dirty="0">
                <a:solidFill>
                  <a:srgbClr val="F05A93"/>
                </a:solidFill>
                <a:latin typeface="#9Slide07 Dorayaki" pitchFamily="2" charset="0"/>
              </a:rPr>
              <a:t> </a:t>
            </a:r>
            <a:r>
              <a:rPr lang="en-US" sz="2800" dirty="0" err="1">
                <a:solidFill>
                  <a:srgbClr val="F05A93"/>
                </a:solidFill>
                <a:latin typeface="#9Slide07 Dorayaki" pitchFamily="2" charset="0"/>
              </a:rPr>
              <a:t>tốc</a:t>
            </a:r>
            <a:r>
              <a:rPr lang="en-US" sz="2800" dirty="0">
                <a:solidFill>
                  <a:srgbClr val="F05A93"/>
                </a:solidFill>
                <a:latin typeface="#9Slide07 Dorayaki" pitchFamily="2" charset="0"/>
              </a:rPr>
              <a:t> </a:t>
            </a:r>
            <a:r>
              <a:rPr lang="en-US" sz="2800" dirty="0" err="1">
                <a:latin typeface="#9Slide07 Dorayaki" pitchFamily="2" charset="0"/>
              </a:rPr>
              <a:t>nhé</a:t>
            </a:r>
            <a:r>
              <a:rPr lang="en-US" sz="2800" dirty="0">
                <a:latin typeface="#9Slide07 Dorayaki" pitchFamily="2" charset="0"/>
              </a:rPr>
              <a:t>!</a:t>
            </a:r>
          </a:p>
        </p:txBody>
      </p:sp>
      <p:sp>
        <p:nvSpPr>
          <p:cNvPr id="17" name="Speech Bubble: Rectangle with Corners Rounded 16">
            <a:extLst>
              <a:ext uri="{FF2B5EF4-FFF2-40B4-BE49-F238E27FC236}">
                <a16:creationId xmlns:a16="http://schemas.microsoft.com/office/drawing/2014/main" id="{B5B045C9-57D9-4FDB-8372-73F5BA55D887}"/>
              </a:ext>
            </a:extLst>
          </p:cNvPr>
          <p:cNvSpPr/>
          <p:nvPr/>
        </p:nvSpPr>
        <p:spPr>
          <a:xfrm>
            <a:off x="4655311" y="939023"/>
            <a:ext cx="3561378" cy="1222218"/>
          </a:xfrm>
          <a:prstGeom prst="wedgeRoundRectCallout">
            <a:avLst>
              <a:gd name="adj1" fmla="val -9030"/>
              <a:gd name="adj2" fmla="val 77314"/>
              <a:gd name="adj3" fmla="val 16667"/>
            </a:avLst>
          </a:prstGeom>
        </p:spPr>
        <p:style>
          <a:lnRef idx="2">
            <a:schemeClr val="accent4"/>
          </a:lnRef>
          <a:fillRef idx="1">
            <a:schemeClr val="lt1"/>
          </a:fillRef>
          <a:effectRef idx="0">
            <a:schemeClr val="accent4"/>
          </a:effectRef>
          <a:fontRef idx="minor">
            <a:schemeClr val="dk1"/>
          </a:fontRef>
        </p:style>
        <p:txBody>
          <a:bodyPr rtlCol="0" anchor="ctr"/>
          <a:lstStyle/>
          <a:p>
            <a:pPr algn="ctr"/>
            <a:r>
              <a:rPr lang="en-US" sz="3200" dirty="0" err="1">
                <a:latin typeface="#9Slide07 Dorayaki" pitchFamily="2" charset="0"/>
              </a:rPr>
              <a:t>Sẵn</a:t>
            </a:r>
            <a:r>
              <a:rPr lang="en-US" sz="3200" dirty="0">
                <a:latin typeface="#9Slide07 Dorayaki" pitchFamily="2" charset="0"/>
              </a:rPr>
              <a:t> </a:t>
            </a:r>
            <a:r>
              <a:rPr lang="en-US" sz="3200" dirty="0" err="1">
                <a:latin typeface="#9Slide07 Dorayaki" pitchFamily="2" charset="0"/>
              </a:rPr>
              <a:t>sàng</a:t>
            </a:r>
            <a:r>
              <a:rPr lang="en-US" sz="3200" dirty="0">
                <a:latin typeface="#9Slide07 Dorayaki" pitchFamily="2" charset="0"/>
              </a:rPr>
              <a:t>!</a:t>
            </a:r>
          </a:p>
        </p:txBody>
      </p:sp>
    </p:spTree>
    <p:extLst>
      <p:ext uri="{BB962C8B-B14F-4D97-AF65-F5344CB8AC3E}">
        <p14:creationId xmlns:p14="http://schemas.microsoft.com/office/powerpoint/2010/main" val="19658809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1034"/>
                                        </p:tgtEl>
                                        <p:attrNameLst>
                                          <p:attrName>style.visibility</p:attrName>
                                        </p:attrNameLst>
                                      </p:cBhvr>
                                      <p:to>
                                        <p:strVal val="visible"/>
                                      </p:to>
                                    </p:set>
                                    <p:anim calcmode="lin" valueType="num">
                                      <p:cBhvr additive="base">
                                        <p:cTn id="7" dur="500" fill="hold"/>
                                        <p:tgtEl>
                                          <p:spTgt spid="1034"/>
                                        </p:tgtEl>
                                        <p:attrNameLst>
                                          <p:attrName>ppt_x</p:attrName>
                                        </p:attrNameLst>
                                      </p:cBhvr>
                                      <p:tavLst>
                                        <p:tav tm="0">
                                          <p:val>
                                            <p:strVal val="0-#ppt_w/2"/>
                                          </p:val>
                                        </p:tav>
                                        <p:tav tm="100000">
                                          <p:val>
                                            <p:strVal val="#ppt_x"/>
                                          </p:val>
                                        </p:tav>
                                      </p:tavLst>
                                    </p:anim>
                                    <p:anim calcmode="lin" valueType="num">
                                      <p:cBhvr additive="base">
                                        <p:cTn id="8" dur="500" fill="hold"/>
                                        <p:tgtEl>
                                          <p:spTgt spid="1034"/>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1" presetClass="entr" presetSubtype="0" fill="hold" grpId="0" nodeType="afterEffect">
                                  <p:stCondLst>
                                    <p:cond delay="0"/>
                                  </p:stCondLst>
                                  <p:childTnLst>
                                    <p:set>
                                      <p:cBhvr>
                                        <p:cTn id="11" dur="1" fill="hold">
                                          <p:stCondLst>
                                            <p:cond delay="0"/>
                                          </p:stCondLst>
                                        </p:cTn>
                                        <p:tgtEl>
                                          <p:spTgt spid="4"/>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2" presetClass="entr" presetSubtype="2" fill="hold" nodeType="clickEffect">
                                  <p:stCondLst>
                                    <p:cond delay="0"/>
                                  </p:stCondLst>
                                  <p:childTnLst>
                                    <p:set>
                                      <p:cBhvr>
                                        <p:cTn id="15" dur="1" fill="hold">
                                          <p:stCondLst>
                                            <p:cond delay="0"/>
                                          </p:stCondLst>
                                        </p:cTn>
                                        <p:tgtEl>
                                          <p:spTgt spid="1032"/>
                                        </p:tgtEl>
                                        <p:attrNameLst>
                                          <p:attrName>style.visibility</p:attrName>
                                        </p:attrNameLst>
                                      </p:cBhvr>
                                      <p:to>
                                        <p:strVal val="visible"/>
                                      </p:to>
                                    </p:set>
                                    <p:anim calcmode="lin" valueType="num">
                                      <p:cBhvr additive="base">
                                        <p:cTn id="16" dur="500" fill="hold"/>
                                        <p:tgtEl>
                                          <p:spTgt spid="1032"/>
                                        </p:tgtEl>
                                        <p:attrNameLst>
                                          <p:attrName>ppt_x</p:attrName>
                                        </p:attrNameLst>
                                      </p:cBhvr>
                                      <p:tavLst>
                                        <p:tav tm="0">
                                          <p:val>
                                            <p:strVal val="1+#ppt_w/2"/>
                                          </p:val>
                                        </p:tav>
                                        <p:tav tm="100000">
                                          <p:val>
                                            <p:strVal val="#ppt_x"/>
                                          </p:val>
                                        </p:tav>
                                      </p:tavLst>
                                    </p:anim>
                                    <p:anim calcmode="lin" valueType="num">
                                      <p:cBhvr additive="base">
                                        <p:cTn id="17" dur="500" fill="hold"/>
                                        <p:tgtEl>
                                          <p:spTgt spid="1032"/>
                                        </p:tgtEl>
                                        <p:attrNameLst>
                                          <p:attrName>ppt_y</p:attrName>
                                        </p:attrNameLst>
                                      </p:cBhvr>
                                      <p:tavLst>
                                        <p:tav tm="0">
                                          <p:val>
                                            <p:strVal val="#ppt_y"/>
                                          </p:val>
                                        </p:tav>
                                        <p:tav tm="100000">
                                          <p:val>
                                            <p:strVal val="#ppt_y"/>
                                          </p:val>
                                        </p:tav>
                                      </p:tavLst>
                                    </p:anim>
                                  </p:childTnLst>
                                </p:cTn>
                              </p:par>
                              <p:par>
                                <p:cTn id="18" presetID="1" presetClass="entr" presetSubtype="0" fill="hold" grpId="0" nodeType="withEffect">
                                  <p:stCondLst>
                                    <p:cond delay="250"/>
                                  </p:stCondLst>
                                  <p:childTnLst>
                                    <p:set>
                                      <p:cBhvr>
                                        <p:cTn id="19" dur="1" fill="hold">
                                          <p:stCondLst>
                                            <p:cond delay="0"/>
                                          </p:stCondLst>
                                        </p:cTn>
                                        <p:tgtEl>
                                          <p:spTgt spid="10"/>
                                        </p:tgtEl>
                                        <p:attrNameLst>
                                          <p:attrName>style.visibility</p:attrName>
                                        </p:attrNameLst>
                                      </p:cBhvr>
                                      <p:to>
                                        <p:strVal val="visible"/>
                                      </p:to>
                                    </p:set>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grpId="0" nodeType="clickEffect">
                                  <p:stCondLst>
                                    <p:cond delay="0"/>
                                  </p:stCondLst>
                                  <p:childTnLst>
                                    <p:set>
                                      <p:cBhvr>
                                        <p:cTn id="23" dur="1" fill="hold">
                                          <p:stCondLst>
                                            <p:cond delay="0"/>
                                          </p:stCondLst>
                                        </p:cTn>
                                        <p:tgtEl>
                                          <p:spTgt spid="11"/>
                                        </p:tgtEl>
                                        <p:attrNameLst>
                                          <p:attrName>style.visibility</p:attrName>
                                        </p:attrNameLst>
                                      </p:cBhvr>
                                      <p:to>
                                        <p:strVal val="visible"/>
                                      </p:to>
                                    </p:set>
                                  </p:childTnLst>
                                </p:cTn>
                              </p:par>
                            </p:childTnLst>
                          </p:cTn>
                        </p:par>
                        <p:par>
                          <p:cTn id="24" fill="hold">
                            <p:stCondLst>
                              <p:cond delay="0"/>
                            </p:stCondLst>
                            <p:childTnLst>
                              <p:par>
                                <p:cTn id="25" presetID="10" presetClass="exit" presetSubtype="0" fill="hold" grpId="1" nodeType="afterEffect">
                                  <p:stCondLst>
                                    <p:cond delay="0"/>
                                  </p:stCondLst>
                                  <p:childTnLst>
                                    <p:animEffect transition="out" filter="fade">
                                      <p:cBhvr>
                                        <p:cTn id="26" dur="10"/>
                                        <p:tgtEl>
                                          <p:spTgt spid="4"/>
                                        </p:tgtEl>
                                      </p:cBhvr>
                                    </p:animEffect>
                                    <p:set>
                                      <p:cBhvr>
                                        <p:cTn id="27" dur="1" fill="hold">
                                          <p:stCondLst>
                                            <p:cond delay="9"/>
                                          </p:stCondLst>
                                        </p:cTn>
                                        <p:tgtEl>
                                          <p:spTgt spid="4"/>
                                        </p:tgtEl>
                                        <p:attrNameLst>
                                          <p:attrName>style.visibility</p:attrName>
                                        </p:attrNameLst>
                                      </p:cBhvr>
                                      <p:to>
                                        <p:strVal val="hidden"/>
                                      </p:to>
                                    </p:set>
                                  </p:childTnLst>
                                </p:cTn>
                              </p:par>
                            </p:childTnLst>
                          </p:cTn>
                        </p:par>
                      </p:childTnLst>
                    </p:cTn>
                  </p:par>
                  <p:par>
                    <p:cTn id="28" fill="hold">
                      <p:stCondLst>
                        <p:cond delay="indefinite"/>
                      </p:stCondLst>
                      <p:childTnLst>
                        <p:par>
                          <p:cTn id="29" fill="hold">
                            <p:stCondLst>
                              <p:cond delay="0"/>
                            </p:stCondLst>
                            <p:childTnLst>
                              <p:par>
                                <p:cTn id="30" presetID="1" presetClass="entr" presetSubtype="0" fill="hold" grpId="0" nodeType="clickEffect">
                                  <p:stCondLst>
                                    <p:cond delay="0"/>
                                  </p:stCondLst>
                                  <p:childTnLst>
                                    <p:set>
                                      <p:cBhvr>
                                        <p:cTn id="31" dur="1" fill="hold">
                                          <p:stCondLst>
                                            <p:cond delay="0"/>
                                          </p:stCondLst>
                                        </p:cTn>
                                        <p:tgtEl>
                                          <p:spTgt spid="12"/>
                                        </p:tgtEl>
                                        <p:attrNameLst>
                                          <p:attrName>style.visibility</p:attrName>
                                        </p:attrNameLst>
                                      </p:cBhvr>
                                      <p:to>
                                        <p:strVal val="visible"/>
                                      </p:to>
                                    </p:set>
                                  </p:childTnLst>
                                </p:cTn>
                              </p:par>
                              <p:par>
                                <p:cTn id="32" presetID="10" presetClass="exit" presetSubtype="0" fill="hold" grpId="1" nodeType="withEffect">
                                  <p:stCondLst>
                                    <p:cond delay="0"/>
                                  </p:stCondLst>
                                  <p:childTnLst>
                                    <p:animEffect transition="out" filter="fade">
                                      <p:cBhvr>
                                        <p:cTn id="33" dur="10"/>
                                        <p:tgtEl>
                                          <p:spTgt spid="10"/>
                                        </p:tgtEl>
                                      </p:cBhvr>
                                    </p:animEffect>
                                    <p:set>
                                      <p:cBhvr>
                                        <p:cTn id="34" dur="1" fill="hold">
                                          <p:stCondLst>
                                            <p:cond delay="9"/>
                                          </p:stCondLst>
                                        </p:cTn>
                                        <p:tgtEl>
                                          <p:spTgt spid="10"/>
                                        </p:tgtEl>
                                        <p:attrNameLst>
                                          <p:attrName>style.visibility</p:attrName>
                                        </p:attrNameLst>
                                      </p:cBhvr>
                                      <p:to>
                                        <p:strVal val="hidden"/>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13"/>
                                        </p:tgtEl>
                                        <p:attrNameLst>
                                          <p:attrName>style.visibility</p:attrName>
                                        </p:attrNameLst>
                                      </p:cBhvr>
                                      <p:to>
                                        <p:strVal val="visible"/>
                                      </p:to>
                                    </p:set>
                                  </p:childTnLst>
                                </p:cTn>
                              </p:par>
                              <p:par>
                                <p:cTn id="39" presetID="10" presetClass="exit" presetSubtype="0" fill="hold" grpId="1" nodeType="withEffect">
                                  <p:stCondLst>
                                    <p:cond delay="0"/>
                                  </p:stCondLst>
                                  <p:childTnLst>
                                    <p:animEffect transition="out" filter="fade">
                                      <p:cBhvr>
                                        <p:cTn id="40" dur="10"/>
                                        <p:tgtEl>
                                          <p:spTgt spid="11"/>
                                        </p:tgtEl>
                                      </p:cBhvr>
                                    </p:animEffect>
                                    <p:set>
                                      <p:cBhvr>
                                        <p:cTn id="41" dur="1" fill="hold">
                                          <p:stCondLst>
                                            <p:cond delay="9"/>
                                          </p:stCondLst>
                                        </p:cTn>
                                        <p:tgtEl>
                                          <p:spTgt spid="11"/>
                                        </p:tgtEl>
                                        <p:attrNameLst>
                                          <p:attrName>style.visibility</p:attrName>
                                        </p:attrNameLst>
                                      </p:cBhvr>
                                      <p:to>
                                        <p:strVal val="hidden"/>
                                      </p:to>
                                    </p:set>
                                  </p:childTnLst>
                                </p:cTn>
                              </p:par>
                            </p:childTnLst>
                          </p:cTn>
                        </p:par>
                      </p:childTnLst>
                    </p:cTn>
                  </p:par>
                  <p:par>
                    <p:cTn id="42" fill="hold">
                      <p:stCondLst>
                        <p:cond delay="indefinite"/>
                      </p:stCondLst>
                      <p:childTnLst>
                        <p:par>
                          <p:cTn id="43" fill="hold">
                            <p:stCondLst>
                              <p:cond delay="0"/>
                            </p:stCondLst>
                            <p:childTnLst>
                              <p:par>
                                <p:cTn id="44" presetID="1" presetClass="entr" presetSubtype="0" fill="hold" grpId="0" nodeType="clickEffect">
                                  <p:stCondLst>
                                    <p:cond delay="0"/>
                                  </p:stCondLst>
                                  <p:childTnLst>
                                    <p:set>
                                      <p:cBhvr>
                                        <p:cTn id="45" dur="1" fill="hold">
                                          <p:stCondLst>
                                            <p:cond delay="0"/>
                                          </p:stCondLst>
                                        </p:cTn>
                                        <p:tgtEl>
                                          <p:spTgt spid="14"/>
                                        </p:tgtEl>
                                        <p:attrNameLst>
                                          <p:attrName>style.visibility</p:attrName>
                                        </p:attrNameLst>
                                      </p:cBhvr>
                                      <p:to>
                                        <p:strVal val="visible"/>
                                      </p:to>
                                    </p:set>
                                  </p:childTnLst>
                                </p:cTn>
                              </p:par>
                              <p:par>
                                <p:cTn id="46" presetID="10" presetClass="exit" presetSubtype="0" fill="hold" grpId="1" nodeType="withEffect">
                                  <p:stCondLst>
                                    <p:cond delay="0"/>
                                  </p:stCondLst>
                                  <p:childTnLst>
                                    <p:animEffect transition="out" filter="fade">
                                      <p:cBhvr>
                                        <p:cTn id="47" dur="10"/>
                                        <p:tgtEl>
                                          <p:spTgt spid="12"/>
                                        </p:tgtEl>
                                      </p:cBhvr>
                                    </p:animEffect>
                                    <p:set>
                                      <p:cBhvr>
                                        <p:cTn id="48" dur="1" fill="hold">
                                          <p:stCondLst>
                                            <p:cond delay="9"/>
                                          </p:stCondLst>
                                        </p:cTn>
                                        <p:tgtEl>
                                          <p:spTgt spid="12"/>
                                        </p:tgtEl>
                                        <p:attrNameLst>
                                          <p:attrName>style.visibility</p:attrName>
                                        </p:attrNameLst>
                                      </p:cBhvr>
                                      <p:to>
                                        <p:strVal val="hidden"/>
                                      </p:to>
                                    </p:set>
                                  </p:childTnLst>
                                </p:cTn>
                              </p:par>
                            </p:childTnLst>
                          </p:cTn>
                        </p:par>
                      </p:childTnLst>
                    </p:cTn>
                  </p:par>
                  <p:par>
                    <p:cTn id="49" fill="hold">
                      <p:stCondLst>
                        <p:cond delay="indefinite"/>
                      </p:stCondLst>
                      <p:childTnLst>
                        <p:par>
                          <p:cTn id="50" fill="hold">
                            <p:stCondLst>
                              <p:cond delay="0"/>
                            </p:stCondLst>
                            <p:childTnLst>
                              <p:par>
                                <p:cTn id="51" presetID="1" presetClass="entr" presetSubtype="0" fill="hold" grpId="0" nodeType="clickEffect">
                                  <p:stCondLst>
                                    <p:cond delay="0"/>
                                  </p:stCondLst>
                                  <p:childTnLst>
                                    <p:set>
                                      <p:cBhvr>
                                        <p:cTn id="52" dur="1" fill="hold">
                                          <p:stCondLst>
                                            <p:cond delay="0"/>
                                          </p:stCondLst>
                                        </p:cTn>
                                        <p:tgtEl>
                                          <p:spTgt spid="16"/>
                                        </p:tgtEl>
                                        <p:attrNameLst>
                                          <p:attrName>style.visibility</p:attrName>
                                        </p:attrNameLst>
                                      </p:cBhvr>
                                      <p:to>
                                        <p:strVal val="visible"/>
                                      </p:to>
                                    </p:set>
                                  </p:childTnLst>
                                </p:cTn>
                              </p:par>
                            </p:childTnLst>
                          </p:cTn>
                        </p:par>
                        <p:par>
                          <p:cTn id="53" fill="hold">
                            <p:stCondLst>
                              <p:cond delay="0"/>
                            </p:stCondLst>
                            <p:childTnLst>
                              <p:par>
                                <p:cTn id="54" presetID="10" presetClass="exit" presetSubtype="0" fill="hold" grpId="1" nodeType="afterEffect">
                                  <p:stCondLst>
                                    <p:cond delay="0"/>
                                  </p:stCondLst>
                                  <p:childTnLst>
                                    <p:animEffect transition="out" filter="fade">
                                      <p:cBhvr>
                                        <p:cTn id="55" dur="10"/>
                                        <p:tgtEl>
                                          <p:spTgt spid="13"/>
                                        </p:tgtEl>
                                      </p:cBhvr>
                                    </p:animEffect>
                                    <p:set>
                                      <p:cBhvr>
                                        <p:cTn id="56" dur="1" fill="hold">
                                          <p:stCondLst>
                                            <p:cond delay="9"/>
                                          </p:stCondLst>
                                        </p:cTn>
                                        <p:tgtEl>
                                          <p:spTgt spid="13"/>
                                        </p:tgtEl>
                                        <p:attrNameLst>
                                          <p:attrName>style.visibility</p:attrName>
                                        </p:attrNameLst>
                                      </p:cBhvr>
                                      <p:to>
                                        <p:strVal val="hidden"/>
                                      </p:to>
                                    </p:set>
                                  </p:childTnLst>
                                </p:cTn>
                              </p:par>
                            </p:childTnLst>
                          </p:cTn>
                        </p:par>
                      </p:childTnLst>
                    </p:cTn>
                  </p:par>
                  <p:par>
                    <p:cTn id="57" fill="hold">
                      <p:stCondLst>
                        <p:cond delay="indefinite"/>
                      </p:stCondLst>
                      <p:childTnLst>
                        <p:par>
                          <p:cTn id="58" fill="hold">
                            <p:stCondLst>
                              <p:cond delay="0"/>
                            </p:stCondLst>
                            <p:childTnLst>
                              <p:par>
                                <p:cTn id="59" presetID="1" presetClass="entr" presetSubtype="0" fill="hold" grpId="0" nodeType="clickEffect">
                                  <p:stCondLst>
                                    <p:cond delay="0"/>
                                  </p:stCondLst>
                                  <p:childTnLst>
                                    <p:set>
                                      <p:cBhvr>
                                        <p:cTn id="60" dur="1" fill="hold">
                                          <p:stCondLst>
                                            <p:cond delay="0"/>
                                          </p:stCondLst>
                                        </p:cTn>
                                        <p:tgtEl>
                                          <p:spTgt spid="17"/>
                                        </p:tgtEl>
                                        <p:attrNameLst>
                                          <p:attrName>style.visibility</p:attrName>
                                        </p:attrNameLst>
                                      </p:cBhvr>
                                      <p:to>
                                        <p:strVal val="visible"/>
                                      </p:to>
                                    </p:set>
                                  </p:childTnLst>
                                </p:cTn>
                              </p:par>
                              <p:par>
                                <p:cTn id="61" presetID="10" presetClass="exit" presetSubtype="0" fill="hold" grpId="1" nodeType="withEffect">
                                  <p:stCondLst>
                                    <p:cond delay="0"/>
                                  </p:stCondLst>
                                  <p:childTnLst>
                                    <p:animEffect transition="out" filter="fade">
                                      <p:cBhvr>
                                        <p:cTn id="62" dur="10"/>
                                        <p:tgtEl>
                                          <p:spTgt spid="14"/>
                                        </p:tgtEl>
                                      </p:cBhvr>
                                    </p:animEffect>
                                    <p:set>
                                      <p:cBhvr>
                                        <p:cTn id="63" dur="1" fill="hold">
                                          <p:stCondLst>
                                            <p:cond delay="9"/>
                                          </p:stCondLst>
                                        </p:cTn>
                                        <p:tgtEl>
                                          <p:spTgt spid="1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4" grpId="1" animBg="1"/>
      <p:bldP spid="10" grpId="0" animBg="1"/>
      <p:bldP spid="10" grpId="1" animBg="1"/>
      <p:bldP spid="11" grpId="0" animBg="1"/>
      <p:bldP spid="11" grpId="1" animBg="1"/>
      <p:bldP spid="12" grpId="0" animBg="1"/>
      <p:bldP spid="12" grpId="1" animBg="1"/>
      <p:bldP spid="13" grpId="0" animBg="1"/>
      <p:bldP spid="13" grpId="1" animBg="1"/>
      <p:bldP spid="14" grpId="0" animBg="1"/>
      <p:bldP spid="14" grpId="1" animBg="1"/>
      <p:bldP spid="16" grpId="0" animBg="1"/>
      <p:bldP spid="17"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190"/>
        <p:cNvGrpSpPr/>
        <p:nvPr/>
      </p:nvGrpSpPr>
      <p:grpSpPr>
        <a:xfrm>
          <a:off x="0" y="0"/>
          <a:ext cx="0" cy="0"/>
          <a:chOff x="0" y="0"/>
          <a:chExt cx="0" cy="0"/>
        </a:xfrm>
      </p:grpSpPr>
      <p:grpSp>
        <p:nvGrpSpPr>
          <p:cNvPr id="2233" name="Google Shape;2233;p41"/>
          <p:cNvGrpSpPr/>
          <p:nvPr/>
        </p:nvGrpSpPr>
        <p:grpSpPr>
          <a:xfrm>
            <a:off x="7798041" y="2355480"/>
            <a:ext cx="245856" cy="244739"/>
            <a:chOff x="5546700" y="4021800"/>
            <a:chExt cx="307975" cy="306575"/>
          </a:xfrm>
        </p:grpSpPr>
        <p:sp>
          <p:nvSpPr>
            <p:cNvPr id="2234" name="Google Shape;2234;p41"/>
            <p:cNvSpPr/>
            <p:nvPr/>
          </p:nvSpPr>
          <p:spPr>
            <a:xfrm>
              <a:off x="5546700" y="4021800"/>
              <a:ext cx="307975" cy="306575"/>
            </a:xfrm>
            <a:custGeom>
              <a:avLst/>
              <a:gdLst/>
              <a:ahLst/>
              <a:cxnLst/>
              <a:rect l="l" t="t" r="r" b="b"/>
              <a:pathLst>
                <a:path w="12319" h="12263" extrusionOk="0">
                  <a:moveTo>
                    <a:pt x="7778" y="578"/>
                  </a:moveTo>
                  <a:lnTo>
                    <a:pt x="7797" y="596"/>
                  </a:lnTo>
                  <a:lnTo>
                    <a:pt x="8057" y="2103"/>
                  </a:lnTo>
                  <a:lnTo>
                    <a:pt x="8299" y="3611"/>
                  </a:lnTo>
                  <a:lnTo>
                    <a:pt x="8336" y="3834"/>
                  </a:lnTo>
                  <a:lnTo>
                    <a:pt x="8932" y="3890"/>
                  </a:lnTo>
                  <a:lnTo>
                    <a:pt x="11574" y="4150"/>
                  </a:lnTo>
                  <a:lnTo>
                    <a:pt x="11630" y="4169"/>
                  </a:lnTo>
                  <a:lnTo>
                    <a:pt x="11686" y="4206"/>
                  </a:lnTo>
                  <a:lnTo>
                    <a:pt x="11723" y="4262"/>
                  </a:lnTo>
                  <a:lnTo>
                    <a:pt x="11741" y="4299"/>
                  </a:lnTo>
                  <a:lnTo>
                    <a:pt x="11741" y="4336"/>
                  </a:lnTo>
                  <a:lnTo>
                    <a:pt x="11704" y="4373"/>
                  </a:lnTo>
                  <a:lnTo>
                    <a:pt x="8969" y="5695"/>
                  </a:lnTo>
                  <a:lnTo>
                    <a:pt x="9006" y="5918"/>
                  </a:lnTo>
                  <a:lnTo>
                    <a:pt x="9192" y="6904"/>
                  </a:lnTo>
                  <a:lnTo>
                    <a:pt x="9360" y="7909"/>
                  </a:lnTo>
                  <a:lnTo>
                    <a:pt x="9657" y="9881"/>
                  </a:lnTo>
                  <a:lnTo>
                    <a:pt x="9899" y="11444"/>
                  </a:lnTo>
                  <a:lnTo>
                    <a:pt x="9899" y="11518"/>
                  </a:lnTo>
                  <a:lnTo>
                    <a:pt x="9881" y="11574"/>
                  </a:lnTo>
                  <a:lnTo>
                    <a:pt x="9844" y="11630"/>
                  </a:lnTo>
                  <a:lnTo>
                    <a:pt x="9806" y="11667"/>
                  </a:lnTo>
                  <a:lnTo>
                    <a:pt x="9750" y="11686"/>
                  </a:lnTo>
                  <a:lnTo>
                    <a:pt x="9713" y="11667"/>
                  </a:lnTo>
                  <a:lnTo>
                    <a:pt x="9676" y="11667"/>
                  </a:lnTo>
                  <a:lnTo>
                    <a:pt x="9620" y="11630"/>
                  </a:lnTo>
                  <a:lnTo>
                    <a:pt x="8597" y="10644"/>
                  </a:lnTo>
                  <a:lnTo>
                    <a:pt x="7573" y="9639"/>
                  </a:lnTo>
                  <a:lnTo>
                    <a:pt x="6587" y="8597"/>
                  </a:lnTo>
                  <a:lnTo>
                    <a:pt x="5601" y="7555"/>
                  </a:lnTo>
                  <a:lnTo>
                    <a:pt x="5452" y="7388"/>
                  </a:lnTo>
                  <a:lnTo>
                    <a:pt x="5266" y="7481"/>
                  </a:lnTo>
                  <a:lnTo>
                    <a:pt x="801" y="9621"/>
                  </a:lnTo>
                  <a:lnTo>
                    <a:pt x="726" y="9639"/>
                  </a:lnTo>
                  <a:lnTo>
                    <a:pt x="670" y="9621"/>
                  </a:lnTo>
                  <a:lnTo>
                    <a:pt x="633" y="9583"/>
                  </a:lnTo>
                  <a:lnTo>
                    <a:pt x="596" y="9565"/>
                  </a:lnTo>
                  <a:lnTo>
                    <a:pt x="577" y="9528"/>
                  </a:lnTo>
                  <a:lnTo>
                    <a:pt x="577" y="9490"/>
                  </a:lnTo>
                  <a:lnTo>
                    <a:pt x="577" y="9453"/>
                  </a:lnTo>
                  <a:lnTo>
                    <a:pt x="615" y="9416"/>
                  </a:lnTo>
                  <a:lnTo>
                    <a:pt x="1433" y="8560"/>
                  </a:lnTo>
                  <a:lnTo>
                    <a:pt x="2233" y="7685"/>
                  </a:lnTo>
                  <a:lnTo>
                    <a:pt x="3033" y="6792"/>
                  </a:lnTo>
                  <a:lnTo>
                    <a:pt x="3815" y="5862"/>
                  </a:lnTo>
                  <a:lnTo>
                    <a:pt x="3964" y="5676"/>
                  </a:lnTo>
                  <a:lnTo>
                    <a:pt x="3815" y="5490"/>
                  </a:lnTo>
                  <a:lnTo>
                    <a:pt x="2978" y="4485"/>
                  </a:lnTo>
                  <a:lnTo>
                    <a:pt x="2196" y="3499"/>
                  </a:lnTo>
                  <a:lnTo>
                    <a:pt x="2159" y="3443"/>
                  </a:lnTo>
                  <a:lnTo>
                    <a:pt x="2140" y="3369"/>
                  </a:lnTo>
                  <a:lnTo>
                    <a:pt x="2140" y="3294"/>
                  </a:lnTo>
                  <a:lnTo>
                    <a:pt x="2178" y="3238"/>
                  </a:lnTo>
                  <a:lnTo>
                    <a:pt x="2196" y="3220"/>
                  </a:lnTo>
                  <a:lnTo>
                    <a:pt x="2233" y="3220"/>
                  </a:lnTo>
                  <a:lnTo>
                    <a:pt x="5620" y="3555"/>
                  </a:lnTo>
                  <a:lnTo>
                    <a:pt x="5731" y="3425"/>
                  </a:lnTo>
                  <a:lnTo>
                    <a:pt x="6252" y="2699"/>
                  </a:lnTo>
                  <a:lnTo>
                    <a:pt x="6736" y="2010"/>
                  </a:lnTo>
                  <a:lnTo>
                    <a:pt x="7220" y="1303"/>
                  </a:lnTo>
                  <a:lnTo>
                    <a:pt x="7685" y="615"/>
                  </a:lnTo>
                  <a:lnTo>
                    <a:pt x="7704" y="596"/>
                  </a:lnTo>
                  <a:lnTo>
                    <a:pt x="7741" y="578"/>
                  </a:lnTo>
                  <a:close/>
                  <a:moveTo>
                    <a:pt x="7704" y="1"/>
                  </a:moveTo>
                  <a:lnTo>
                    <a:pt x="7592" y="19"/>
                  </a:lnTo>
                  <a:lnTo>
                    <a:pt x="7499" y="57"/>
                  </a:lnTo>
                  <a:lnTo>
                    <a:pt x="7406" y="94"/>
                  </a:lnTo>
                  <a:lnTo>
                    <a:pt x="7332" y="150"/>
                  </a:lnTo>
                  <a:lnTo>
                    <a:pt x="7257" y="224"/>
                  </a:lnTo>
                  <a:lnTo>
                    <a:pt x="7201" y="299"/>
                  </a:lnTo>
                  <a:lnTo>
                    <a:pt x="6755" y="950"/>
                  </a:lnTo>
                  <a:lnTo>
                    <a:pt x="6308" y="1620"/>
                  </a:lnTo>
                  <a:lnTo>
                    <a:pt x="5843" y="2271"/>
                  </a:lnTo>
                  <a:lnTo>
                    <a:pt x="5359" y="2959"/>
                  </a:lnTo>
                  <a:lnTo>
                    <a:pt x="2289" y="2643"/>
                  </a:lnTo>
                  <a:lnTo>
                    <a:pt x="2103" y="2643"/>
                  </a:lnTo>
                  <a:lnTo>
                    <a:pt x="2010" y="2662"/>
                  </a:lnTo>
                  <a:lnTo>
                    <a:pt x="1917" y="2699"/>
                  </a:lnTo>
                  <a:lnTo>
                    <a:pt x="1843" y="2755"/>
                  </a:lnTo>
                  <a:lnTo>
                    <a:pt x="1787" y="2811"/>
                  </a:lnTo>
                  <a:lnTo>
                    <a:pt x="1712" y="2885"/>
                  </a:lnTo>
                  <a:lnTo>
                    <a:pt x="1657" y="2959"/>
                  </a:lnTo>
                  <a:lnTo>
                    <a:pt x="1619" y="3071"/>
                  </a:lnTo>
                  <a:lnTo>
                    <a:pt x="1582" y="3183"/>
                  </a:lnTo>
                  <a:lnTo>
                    <a:pt x="1563" y="3294"/>
                  </a:lnTo>
                  <a:lnTo>
                    <a:pt x="1582" y="3406"/>
                  </a:lnTo>
                  <a:lnTo>
                    <a:pt x="1582" y="3536"/>
                  </a:lnTo>
                  <a:lnTo>
                    <a:pt x="1619" y="3648"/>
                  </a:lnTo>
                  <a:lnTo>
                    <a:pt x="1675" y="3741"/>
                  </a:lnTo>
                  <a:lnTo>
                    <a:pt x="1731" y="3852"/>
                  </a:lnTo>
                  <a:lnTo>
                    <a:pt x="2457" y="4764"/>
                  </a:lnTo>
                  <a:lnTo>
                    <a:pt x="3219" y="5676"/>
                  </a:lnTo>
                  <a:lnTo>
                    <a:pt x="2475" y="6550"/>
                  </a:lnTo>
                  <a:lnTo>
                    <a:pt x="1731" y="7388"/>
                  </a:lnTo>
                  <a:lnTo>
                    <a:pt x="968" y="8206"/>
                  </a:lnTo>
                  <a:lnTo>
                    <a:pt x="205" y="9007"/>
                  </a:lnTo>
                  <a:lnTo>
                    <a:pt x="131" y="9100"/>
                  </a:lnTo>
                  <a:lnTo>
                    <a:pt x="56" y="9211"/>
                  </a:lnTo>
                  <a:lnTo>
                    <a:pt x="19" y="9323"/>
                  </a:lnTo>
                  <a:lnTo>
                    <a:pt x="1" y="9435"/>
                  </a:lnTo>
                  <a:lnTo>
                    <a:pt x="1" y="9565"/>
                  </a:lnTo>
                  <a:lnTo>
                    <a:pt x="19" y="9676"/>
                  </a:lnTo>
                  <a:lnTo>
                    <a:pt x="56" y="9788"/>
                  </a:lnTo>
                  <a:lnTo>
                    <a:pt x="131" y="9900"/>
                  </a:lnTo>
                  <a:lnTo>
                    <a:pt x="205" y="9993"/>
                  </a:lnTo>
                  <a:lnTo>
                    <a:pt x="317" y="10067"/>
                  </a:lnTo>
                  <a:lnTo>
                    <a:pt x="428" y="10142"/>
                  </a:lnTo>
                  <a:lnTo>
                    <a:pt x="540" y="10179"/>
                  </a:lnTo>
                  <a:lnTo>
                    <a:pt x="670" y="10197"/>
                  </a:lnTo>
                  <a:lnTo>
                    <a:pt x="801" y="10197"/>
                  </a:lnTo>
                  <a:lnTo>
                    <a:pt x="931" y="10179"/>
                  </a:lnTo>
                  <a:lnTo>
                    <a:pt x="1042" y="10142"/>
                  </a:lnTo>
                  <a:lnTo>
                    <a:pt x="5322" y="8095"/>
                  </a:lnTo>
                  <a:lnTo>
                    <a:pt x="6271" y="9118"/>
                  </a:lnTo>
                  <a:lnTo>
                    <a:pt x="7239" y="10123"/>
                  </a:lnTo>
                  <a:lnTo>
                    <a:pt x="8225" y="11091"/>
                  </a:lnTo>
                  <a:lnTo>
                    <a:pt x="9229" y="12039"/>
                  </a:lnTo>
                  <a:lnTo>
                    <a:pt x="9341" y="12133"/>
                  </a:lnTo>
                  <a:lnTo>
                    <a:pt x="9471" y="12207"/>
                  </a:lnTo>
                  <a:lnTo>
                    <a:pt x="9602" y="12244"/>
                  </a:lnTo>
                  <a:lnTo>
                    <a:pt x="9732" y="12263"/>
                  </a:lnTo>
                  <a:lnTo>
                    <a:pt x="9899" y="12226"/>
                  </a:lnTo>
                  <a:lnTo>
                    <a:pt x="10067" y="12170"/>
                  </a:lnTo>
                  <a:lnTo>
                    <a:pt x="10160" y="12114"/>
                  </a:lnTo>
                  <a:lnTo>
                    <a:pt x="10253" y="12021"/>
                  </a:lnTo>
                  <a:lnTo>
                    <a:pt x="10327" y="11928"/>
                  </a:lnTo>
                  <a:lnTo>
                    <a:pt x="10402" y="11835"/>
                  </a:lnTo>
                  <a:lnTo>
                    <a:pt x="10439" y="11723"/>
                  </a:lnTo>
                  <a:lnTo>
                    <a:pt x="10458" y="11593"/>
                  </a:lnTo>
                  <a:lnTo>
                    <a:pt x="10476" y="11481"/>
                  </a:lnTo>
                  <a:lnTo>
                    <a:pt x="10458" y="11351"/>
                  </a:lnTo>
                  <a:lnTo>
                    <a:pt x="10234" y="9807"/>
                  </a:lnTo>
                  <a:lnTo>
                    <a:pt x="9955" y="7927"/>
                  </a:lnTo>
                  <a:lnTo>
                    <a:pt x="9788" y="6978"/>
                  </a:lnTo>
                  <a:lnTo>
                    <a:pt x="9620" y="6029"/>
                  </a:lnTo>
                  <a:lnTo>
                    <a:pt x="11946" y="4894"/>
                  </a:lnTo>
                  <a:lnTo>
                    <a:pt x="12039" y="4839"/>
                  </a:lnTo>
                  <a:lnTo>
                    <a:pt x="12132" y="4783"/>
                  </a:lnTo>
                  <a:lnTo>
                    <a:pt x="12188" y="4690"/>
                  </a:lnTo>
                  <a:lnTo>
                    <a:pt x="12244" y="4615"/>
                  </a:lnTo>
                  <a:lnTo>
                    <a:pt x="12281" y="4522"/>
                  </a:lnTo>
                  <a:lnTo>
                    <a:pt x="12318" y="4411"/>
                  </a:lnTo>
                  <a:lnTo>
                    <a:pt x="12318" y="4318"/>
                  </a:lnTo>
                  <a:lnTo>
                    <a:pt x="12300" y="4206"/>
                  </a:lnTo>
                  <a:lnTo>
                    <a:pt x="12281" y="4094"/>
                  </a:lnTo>
                  <a:lnTo>
                    <a:pt x="12225" y="3964"/>
                  </a:lnTo>
                  <a:lnTo>
                    <a:pt x="12151" y="3871"/>
                  </a:lnTo>
                  <a:lnTo>
                    <a:pt x="12076" y="3778"/>
                  </a:lnTo>
                  <a:lnTo>
                    <a:pt x="11983" y="3704"/>
                  </a:lnTo>
                  <a:lnTo>
                    <a:pt x="11872" y="3648"/>
                  </a:lnTo>
                  <a:lnTo>
                    <a:pt x="11760" y="3592"/>
                  </a:lnTo>
                  <a:lnTo>
                    <a:pt x="11630" y="3573"/>
                  </a:lnTo>
                  <a:lnTo>
                    <a:pt x="8988" y="3313"/>
                  </a:lnTo>
                  <a:lnTo>
                    <a:pt x="8839" y="3294"/>
                  </a:lnTo>
                  <a:lnTo>
                    <a:pt x="8615" y="1899"/>
                  </a:lnTo>
                  <a:lnTo>
                    <a:pt x="8374" y="503"/>
                  </a:lnTo>
                  <a:lnTo>
                    <a:pt x="8355" y="410"/>
                  </a:lnTo>
                  <a:lnTo>
                    <a:pt x="8318" y="317"/>
                  </a:lnTo>
                  <a:lnTo>
                    <a:pt x="8262" y="243"/>
                  </a:lnTo>
                  <a:lnTo>
                    <a:pt x="8206" y="187"/>
                  </a:lnTo>
                  <a:lnTo>
                    <a:pt x="8150" y="131"/>
                  </a:lnTo>
                  <a:lnTo>
                    <a:pt x="8076" y="75"/>
                  </a:lnTo>
                  <a:lnTo>
                    <a:pt x="8001" y="38"/>
                  </a:lnTo>
                  <a:lnTo>
                    <a:pt x="7908" y="19"/>
                  </a:lnTo>
                  <a:lnTo>
                    <a:pt x="7797"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5" name="Google Shape;2235;p41"/>
            <p:cNvSpPr/>
            <p:nvPr/>
          </p:nvSpPr>
          <p:spPr>
            <a:xfrm>
              <a:off x="5601600" y="4193925"/>
              <a:ext cx="194450" cy="59100"/>
            </a:xfrm>
            <a:custGeom>
              <a:avLst/>
              <a:gdLst/>
              <a:ahLst/>
              <a:cxnLst/>
              <a:rect l="l" t="t" r="r" b="b"/>
              <a:pathLst>
                <a:path w="7778" h="2364" extrusionOk="0">
                  <a:moveTo>
                    <a:pt x="1600" y="0"/>
                  </a:moveTo>
                  <a:lnTo>
                    <a:pt x="1117" y="19"/>
                  </a:lnTo>
                  <a:lnTo>
                    <a:pt x="651" y="56"/>
                  </a:lnTo>
                  <a:lnTo>
                    <a:pt x="428" y="93"/>
                  </a:lnTo>
                  <a:lnTo>
                    <a:pt x="186" y="149"/>
                  </a:lnTo>
                  <a:lnTo>
                    <a:pt x="130" y="168"/>
                  </a:lnTo>
                  <a:lnTo>
                    <a:pt x="93" y="186"/>
                  </a:lnTo>
                  <a:lnTo>
                    <a:pt x="56" y="224"/>
                  </a:lnTo>
                  <a:lnTo>
                    <a:pt x="19" y="261"/>
                  </a:lnTo>
                  <a:lnTo>
                    <a:pt x="0" y="354"/>
                  </a:lnTo>
                  <a:lnTo>
                    <a:pt x="0" y="466"/>
                  </a:lnTo>
                  <a:lnTo>
                    <a:pt x="56" y="559"/>
                  </a:lnTo>
                  <a:lnTo>
                    <a:pt x="130" y="633"/>
                  </a:lnTo>
                  <a:lnTo>
                    <a:pt x="168" y="652"/>
                  </a:lnTo>
                  <a:lnTo>
                    <a:pt x="223" y="670"/>
                  </a:lnTo>
                  <a:lnTo>
                    <a:pt x="335" y="670"/>
                  </a:lnTo>
                  <a:lnTo>
                    <a:pt x="763" y="577"/>
                  </a:lnTo>
                  <a:lnTo>
                    <a:pt x="1191" y="540"/>
                  </a:lnTo>
                  <a:lnTo>
                    <a:pt x="1638" y="540"/>
                  </a:lnTo>
                  <a:lnTo>
                    <a:pt x="2084" y="559"/>
                  </a:lnTo>
                  <a:lnTo>
                    <a:pt x="2531" y="596"/>
                  </a:lnTo>
                  <a:lnTo>
                    <a:pt x="2977" y="652"/>
                  </a:lnTo>
                  <a:lnTo>
                    <a:pt x="3833" y="800"/>
                  </a:lnTo>
                  <a:lnTo>
                    <a:pt x="4317" y="875"/>
                  </a:lnTo>
                  <a:lnTo>
                    <a:pt x="4782" y="1005"/>
                  </a:lnTo>
                  <a:lnTo>
                    <a:pt x="5229" y="1135"/>
                  </a:lnTo>
                  <a:lnTo>
                    <a:pt x="5675" y="1303"/>
                  </a:lnTo>
                  <a:lnTo>
                    <a:pt x="6103" y="1489"/>
                  </a:lnTo>
                  <a:lnTo>
                    <a:pt x="6512" y="1731"/>
                  </a:lnTo>
                  <a:lnTo>
                    <a:pt x="6922" y="1991"/>
                  </a:lnTo>
                  <a:lnTo>
                    <a:pt x="7294" y="2289"/>
                  </a:lnTo>
                  <a:lnTo>
                    <a:pt x="7350" y="2326"/>
                  </a:lnTo>
                  <a:lnTo>
                    <a:pt x="7406" y="2345"/>
                  </a:lnTo>
                  <a:lnTo>
                    <a:pt x="7517" y="2363"/>
                  </a:lnTo>
                  <a:lnTo>
                    <a:pt x="7610" y="2326"/>
                  </a:lnTo>
                  <a:lnTo>
                    <a:pt x="7685" y="2270"/>
                  </a:lnTo>
                  <a:lnTo>
                    <a:pt x="7741" y="2196"/>
                  </a:lnTo>
                  <a:lnTo>
                    <a:pt x="7778" y="2103"/>
                  </a:lnTo>
                  <a:lnTo>
                    <a:pt x="7778" y="2047"/>
                  </a:lnTo>
                  <a:lnTo>
                    <a:pt x="7759" y="2010"/>
                  </a:lnTo>
                  <a:lnTo>
                    <a:pt x="7722" y="1954"/>
                  </a:lnTo>
                  <a:lnTo>
                    <a:pt x="7685" y="1917"/>
                  </a:lnTo>
                  <a:lnTo>
                    <a:pt x="7275" y="1582"/>
                  </a:lnTo>
                  <a:lnTo>
                    <a:pt x="6847" y="1303"/>
                  </a:lnTo>
                  <a:lnTo>
                    <a:pt x="6401" y="1042"/>
                  </a:lnTo>
                  <a:lnTo>
                    <a:pt x="5954" y="838"/>
                  </a:lnTo>
                  <a:lnTo>
                    <a:pt x="5489" y="652"/>
                  </a:lnTo>
                  <a:lnTo>
                    <a:pt x="4987" y="503"/>
                  </a:lnTo>
                  <a:lnTo>
                    <a:pt x="4503" y="373"/>
                  </a:lnTo>
                  <a:lnTo>
                    <a:pt x="3982" y="280"/>
                  </a:lnTo>
                  <a:lnTo>
                    <a:pt x="3052" y="131"/>
                  </a:lnTo>
                  <a:lnTo>
                    <a:pt x="2568" y="75"/>
                  </a:lnTo>
                  <a:lnTo>
                    <a:pt x="2084" y="19"/>
                  </a:lnTo>
                  <a:lnTo>
                    <a:pt x="1600"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6" name="Google Shape;2236;p41"/>
            <p:cNvSpPr/>
            <p:nvPr/>
          </p:nvSpPr>
          <p:spPr>
            <a:xfrm>
              <a:off x="5624375" y="4167400"/>
              <a:ext cx="165175" cy="46075"/>
            </a:xfrm>
            <a:custGeom>
              <a:avLst/>
              <a:gdLst/>
              <a:ahLst/>
              <a:cxnLst/>
              <a:rect l="l" t="t" r="r" b="b"/>
              <a:pathLst>
                <a:path w="6607" h="1843" extrusionOk="0">
                  <a:moveTo>
                    <a:pt x="1787" y="1"/>
                  </a:moveTo>
                  <a:lnTo>
                    <a:pt x="1024" y="19"/>
                  </a:lnTo>
                  <a:lnTo>
                    <a:pt x="633" y="38"/>
                  </a:lnTo>
                  <a:lnTo>
                    <a:pt x="187" y="38"/>
                  </a:lnTo>
                  <a:lnTo>
                    <a:pt x="150" y="57"/>
                  </a:lnTo>
                  <a:lnTo>
                    <a:pt x="94" y="75"/>
                  </a:lnTo>
                  <a:lnTo>
                    <a:pt x="57" y="112"/>
                  </a:lnTo>
                  <a:lnTo>
                    <a:pt x="19" y="205"/>
                  </a:lnTo>
                  <a:lnTo>
                    <a:pt x="1" y="299"/>
                  </a:lnTo>
                  <a:lnTo>
                    <a:pt x="19" y="392"/>
                  </a:lnTo>
                  <a:lnTo>
                    <a:pt x="57" y="485"/>
                  </a:lnTo>
                  <a:lnTo>
                    <a:pt x="94" y="522"/>
                  </a:lnTo>
                  <a:lnTo>
                    <a:pt x="150" y="540"/>
                  </a:lnTo>
                  <a:lnTo>
                    <a:pt x="187" y="559"/>
                  </a:lnTo>
                  <a:lnTo>
                    <a:pt x="261" y="578"/>
                  </a:lnTo>
                  <a:lnTo>
                    <a:pt x="1006" y="578"/>
                  </a:lnTo>
                  <a:lnTo>
                    <a:pt x="1750" y="559"/>
                  </a:lnTo>
                  <a:lnTo>
                    <a:pt x="2122" y="559"/>
                  </a:lnTo>
                  <a:lnTo>
                    <a:pt x="2494" y="578"/>
                  </a:lnTo>
                  <a:lnTo>
                    <a:pt x="2885" y="615"/>
                  </a:lnTo>
                  <a:lnTo>
                    <a:pt x="3257" y="671"/>
                  </a:lnTo>
                  <a:lnTo>
                    <a:pt x="3648" y="745"/>
                  </a:lnTo>
                  <a:lnTo>
                    <a:pt x="4039" y="838"/>
                  </a:lnTo>
                  <a:lnTo>
                    <a:pt x="4411" y="950"/>
                  </a:lnTo>
                  <a:lnTo>
                    <a:pt x="4783" y="1080"/>
                  </a:lnTo>
                  <a:lnTo>
                    <a:pt x="5155" y="1229"/>
                  </a:lnTo>
                  <a:lnTo>
                    <a:pt x="5508" y="1396"/>
                  </a:lnTo>
                  <a:lnTo>
                    <a:pt x="5862" y="1582"/>
                  </a:lnTo>
                  <a:lnTo>
                    <a:pt x="6197" y="1787"/>
                  </a:lnTo>
                  <a:lnTo>
                    <a:pt x="6253" y="1824"/>
                  </a:lnTo>
                  <a:lnTo>
                    <a:pt x="6309" y="1824"/>
                  </a:lnTo>
                  <a:lnTo>
                    <a:pt x="6364" y="1843"/>
                  </a:lnTo>
                  <a:lnTo>
                    <a:pt x="6420" y="1824"/>
                  </a:lnTo>
                  <a:lnTo>
                    <a:pt x="6495" y="1768"/>
                  </a:lnTo>
                  <a:lnTo>
                    <a:pt x="6550" y="1694"/>
                  </a:lnTo>
                  <a:lnTo>
                    <a:pt x="6588" y="1601"/>
                  </a:lnTo>
                  <a:lnTo>
                    <a:pt x="6606" y="1508"/>
                  </a:lnTo>
                  <a:lnTo>
                    <a:pt x="6588" y="1452"/>
                  </a:lnTo>
                  <a:lnTo>
                    <a:pt x="6569" y="1415"/>
                  </a:lnTo>
                  <a:lnTo>
                    <a:pt x="6532" y="1359"/>
                  </a:lnTo>
                  <a:lnTo>
                    <a:pt x="6476" y="1322"/>
                  </a:lnTo>
                  <a:lnTo>
                    <a:pt x="6122" y="1099"/>
                  </a:lnTo>
                  <a:lnTo>
                    <a:pt x="5750" y="913"/>
                  </a:lnTo>
                  <a:lnTo>
                    <a:pt x="5378" y="726"/>
                  </a:lnTo>
                  <a:lnTo>
                    <a:pt x="5006" y="578"/>
                  </a:lnTo>
                  <a:lnTo>
                    <a:pt x="4597" y="447"/>
                  </a:lnTo>
                  <a:lnTo>
                    <a:pt x="4206" y="336"/>
                  </a:lnTo>
                  <a:lnTo>
                    <a:pt x="3797" y="243"/>
                  </a:lnTo>
                  <a:lnTo>
                    <a:pt x="3387" y="150"/>
                  </a:lnTo>
                  <a:lnTo>
                    <a:pt x="2997" y="94"/>
                  </a:lnTo>
                  <a:lnTo>
                    <a:pt x="2587" y="38"/>
                  </a:lnTo>
                  <a:lnTo>
                    <a:pt x="2196" y="19"/>
                  </a:lnTo>
                  <a:lnTo>
                    <a:pt x="1787"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7" name="Google Shape;2237;p41"/>
            <p:cNvSpPr/>
            <p:nvPr/>
          </p:nvSpPr>
          <p:spPr>
            <a:xfrm>
              <a:off x="5606250" y="4121350"/>
              <a:ext cx="202825" cy="40025"/>
            </a:xfrm>
            <a:custGeom>
              <a:avLst/>
              <a:gdLst/>
              <a:ahLst/>
              <a:cxnLst/>
              <a:rect l="l" t="t" r="r" b="b"/>
              <a:pathLst>
                <a:path w="8113" h="1601" extrusionOk="0">
                  <a:moveTo>
                    <a:pt x="261" y="1"/>
                  </a:moveTo>
                  <a:lnTo>
                    <a:pt x="205" y="19"/>
                  </a:lnTo>
                  <a:lnTo>
                    <a:pt x="149" y="19"/>
                  </a:lnTo>
                  <a:lnTo>
                    <a:pt x="93" y="57"/>
                  </a:lnTo>
                  <a:lnTo>
                    <a:pt x="56" y="94"/>
                  </a:lnTo>
                  <a:lnTo>
                    <a:pt x="19" y="168"/>
                  </a:lnTo>
                  <a:lnTo>
                    <a:pt x="0" y="280"/>
                  </a:lnTo>
                  <a:lnTo>
                    <a:pt x="19" y="373"/>
                  </a:lnTo>
                  <a:lnTo>
                    <a:pt x="56" y="466"/>
                  </a:lnTo>
                  <a:lnTo>
                    <a:pt x="93" y="503"/>
                  </a:lnTo>
                  <a:lnTo>
                    <a:pt x="149" y="522"/>
                  </a:lnTo>
                  <a:lnTo>
                    <a:pt x="205" y="540"/>
                  </a:lnTo>
                  <a:lnTo>
                    <a:pt x="261" y="540"/>
                  </a:lnTo>
                  <a:lnTo>
                    <a:pt x="1210" y="559"/>
                  </a:lnTo>
                  <a:lnTo>
                    <a:pt x="2159" y="633"/>
                  </a:lnTo>
                  <a:lnTo>
                    <a:pt x="3089" y="726"/>
                  </a:lnTo>
                  <a:lnTo>
                    <a:pt x="4038" y="857"/>
                  </a:lnTo>
                  <a:lnTo>
                    <a:pt x="4987" y="1006"/>
                  </a:lnTo>
                  <a:lnTo>
                    <a:pt x="5917" y="1192"/>
                  </a:lnTo>
                  <a:lnTo>
                    <a:pt x="6847" y="1378"/>
                  </a:lnTo>
                  <a:lnTo>
                    <a:pt x="7778" y="1601"/>
                  </a:lnTo>
                  <a:lnTo>
                    <a:pt x="7889" y="1601"/>
                  </a:lnTo>
                  <a:lnTo>
                    <a:pt x="7945" y="1582"/>
                  </a:lnTo>
                  <a:lnTo>
                    <a:pt x="7982" y="1564"/>
                  </a:lnTo>
                  <a:lnTo>
                    <a:pt x="8057" y="1489"/>
                  </a:lnTo>
                  <a:lnTo>
                    <a:pt x="8094" y="1396"/>
                  </a:lnTo>
                  <a:lnTo>
                    <a:pt x="8113" y="1303"/>
                  </a:lnTo>
                  <a:lnTo>
                    <a:pt x="8076" y="1192"/>
                  </a:lnTo>
                  <a:lnTo>
                    <a:pt x="8057" y="1154"/>
                  </a:lnTo>
                  <a:lnTo>
                    <a:pt x="8020" y="1117"/>
                  </a:lnTo>
                  <a:lnTo>
                    <a:pt x="7964" y="1099"/>
                  </a:lnTo>
                  <a:lnTo>
                    <a:pt x="7908" y="1080"/>
                  </a:lnTo>
                  <a:lnTo>
                    <a:pt x="6978" y="857"/>
                  </a:lnTo>
                  <a:lnTo>
                    <a:pt x="6029" y="652"/>
                  </a:lnTo>
                  <a:lnTo>
                    <a:pt x="5080" y="485"/>
                  </a:lnTo>
                  <a:lnTo>
                    <a:pt x="4112" y="317"/>
                  </a:lnTo>
                  <a:lnTo>
                    <a:pt x="3145" y="187"/>
                  </a:lnTo>
                  <a:lnTo>
                    <a:pt x="2177" y="94"/>
                  </a:lnTo>
                  <a:lnTo>
                    <a:pt x="1228" y="38"/>
                  </a:lnTo>
                  <a:lnTo>
                    <a:pt x="261"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8" name="Google Shape;2238;p41"/>
            <p:cNvSpPr/>
            <p:nvPr/>
          </p:nvSpPr>
          <p:spPr>
            <a:xfrm>
              <a:off x="5683450" y="4094375"/>
              <a:ext cx="75400" cy="13975"/>
            </a:xfrm>
            <a:custGeom>
              <a:avLst/>
              <a:gdLst/>
              <a:ahLst/>
              <a:cxnLst/>
              <a:rect l="l" t="t" r="r" b="b"/>
              <a:pathLst>
                <a:path w="3016" h="559" extrusionOk="0">
                  <a:moveTo>
                    <a:pt x="1508" y="1"/>
                  </a:moveTo>
                  <a:lnTo>
                    <a:pt x="261" y="19"/>
                  </a:lnTo>
                  <a:lnTo>
                    <a:pt x="206" y="19"/>
                  </a:lnTo>
                  <a:lnTo>
                    <a:pt x="150" y="38"/>
                  </a:lnTo>
                  <a:lnTo>
                    <a:pt x="113" y="75"/>
                  </a:lnTo>
                  <a:lnTo>
                    <a:pt x="75" y="94"/>
                  </a:lnTo>
                  <a:lnTo>
                    <a:pt x="20" y="187"/>
                  </a:lnTo>
                  <a:lnTo>
                    <a:pt x="1" y="280"/>
                  </a:lnTo>
                  <a:lnTo>
                    <a:pt x="20" y="391"/>
                  </a:lnTo>
                  <a:lnTo>
                    <a:pt x="75" y="466"/>
                  </a:lnTo>
                  <a:lnTo>
                    <a:pt x="113" y="503"/>
                  </a:lnTo>
                  <a:lnTo>
                    <a:pt x="150" y="540"/>
                  </a:lnTo>
                  <a:lnTo>
                    <a:pt x="206" y="540"/>
                  </a:lnTo>
                  <a:lnTo>
                    <a:pt x="261" y="559"/>
                  </a:lnTo>
                  <a:lnTo>
                    <a:pt x="1508" y="540"/>
                  </a:lnTo>
                  <a:lnTo>
                    <a:pt x="2141" y="540"/>
                  </a:lnTo>
                  <a:lnTo>
                    <a:pt x="2755" y="559"/>
                  </a:lnTo>
                  <a:lnTo>
                    <a:pt x="2811" y="559"/>
                  </a:lnTo>
                  <a:lnTo>
                    <a:pt x="2866" y="540"/>
                  </a:lnTo>
                  <a:lnTo>
                    <a:pt x="2904" y="503"/>
                  </a:lnTo>
                  <a:lnTo>
                    <a:pt x="2941" y="484"/>
                  </a:lnTo>
                  <a:lnTo>
                    <a:pt x="2997" y="391"/>
                  </a:lnTo>
                  <a:lnTo>
                    <a:pt x="3015" y="298"/>
                  </a:lnTo>
                  <a:lnTo>
                    <a:pt x="2997" y="205"/>
                  </a:lnTo>
                  <a:lnTo>
                    <a:pt x="2941" y="112"/>
                  </a:lnTo>
                  <a:lnTo>
                    <a:pt x="2904" y="75"/>
                  </a:lnTo>
                  <a:lnTo>
                    <a:pt x="2866" y="38"/>
                  </a:lnTo>
                  <a:lnTo>
                    <a:pt x="2811" y="19"/>
                  </a:lnTo>
                  <a:lnTo>
                    <a:pt x="2755" y="19"/>
                  </a:lnTo>
                  <a:lnTo>
                    <a:pt x="2141"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239" name="Google Shape;2239;p41"/>
          <p:cNvGrpSpPr/>
          <p:nvPr/>
        </p:nvGrpSpPr>
        <p:grpSpPr>
          <a:xfrm flipH="1">
            <a:off x="979416" y="2301380"/>
            <a:ext cx="245856" cy="244739"/>
            <a:chOff x="5546700" y="4021800"/>
            <a:chExt cx="307975" cy="306575"/>
          </a:xfrm>
        </p:grpSpPr>
        <p:sp>
          <p:nvSpPr>
            <p:cNvPr id="2240" name="Google Shape;2240;p41"/>
            <p:cNvSpPr/>
            <p:nvPr/>
          </p:nvSpPr>
          <p:spPr>
            <a:xfrm>
              <a:off x="5546700" y="4021800"/>
              <a:ext cx="307975" cy="306575"/>
            </a:xfrm>
            <a:custGeom>
              <a:avLst/>
              <a:gdLst/>
              <a:ahLst/>
              <a:cxnLst/>
              <a:rect l="l" t="t" r="r" b="b"/>
              <a:pathLst>
                <a:path w="12319" h="12263" extrusionOk="0">
                  <a:moveTo>
                    <a:pt x="7778" y="578"/>
                  </a:moveTo>
                  <a:lnTo>
                    <a:pt x="7797" y="596"/>
                  </a:lnTo>
                  <a:lnTo>
                    <a:pt x="8057" y="2103"/>
                  </a:lnTo>
                  <a:lnTo>
                    <a:pt x="8299" y="3611"/>
                  </a:lnTo>
                  <a:lnTo>
                    <a:pt x="8336" y="3834"/>
                  </a:lnTo>
                  <a:lnTo>
                    <a:pt x="8932" y="3890"/>
                  </a:lnTo>
                  <a:lnTo>
                    <a:pt x="11574" y="4150"/>
                  </a:lnTo>
                  <a:lnTo>
                    <a:pt x="11630" y="4169"/>
                  </a:lnTo>
                  <a:lnTo>
                    <a:pt x="11686" y="4206"/>
                  </a:lnTo>
                  <a:lnTo>
                    <a:pt x="11723" y="4262"/>
                  </a:lnTo>
                  <a:lnTo>
                    <a:pt x="11741" y="4299"/>
                  </a:lnTo>
                  <a:lnTo>
                    <a:pt x="11741" y="4336"/>
                  </a:lnTo>
                  <a:lnTo>
                    <a:pt x="11704" y="4373"/>
                  </a:lnTo>
                  <a:lnTo>
                    <a:pt x="8969" y="5695"/>
                  </a:lnTo>
                  <a:lnTo>
                    <a:pt x="9006" y="5918"/>
                  </a:lnTo>
                  <a:lnTo>
                    <a:pt x="9192" y="6904"/>
                  </a:lnTo>
                  <a:lnTo>
                    <a:pt x="9360" y="7909"/>
                  </a:lnTo>
                  <a:lnTo>
                    <a:pt x="9657" y="9881"/>
                  </a:lnTo>
                  <a:lnTo>
                    <a:pt x="9899" y="11444"/>
                  </a:lnTo>
                  <a:lnTo>
                    <a:pt x="9899" y="11518"/>
                  </a:lnTo>
                  <a:lnTo>
                    <a:pt x="9881" y="11574"/>
                  </a:lnTo>
                  <a:lnTo>
                    <a:pt x="9844" y="11630"/>
                  </a:lnTo>
                  <a:lnTo>
                    <a:pt x="9806" y="11667"/>
                  </a:lnTo>
                  <a:lnTo>
                    <a:pt x="9750" y="11686"/>
                  </a:lnTo>
                  <a:lnTo>
                    <a:pt x="9713" y="11667"/>
                  </a:lnTo>
                  <a:lnTo>
                    <a:pt x="9676" y="11667"/>
                  </a:lnTo>
                  <a:lnTo>
                    <a:pt x="9620" y="11630"/>
                  </a:lnTo>
                  <a:lnTo>
                    <a:pt x="8597" y="10644"/>
                  </a:lnTo>
                  <a:lnTo>
                    <a:pt x="7573" y="9639"/>
                  </a:lnTo>
                  <a:lnTo>
                    <a:pt x="6587" y="8597"/>
                  </a:lnTo>
                  <a:lnTo>
                    <a:pt x="5601" y="7555"/>
                  </a:lnTo>
                  <a:lnTo>
                    <a:pt x="5452" y="7388"/>
                  </a:lnTo>
                  <a:lnTo>
                    <a:pt x="5266" y="7481"/>
                  </a:lnTo>
                  <a:lnTo>
                    <a:pt x="801" y="9621"/>
                  </a:lnTo>
                  <a:lnTo>
                    <a:pt x="726" y="9639"/>
                  </a:lnTo>
                  <a:lnTo>
                    <a:pt x="670" y="9621"/>
                  </a:lnTo>
                  <a:lnTo>
                    <a:pt x="633" y="9583"/>
                  </a:lnTo>
                  <a:lnTo>
                    <a:pt x="596" y="9565"/>
                  </a:lnTo>
                  <a:lnTo>
                    <a:pt x="577" y="9528"/>
                  </a:lnTo>
                  <a:lnTo>
                    <a:pt x="577" y="9490"/>
                  </a:lnTo>
                  <a:lnTo>
                    <a:pt x="577" y="9453"/>
                  </a:lnTo>
                  <a:lnTo>
                    <a:pt x="615" y="9416"/>
                  </a:lnTo>
                  <a:lnTo>
                    <a:pt x="1433" y="8560"/>
                  </a:lnTo>
                  <a:lnTo>
                    <a:pt x="2233" y="7685"/>
                  </a:lnTo>
                  <a:lnTo>
                    <a:pt x="3033" y="6792"/>
                  </a:lnTo>
                  <a:lnTo>
                    <a:pt x="3815" y="5862"/>
                  </a:lnTo>
                  <a:lnTo>
                    <a:pt x="3964" y="5676"/>
                  </a:lnTo>
                  <a:lnTo>
                    <a:pt x="3815" y="5490"/>
                  </a:lnTo>
                  <a:lnTo>
                    <a:pt x="2978" y="4485"/>
                  </a:lnTo>
                  <a:lnTo>
                    <a:pt x="2196" y="3499"/>
                  </a:lnTo>
                  <a:lnTo>
                    <a:pt x="2159" y="3443"/>
                  </a:lnTo>
                  <a:lnTo>
                    <a:pt x="2140" y="3369"/>
                  </a:lnTo>
                  <a:lnTo>
                    <a:pt x="2140" y="3294"/>
                  </a:lnTo>
                  <a:lnTo>
                    <a:pt x="2178" y="3238"/>
                  </a:lnTo>
                  <a:lnTo>
                    <a:pt x="2196" y="3220"/>
                  </a:lnTo>
                  <a:lnTo>
                    <a:pt x="2233" y="3220"/>
                  </a:lnTo>
                  <a:lnTo>
                    <a:pt x="5620" y="3555"/>
                  </a:lnTo>
                  <a:lnTo>
                    <a:pt x="5731" y="3425"/>
                  </a:lnTo>
                  <a:lnTo>
                    <a:pt x="6252" y="2699"/>
                  </a:lnTo>
                  <a:lnTo>
                    <a:pt x="6736" y="2010"/>
                  </a:lnTo>
                  <a:lnTo>
                    <a:pt x="7220" y="1303"/>
                  </a:lnTo>
                  <a:lnTo>
                    <a:pt x="7685" y="615"/>
                  </a:lnTo>
                  <a:lnTo>
                    <a:pt x="7704" y="596"/>
                  </a:lnTo>
                  <a:lnTo>
                    <a:pt x="7741" y="578"/>
                  </a:lnTo>
                  <a:close/>
                  <a:moveTo>
                    <a:pt x="7704" y="1"/>
                  </a:moveTo>
                  <a:lnTo>
                    <a:pt x="7592" y="19"/>
                  </a:lnTo>
                  <a:lnTo>
                    <a:pt x="7499" y="57"/>
                  </a:lnTo>
                  <a:lnTo>
                    <a:pt x="7406" y="94"/>
                  </a:lnTo>
                  <a:lnTo>
                    <a:pt x="7332" y="150"/>
                  </a:lnTo>
                  <a:lnTo>
                    <a:pt x="7257" y="224"/>
                  </a:lnTo>
                  <a:lnTo>
                    <a:pt x="7201" y="299"/>
                  </a:lnTo>
                  <a:lnTo>
                    <a:pt x="6755" y="950"/>
                  </a:lnTo>
                  <a:lnTo>
                    <a:pt x="6308" y="1620"/>
                  </a:lnTo>
                  <a:lnTo>
                    <a:pt x="5843" y="2271"/>
                  </a:lnTo>
                  <a:lnTo>
                    <a:pt x="5359" y="2959"/>
                  </a:lnTo>
                  <a:lnTo>
                    <a:pt x="2289" y="2643"/>
                  </a:lnTo>
                  <a:lnTo>
                    <a:pt x="2103" y="2643"/>
                  </a:lnTo>
                  <a:lnTo>
                    <a:pt x="2010" y="2662"/>
                  </a:lnTo>
                  <a:lnTo>
                    <a:pt x="1917" y="2699"/>
                  </a:lnTo>
                  <a:lnTo>
                    <a:pt x="1843" y="2755"/>
                  </a:lnTo>
                  <a:lnTo>
                    <a:pt x="1787" y="2811"/>
                  </a:lnTo>
                  <a:lnTo>
                    <a:pt x="1712" y="2885"/>
                  </a:lnTo>
                  <a:lnTo>
                    <a:pt x="1657" y="2959"/>
                  </a:lnTo>
                  <a:lnTo>
                    <a:pt x="1619" y="3071"/>
                  </a:lnTo>
                  <a:lnTo>
                    <a:pt x="1582" y="3183"/>
                  </a:lnTo>
                  <a:lnTo>
                    <a:pt x="1563" y="3294"/>
                  </a:lnTo>
                  <a:lnTo>
                    <a:pt x="1582" y="3406"/>
                  </a:lnTo>
                  <a:lnTo>
                    <a:pt x="1582" y="3536"/>
                  </a:lnTo>
                  <a:lnTo>
                    <a:pt x="1619" y="3648"/>
                  </a:lnTo>
                  <a:lnTo>
                    <a:pt x="1675" y="3741"/>
                  </a:lnTo>
                  <a:lnTo>
                    <a:pt x="1731" y="3852"/>
                  </a:lnTo>
                  <a:lnTo>
                    <a:pt x="2457" y="4764"/>
                  </a:lnTo>
                  <a:lnTo>
                    <a:pt x="3219" y="5676"/>
                  </a:lnTo>
                  <a:lnTo>
                    <a:pt x="2475" y="6550"/>
                  </a:lnTo>
                  <a:lnTo>
                    <a:pt x="1731" y="7388"/>
                  </a:lnTo>
                  <a:lnTo>
                    <a:pt x="968" y="8206"/>
                  </a:lnTo>
                  <a:lnTo>
                    <a:pt x="205" y="9007"/>
                  </a:lnTo>
                  <a:lnTo>
                    <a:pt x="131" y="9100"/>
                  </a:lnTo>
                  <a:lnTo>
                    <a:pt x="56" y="9211"/>
                  </a:lnTo>
                  <a:lnTo>
                    <a:pt x="19" y="9323"/>
                  </a:lnTo>
                  <a:lnTo>
                    <a:pt x="1" y="9435"/>
                  </a:lnTo>
                  <a:lnTo>
                    <a:pt x="1" y="9565"/>
                  </a:lnTo>
                  <a:lnTo>
                    <a:pt x="19" y="9676"/>
                  </a:lnTo>
                  <a:lnTo>
                    <a:pt x="56" y="9788"/>
                  </a:lnTo>
                  <a:lnTo>
                    <a:pt x="131" y="9900"/>
                  </a:lnTo>
                  <a:lnTo>
                    <a:pt x="205" y="9993"/>
                  </a:lnTo>
                  <a:lnTo>
                    <a:pt x="317" y="10067"/>
                  </a:lnTo>
                  <a:lnTo>
                    <a:pt x="428" y="10142"/>
                  </a:lnTo>
                  <a:lnTo>
                    <a:pt x="540" y="10179"/>
                  </a:lnTo>
                  <a:lnTo>
                    <a:pt x="670" y="10197"/>
                  </a:lnTo>
                  <a:lnTo>
                    <a:pt x="801" y="10197"/>
                  </a:lnTo>
                  <a:lnTo>
                    <a:pt x="931" y="10179"/>
                  </a:lnTo>
                  <a:lnTo>
                    <a:pt x="1042" y="10142"/>
                  </a:lnTo>
                  <a:lnTo>
                    <a:pt x="5322" y="8095"/>
                  </a:lnTo>
                  <a:lnTo>
                    <a:pt x="6271" y="9118"/>
                  </a:lnTo>
                  <a:lnTo>
                    <a:pt x="7239" y="10123"/>
                  </a:lnTo>
                  <a:lnTo>
                    <a:pt x="8225" y="11091"/>
                  </a:lnTo>
                  <a:lnTo>
                    <a:pt x="9229" y="12039"/>
                  </a:lnTo>
                  <a:lnTo>
                    <a:pt x="9341" y="12133"/>
                  </a:lnTo>
                  <a:lnTo>
                    <a:pt x="9471" y="12207"/>
                  </a:lnTo>
                  <a:lnTo>
                    <a:pt x="9602" y="12244"/>
                  </a:lnTo>
                  <a:lnTo>
                    <a:pt x="9732" y="12263"/>
                  </a:lnTo>
                  <a:lnTo>
                    <a:pt x="9899" y="12226"/>
                  </a:lnTo>
                  <a:lnTo>
                    <a:pt x="10067" y="12170"/>
                  </a:lnTo>
                  <a:lnTo>
                    <a:pt x="10160" y="12114"/>
                  </a:lnTo>
                  <a:lnTo>
                    <a:pt x="10253" y="12021"/>
                  </a:lnTo>
                  <a:lnTo>
                    <a:pt x="10327" y="11928"/>
                  </a:lnTo>
                  <a:lnTo>
                    <a:pt x="10402" y="11835"/>
                  </a:lnTo>
                  <a:lnTo>
                    <a:pt x="10439" y="11723"/>
                  </a:lnTo>
                  <a:lnTo>
                    <a:pt x="10458" y="11593"/>
                  </a:lnTo>
                  <a:lnTo>
                    <a:pt x="10476" y="11481"/>
                  </a:lnTo>
                  <a:lnTo>
                    <a:pt x="10458" y="11351"/>
                  </a:lnTo>
                  <a:lnTo>
                    <a:pt x="10234" y="9807"/>
                  </a:lnTo>
                  <a:lnTo>
                    <a:pt x="9955" y="7927"/>
                  </a:lnTo>
                  <a:lnTo>
                    <a:pt x="9788" y="6978"/>
                  </a:lnTo>
                  <a:lnTo>
                    <a:pt x="9620" y="6029"/>
                  </a:lnTo>
                  <a:lnTo>
                    <a:pt x="11946" y="4894"/>
                  </a:lnTo>
                  <a:lnTo>
                    <a:pt x="12039" y="4839"/>
                  </a:lnTo>
                  <a:lnTo>
                    <a:pt x="12132" y="4783"/>
                  </a:lnTo>
                  <a:lnTo>
                    <a:pt x="12188" y="4690"/>
                  </a:lnTo>
                  <a:lnTo>
                    <a:pt x="12244" y="4615"/>
                  </a:lnTo>
                  <a:lnTo>
                    <a:pt x="12281" y="4522"/>
                  </a:lnTo>
                  <a:lnTo>
                    <a:pt x="12318" y="4411"/>
                  </a:lnTo>
                  <a:lnTo>
                    <a:pt x="12318" y="4318"/>
                  </a:lnTo>
                  <a:lnTo>
                    <a:pt x="12300" y="4206"/>
                  </a:lnTo>
                  <a:lnTo>
                    <a:pt x="12281" y="4094"/>
                  </a:lnTo>
                  <a:lnTo>
                    <a:pt x="12225" y="3964"/>
                  </a:lnTo>
                  <a:lnTo>
                    <a:pt x="12151" y="3871"/>
                  </a:lnTo>
                  <a:lnTo>
                    <a:pt x="12076" y="3778"/>
                  </a:lnTo>
                  <a:lnTo>
                    <a:pt x="11983" y="3704"/>
                  </a:lnTo>
                  <a:lnTo>
                    <a:pt x="11872" y="3648"/>
                  </a:lnTo>
                  <a:lnTo>
                    <a:pt x="11760" y="3592"/>
                  </a:lnTo>
                  <a:lnTo>
                    <a:pt x="11630" y="3573"/>
                  </a:lnTo>
                  <a:lnTo>
                    <a:pt x="8988" y="3313"/>
                  </a:lnTo>
                  <a:lnTo>
                    <a:pt x="8839" y="3294"/>
                  </a:lnTo>
                  <a:lnTo>
                    <a:pt x="8615" y="1899"/>
                  </a:lnTo>
                  <a:lnTo>
                    <a:pt x="8374" y="503"/>
                  </a:lnTo>
                  <a:lnTo>
                    <a:pt x="8355" y="410"/>
                  </a:lnTo>
                  <a:lnTo>
                    <a:pt x="8318" y="317"/>
                  </a:lnTo>
                  <a:lnTo>
                    <a:pt x="8262" y="243"/>
                  </a:lnTo>
                  <a:lnTo>
                    <a:pt x="8206" y="187"/>
                  </a:lnTo>
                  <a:lnTo>
                    <a:pt x="8150" y="131"/>
                  </a:lnTo>
                  <a:lnTo>
                    <a:pt x="8076" y="75"/>
                  </a:lnTo>
                  <a:lnTo>
                    <a:pt x="8001" y="38"/>
                  </a:lnTo>
                  <a:lnTo>
                    <a:pt x="7908" y="19"/>
                  </a:lnTo>
                  <a:lnTo>
                    <a:pt x="7797"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1" name="Google Shape;2241;p41"/>
            <p:cNvSpPr/>
            <p:nvPr/>
          </p:nvSpPr>
          <p:spPr>
            <a:xfrm>
              <a:off x="5601600" y="4193925"/>
              <a:ext cx="194450" cy="59100"/>
            </a:xfrm>
            <a:custGeom>
              <a:avLst/>
              <a:gdLst/>
              <a:ahLst/>
              <a:cxnLst/>
              <a:rect l="l" t="t" r="r" b="b"/>
              <a:pathLst>
                <a:path w="7778" h="2364" extrusionOk="0">
                  <a:moveTo>
                    <a:pt x="1600" y="0"/>
                  </a:moveTo>
                  <a:lnTo>
                    <a:pt x="1117" y="19"/>
                  </a:lnTo>
                  <a:lnTo>
                    <a:pt x="651" y="56"/>
                  </a:lnTo>
                  <a:lnTo>
                    <a:pt x="428" y="93"/>
                  </a:lnTo>
                  <a:lnTo>
                    <a:pt x="186" y="149"/>
                  </a:lnTo>
                  <a:lnTo>
                    <a:pt x="130" y="168"/>
                  </a:lnTo>
                  <a:lnTo>
                    <a:pt x="93" y="186"/>
                  </a:lnTo>
                  <a:lnTo>
                    <a:pt x="56" y="224"/>
                  </a:lnTo>
                  <a:lnTo>
                    <a:pt x="19" y="261"/>
                  </a:lnTo>
                  <a:lnTo>
                    <a:pt x="0" y="354"/>
                  </a:lnTo>
                  <a:lnTo>
                    <a:pt x="0" y="466"/>
                  </a:lnTo>
                  <a:lnTo>
                    <a:pt x="56" y="559"/>
                  </a:lnTo>
                  <a:lnTo>
                    <a:pt x="130" y="633"/>
                  </a:lnTo>
                  <a:lnTo>
                    <a:pt x="168" y="652"/>
                  </a:lnTo>
                  <a:lnTo>
                    <a:pt x="223" y="670"/>
                  </a:lnTo>
                  <a:lnTo>
                    <a:pt x="335" y="670"/>
                  </a:lnTo>
                  <a:lnTo>
                    <a:pt x="763" y="577"/>
                  </a:lnTo>
                  <a:lnTo>
                    <a:pt x="1191" y="540"/>
                  </a:lnTo>
                  <a:lnTo>
                    <a:pt x="1638" y="540"/>
                  </a:lnTo>
                  <a:lnTo>
                    <a:pt x="2084" y="559"/>
                  </a:lnTo>
                  <a:lnTo>
                    <a:pt x="2531" y="596"/>
                  </a:lnTo>
                  <a:lnTo>
                    <a:pt x="2977" y="652"/>
                  </a:lnTo>
                  <a:lnTo>
                    <a:pt x="3833" y="800"/>
                  </a:lnTo>
                  <a:lnTo>
                    <a:pt x="4317" y="875"/>
                  </a:lnTo>
                  <a:lnTo>
                    <a:pt x="4782" y="1005"/>
                  </a:lnTo>
                  <a:lnTo>
                    <a:pt x="5229" y="1135"/>
                  </a:lnTo>
                  <a:lnTo>
                    <a:pt x="5675" y="1303"/>
                  </a:lnTo>
                  <a:lnTo>
                    <a:pt x="6103" y="1489"/>
                  </a:lnTo>
                  <a:lnTo>
                    <a:pt x="6512" y="1731"/>
                  </a:lnTo>
                  <a:lnTo>
                    <a:pt x="6922" y="1991"/>
                  </a:lnTo>
                  <a:lnTo>
                    <a:pt x="7294" y="2289"/>
                  </a:lnTo>
                  <a:lnTo>
                    <a:pt x="7350" y="2326"/>
                  </a:lnTo>
                  <a:lnTo>
                    <a:pt x="7406" y="2345"/>
                  </a:lnTo>
                  <a:lnTo>
                    <a:pt x="7517" y="2363"/>
                  </a:lnTo>
                  <a:lnTo>
                    <a:pt x="7610" y="2326"/>
                  </a:lnTo>
                  <a:lnTo>
                    <a:pt x="7685" y="2270"/>
                  </a:lnTo>
                  <a:lnTo>
                    <a:pt x="7741" y="2196"/>
                  </a:lnTo>
                  <a:lnTo>
                    <a:pt x="7778" y="2103"/>
                  </a:lnTo>
                  <a:lnTo>
                    <a:pt x="7778" y="2047"/>
                  </a:lnTo>
                  <a:lnTo>
                    <a:pt x="7759" y="2010"/>
                  </a:lnTo>
                  <a:lnTo>
                    <a:pt x="7722" y="1954"/>
                  </a:lnTo>
                  <a:lnTo>
                    <a:pt x="7685" y="1917"/>
                  </a:lnTo>
                  <a:lnTo>
                    <a:pt x="7275" y="1582"/>
                  </a:lnTo>
                  <a:lnTo>
                    <a:pt x="6847" y="1303"/>
                  </a:lnTo>
                  <a:lnTo>
                    <a:pt x="6401" y="1042"/>
                  </a:lnTo>
                  <a:lnTo>
                    <a:pt x="5954" y="838"/>
                  </a:lnTo>
                  <a:lnTo>
                    <a:pt x="5489" y="652"/>
                  </a:lnTo>
                  <a:lnTo>
                    <a:pt x="4987" y="503"/>
                  </a:lnTo>
                  <a:lnTo>
                    <a:pt x="4503" y="373"/>
                  </a:lnTo>
                  <a:lnTo>
                    <a:pt x="3982" y="280"/>
                  </a:lnTo>
                  <a:lnTo>
                    <a:pt x="3052" y="131"/>
                  </a:lnTo>
                  <a:lnTo>
                    <a:pt x="2568" y="75"/>
                  </a:lnTo>
                  <a:lnTo>
                    <a:pt x="2084" y="19"/>
                  </a:lnTo>
                  <a:lnTo>
                    <a:pt x="1600"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2" name="Google Shape;2242;p41"/>
            <p:cNvSpPr/>
            <p:nvPr/>
          </p:nvSpPr>
          <p:spPr>
            <a:xfrm>
              <a:off x="5624375" y="4167400"/>
              <a:ext cx="165175" cy="46075"/>
            </a:xfrm>
            <a:custGeom>
              <a:avLst/>
              <a:gdLst/>
              <a:ahLst/>
              <a:cxnLst/>
              <a:rect l="l" t="t" r="r" b="b"/>
              <a:pathLst>
                <a:path w="6607" h="1843" extrusionOk="0">
                  <a:moveTo>
                    <a:pt x="1787" y="1"/>
                  </a:moveTo>
                  <a:lnTo>
                    <a:pt x="1024" y="19"/>
                  </a:lnTo>
                  <a:lnTo>
                    <a:pt x="633" y="38"/>
                  </a:lnTo>
                  <a:lnTo>
                    <a:pt x="187" y="38"/>
                  </a:lnTo>
                  <a:lnTo>
                    <a:pt x="150" y="57"/>
                  </a:lnTo>
                  <a:lnTo>
                    <a:pt x="94" y="75"/>
                  </a:lnTo>
                  <a:lnTo>
                    <a:pt x="57" y="112"/>
                  </a:lnTo>
                  <a:lnTo>
                    <a:pt x="19" y="205"/>
                  </a:lnTo>
                  <a:lnTo>
                    <a:pt x="1" y="299"/>
                  </a:lnTo>
                  <a:lnTo>
                    <a:pt x="19" y="392"/>
                  </a:lnTo>
                  <a:lnTo>
                    <a:pt x="57" y="485"/>
                  </a:lnTo>
                  <a:lnTo>
                    <a:pt x="94" y="522"/>
                  </a:lnTo>
                  <a:lnTo>
                    <a:pt x="150" y="540"/>
                  </a:lnTo>
                  <a:lnTo>
                    <a:pt x="187" y="559"/>
                  </a:lnTo>
                  <a:lnTo>
                    <a:pt x="261" y="578"/>
                  </a:lnTo>
                  <a:lnTo>
                    <a:pt x="1006" y="578"/>
                  </a:lnTo>
                  <a:lnTo>
                    <a:pt x="1750" y="559"/>
                  </a:lnTo>
                  <a:lnTo>
                    <a:pt x="2122" y="559"/>
                  </a:lnTo>
                  <a:lnTo>
                    <a:pt x="2494" y="578"/>
                  </a:lnTo>
                  <a:lnTo>
                    <a:pt x="2885" y="615"/>
                  </a:lnTo>
                  <a:lnTo>
                    <a:pt x="3257" y="671"/>
                  </a:lnTo>
                  <a:lnTo>
                    <a:pt x="3648" y="745"/>
                  </a:lnTo>
                  <a:lnTo>
                    <a:pt x="4039" y="838"/>
                  </a:lnTo>
                  <a:lnTo>
                    <a:pt x="4411" y="950"/>
                  </a:lnTo>
                  <a:lnTo>
                    <a:pt x="4783" y="1080"/>
                  </a:lnTo>
                  <a:lnTo>
                    <a:pt x="5155" y="1229"/>
                  </a:lnTo>
                  <a:lnTo>
                    <a:pt x="5508" y="1396"/>
                  </a:lnTo>
                  <a:lnTo>
                    <a:pt x="5862" y="1582"/>
                  </a:lnTo>
                  <a:lnTo>
                    <a:pt x="6197" y="1787"/>
                  </a:lnTo>
                  <a:lnTo>
                    <a:pt x="6253" y="1824"/>
                  </a:lnTo>
                  <a:lnTo>
                    <a:pt x="6309" y="1824"/>
                  </a:lnTo>
                  <a:lnTo>
                    <a:pt x="6364" y="1843"/>
                  </a:lnTo>
                  <a:lnTo>
                    <a:pt x="6420" y="1824"/>
                  </a:lnTo>
                  <a:lnTo>
                    <a:pt x="6495" y="1768"/>
                  </a:lnTo>
                  <a:lnTo>
                    <a:pt x="6550" y="1694"/>
                  </a:lnTo>
                  <a:lnTo>
                    <a:pt x="6588" y="1601"/>
                  </a:lnTo>
                  <a:lnTo>
                    <a:pt x="6606" y="1508"/>
                  </a:lnTo>
                  <a:lnTo>
                    <a:pt x="6588" y="1452"/>
                  </a:lnTo>
                  <a:lnTo>
                    <a:pt x="6569" y="1415"/>
                  </a:lnTo>
                  <a:lnTo>
                    <a:pt x="6532" y="1359"/>
                  </a:lnTo>
                  <a:lnTo>
                    <a:pt x="6476" y="1322"/>
                  </a:lnTo>
                  <a:lnTo>
                    <a:pt x="6122" y="1099"/>
                  </a:lnTo>
                  <a:lnTo>
                    <a:pt x="5750" y="913"/>
                  </a:lnTo>
                  <a:lnTo>
                    <a:pt x="5378" y="726"/>
                  </a:lnTo>
                  <a:lnTo>
                    <a:pt x="5006" y="578"/>
                  </a:lnTo>
                  <a:lnTo>
                    <a:pt x="4597" y="447"/>
                  </a:lnTo>
                  <a:lnTo>
                    <a:pt x="4206" y="336"/>
                  </a:lnTo>
                  <a:lnTo>
                    <a:pt x="3797" y="243"/>
                  </a:lnTo>
                  <a:lnTo>
                    <a:pt x="3387" y="150"/>
                  </a:lnTo>
                  <a:lnTo>
                    <a:pt x="2997" y="94"/>
                  </a:lnTo>
                  <a:lnTo>
                    <a:pt x="2587" y="38"/>
                  </a:lnTo>
                  <a:lnTo>
                    <a:pt x="2196" y="19"/>
                  </a:lnTo>
                  <a:lnTo>
                    <a:pt x="1787"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3" name="Google Shape;2243;p41"/>
            <p:cNvSpPr/>
            <p:nvPr/>
          </p:nvSpPr>
          <p:spPr>
            <a:xfrm>
              <a:off x="5606250" y="4121350"/>
              <a:ext cx="202825" cy="40025"/>
            </a:xfrm>
            <a:custGeom>
              <a:avLst/>
              <a:gdLst/>
              <a:ahLst/>
              <a:cxnLst/>
              <a:rect l="l" t="t" r="r" b="b"/>
              <a:pathLst>
                <a:path w="8113" h="1601" extrusionOk="0">
                  <a:moveTo>
                    <a:pt x="261" y="1"/>
                  </a:moveTo>
                  <a:lnTo>
                    <a:pt x="205" y="19"/>
                  </a:lnTo>
                  <a:lnTo>
                    <a:pt x="149" y="19"/>
                  </a:lnTo>
                  <a:lnTo>
                    <a:pt x="93" y="57"/>
                  </a:lnTo>
                  <a:lnTo>
                    <a:pt x="56" y="94"/>
                  </a:lnTo>
                  <a:lnTo>
                    <a:pt x="19" y="168"/>
                  </a:lnTo>
                  <a:lnTo>
                    <a:pt x="0" y="280"/>
                  </a:lnTo>
                  <a:lnTo>
                    <a:pt x="19" y="373"/>
                  </a:lnTo>
                  <a:lnTo>
                    <a:pt x="56" y="466"/>
                  </a:lnTo>
                  <a:lnTo>
                    <a:pt x="93" y="503"/>
                  </a:lnTo>
                  <a:lnTo>
                    <a:pt x="149" y="522"/>
                  </a:lnTo>
                  <a:lnTo>
                    <a:pt x="205" y="540"/>
                  </a:lnTo>
                  <a:lnTo>
                    <a:pt x="261" y="540"/>
                  </a:lnTo>
                  <a:lnTo>
                    <a:pt x="1210" y="559"/>
                  </a:lnTo>
                  <a:lnTo>
                    <a:pt x="2159" y="633"/>
                  </a:lnTo>
                  <a:lnTo>
                    <a:pt x="3089" y="726"/>
                  </a:lnTo>
                  <a:lnTo>
                    <a:pt x="4038" y="857"/>
                  </a:lnTo>
                  <a:lnTo>
                    <a:pt x="4987" y="1006"/>
                  </a:lnTo>
                  <a:lnTo>
                    <a:pt x="5917" y="1192"/>
                  </a:lnTo>
                  <a:lnTo>
                    <a:pt x="6847" y="1378"/>
                  </a:lnTo>
                  <a:lnTo>
                    <a:pt x="7778" y="1601"/>
                  </a:lnTo>
                  <a:lnTo>
                    <a:pt x="7889" y="1601"/>
                  </a:lnTo>
                  <a:lnTo>
                    <a:pt x="7945" y="1582"/>
                  </a:lnTo>
                  <a:lnTo>
                    <a:pt x="7982" y="1564"/>
                  </a:lnTo>
                  <a:lnTo>
                    <a:pt x="8057" y="1489"/>
                  </a:lnTo>
                  <a:lnTo>
                    <a:pt x="8094" y="1396"/>
                  </a:lnTo>
                  <a:lnTo>
                    <a:pt x="8113" y="1303"/>
                  </a:lnTo>
                  <a:lnTo>
                    <a:pt x="8076" y="1192"/>
                  </a:lnTo>
                  <a:lnTo>
                    <a:pt x="8057" y="1154"/>
                  </a:lnTo>
                  <a:lnTo>
                    <a:pt x="8020" y="1117"/>
                  </a:lnTo>
                  <a:lnTo>
                    <a:pt x="7964" y="1099"/>
                  </a:lnTo>
                  <a:lnTo>
                    <a:pt x="7908" y="1080"/>
                  </a:lnTo>
                  <a:lnTo>
                    <a:pt x="6978" y="857"/>
                  </a:lnTo>
                  <a:lnTo>
                    <a:pt x="6029" y="652"/>
                  </a:lnTo>
                  <a:lnTo>
                    <a:pt x="5080" y="485"/>
                  </a:lnTo>
                  <a:lnTo>
                    <a:pt x="4112" y="317"/>
                  </a:lnTo>
                  <a:lnTo>
                    <a:pt x="3145" y="187"/>
                  </a:lnTo>
                  <a:lnTo>
                    <a:pt x="2177" y="94"/>
                  </a:lnTo>
                  <a:lnTo>
                    <a:pt x="1228" y="38"/>
                  </a:lnTo>
                  <a:lnTo>
                    <a:pt x="261"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4" name="Google Shape;2244;p41"/>
            <p:cNvSpPr/>
            <p:nvPr/>
          </p:nvSpPr>
          <p:spPr>
            <a:xfrm>
              <a:off x="5683450" y="4094375"/>
              <a:ext cx="75400" cy="13975"/>
            </a:xfrm>
            <a:custGeom>
              <a:avLst/>
              <a:gdLst/>
              <a:ahLst/>
              <a:cxnLst/>
              <a:rect l="l" t="t" r="r" b="b"/>
              <a:pathLst>
                <a:path w="3016" h="559" extrusionOk="0">
                  <a:moveTo>
                    <a:pt x="1508" y="1"/>
                  </a:moveTo>
                  <a:lnTo>
                    <a:pt x="261" y="19"/>
                  </a:lnTo>
                  <a:lnTo>
                    <a:pt x="206" y="19"/>
                  </a:lnTo>
                  <a:lnTo>
                    <a:pt x="150" y="38"/>
                  </a:lnTo>
                  <a:lnTo>
                    <a:pt x="113" y="75"/>
                  </a:lnTo>
                  <a:lnTo>
                    <a:pt x="75" y="94"/>
                  </a:lnTo>
                  <a:lnTo>
                    <a:pt x="20" y="187"/>
                  </a:lnTo>
                  <a:lnTo>
                    <a:pt x="1" y="280"/>
                  </a:lnTo>
                  <a:lnTo>
                    <a:pt x="20" y="391"/>
                  </a:lnTo>
                  <a:lnTo>
                    <a:pt x="75" y="466"/>
                  </a:lnTo>
                  <a:lnTo>
                    <a:pt x="113" y="503"/>
                  </a:lnTo>
                  <a:lnTo>
                    <a:pt x="150" y="540"/>
                  </a:lnTo>
                  <a:lnTo>
                    <a:pt x="206" y="540"/>
                  </a:lnTo>
                  <a:lnTo>
                    <a:pt x="261" y="559"/>
                  </a:lnTo>
                  <a:lnTo>
                    <a:pt x="1508" y="540"/>
                  </a:lnTo>
                  <a:lnTo>
                    <a:pt x="2141" y="540"/>
                  </a:lnTo>
                  <a:lnTo>
                    <a:pt x="2755" y="559"/>
                  </a:lnTo>
                  <a:lnTo>
                    <a:pt x="2811" y="559"/>
                  </a:lnTo>
                  <a:lnTo>
                    <a:pt x="2866" y="540"/>
                  </a:lnTo>
                  <a:lnTo>
                    <a:pt x="2904" y="503"/>
                  </a:lnTo>
                  <a:lnTo>
                    <a:pt x="2941" y="484"/>
                  </a:lnTo>
                  <a:lnTo>
                    <a:pt x="2997" y="391"/>
                  </a:lnTo>
                  <a:lnTo>
                    <a:pt x="3015" y="298"/>
                  </a:lnTo>
                  <a:lnTo>
                    <a:pt x="2997" y="205"/>
                  </a:lnTo>
                  <a:lnTo>
                    <a:pt x="2941" y="112"/>
                  </a:lnTo>
                  <a:lnTo>
                    <a:pt x="2904" y="75"/>
                  </a:lnTo>
                  <a:lnTo>
                    <a:pt x="2866" y="38"/>
                  </a:lnTo>
                  <a:lnTo>
                    <a:pt x="2811" y="19"/>
                  </a:lnTo>
                  <a:lnTo>
                    <a:pt x="2755" y="19"/>
                  </a:lnTo>
                  <a:lnTo>
                    <a:pt x="2141"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9" name="TextBox 18">
            <a:extLst>
              <a:ext uri="{FF2B5EF4-FFF2-40B4-BE49-F238E27FC236}">
                <a16:creationId xmlns:a16="http://schemas.microsoft.com/office/drawing/2014/main" id="{8AB67317-77E5-443E-8D4A-DF5781925388}"/>
              </a:ext>
            </a:extLst>
          </p:cNvPr>
          <p:cNvSpPr txBox="1"/>
          <p:nvPr/>
        </p:nvSpPr>
        <p:spPr>
          <a:xfrm>
            <a:off x="1174281" y="815950"/>
            <a:ext cx="7238244" cy="830997"/>
          </a:xfrm>
          <a:prstGeom prst="rect">
            <a:avLst/>
          </a:prstGeom>
          <a:noFill/>
        </p:spPr>
        <p:txBody>
          <a:bodyPr wrap="square" rtlCol="0">
            <a:spAutoFit/>
          </a:bodyPr>
          <a:lstStyle/>
          <a:p>
            <a:pPr algn="just"/>
            <a:r>
              <a:rPr lang="en-US" sz="2400" b="1" dirty="0" err="1">
                <a:solidFill>
                  <a:schemeClr val="accent1">
                    <a:lumMod val="75000"/>
                  </a:schemeClr>
                </a:solidFill>
                <a:latin typeface="#9Slide07 Cadena" panose="02000503000000020004" pitchFamily="2" charset="0"/>
              </a:rPr>
              <a:t>Bài</a:t>
            </a:r>
            <a:r>
              <a:rPr lang="en-US" sz="2400" b="1" dirty="0">
                <a:solidFill>
                  <a:schemeClr val="accent1">
                    <a:lumMod val="75000"/>
                  </a:schemeClr>
                </a:solidFill>
                <a:latin typeface="#9Slide07 Cadena" panose="02000503000000020004" pitchFamily="2" charset="0"/>
              </a:rPr>
              <a:t> </a:t>
            </a:r>
            <a:r>
              <a:rPr lang="en-US" sz="2400" b="1" dirty="0" err="1">
                <a:solidFill>
                  <a:schemeClr val="accent1">
                    <a:lumMod val="75000"/>
                  </a:schemeClr>
                </a:solidFill>
                <a:latin typeface="#9Slide07 Cadena" panose="02000503000000020004" pitchFamily="2" charset="0"/>
              </a:rPr>
              <a:t>toán</a:t>
            </a:r>
            <a:r>
              <a:rPr lang="en-US" sz="2400" b="1" dirty="0">
                <a:solidFill>
                  <a:schemeClr val="accent1">
                    <a:lumMod val="75000"/>
                  </a:schemeClr>
                </a:solidFill>
                <a:latin typeface="#9Slide07 Cadena" panose="02000503000000020004" pitchFamily="2" charset="0"/>
              </a:rPr>
              <a:t> 2: </a:t>
            </a:r>
            <a:r>
              <a:rPr lang="en-US" sz="2400" dirty="0" err="1">
                <a:latin typeface="#9Slide07 Cadena" panose="02000503000000020004" pitchFamily="2" charset="0"/>
                <a:cs typeface="Times New Roman" pitchFamily="18" charset="0"/>
              </a:rPr>
              <a:t>Một</a:t>
            </a:r>
            <a:r>
              <a:rPr lang="en-US" sz="2400" dirty="0">
                <a:latin typeface="#9Slide07 Cadena" panose="02000503000000020004" pitchFamily="2" charset="0"/>
                <a:cs typeface="Times New Roman" pitchFamily="18" charset="0"/>
              </a:rPr>
              <a:t> </a:t>
            </a:r>
            <a:r>
              <a:rPr lang="en-US" sz="2400" dirty="0" err="1">
                <a:latin typeface="#9Slide07 Cadena" panose="02000503000000020004" pitchFamily="2" charset="0"/>
                <a:cs typeface="Times New Roman" pitchFamily="18" charset="0"/>
              </a:rPr>
              <a:t>người</a:t>
            </a:r>
            <a:r>
              <a:rPr lang="en-US" sz="2400" dirty="0">
                <a:latin typeface="#9Slide07 Cadena" panose="02000503000000020004" pitchFamily="2" charset="0"/>
                <a:cs typeface="Times New Roman" pitchFamily="18" charset="0"/>
              </a:rPr>
              <a:t> </a:t>
            </a:r>
            <a:r>
              <a:rPr lang="en-US" sz="2400" dirty="0" err="1">
                <a:latin typeface="#9Slide07 Cadena" panose="02000503000000020004" pitchFamily="2" charset="0"/>
                <a:cs typeface="Times New Roman" pitchFamily="18" charset="0"/>
              </a:rPr>
              <a:t>chạy</a:t>
            </a:r>
            <a:r>
              <a:rPr lang="en-US" sz="2400" dirty="0">
                <a:latin typeface="#9Slide07 Cadena" panose="02000503000000020004" pitchFamily="2" charset="0"/>
                <a:cs typeface="Times New Roman" pitchFamily="18" charset="0"/>
              </a:rPr>
              <a:t> </a:t>
            </a:r>
            <a:r>
              <a:rPr lang="en-US" sz="2400" dirty="0" err="1">
                <a:latin typeface="#9Slide07 Cadena" panose="02000503000000020004" pitchFamily="2" charset="0"/>
                <a:cs typeface="Times New Roman" pitchFamily="18" charset="0"/>
              </a:rPr>
              <a:t>được</a:t>
            </a:r>
            <a:r>
              <a:rPr lang="en-US" sz="2400" dirty="0">
                <a:latin typeface="#9Slide07 Cadena" panose="02000503000000020004" pitchFamily="2" charset="0"/>
                <a:cs typeface="Times New Roman" pitchFamily="18" charset="0"/>
              </a:rPr>
              <a:t> 60m </a:t>
            </a:r>
            <a:r>
              <a:rPr lang="en-US" sz="2400" dirty="0" err="1">
                <a:latin typeface="#9Slide07 Cadena" panose="02000503000000020004" pitchFamily="2" charset="0"/>
                <a:cs typeface="Times New Roman" pitchFamily="18" charset="0"/>
              </a:rPr>
              <a:t>trong</a:t>
            </a:r>
            <a:r>
              <a:rPr lang="en-US" sz="2400" dirty="0">
                <a:latin typeface="#9Slide07 Cadena" panose="02000503000000020004" pitchFamily="2" charset="0"/>
                <a:cs typeface="Times New Roman" pitchFamily="18" charset="0"/>
              </a:rPr>
              <a:t> 10 </a:t>
            </a:r>
            <a:r>
              <a:rPr lang="en-US" sz="2400" dirty="0" err="1">
                <a:latin typeface="#9Slide07 Cadena" panose="02000503000000020004" pitchFamily="2" charset="0"/>
                <a:cs typeface="Times New Roman" pitchFamily="18" charset="0"/>
              </a:rPr>
              <a:t>giây</a:t>
            </a:r>
            <a:r>
              <a:rPr lang="en-US" sz="2400" dirty="0">
                <a:latin typeface="#9Slide07 Cadena" panose="02000503000000020004" pitchFamily="2" charset="0"/>
                <a:cs typeface="Times New Roman" pitchFamily="18" charset="0"/>
              </a:rPr>
              <a:t>. </a:t>
            </a:r>
          </a:p>
          <a:p>
            <a:pPr algn="just"/>
            <a:r>
              <a:rPr lang="en-US" sz="2400" dirty="0" err="1">
                <a:latin typeface="#9Slide07 Cadena" panose="02000503000000020004" pitchFamily="2" charset="0"/>
                <a:cs typeface="Times New Roman" pitchFamily="18" charset="0"/>
              </a:rPr>
              <a:t>Tính</a:t>
            </a:r>
            <a:r>
              <a:rPr lang="en-US" sz="2400" dirty="0">
                <a:latin typeface="#9Slide07 Cadena" panose="02000503000000020004" pitchFamily="2" charset="0"/>
                <a:cs typeface="Times New Roman" pitchFamily="18" charset="0"/>
              </a:rPr>
              <a:t> </a:t>
            </a:r>
            <a:r>
              <a:rPr lang="en-US" sz="2400" dirty="0" err="1">
                <a:latin typeface="#9Slide07 Cadena" panose="02000503000000020004" pitchFamily="2" charset="0"/>
                <a:cs typeface="Times New Roman" pitchFamily="18" charset="0"/>
              </a:rPr>
              <a:t>vận</a:t>
            </a:r>
            <a:r>
              <a:rPr lang="en-US" sz="2400" dirty="0">
                <a:latin typeface="#9Slide07 Cadena" panose="02000503000000020004" pitchFamily="2" charset="0"/>
                <a:cs typeface="Times New Roman" pitchFamily="18" charset="0"/>
              </a:rPr>
              <a:t> </a:t>
            </a:r>
            <a:r>
              <a:rPr lang="en-US" sz="2400" dirty="0" err="1">
                <a:latin typeface="#9Slide07 Cadena" panose="02000503000000020004" pitchFamily="2" charset="0"/>
                <a:cs typeface="Times New Roman" pitchFamily="18" charset="0"/>
              </a:rPr>
              <a:t>tốc</a:t>
            </a:r>
            <a:r>
              <a:rPr lang="en-US" sz="2400" dirty="0">
                <a:latin typeface="#9Slide07 Cadena" panose="02000503000000020004" pitchFamily="2" charset="0"/>
                <a:cs typeface="Times New Roman" pitchFamily="18" charset="0"/>
              </a:rPr>
              <a:t> </a:t>
            </a:r>
            <a:r>
              <a:rPr lang="en-US" sz="2400" dirty="0" err="1">
                <a:latin typeface="#9Slide07 Cadena" panose="02000503000000020004" pitchFamily="2" charset="0"/>
                <a:cs typeface="Times New Roman" pitchFamily="18" charset="0"/>
              </a:rPr>
              <a:t>chạy</a:t>
            </a:r>
            <a:r>
              <a:rPr lang="en-US" sz="2400" dirty="0">
                <a:latin typeface="#9Slide07 Cadena" panose="02000503000000020004" pitchFamily="2" charset="0"/>
                <a:cs typeface="Times New Roman" pitchFamily="18" charset="0"/>
              </a:rPr>
              <a:t> </a:t>
            </a:r>
            <a:r>
              <a:rPr lang="en-US" sz="2400" dirty="0" err="1">
                <a:latin typeface="#9Slide07 Cadena" panose="02000503000000020004" pitchFamily="2" charset="0"/>
                <a:cs typeface="Times New Roman" pitchFamily="18" charset="0"/>
              </a:rPr>
              <a:t>của</a:t>
            </a:r>
            <a:r>
              <a:rPr lang="en-US" sz="2400" dirty="0">
                <a:latin typeface="#9Slide07 Cadena" panose="02000503000000020004" pitchFamily="2" charset="0"/>
                <a:cs typeface="Times New Roman" pitchFamily="18" charset="0"/>
              </a:rPr>
              <a:t> </a:t>
            </a:r>
            <a:r>
              <a:rPr lang="en-US" sz="2400" dirty="0" err="1">
                <a:latin typeface="#9Slide07 Cadena" panose="02000503000000020004" pitchFamily="2" charset="0"/>
                <a:cs typeface="Times New Roman" pitchFamily="18" charset="0"/>
              </a:rPr>
              <a:t>người</a:t>
            </a:r>
            <a:r>
              <a:rPr lang="en-US" sz="2400" dirty="0">
                <a:latin typeface="#9Slide07 Cadena" panose="02000503000000020004" pitchFamily="2" charset="0"/>
                <a:cs typeface="Times New Roman" pitchFamily="18" charset="0"/>
              </a:rPr>
              <a:t> </a:t>
            </a:r>
            <a:r>
              <a:rPr lang="en-US" sz="2400" dirty="0" err="1">
                <a:latin typeface="#9Slide07 Cadena" panose="02000503000000020004" pitchFamily="2" charset="0"/>
                <a:cs typeface="Times New Roman" pitchFamily="18" charset="0"/>
              </a:rPr>
              <a:t>đó</a:t>
            </a:r>
            <a:r>
              <a:rPr lang="en-US" sz="2400" dirty="0">
                <a:latin typeface="#9Slide07 Cadena" panose="02000503000000020004" pitchFamily="2" charset="0"/>
                <a:cs typeface="Times New Roman" pitchFamily="18" charset="0"/>
              </a:rPr>
              <a:t> .</a:t>
            </a:r>
            <a:endParaRPr lang="en-US" sz="2400" dirty="0">
              <a:latin typeface="#9Slide07 Cadena" panose="02000503000000020004" pitchFamily="2" charset="0"/>
              <a:cs typeface="Times New Roman" pitchFamily="18" charset="0"/>
              <a:sym typeface="Wingdings"/>
            </a:endParaRPr>
          </a:p>
        </p:txBody>
      </p:sp>
      <p:sp>
        <p:nvSpPr>
          <p:cNvPr id="165" name="Google Shape;1984;p39">
            <a:extLst>
              <a:ext uri="{FF2B5EF4-FFF2-40B4-BE49-F238E27FC236}">
                <a16:creationId xmlns:a16="http://schemas.microsoft.com/office/drawing/2014/main" id="{3237F29E-7FF5-47AA-9913-4F77C40E1C96}"/>
              </a:ext>
            </a:extLst>
          </p:cNvPr>
          <p:cNvSpPr/>
          <p:nvPr/>
        </p:nvSpPr>
        <p:spPr>
          <a:xfrm>
            <a:off x="5607633" y="2287931"/>
            <a:ext cx="1954431" cy="621844"/>
          </a:xfrm>
          <a:custGeom>
            <a:avLst/>
            <a:gdLst/>
            <a:ahLst/>
            <a:cxnLst/>
            <a:rect l="l" t="t" r="r" b="b"/>
            <a:pathLst>
              <a:path w="80686" h="51779" extrusionOk="0">
                <a:moveTo>
                  <a:pt x="48272" y="0"/>
                </a:moveTo>
                <a:lnTo>
                  <a:pt x="45573" y="37"/>
                </a:lnTo>
                <a:lnTo>
                  <a:pt x="42873" y="94"/>
                </a:lnTo>
                <a:lnTo>
                  <a:pt x="40174" y="169"/>
                </a:lnTo>
                <a:lnTo>
                  <a:pt x="36537" y="281"/>
                </a:lnTo>
                <a:lnTo>
                  <a:pt x="32919" y="356"/>
                </a:lnTo>
                <a:lnTo>
                  <a:pt x="25664" y="506"/>
                </a:lnTo>
                <a:lnTo>
                  <a:pt x="11173" y="712"/>
                </a:lnTo>
                <a:lnTo>
                  <a:pt x="10611" y="731"/>
                </a:lnTo>
                <a:lnTo>
                  <a:pt x="10048" y="769"/>
                </a:lnTo>
                <a:lnTo>
                  <a:pt x="9467" y="825"/>
                </a:lnTo>
                <a:lnTo>
                  <a:pt x="8905" y="900"/>
                </a:lnTo>
                <a:lnTo>
                  <a:pt x="8361" y="994"/>
                </a:lnTo>
                <a:lnTo>
                  <a:pt x="7799" y="1106"/>
                </a:lnTo>
                <a:lnTo>
                  <a:pt x="7255" y="1256"/>
                </a:lnTo>
                <a:lnTo>
                  <a:pt x="6711" y="1406"/>
                </a:lnTo>
                <a:lnTo>
                  <a:pt x="6186" y="1593"/>
                </a:lnTo>
                <a:lnTo>
                  <a:pt x="5680" y="1818"/>
                </a:lnTo>
                <a:lnTo>
                  <a:pt x="5193" y="2062"/>
                </a:lnTo>
                <a:lnTo>
                  <a:pt x="4705" y="2343"/>
                </a:lnTo>
                <a:lnTo>
                  <a:pt x="4255" y="2643"/>
                </a:lnTo>
                <a:lnTo>
                  <a:pt x="3824" y="2981"/>
                </a:lnTo>
                <a:lnTo>
                  <a:pt x="3431" y="3356"/>
                </a:lnTo>
                <a:lnTo>
                  <a:pt x="3224" y="3562"/>
                </a:lnTo>
                <a:lnTo>
                  <a:pt x="3037" y="3768"/>
                </a:lnTo>
                <a:lnTo>
                  <a:pt x="2831" y="4031"/>
                </a:lnTo>
                <a:lnTo>
                  <a:pt x="2625" y="4312"/>
                </a:lnTo>
                <a:lnTo>
                  <a:pt x="2437" y="4593"/>
                </a:lnTo>
                <a:lnTo>
                  <a:pt x="2250" y="4893"/>
                </a:lnTo>
                <a:lnTo>
                  <a:pt x="2100" y="5193"/>
                </a:lnTo>
                <a:lnTo>
                  <a:pt x="1950" y="5493"/>
                </a:lnTo>
                <a:lnTo>
                  <a:pt x="1800" y="5811"/>
                </a:lnTo>
                <a:lnTo>
                  <a:pt x="1668" y="6130"/>
                </a:lnTo>
                <a:lnTo>
                  <a:pt x="1425" y="6786"/>
                </a:lnTo>
                <a:lnTo>
                  <a:pt x="1237" y="7461"/>
                </a:lnTo>
                <a:lnTo>
                  <a:pt x="1069" y="8136"/>
                </a:lnTo>
                <a:lnTo>
                  <a:pt x="919" y="8811"/>
                </a:lnTo>
                <a:lnTo>
                  <a:pt x="844" y="9167"/>
                </a:lnTo>
                <a:lnTo>
                  <a:pt x="619" y="10423"/>
                </a:lnTo>
                <a:lnTo>
                  <a:pt x="450" y="11698"/>
                </a:lnTo>
                <a:lnTo>
                  <a:pt x="300" y="12973"/>
                </a:lnTo>
                <a:lnTo>
                  <a:pt x="187" y="14247"/>
                </a:lnTo>
                <a:lnTo>
                  <a:pt x="112" y="15522"/>
                </a:lnTo>
                <a:lnTo>
                  <a:pt x="56" y="16816"/>
                </a:lnTo>
                <a:lnTo>
                  <a:pt x="19" y="18091"/>
                </a:lnTo>
                <a:lnTo>
                  <a:pt x="0" y="19384"/>
                </a:lnTo>
                <a:lnTo>
                  <a:pt x="0" y="20678"/>
                </a:lnTo>
                <a:lnTo>
                  <a:pt x="19" y="21971"/>
                </a:lnTo>
                <a:lnTo>
                  <a:pt x="56" y="24558"/>
                </a:lnTo>
                <a:lnTo>
                  <a:pt x="75" y="27126"/>
                </a:lnTo>
                <a:lnTo>
                  <a:pt x="94" y="28420"/>
                </a:lnTo>
                <a:lnTo>
                  <a:pt x="75" y="29713"/>
                </a:lnTo>
                <a:lnTo>
                  <a:pt x="37" y="31907"/>
                </a:lnTo>
                <a:lnTo>
                  <a:pt x="19" y="33032"/>
                </a:lnTo>
                <a:lnTo>
                  <a:pt x="19" y="34156"/>
                </a:lnTo>
                <a:lnTo>
                  <a:pt x="19" y="35300"/>
                </a:lnTo>
                <a:lnTo>
                  <a:pt x="56" y="36443"/>
                </a:lnTo>
                <a:lnTo>
                  <a:pt x="112" y="37568"/>
                </a:lnTo>
                <a:lnTo>
                  <a:pt x="206" y="38712"/>
                </a:lnTo>
                <a:lnTo>
                  <a:pt x="281" y="39274"/>
                </a:lnTo>
                <a:lnTo>
                  <a:pt x="356" y="39837"/>
                </a:lnTo>
                <a:lnTo>
                  <a:pt x="450" y="40399"/>
                </a:lnTo>
                <a:lnTo>
                  <a:pt x="544" y="40943"/>
                </a:lnTo>
                <a:lnTo>
                  <a:pt x="656" y="41486"/>
                </a:lnTo>
                <a:lnTo>
                  <a:pt x="787" y="42030"/>
                </a:lnTo>
                <a:lnTo>
                  <a:pt x="937" y="42574"/>
                </a:lnTo>
                <a:lnTo>
                  <a:pt x="1106" y="43099"/>
                </a:lnTo>
                <a:lnTo>
                  <a:pt x="1275" y="43623"/>
                </a:lnTo>
                <a:lnTo>
                  <a:pt x="1481" y="44148"/>
                </a:lnTo>
                <a:lnTo>
                  <a:pt x="1706" y="44655"/>
                </a:lnTo>
                <a:lnTo>
                  <a:pt x="1931" y="45161"/>
                </a:lnTo>
                <a:lnTo>
                  <a:pt x="2193" y="45648"/>
                </a:lnTo>
                <a:lnTo>
                  <a:pt x="2475" y="46135"/>
                </a:lnTo>
                <a:lnTo>
                  <a:pt x="2774" y="46604"/>
                </a:lnTo>
                <a:lnTo>
                  <a:pt x="3112" y="47073"/>
                </a:lnTo>
                <a:lnTo>
                  <a:pt x="3524" y="47598"/>
                </a:lnTo>
                <a:lnTo>
                  <a:pt x="3974" y="48104"/>
                </a:lnTo>
                <a:lnTo>
                  <a:pt x="4424" y="48554"/>
                </a:lnTo>
                <a:lnTo>
                  <a:pt x="4912" y="48966"/>
                </a:lnTo>
                <a:lnTo>
                  <a:pt x="5399" y="49360"/>
                </a:lnTo>
                <a:lnTo>
                  <a:pt x="5905" y="49697"/>
                </a:lnTo>
                <a:lnTo>
                  <a:pt x="6430" y="50016"/>
                </a:lnTo>
                <a:lnTo>
                  <a:pt x="6974" y="50297"/>
                </a:lnTo>
                <a:lnTo>
                  <a:pt x="7536" y="50560"/>
                </a:lnTo>
                <a:lnTo>
                  <a:pt x="8099" y="50785"/>
                </a:lnTo>
                <a:lnTo>
                  <a:pt x="8680" y="50991"/>
                </a:lnTo>
                <a:lnTo>
                  <a:pt x="9261" y="51160"/>
                </a:lnTo>
                <a:lnTo>
                  <a:pt x="9861" y="51310"/>
                </a:lnTo>
                <a:lnTo>
                  <a:pt x="10479" y="51422"/>
                </a:lnTo>
                <a:lnTo>
                  <a:pt x="11098" y="51535"/>
                </a:lnTo>
                <a:lnTo>
                  <a:pt x="11717" y="51610"/>
                </a:lnTo>
                <a:lnTo>
                  <a:pt x="12335" y="51685"/>
                </a:lnTo>
                <a:lnTo>
                  <a:pt x="12973" y="51722"/>
                </a:lnTo>
                <a:lnTo>
                  <a:pt x="13610" y="51759"/>
                </a:lnTo>
                <a:lnTo>
                  <a:pt x="14266" y="51778"/>
                </a:lnTo>
                <a:lnTo>
                  <a:pt x="15541" y="51778"/>
                </a:lnTo>
                <a:lnTo>
                  <a:pt x="16834" y="51722"/>
                </a:lnTo>
                <a:lnTo>
                  <a:pt x="18128" y="51647"/>
                </a:lnTo>
                <a:lnTo>
                  <a:pt x="19403" y="51553"/>
                </a:lnTo>
                <a:lnTo>
                  <a:pt x="21896" y="51366"/>
                </a:lnTo>
                <a:lnTo>
                  <a:pt x="23414" y="51253"/>
                </a:lnTo>
                <a:lnTo>
                  <a:pt x="24952" y="51160"/>
                </a:lnTo>
                <a:lnTo>
                  <a:pt x="26489" y="51103"/>
                </a:lnTo>
                <a:lnTo>
                  <a:pt x="28026" y="51047"/>
                </a:lnTo>
                <a:lnTo>
                  <a:pt x="29563" y="51028"/>
                </a:lnTo>
                <a:lnTo>
                  <a:pt x="31101" y="51010"/>
                </a:lnTo>
                <a:lnTo>
                  <a:pt x="32638" y="51010"/>
                </a:lnTo>
                <a:lnTo>
                  <a:pt x="34175" y="51028"/>
                </a:lnTo>
                <a:lnTo>
                  <a:pt x="37249" y="51085"/>
                </a:lnTo>
                <a:lnTo>
                  <a:pt x="40343" y="51178"/>
                </a:lnTo>
                <a:lnTo>
                  <a:pt x="43417" y="51310"/>
                </a:lnTo>
                <a:lnTo>
                  <a:pt x="46491" y="51460"/>
                </a:lnTo>
                <a:lnTo>
                  <a:pt x="49191" y="51572"/>
                </a:lnTo>
                <a:lnTo>
                  <a:pt x="51909" y="51685"/>
                </a:lnTo>
                <a:lnTo>
                  <a:pt x="53278" y="51722"/>
                </a:lnTo>
                <a:lnTo>
                  <a:pt x="54646" y="51741"/>
                </a:lnTo>
                <a:lnTo>
                  <a:pt x="55996" y="51722"/>
                </a:lnTo>
                <a:lnTo>
                  <a:pt x="57346" y="51703"/>
                </a:lnTo>
                <a:lnTo>
                  <a:pt x="58714" y="51666"/>
                </a:lnTo>
                <a:lnTo>
                  <a:pt x="60064" y="51572"/>
                </a:lnTo>
                <a:lnTo>
                  <a:pt x="61414" y="51478"/>
                </a:lnTo>
                <a:lnTo>
                  <a:pt x="62745" y="51328"/>
                </a:lnTo>
                <a:lnTo>
                  <a:pt x="64076" y="51141"/>
                </a:lnTo>
                <a:lnTo>
                  <a:pt x="65407" y="50916"/>
                </a:lnTo>
                <a:lnTo>
                  <a:pt x="66082" y="50785"/>
                </a:lnTo>
                <a:lnTo>
                  <a:pt x="66738" y="50653"/>
                </a:lnTo>
                <a:lnTo>
                  <a:pt x="67394" y="50485"/>
                </a:lnTo>
                <a:lnTo>
                  <a:pt x="68050" y="50316"/>
                </a:lnTo>
                <a:lnTo>
                  <a:pt x="68669" y="50147"/>
                </a:lnTo>
                <a:lnTo>
                  <a:pt x="69287" y="49979"/>
                </a:lnTo>
                <a:lnTo>
                  <a:pt x="69906" y="49772"/>
                </a:lnTo>
                <a:lnTo>
                  <a:pt x="70506" y="49547"/>
                </a:lnTo>
                <a:lnTo>
                  <a:pt x="71106" y="49322"/>
                </a:lnTo>
                <a:lnTo>
                  <a:pt x="71706" y="49060"/>
                </a:lnTo>
                <a:lnTo>
                  <a:pt x="72287" y="48798"/>
                </a:lnTo>
                <a:lnTo>
                  <a:pt x="72868" y="48498"/>
                </a:lnTo>
                <a:lnTo>
                  <a:pt x="73412" y="48179"/>
                </a:lnTo>
                <a:lnTo>
                  <a:pt x="73955" y="47841"/>
                </a:lnTo>
                <a:lnTo>
                  <a:pt x="74480" y="47485"/>
                </a:lnTo>
                <a:lnTo>
                  <a:pt x="74986" y="47092"/>
                </a:lnTo>
                <a:lnTo>
                  <a:pt x="75455" y="46698"/>
                </a:lnTo>
                <a:lnTo>
                  <a:pt x="75924" y="46248"/>
                </a:lnTo>
                <a:lnTo>
                  <a:pt x="76355" y="45798"/>
                </a:lnTo>
                <a:lnTo>
                  <a:pt x="76767" y="45292"/>
                </a:lnTo>
                <a:lnTo>
                  <a:pt x="77067" y="44898"/>
                </a:lnTo>
                <a:lnTo>
                  <a:pt x="77330" y="44486"/>
                </a:lnTo>
                <a:lnTo>
                  <a:pt x="77592" y="44073"/>
                </a:lnTo>
                <a:lnTo>
                  <a:pt x="77836" y="43642"/>
                </a:lnTo>
                <a:lnTo>
                  <a:pt x="78042" y="43192"/>
                </a:lnTo>
                <a:lnTo>
                  <a:pt x="78248" y="42742"/>
                </a:lnTo>
                <a:lnTo>
                  <a:pt x="78454" y="42292"/>
                </a:lnTo>
                <a:lnTo>
                  <a:pt x="78623" y="41824"/>
                </a:lnTo>
                <a:lnTo>
                  <a:pt x="78792" y="41355"/>
                </a:lnTo>
                <a:lnTo>
                  <a:pt x="78942" y="40868"/>
                </a:lnTo>
                <a:lnTo>
                  <a:pt x="79073" y="40399"/>
                </a:lnTo>
                <a:lnTo>
                  <a:pt x="79204" y="39912"/>
                </a:lnTo>
                <a:lnTo>
                  <a:pt x="79429" y="38937"/>
                </a:lnTo>
                <a:lnTo>
                  <a:pt x="79635" y="37962"/>
                </a:lnTo>
                <a:lnTo>
                  <a:pt x="79785" y="37118"/>
                </a:lnTo>
                <a:lnTo>
                  <a:pt x="79935" y="36294"/>
                </a:lnTo>
                <a:lnTo>
                  <a:pt x="80048" y="35450"/>
                </a:lnTo>
                <a:lnTo>
                  <a:pt x="80160" y="34606"/>
                </a:lnTo>
                <a:lnTo>
                  <a:pt x="80273" y="33781"/>
                </a:lnTo>
                <a:lnTo>
                  <a:pt x="80367" y="32938"/>
                </a:lnTo>
                <a:lnTo>
                  <a:pt x="80441" y="32094"/>
                </a:lnTo>
                <a:lnTo>
                  <a:pt x="80498" y="31251"/>
                </a:lnTo>
                <a:lnTo>
                  <a:pt x="80591" y="29563"/>
                </a:lnTo>
                <a:lnTo>
                  <a:pt x="80666" y="27858"/>
                </a:lnTo>
                <a:lnTo>
                  <a:pt x="80685" y="26170"/>
                </a:lnTo>
                <a:lnTo>
                  <a:pt x="80685" y="24464"/>
                </a:lnTo>
                <a:lnTo>
                  <a:pt x="80648" y="22777"/>
                </a:lnTo>
                <a:lnTo>
                  <a:pt x="80591" y="21071"/>
                </a:lnTo>
                <a:lnTo>
                  <a:pt x="80498" y="19365"/>
                </a:lnTo>
                <a:lnTo>
                  <a:pt x="80404" y="17659"/>
                </a:lnTo>
                <a:lnTo>
                  <a:pt x="80292" y="15972"/>
                </a:lnTo>
                <a:lnTo>
                  <a:pt x="80160" y="14266"/>
                </a:lnTo>
                <a:lnTo>
                  <a:pt x="79898" y="10873"/>
                </a:lnTo>
                <a:lnTo>
                  <a:pt x="79823" y="10086"/>
                </a:lnTo>
                <a:lnTo>
                  <a:pt x="79748" y="9298"/>
                </a:lnTo>
                <a:lnTo>
                  <a:pt x="79635" y="8511"/>
                </a:lnTo>
                <a:lnTo>
                  <a:pt x="79579" y="8136"/>
                </a:lnTo>
                <a:lnTo>
                  <a:pt x="79504" y="7742"/>
                </a:lnTo>
                <a:lnTo>
                  <a:pt x="79410" y="7367"/>
                </a:lnTo>
                <a:lnTo>
                  <a:pt x="79298" y="6992"/>
                </a:lnTo>
                <a:lnTo>
                  <a:pt x="79185" y="6618"/>
                </a:lnTo>
                <a:lnTo>
                  <a:pt x="79054" y="6261"/>
                </a:lnTo>
                <a:lnTo>
                  <a:pt x="78886" y="5905"/>
                </a:lnTo>
                <a:lnTo>
                  <a:pt x="78717" y="5549"/>
                </a:lnTo>
                <a:lnTo>
                  <a:pt x="78529" y="5212"/>
                </a:lnTo>
                <a:lnTo>
                  <a:pt x="78304" y="4893"/>
                </a:lnTo>
                <a:lnTo>
                  <a:pt x="78004" y="4499"/>
                </a:lnTo>
                <a:lnTo>
                  <a:pt x="77667" y="4124"/>
                </a:lnTo>
                <a:lnTo>
                  <a:pt x="77292" y="3768"/>
                </a:lnTo>
                <a:lnTo>
                  <a:pt x="76898" y="3449"/>
                </a:lnTo>
                <a:lnTo>
                  <a:pt x="76486" y="3149"/>
                </a:lnTo>
                <a:lnTo>
                  <a:pt x="76036" y="2868"/>
                </a:lnTo>
                <a:lnTo>
                  <a:pt x="75567" y="2606"/>
                </a:lnTo>
                <a:lnTo>
                  <a:pt x="75080" y="2381"/>
                </a:lnTo>
                <a:lnTo>
                  <a:pt x="74574" y="2156"/>
                </a:lnTo>
                <a:lnTo>
                  <a:pt x="74049" y="1968"/>
                </a:lnTo>
                <a:lnTo>
                  <a:pt x="73505" y="1781"/>
                </a:lnTo>
                <a:lnTo>
                  <a:pt x="72962" y="1631"/>
                </a:lnTo>
                <a:lnTo>
                  <a:pt x="72380" y="1481"/>
                </a:lnTo>
                <a:lnTo>
                  <a:pt x="71818" y="1350"/>
                </a:lnTo>
                <a:lnTo>
                  <a:pt x="71237" y="1219"/>
                </a:lnTo>
                <a:lnTo>
                  <a:pt x="70637" y="1125"/>
                </a:lnTo>
                <a:lnTo>
                  <a:pt x="70056" y="1031"/>
                </a:lnTo>
                <a:lnTo>
                  <a:pt x="69456" y="937"/>
                </a:lnTo>
                <a:lnTo>
                  <a:pt x="68256" y="806"/>
                </a:lnTo>
                <a:lnTo>
                  <a:pt x="67075" y="712"/>
                </a:lnTo>
                <a:lnTo>
                  <a:pt x="65913" y="619"/>
                </a:lnTo>
                <a:lnTo>
                  <a:pt x="63701" y="506"/>
                </a:lnTo>
                <a:lnTo>
                  <a:pt x="62689" y="450"/>
                </a:lnTo>
                <a:lnTo>
                  <a:pt x="61751" y="394"/>
                </a:lnTo>
                <a:lnTo>
                  <a:pt x="60401" y="300"/>
                </a:lnTo>
                <a:lnTo>
                  <a:pt x="59052" y="225"/>
                </a:lnTo>
                <a:lnTo>
                  <a:pt x="57702" y="150"/>
                </a:lnTo>
                <a:lnTo>
                  <a:pt x="56371" y="112"/>
                </a:lnTo>
                <a:lnTo>
                  <a:pt x="53671" y="37"/>
                </a:lnTo>
                <a:lnTo>
                  <a:pt x="50972" y="0"/>
                </a:lnTo>
                <a:close/>
              </a:path>
            </a:pathLst>
          </a:custGeom>
          <a:solidFill>
            <a:schemeClr val="accent5">
              <a:lumMod val="50000"/>
            </a:schemeClr>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US" sz="2800" b="1" dirty="0" err="1">
                <a:solidFill>
                  <a:schemeClr val="bg1"/>
                </a:solidFill>
                <a:latin typeface="#9Slide07 SVNUT Triumph Press" panose="00000500000000000000" pitchFamily="2" charset="0"/>
              </a:rPr>
              <a:t>Bài</a:t>
            </a:r>
            <a:r>
              <a:rPr lang="en-US" sz="2800" b="1" dirty="0">
                <a:solidFill>
                  <a:schemeClr val="bg1"/>
                </a:solidFill>
                <a:latin typeface="#9Slide07 SVNUT Triumph Press" panose="00000500000000000000" pitchFamily="2" charset="0"/>
              </a:rPr>
              <a:t> </a:t>
            </a:r>
            <a:r>
              <a:rPr lang="en-US" sz="2800" b="1" dirty="0" err="1">
                <a:solidFill>
                  <a:schemeClr val="bg1"/>
                </a:solidFill>
                <a:latin typeface="#9Slide07 SVNUT Triumph Press" panose="00000500000000000000" pitchFamily="2" charset="0"/>
              </a:rPr>
              <a:t>giải</a:t>
            </a:r>
            <a:endParaRPr sz="2800" b="1" dirty="0">
              <a:solidFill>
                <a:schemeClr val="bg1"/>
              </a:solidFill>
              <a:latin typeface="#9Slide07 SVNUT Triumph Press" panose="00000500000000000000" pitchFamily="2" charset="0"/>
            </a:endParaRPr>
          </a:p>
        </p:txBody>
      </p:sp>
      <p:sp>
        <p:nvSpPr>
          <p:cNvPr id="166" name="Rectangle 165">
            <a:extLst>
              <a:ext uri="{FF2B5EF4-FFF2-40B4-BE49-F238E27FC236}">
                <a16:creationId xmlns:a16="http://schemas.microsoft.com/office/drawing/2014/main" id="{FA29237B-7241-4C91-85DC-F0A64794301A}"/>
              </a:ext>
            </a:extLst>
          </p:cNvPr>
          <p:cNvSpPr/>
          <p:nvPr/>
        </p:nvSpPr>
        <p:spPr>
          <a:xfrm>
            <a:off x="4569965" y="3108532"/>
            <a:ext cx="4248279" cy="1569660"/>
          </a:xfrm>
          <a:prstGeom prst="rect">
            <a:avLst/>
          </a:prstGeom>
        </p:spPr>
        <p:txBody>
          <a:bodyPr wrap="none">
            <a:spAutoFit/>
          </a:bodyPr>
          <a:lstStyle/>
          <a:p>
            <a:r>
              <a:rPr lang="en-US" sz="3200" dirty="0" err="1">
                <a:latin typeface="#9Slide07 Dorayaki" pitchFamily="2" charset="0"/>
                <a:sym typeface="Wingdings"/>
              </a:rPr>
              <a:t>Vận</a:t>
            </a:r>
            <a:r>
              <a:rPr lang="en-US" sz="3200" dirty="0">
                <a:latin typeface="#9Slide07 Dorayaki" pitchFamily="2" charset="0"/>
                <a:sym typeface="Wingdings"/>
              </a:rPr>
              <a:t> </a:t>
            </a:r>
            <a:r>
              <a:rPr lang="en-US" sz="3200" dirty="0" err="1">
                <a:latin typeface="#9Slide07 Dorayaki" pitchFamily="2" charset="0"/>
                <a:sym typeface="Wingdings"/>
              </a:rPr>
              <a:t>tốc</a:t>
            </a:r>
            <a:r>
              <a:rPr lang="en-US" sz="3200" dirty="0">
                <a:latin typeface="#9Slide07 Dorayaki" pitchFamily="2" charset="0"/>
                <a:sym typeface="Wingdings"/>
              </a:rPr>
              <a:t> </a:t>
            </a:r>
            <a:r>
              <a:rPr lang="en-US" sz="3200" dirty="0" err="1">
                <a:latin typeface="#9Slide07 Dorayaki" pitchFamily="2" charset="0"/>
                <a:sym typeface="Wingdings"/>
              </a:rPr>
              <a:t>chạy</a:t>
            </a:r>
            <a:r>
              <a:rPr lang="en-US" sz="3200" dirty="0">
                <a:latin typeface="#9Slide07 Dorayaki" pitchFamily="2" charset="0"/>
                <a:sym typeface="Wingdings"/>
              </a:rPr>
              <a:t> </a:t>
            </a:r>
            <a:r>
              <a:rPr lang="en-US" sz="3200" dirty="0" err="1">
                <a:latin typeface="#9Slide07 Dorayaki" pitchFamily="2" charset="0"/>
                <a:sym typeface="Wingdings"/>
              </a:rPr>
              <a:t>của</a:t>
            </a:r>
            <a:r>
              <a:rPr lang="en-US" sz="3200" dirty="0">
                <a:latin typeface="#9Slide07 Dorayaki" pitchFamily="2" charset="0"/>
                <a:sym typeface="Wingdings"/>
              </a:rPr>
              <a:t> ng</a:t>
            </a:r>
            <a:r>
              <a:rPr lang="vi-VN" sz="3200" dirty="0">
                <a:latin typeface="#9Slide07 Dorayaki" pitchFamily="2" charset="0"/>
                <a:sym typeface="Wingdings"/>
              </a:rPr>
              <a:t>ư</a:t>
            </a:r>
            <a:r>
              <a:rPr lang="en-US" sz="3200" dirty="0" err="1">
                <a:latin typeface="#9Slide07 Dorayaki" pitchFamily="2" charset="0"/>
                <a:sym typeface="Wingdings"/>
              </a:rPr>
              <a:t>ời</a:t>
            </a:r>
            <a:r>
              <a:rPr lang="en-US" sz="3200" dirty="0">
                <a:latin typeface="#9Slide07 Dorayaki" pitchFamily="2" charset="0"/>
                <a:sym typeface="Wingdings"/>
              </a:rPr>
              <a:t> </a:t>
            </a:r>
            <a:r>
              <a:rPr lang="en-US" sz="3200" dirty="0" err="1">
                <a:latin typeface="#9Slide07 Dorayaki" pitchFamily="2" charset="0"/>
                <a:sym typeface="Wingdings"/>
              </a:rPr>
              <a:t>đó</a:t>
            </a:r>
            <a:r>
              <a:rPr lang="en-US" sz="3200" dirty="0">
                <a:latin typeface="#9Slide07 Dorayaki" pitchFamily="2" charset="0"/>
                <a:sym typeface="Wingdings"/>
              </a:rPr>
              <a:t> </a:t>
            </a:r>
            <a:r>
              <a:rPr lang="en-US" sz="3200" dirty="0" err="1">
                <a:latin typeface="#9Slide07 Dorayaki" pitchFamily="2" charset="0"/>
                <a:sym typeface="Wingdings"/>
              </a:rPr>
              <a:t>là</a:t>
            </a:r>
            <a:r>
              <a:rPr lang="en-US" sz="3200" dirty="0">
                <a:latin typeface="#9Slide07 Dorayaki" pitchFamily="2" charset="0"/>
                <a:sym typeface="Wingdings"/>
              </a:rPr>
              <a:t>:</a:t>
            </a:r>
          </a:p>
          <a:p>
            <a:r>
              <a:rPr lang="en-US" sz="3200" dirty="0">
                <a:latin typeface="#9Slide07 Dorayaki" pitchFamily="2" charset="0"/>
                <a:sym typeface="Wingdings"/>
              </a:rPr>
              <a:t>	60 : 10 = 6 (m/</a:t>
            </a:r>
            <a:r>
              <a:rPr lang="en-US" sz="3200" dirty="0" err="1">
                <a:latin typeface="#9Slide07 Dorayaki" pitchFamily="2" charset="0"/>
                <a:sym typeface="Wingdings"/>
              </a:rPr>
              <a:t>giây</a:t>
            </a:r>
            <a:r>
              <a:rPr lang="en-US" sz="3200" dirty="0">
                <a:latin typeface="#9Slide07 Dorayaki" pitchFamily="2" charset="0"/>
                <a:sym typeface="Wingdings"/>
              </a:rPr>
              <a:t>)</a:t>
            </a:r>
          </a:p>
          <a:p>
            <a:r>
              <a:rPr lang="en-US" sz="3200" dirty="0">
                <a:latin typeface="#9Slide07 Dorayaki" pitchFamily="2" charset="0"/>
                <a:sym typeface="Wingdings"/>
              </a:rPr>
              <a:t>		</a:t>
            </a:r>
            <a:r>
              <a:rPr lang="en-US" sz="3200" dirty="0" err="1">
                <a:latin typeface="#9Slide07 Dorayaki" pitchFamily="2" charset="0"/>
                <a:sym typeface="Wingdings"/>
              </a:rPr>
              <a:t>Đáp</a:t>
            </a:r>
            <a:r>
              <a:rPr lang="en-US" sz="3200" dirty="0">
                <a:latin typeface="#9Slide07 Dorayaki" pitchFamily="2" charset="0"/>
                <a:sym typeface="Wingdings"/>
              </a:rPr>
              <a:t> </a:t>
            </a:r>
            <a:r>
              <a:rPr lang="en-US" sz="3200" dirty="0" err="1">
                <a:latin typeface="#9Slide07 Dorayaki" pitchFamily="2" charset="0"/>
                <a:sym typeface="Wingdings"/>
              </a:rPr>
              <a:t>số</a:t>
            </a:r>
            <a:r>
              <a:rPr lang="en-US" sz="3200" dirty="0">
                <a:latin typeface="#9Slide07 Dorayaki" pitchFamily="2" charset="0"/>
                <a:sym typeface="Wingdings"/>
              </a:rPr>
              <a:t>: 6 m/</a:t>
            </a:r>
            <a:r>
              <a:rPr lang="en-US" sz="3200" dirty="0" err="1">
                <a:latin typeface="#9Slide07 Dorayaki" pitchFamily="2" charset="0"/>
                <a:sym typeface="Wingdings"/>
              </a:rPr>
              <a:t>giây</a:t>
            </a:r>
            <a:r>
              <a:rPr lang="en-US" sz="3200" dirty="0">
                <a:latin typeface="#9Slide07 Dorayaki" pitchFamily="2" charset="0"/>
                <a:sym typeface="Wingdings"/>
              </a:rPr>
              <a:t>.</a:t>
            </a:r>
          </a:p>
        </p:txBody>
      </p:sp>
      <p:cxnSp>
        <p:nvCxnSpPr>
          <p:cNvPr id="22" name="Straight Connector 21">
            <a:extLst>
              <a:ext uri="{FF2B5EF4-FFF2-40B4-BE49-F238E27FC236}">
                <a16:creationId xmlns:a16="http://schemas.microsoft.com/office/drawing/2014/main" id="{D61A19D1-A500-4246-9BA4-654A1214BAE3}"/>
              </a:ext>
            </a:extLst>
          </p:cNvPr>
          <p:cNvCxnSpPr/>
          <p:nvPr/>
        </p:nvCxnSpPr>
        <p:spPr>
          <a:xfrm>
            <a:off x="1949986" y="1547794"/>
            <a:ext cx="958467" cy="0"/>
          </a:xfrm>
          <a:prstGeom prst="line">
            <a:avLst/>
          </a:prstGeom>
          <a:ln w="28575">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53" name="Straight Connector 52">
            <a:extLst>
              <a:ext uri="{FF2B5EF4-FFF2-40B4-BE49-F238E27FC236}">
                <a16:creationId xmlns:a16="http://schemas.microsoft.com/office/drawing/2014/main" id="{4A8EE25E-2330-4265-B8B0-67E2DE47DE51}"/>
              </a:ext>
            </a:extLst>
          </p:cNvPr>
          <p:cNvCxnSpPr>
            <a:cxnSpLocks/>
          </p:cNvCxnSpPr>
          <p:nvPr/>
        </p:nvCxnSpPr>
        <p:spPr>
          <a:xfrm>
            <a:off x="5583716" y="1179960"/>
            <a:ext cx="684882" cy="0"/>
          </a:xfrm>
          <a:prstGeom prst="line">
            <a:avLst/>
          </a:prstGeom>
          <a:ln w="28575">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55" name="Straight Connector 54">
            <a:extLst>
              <a:ext uri="{FF2B5EF4-FFF2-40B4-BE49-F238E27FC236}">
                <a16:creationId xmlns:a16="http://schemas.microsoft.com/office/drawing/2014/main" id="{91116EFE-D779-451A-982F-5DF07D114202}"/>
              </a:ext>
            </a:extLst>
          </p:cNvPr>
          <p:cNvCxnSpPr>
            <a:cxnSpLocks/>
          </p:cNvCxnSpPr>
          <p:nvPr/>
        </p:nvCxnSpPr>
        <p:spPr>
          <a:xfrm>
            <a:off x="7113159" y="1179960"/>
            <a:ext cx="930738" cy="0"/>
          </a:xfrm>
          <a:prstGeom prst="line">
            <a:avLst/>
          </a:prstGeom>
          <a:ln w="28575">
            <a:solidFill>
              <a:srgbClr val="7030A0"/>
            </a:solidFill>
          </a:ln>
        </p:spPr>
        <p:style>
          <a:lnRef idx="1">
            <a:schemeClr val="accent1"/>
          </a:lnRef>
          <a:fillRef idx="0">
            <a:schemeClr val="accent1"/>
          </a:fillRef>
          <a:effectRef idx="0">
            <a:schemeClr val="accent1"/>
          </a:effectRef>
          <a:fontRef idx="minor">
            <a:schemeClr val="tx1"/>
          </a:fontRef>
        </p:style>
      </p:cxnSp>
      <p:sp>
        <p:nvSpPr>
          <p:cNvPr id="60" name="Google Shape;1984;p39">
            <a:extLst>
              <a:ext uri="{FF2B5EF4-FFF2-40B4-BE49-F238E27FC236}">
                <a16:creationId xmlns:a16="http://schemas.microsoft.com/office/drawing/2014/main" id="{961FBBE0-279E-481B-B865-27445C2A33A6}"/>
              </a:ext>
            </a:extLst>
          </p:cNvPr>
          <p:cNvSpPr/>
          <p:nvPr/>
        </p:nvSpPr>
        <p:spPr>
          <a:xfrm>
            <a:off x="1582792" y="2287931"/>
            <a:ext cx="1954431" cy="621844"/>
          </a:xfrm>
          <a:custGeom>
            <a:avLst/>
            <a:gdLst/>
            <a:ahLst/>
            <a:cxnLst/>
            <a:rect l="l" t="t" r="r" b="b"/>
            <a:pathLst>
              <a:path w="80686" h="51779" extrusionOk="0">
                <a:moveTo>
                  <a:pt x="48272" y="0"/>
                </a:moveTo>
                <a:lnTo>
                  <a:pt x="45573" y="37"/>
                </a:lnTo>
                <a:lnTo>
                  <a:pt x="42873" y="94"/>
                </a:lnTo>
                <a:lnTo>
                  <a:pt x="40174" y="169"/>
                </a:lnTo>
                <a:lnTo>
                  <a:pt x="36537" y="281"/>
                </a:lnTo>
                <a:lnTo>
                  <a:pt x="32919" y="356"/>
                </a:lnTo>
                <a:lnTo>
                  <a:pt x="25664" y="506"/>
                </a:lnTo>
                <a:lnTo>
                  <a:pt x="11173" y="712"/>
                </a:lnTo>
                <a:lnTo>
                  <a:pt x="10611" y="731"/>
                </a:lnTo>
                <a:lnTo>
                  <a:pt x="10048" y="769"/>
                </a:lnTo>
                <a:lnTo>
                  <a:pt x="9467" y="825"/>
                </a:lnTo>
                <a:lnTo>
                  <a:pt x="8905" y="900"/>
                </a:lnTo>
                <a:lnTo>
                  <a:pt x="8361" y="994"/>
                </a:lnTo>
                <a:lnTo>
                  <a:pt x="7799" y="1106"/>
                </a:lnTo>
                <a:lnTo>
                  <a:pt x="7255" y="1256"/>
                </a:lnTo>
                <a:lnTo>
                  <a:pt x="6711" y="1406"/>
                </a:lnTo>
                <a:lnTo>
                  <a:pt x="6186" y="1593"/>
                </a:lnTo>
                <a:lnTo>
                  <a:pt x="5680" y="1818"/>
                </a:lnTo>
                <a:lnTo>
                  <a:pt x="5193" y="2062"/>
                </a:lnTo>
                <a:lnTo>
                  <a:pt x="4705" y="2343"/>
                </a:lnTo>
                <a:lnTo>
                  <a:pt x="4255" y="2643"/>
                </a:lnTo>
                <a:lnTo>
                  <a:pt x="3824" y="2981"/>
                </a:lnTo>
                <a:lnTo>
                  <a:pt x="3431" y="3356"/>
                </a:lnTo>
                <a:lnTo>
                  <a:pt x="3224" y="3562"/>
                </a:lnTo>
                <a:lnTo>
                  <a:pt x="3037" y="3768"/>
                </a:lnTo>
                <a:lnTo>
                  <a:pt x="2831" y="4031"/>
                </a:lnTo>
                <a:lnTo>
                  <a:pt x="2625" y="4312"/>
                </a:lnTo>
                <a:lnTo>
                  <a:pt x="2437" y="4593"/>
                </a:lnTo>
                <a:lnTo>
                  <a:pt x="2250" y="4893"/>
                </a:lnTo>
                <a:lnTo>
                  <a:pt x="2100" y="5193"/>
                </a:lnTo>
                <a:lnTo>
                  <a:pt x="1950" y="5493"/>
                </a:lnTo>
                <a:lnTo>
                  <a:pt x="1800" y="5811"/>
                </a:lnTo>
                <a:lnTo>
                  <a:pt x="1668" y="6130"/>
                </a:lnTo>
                <a:lnTo>
                  <a:pt x="1425" y="6786"/>
                </a:lnTo>
                <a:lnTo>
                  <a:pt x="1237" y="7461"/>
                </a:lnTo>
                <a:lnTo>
                  <a:pt x="1069" y="8136"/>
                </a:lnTo>
                <a:lnTo>
                  <a:pt x="919" y="8811"/>
                </a:lnTo>
                <a:lnTo>
                  <a:pt x="844" y="9167"/>
                </a:lnTo>
                <a:lnTo>
                  <a:pt x="619" y="10423"/>
                </a:lnTo>
                <a:lnTo>
                  <a:pt x="450" y="11698"/>
                </a:lnTo>
                <a:lnTo>
                  <a:pt x="300" y="12973"/>
                </a:lnTo>
                <a:lnTo>
                  <a:pt x="187" y="14247"/>
                </a:lnTo>
                <a:lnTo>
                  <a:pt x="112" y="15522"/>
                </a:lnTo>
                <a:lnTo>
                  <a:pt x="56" y="16816"/>
                </a:lnTo>
                <a:lnTo>
                  <a:pt x="19" y="18091"/>
                </a:lnTo>
                <a:lnTo>
                  <a:pt x="0" y="19384"/>
                </a:lnTo>
                <a:lnTo>
                  <a:pt x="0" y="20678"/>
                </a:lnTo>
                <a:lnTo>
                  <a:pt x="19" y="21971"/>
                </a:lnTo>
                <a:lnTo>
                  <a:pt x="56" y="24558"/>
                </a:lnTo>
                <a:lnTo>
                  <a:pt x="75" y="27126"/>
                </a:lnTo>
                <a:lnTo>
                  <a:pt x="94" y="28420"/>
                </a:lnTo>
                <a:lnTo>
                  <a:pt x="75" y="29713"/>
                </a:lnTo>
                <a:lnTo>
                  <a:pt x="37" y="31907"/>
                </a:lnTo>
                <a:lnTo>
                  <a:pt x="19" y="33032"/>
                </a:lnTo>
                <a:lnTo>
                  <a:pt x="19" y="34156"/>
                </a:lnTo>
                <a:lnTo>
                  <a:pt x="19" y="35300"/>
                </a:lnTo>
                <a:lnTo>
                  <a:pt x="56" y="36443"/>
                </a:lnTo>
                <a:lnTo>
                  <a:pt x="112" y="37568"/>
                </a:lnTo>
                <a:lnTo>
                  <a:pt x="206" y="38712"/>
                </a:lnTo>
                <a:lnTo>
                  <a:pt x="281" y="39274"/>
                </a:lnTo>
                <a:lnTo>
                  <a:pt x="356" y="39837"/>
                </a:lnTo>
                <a:lnTo>
                  <a:pt x="450" y="40399"/>
                </a:lnTo>
                <a:lnTo>
                  <a:pt x="544" y="40943"/>
                </a:lnTo>
                <a:lnTo>
                  <a:pt x="656" y="41486"/>
                </a:lnTo>
                <a:lnTo>
                  <a:pt x="787" y="42030"/>
                </a:lnTo>
                <a:lnTo>
                  <a:pt x="937" y="42574"/>
                </a:lnTo>
                <a:lnTo>
                  <a:pt x="1106" y="43099"/>
                </a:lnTo>
                <a:lnTo>
                  <a:pt x="1275" y="43623"/>
                </a:lnTo>
                <a:lnTo>
                  <a:pt x="1481" y="44148"/>
                </a:lnTo>
                <a:lnTo>
                  <a:pt x="1706" y="44655"/>
                </a:lnTo>
                <a:lnTo>
                  <a:pt x="1931" y="45161"/>
                </a:lnTo>
                <a:lnTo>
                  <a:pt x="2193" y="45648"/>
                </a:lnTo>
                <a:lnTo>
                  <a:pt x="2475" y="46135"/>
                </a:lnTo>
                <a:lnTo>
                  <a:pt x="2774" y="46604"/>
                </a:lnTo>
                <a:lnTo>
                  <a:pt x="3112" y="47073"/>
                </a:lnTo>
                <a:lnTo>
                  <a:pt x="3524" y="47598"/>
                </a:lnTo>
                <a:lnTo>
                  <a:pt x="3974" y="48104"/>
                </a:lnTo>
                <a:lnTo>
                  <a:pt x="4424" y="48554"/>
                </a:lnTo>
                <a:lnTo>
                  <a:pt x="4912" y="48966"/>
                </a:lnTo>
                <a:lnTo>
                  <a:pt x="5399" y="49360"/>
                </a:lnTo>
                <a:lnTo>
                  <a:pt x="5905" y="49697"/>
                </a:lnTo>
                <a:lnTo>
                  <a:pt x="6430" y="50016"/>
                </a:lnTo>
                <a:lnTo>
                  <a:pt x="6974" y="50297"/>
                </a:lnTo>
                <a:lnTo>
                  <a:pt x="7536" y="50560"/>
                </a:lnTo>
                <a:lnTo>
                  <a:pt x="8099" y="50785"/>
                </a:lnTo>
                <a:lnTo>
                  <a:pt x="8680" y="50991"/>
                </a:lnTo>
                <a:lnTo>
                  <a:pt x="9261" y="51160"/>
                </a:lnTo>
                <a:lnTo>
                  <a:pt x="9861" y="51310"/>
                </a:lnTo>
                <a:lnTo>
                  <a:pt x="10479" y="51422"/>
                </a:lnTo>
                <a:lnTo>
                  <a:pt x="11098" y="51535"/>
                </a:lnTo>
                <a:lnTo>
                  <a:pt x="11717" y="51610"/>
                </a:lnTo>
                <a:lnTo>
                  <a:pt x="12335" y="51685"/>
                </a:lnTo>
                <a:lnTo>
                  <a:pt x="12973" y="51722"/>
                </a:lnTo>
                <a:lnTo>
                  <a:pt x="13610" y="51759"/>
                </a:lnTo>
                <a:lnTo>
                  <a:pt x="14266" y="51778"/>
                </a:lnTo>
                <a:lnTo>
                  <a:pt x="15541" y="51778"/>
                </a:lnTo>
                <a:lnTo>
                  <a:pt x="16834" y="51722"/>
                </a:lnTo>
                <a:lnTo>
                  <a:pt x="18128" y="51647"/>
                </a:lnTo>
                <a:lnTo>
                  <a:pt x="19403" y="51553"/>
                </a:lnTo>
                <a:lnTo>
                  <a:pt x="21896" y="51366"/>
                </a:lnTo>
                <a:lnTo>
                  <a:pt x="23414" y="51253"/>
                </a:lnTo>
                <a:lnTo>
                  <a:pt x="24952" y="51160"/>
                </a:lnTo>
                <a:lnTo>
                  <a:pt x="26489" y="51103"/>
                </a:lnTo>
                <a:lnTo>
                  <a:pt x="28026" y="51047"/>
                </a:lnTo>
                <a:lnTo>
                  <a:pt x="29563" y="51028"/>
                </a:lnTo>
                <a:lnTo>
                  <a:pt x="31101" y="51010"/>
                </a:lnTo>
                <a:lnTo>
                  <a:pt x="32638" y="51010"/>
                </a:lnTo>
                <a:lnTo>
                  <a:pt x="34175" y="51028"/>
                </a:lnTo>
                <a:lnTo>
                  <a:pt x="37249" y="51085"/>
                </a:lnTo>
                <a:lnTo>
                  <a:pt x="40343" y="51178"/>
                </a:lnTo>
                <a:lnTo>
                  <a:pt x="43417" y="51310"/>
                </a:lnTo>
                <a:lnTo>
                  <a:pt x="46491" y="51460"/>
                </a:lnTo>
                <a:lnTo>
                  <a:pt x="49191" y="51572"/>
                </a:lnTo>
                <a:lnTo>
                  <a:pt x="51909" y="51685"/>
                </a:lnTo>
                <a:lnTo>
                  <a:pt x="53278" y="51722"/>
                </a:lnTo>
                <a:lnTo>
                  <a:pt x="54646" y="51741"/>
                </a:lnTo>
                <a:lnTo>
                  <a:pt x="55996" y="51722"/>
                </a:lnTo>
                <a:lnTo>
                  <a:pt x="57346" y="51703"/>
                </a:lnTo>
                <a:lnTo>
                  <a:pt x="58714" y="51666"/>
                </a:lnTo>
                <a:lnTo>
                  <a:pt x="60064" y="51572"/>
                </a:lnTo>
                <a:lnTo>
                  <a:pt x="61414" y="51478"/>
                </a:lnTo>
                <a:lnTo>
                  <a:pt x="62745" y="51328"/>
                </a:lnTo>
                <a:lnTo>
                  <a:pt x="64076" y="51141"/>
                </a:lnTo>
                <a:lnTo>
                  <a:pt x="65407" y="50916"/>
                </a:lnTo>
                <a:lnTo>
                  <a:pt x="66082" y="50785"/>
                </a:lnTo>
                <a:lnTo>
                  <a:pt x="66738" y="50653"/>
                </a:lnTo>
                <a:lnTo>
                  <a:pt x="67394" y="50485"/>
                </a:lnTo>
                <a:lnTo>
                  <a:pt x="68050" y="50316"/>
                </a:lnTo>
                <a:lnTo>
                  <a:pt x="68669" y="50147"/>
                </a:lnTo>
                <a:lnTo>
                  <a:pt x="69287" y="49979"/>
                </a:lnTo>
                <a:lnTo>
                  <a:pt x="69906" y="49772"/>
                </a:lnTo>
                <a:lnTo>
                  <a:pt x="70506" y="49547"/>
                </a:lnTo>
                <a:lnTo>
                  <a:pt x="71106" y="49322"/>
                </a:lnTo>
                <a:lnTo>
                  <a:pt x="71706" y="49060"/>
                </a:lnTo>
                <a:lnTo>
                  <a:pt x="72287" y="48798"/>
                </a:lnTo>
                <a:lnTo>
                  <a:pt x="72868" y="48498"/>
                </a:lnTo>
                <a:lnTo>
                  <a:pt x="73412" y="48179"/>
                </a:lnTo>
                <a:lnTo>
                  <a:pt x="73955" y="47841"/>
                </a:lnTo>
                <a:lnTo>
                  <a:pt x="74480" y="47485"/>
                </a:lnTo>
                <a:lnTo>
                  <a:pt x="74986" y="47092"/>
                </a:lnTo>
                <a:lnTo>
                  <a:pt x="75455" y="46698"/>
                </a:lnTo>
                <a:lnTo>
                  <a:pt x="75924" y="46248"/>
                </a:lnTo>
                <a:lnTo>
                  <a:pt x="76355" y="45798"/>
                </a:lnTo>
                <a:lnTo>
                  <a:pt x="76767" y="45292"/>
                </a:lnTo>
                <a:lnTo>
                  <a:pt x="77067" y="44898"/>
                </a:lnTo>
                <a:lnTo>
                  <a:pt x="77330" y="44486"/>
                </a:lnTo>
                <a:lnTo>
                  <a:pt x="77592" y="44073"/>
                </a:lnTo>
                <a:lnTo>
                  <a:pt x="77836" y="43642"/>
                </a:lnTo>
                <a:lnTo>
                  <a:pt x="78042" y="43192"/>
                </a:lnTo>
                <a:lnTo>
                  <a:pt x="78248" y="42742"/>
                </a:lnTo>
                <a:lnTo>
                  <a:pt x="78454" y="42292"/>
                </a:lnTo>
                <a:lnTo>
                  <a:pt x="78623" y="41824"/>
                </a:lnTo>
                <a:lnTo>
                  <a:pt x="78792" y="41355"/>
                </a:lnTo>
                <a:lnTo>
                  <a:pt x="78942" y="40868"/>
                </a:lnTo>
                <a:lnTo>
                  <a:pt x="79073" y="40399"/>
                </a:lnTo>
                <a:lnTo>
                  <a:pt x="79204" y="39912"/>
                </a:lnTo>
                <a:lnTo>
                  <a:pt x="79429" y="38937"/>
                </a:lnTo>
                <a:lnTo>
                  <a:pt x="79635" y="37962"/>
                </a:lnTo>
                <a:lnTo>
                  <a:pt x="79785" y="37118"/>
                </a:lnTo>
                <a:lnTo>
                  <a:pt x="79935" y="36294"/>
                </a:lnTo>
                <a:lnTo>
                  <a:pt x="80048" y="35450"/>
                </a:lnTo>
                <a:lnTo>
                  <a:pt x="80160" y="34606"/>
                </a:lnTo>
                <a:lnTo>
                  <a:pt x="80273" y="33781"/>
                </a:lnTo>
                <a:lnTo>
                  <a:pt x="80367" y="32938"/>
                </a:lnTo>
                <a:lnTo>
                  <a:pt x="80441" y="32094"/>
                </a:lnTo>
                <a:lnTo>
                  <a:pt x="80498" y="31251"/>
                </a:lnTo>
                <a:lnTo>
                  <a:pt x="80591" y="29563"/>
                </a:lnTo>
                <a:lnTo>
                  <a:pt x="80666" y="27858"/>
                </a:lnTo>
                <a:lnTo>
                  <a:pt x="80685" y="26170"/>
                </a:lnTo>
                <a:lnTo>
                  <a:pt x="80685" y="24464"/>
                </a:lnTo>
                <a:lnTo>
                  <a:pt x="80648" y="22777"/>
                </a:lnTo>
                <a:lnTo>
                  <a:pt x="80591" y="21071"/>
                </a:lnTo>
                <a:lnTo>
                  <a:pt x="80498" y="19365"/>
                </a:lnTo>
                <a:lnTo>
                  <a:pt x="80404" y="17659"/>
                </a:lnTo>
                <a:lnTo>
                  <a:pt x="80292" y="15972"/>
                </a:lnTo>
                <a:lnTo>
                  <a:pt x="80160" y="14266"/>
                </a:lnTo>
                <a:lnTo>
                  <a:pt x="79898" y="10873"/>
                </a:lnTo>
                <a:lnTo>
                  <a:pt x="79823" y="10086"/>
                </a:lnTo>
                <a:lnTo>
                  <a:pt x="79748" y="9298"/>
                </a:lnTo>
                <a:lnTo>
                  <a:pt x="79635" y="8511"/>
                </a:lnTo>
                <a:lnTo>
                  <a:pt x="79579" y="8136"/>
                </a:lnTo>
                <a:lnTo>
                  <a:pt x="79504" y="7742"/>
                </a:lnTo>
                <a:lnTo>
                  <a:pt x="79410" y="7367"/>
                </a:lnTo>
                <a:lnTo>
                  <a:pt x="79298" y="6992"/>
                </a:lnTo>
                <a:lnTo>
                  <a:pt x="79185" y="6618"/>
                </a:lnTo>
                <a:lnTo>
                  <a:pt x="79054" y="6261"/>
                </a:lnTo>
                <a:lnTo>
                  <a:pt x="78886" y="5905"/>
                </a:lnTo>
                <a:lnTo>
                  <a:pt x="78717" y="5549"/>
                </a:lnTo>
                <a:lnTo>
                  <a:pt x="78529" y="5212"/>
                </a:lnTo>
                <a:lnTo>
                  <a:pt x="78304" y="4893"/>
                </a:lnTo>
                <a:lnTo>
                  <a:pt x="78004" y="4499"/>
                </a:lnTo>
                <a:lnTo>
                  <a:pt x="77667" y="4124"/>
                </a:lnTo>
                <a:lnTo>
                  <a:pt x="77292" y="3768"/>
                </a:lnTo>
                <a:lnTo>
                  <a:pt x="76898" y="3449"/>
                </a:lnTo>
                <a:lnTo>
                  <a:pt x="76486" y="3149"/>
                </a:lnTo>
                <a:lnTo>
                  <a:pt x="76036" y="2868"/>
                </a:lnTo>
                <a:lnTo>
                  <a:pt x="75567" y="2606"/>
                </a:lnTo>
                <a:lnTo>
                  <a:pt x="75080" y="2381"/>
                </a:lnTo>
                <a:lnTo>
                  <a:pt x="74574" y="2156"/>
                </a:lnTo>
                <a:lnTo>
                  <a:pt x="74049" y="1968"/>
                </a:lnTo>
                <a:lnTo>
                  <a:pt x="73505" y="1781"/>
                </a:lnTo>
                <a:lnTo>
                  <a:pt x="72962" y="1631"/>
                </a:lnTo>
                <a:lnTo>
                  <a:pt x="72380" y="1481"/>
                </a:lnTo>
                <a:lnTo>
                  <a:pt x="71818" y="1350"/>
                </a:lnTo>
                <a:lnTo>
                  <a:pt x="71237" y="1219"/>
                </a:lnTo>
                <a:lnTo>
                  <a:pt x="70637" y="1125"/>
                </a:lnTo>
                <a:lnTo>
                  <a:pt x="70056" y="1031"/>
                </a:lnTo>
                <a:lnTo>
                  <a:pt x="69456" y="937"/>
                </a:lnTo>
                <a:lnTo>
                  <a:pt x="68256" y="806"/>
                </a:lnTo>
                <a:lnTo>
                  <a:pt x="67075" y="712"/>
                </a:lnTo>
                <a:lnTo>
                  <a:pt x="65913" y="619"/>
                </a:lnTo>
                <a:lnTo>
                  <a:pt x="63701" y="506"/>
                </a:lnTo>
                <a:lnTo>
                  <a:pt x="62689" y="450"/>
                </a:lnTo>
                <a:lnTo>
                  <a:pt x="61751" y="394"/>
                </a:lnTo>
                <a:lnTo>
                  <a:pt x="60401" y="300"/>
                </a:lnTo>
                <a:lnTo>
                  <a:pt x="59052" y="225"/>
                </a:lnTo>
                <a:lnTo>
                  <a:pt x="57702" y="150"/>
                </a:lnTo>
                <a:lnTo>
                  <a:pt x="56371" y="112"/>
                </a:lnTo>
                <a:lnTo>
                  <a:pt x="53671" y="37"/>
                </a:lnTo>
                <a:lnTo>
                  <a:pt x="50972" y="0"/>
                </a:lnTo>
                <a:close/>
              </a:path>
            </a:pathLst>
          </a:custGeom>
          <a:solidFill>
            <a:schemeClr val="accent5">
              <a:lumMod val="50000"/>
            </a:schemeClr>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US" sz="2800" b="1" dirty="0" err="1">
                <a:solidFill>
                  <a:schemeClr val="bg1"/>
                </a:solidFill>
                <a:latin typeface="#9Slide07 SVNUT Triumph Press" panose="00000500000000000000" pitchFamily="2" charset="0"/>
              </a:rPr>
              <a:t>Tóm</a:t>
            </a:r>
            <a:r>
              <a:rPr lang="en-US" sz="2800" b="1" dirty="0">
                <a:solidFill>
                  <a:schemeClr val="bg1"/>
                </a:solidFill>
                <a:latin typeface="#9Slide07 SVNUT Triumph Press" panose="00000500000000000000" pitchFamily="2" charset="0"/>
              </a:rPr>
              <a:t> </a:t>
            </a:r>
            <a:r>
              <a:rPr lang="en-US" sz="2800" b="1" dirty="0" err="1">
                <a:solidFill>
                  <a:schemeClr val="bg1"/>
                </a:solidFill>
                <a:latin typeface="#9Slide07 SVNUT Triumph Press" panose="00000500000000000000" pitchFamily="2" charset="0"/>
              </a:rPr>
              <a:t>tắt</a:t>
            </a:r>
            <a:endParaRPr sz="2800" b="1" dirty="0">
              <a:solidFill>
                <a:schemeClr val="bg1"/>
              </a:solidFill>
              <a:latin typeface="#9Slide07 SVNUT Triumph Press" panose="00000500000000000000" pitchFamily="2" charset="0"/>
            </a:endParaRPr>
          </a:p>
        </p:txBody>
      </p:sp>
      <p:sp>
        <p:nvSpPr>
          <p:cNvPr id="61" name="Rectangle 60">
            <a:extLst>
              <a:ext uri="{FF2B5EF4-FFF2-40B4-BE49-F238E27FC236}">
                <a16:creationId xmlns:a16="http://schemas.microsoft.com/office/drawing/2014/main" id="{CA1505C1-6F10-49D6-83E1-627A8463EAF9}"/>
              </a:ext>
            </a:extLst>
          </p:cNvPr>
          <p:cNvSpPr/>
          <p:nvPr/>
        </p:nvSpPr>
        <p:spPr>
          <a:xfrm>
            <a:off x="1513522" y="3108532"/>
            <a:ext cx="1829347" cy="1569660"/>
          </a:xfrm>
          <a:prstGeom prst="rect">
            <a:avLst/>
          </a:prstGeom>
        </p:spPr>
        <p:txBody>
          <a:bodyPr wrap="none">
            <a:spAutoFit/>
          </a:bodyPr>
          <a:lstStyle/>
          <a:p>
            <a:r>
              <a:rPr lang="en-US" sz="3200" dirty="0">
                <a:latin typeface="#9Slide07 Dorayaki" pitchFamily="2" charset="0"/>
                <a:sym typeface="Wingdings"/>
              </a:rPr>
              <a:t>S: 60m</a:t>
            </a:r>
          </a:p>
          <a:p>
            <a:r>
              <a:rPr lang="en-US" sz="3200" dirty="0">
                <a:latin typeface="#9Slide07 Dorayaki" pitchFamily="2" charset="0"/>
                <a:sym typeface="Wingdings"/>
              </a:rPr>
              <a:t>t: 10 </a:t>
            </a:r>
            <a:r>
              <a:rPr lang="en-US" sz="3200" dirty="0" err="1">
                <a:latin typeface="#9Slide07 Dorayaki" pitchFamily="2" charset="0"/>
                <a:sym typeface="Wingdings"/>
              </a:rPr>
              <a:t>giây</a:t>
            </a:r>
            <a:endParaRPr lang="en-US" sz="3200" dirty="0">
              <a:latin typeface="#9Slide07 Dorayaki" pitchFamily="2" charset="0"/>
              <a:sym typeface="Wingdings"/>
            </a:endParaRPr>
          </a:p>
          <a:p>
            <a:r>
              <a:rPr lang="en-US" sz="3200" dirty="0">
                <a:latin typeface="#9Slide07 Dorayaki" pitchFamily="2" charset="0"/>
                <a:sym typeface="Wingdings"/>
              </a:rPr>
              <a:t>v: …m/</a:t>
            </a:r>
            <a:r>
              <a:rPr lang="en-US" sz="3200" dirty="0" err="1">
                <a:latin typeface="#9Slide07 Dorayaki" pitchFamily="2" charset="0"/>
                <a:sym typeface="Wingdings"/>
              </a:rPr>
              <a:t>giây</a:t>
            </a:r>
            <a:r>
              <a:rPr lang="en-US" sz="3200" dirty="0">
                <a:latin typeface="#9Slide07 Dorayaki" pitchFamily="2" charset="0"/>
                <a:sym typeface="Wingdings"/>
              </a:rPr>
              <a:t>?</a:t>
            </a:r>
          </a:p>
        </p:txBody>
      </p:sp>
      <p:sp>
        <p:nvSpPr>
          <p:cNvPr id="28" name="TextBox 27">
            <a:extLst>
              <a:ext uri="{FF2B5EF4-FFF2-40B4-BE49-F238E27FC236}">
                <a16:creationId xmlns:a16="http://schemas.microsoft.com/office/drawing/2014/main" id="{D1725994-4B0A-423B-848F-DCD6A0BD1936}"/>
              </a:ext>
            </a:extLst>
          </p:cNvPr>
          <p:cNvSpPr txBox="1"/>
          <p:nvPr/>
        </p:nvSpPr>
        <p:spPr>
          <a:xfrm>
            <a:off x="6505642" y="1451995"/>
            <a:ext cx="1501853" cy="523220"/>
          </a:xfrm>
          <a:prstGeom prst="rect">
            <a:avLst/>
          </a:prstGeom>
        </p:spPr>
        <p:style>
          <a:lnRef idx="2">
            <a:schemeClr val="accent2"/>
          </a:lnRef>
          <a:fillRef idx="1">
            <a:schemeClr val="lt1"/>
          </a:fillRef>
          <a:effectRef idx="0">
            <a:schemeClr val="accent2"/>
          </a:effectRef>
          <a:fontRef idx="minor">
            <a:schemeClr val="dk1"/>
          </a:fontRef>
        </p:style>
        <p:txBody>
          <a:bodyPr wrap="square" rtlCol="0" anchor="b">
            <a:spAutoFit/>
          </a:bodyPr>
          <a:lstStyle/>
          <a:p>
            <a:pPr algn="ctr"/>
            <a:r>
              <a:rPr lang="en-US" sz="2800" b="1" dirty="0">
                <a:solidFill>
                  <a:srgbClr val="FFC000"/>
                </a:solidFill>
                <a:latin typeface="#9Slide07 Cadena" panose="02000503000000020004" pitchFamily="2" charset="0"/>
                <a:cs typeface="#9Slide07 Baloo Tamma" panose="03080902040302020200" pitchFamily="66" charset="0"/>
              </a:rPr>
              <a:t>v</a:t>
            </a:r>
            <a:r>
              <a:rPr lang="en-US" sz="2800" b="1" dirty="0">
                <a:solidFill>
                  <a:srgbClr val="FF0000"/>
                </a:solidFill>
                <a:latin typeface="#9Slide07 Cadena" panose="02000503000000020004" pitchFamily="2" charset="0"/>
                <a:cs typeface="#9Slide07 Baloo Tamma" panose="03080902040302020200" pitchFamily="66" charset="0"/>
              </a:rPr>
              <a:t> </a:t>
            </a:r>
            <a:r>
              <a:rPr lang="en-US" sz="2800" b="1" dirty="0">
                <a:solidFill>
                  <a:schemeClr val="tx1"/>
                </a:solidFill>
                <a:latin typeface="#9Slide07 Cadena" panose="02000503000000020004" pitchFamily="2" charset="0"/>
                <a:cs typeface="#9Slide07 Baloo Tamma" panose="03080902040302020200" pitchFamily="66" charset="0"/>
              </a:rPr>
              <a:t>=</a:t>
            </a:r>
            <a:r>
              <a:rPr lang="en-US" sz="2800" b="1" dirty="0">
                <a:solidFill>
                  <a:srgbClr val="FF0000"/>
                </a:solidFill>
                <a:latin typeface="#9Slide07 Cadena" panose="02000503000000020004" pitchFamily="2" charset="0"/>
                <a:cs typeface="#9Slide07 Baloo Tamma" panose="03080902040302020200" pitchFamily="66" charset="0"/>
              </a:rPr>
              <a:t> </a:t>
            </a:r>
            <a:r>
              <a:rPr lang="en-US" sz="2800" b="1" dirty="0">
                <a:solidFill>
                  <a:srgbClr val="56C64A"/>
                </a:solidFill>
                <a:latin typeface="#9Slide07 Cadena" panose="02000503000000020004" pitchFamily="2" charset="0"/>
                <a:cs typeface="#9Slide07 Baloo Tamma" panose="03080902040302020200" pitchFamily="66" charset="0"/>
              </a:rPr>
              <a:t>s</a:t>
            </a:r>
            <a:r>
              <a:rPr lang="en-US" sz="2800" b="1" dirty="0">
                <a:solidFill>
                  <a:srgbClr val="FF0000"/>
                </a:solidFill>
                <a:latin typeface="#9Slide07 Cadena" panose="02000503000000020004" pitchFamily="2" charset="0"/>
                <a:cs typeface="#9Slide07 Baloo Tamma" panose="03080902040302020200" pitchFamily="66" charset="0"/>
              </a:rPr>
              <a:t> </a:t>
            </a:r>
            <a:r>
              <a:rPr lang="en-US" sz="2800" b="1" dirty="0">
                <a:solidFill>
                  <a:srgbClr val="769BE6"/>
                </a:solidFill>
                <a:latin typeface="#9Slide07 Cadena" panose="02000503000000020004" pitchFamily="2" charset="0"/>
                <a:cs typeface="#9Slide07 Baloo Tamma" panose="03080902040302020200" pitchFamily="66" charset="0"/>
              </a:rPr>
              <a:t>:</a:t>
            </a:r>
            <a:r>
              <a:rPr lang="en-US" sz="2800" b="1" dirty="0">
                <a:solidFill>
                  <a:srgbClr val="FF0000"/>
                </a:solidFill>
                <a:latin typeface="#9Slide07 Cadena" panose="02000503000000020004" pitchFamily="2" charset="0"/>
                <a:cs typeface="#9Slide07 Baloo Tamma" panose="03080902040302020200" pitchFamily="66" charset="0"/>
              </a:rPr>
              <a:t> </a:t>
            </a:r>
            <a:r>
              <a:rPr lang="en-US" sz="2800" b="1" dirty="0">
                <a:solidFill>
                  <a:srgbClr val="FC4A46"/>
                </a:solidFill>
                <a:latin typeface="#9Slide07 Cadena" panose="02000503000000020004" pitchFamily="2" charset="0"/>
                <a:cs typeface="#9Slide07 Baloo Tamma" panose="03080902040302020200" pitchFamily="66" charset="0"/>
              </a:rPr>
              <a:t>t</a:t>
            </a:r>
          </a:p>
        </p:txBody>
      </p:sp>
      <p:cxnSp>
        <p:nvCxnSpPr>
          <p:cNvPr id="23" name="Connector: Curved 22">
            <a:extLst>
              <a:ext uri="{FF2B5EF4-FFF2-40B4-BE49-F238E27FC236}">
                <a16:creationId xmlns:a16="http://schemas.microsoft.com/office/drawing/2014/main" id="{B92821EB-7142-4A07-A8E9-1CDF0E28072B}"/>
              </a:ext>
            </a:extLst>
          </p:cNvPr>
          <p:cNvCxnSpPr>
            <a:cxnSpLocks/>
          </p:cNvCxnSpPr>
          <p:nvPr/>
        </p:nvCxnSpPr>
        <p:spPr>
          <a:xfrm rot="16200000" flipV="1">
            <a:off x="5421344" y="477203"/>
            <a:ext cx="449092" cy="425301"/>
          </a:xfrm>
          <a:prstGeom prst="curvedConnector3">
            <a:avLst>
              <a:gd name="adj1" fmla="val 50000"/>
            </a:avLst>
          </a:prstGeom>
          <a:ln w="28575">
            <a:prstDash val="sysDash"/>
            <a:tailEnd type="triangle"/>
          </a:ln>
        </p:spPr>
        <p:style>
          <a:lnRef idx="1">
            <a:schemeClr val="accent1"/>
          </a:lnRef>
          <a:fillRef idx="0">
            <a:schemeClr val="accent1"/>
          </a:fillRef>
          <a:effectRef idx="0">
            <a:schemeClr val="accent1"/>
          </a:effectRef>
          <a:fontRef idx="minor">
            <a:schemeClr val="tx1"/>
          </a:fontRef>
        </p:style>
      </p:cxnSp>
      <p:cxnSp>
        <p:nvCxnSpPr>
          <p:cNvPr id="24" name="Connector: Curved 23">
            <a:extLst>
              <a:ext uri="{FF2B5EF4-FFF2-40B4-BE49-F238E27FC236}">
                <a16:creationId xmlns:a16="http://schemas.microsoft.com/office/drawing/2014/main" id="{F7E837AE-16C0-43E4-9D25-9D2E8F6DA3E7}"/>
              </a:ext>
            </a:extLst>
          </p:cNvPr>
          <p:cNvCxnSpPr>
            <a:cxnSpLocks/>
            <a:endCxn id="27" idx="3"/>
          </p:cNvCxnSpPr>
          <p:nvPr/>
        </p:nvCxnSpPr>
        <p:spPr>
          <a:xfrm rot="16200000" flipV="1">
            <a:off x="7196533" y="548869"/>
            <a:ext cx="482076" cy="248986"/>
          </a:xfrm>
          <a:prstGeom prst="curvedConnector2">
            <a:avLst/>
          </a:prstGeom>
          <a:ln w="28575">
            <a:prstDash val="sysDash"/>
            <a:tailEnd type="triangle"/>
          </a:ln>
        </p:spPr>
        <p:style>
          <a:lnRef idx="1">
            <a:schemeClr val="accent1"/>
          </a:lnRef>
          <a:fillRef idx="0">
            <a:schemeClr val="accent1"/>
          </a:fillRef>
          <a:effectRef idx="0">
            <a:schemeClr val="accent1"/>
          </a:effectRef>
          <a:fontRef idx="minor">
            <a:schemeClr val="tx1"/>
          </a:fontRef>
        </p:style>
      </p:cxnSp>
      <p:sp>
        <p:nvSpPr>
          <p:cNvPr id="25" name="TextBox 24">
            <a:extLst>
              <a:ext uri="{FF2B5EF4-FFF2-40B4-BE49-F238E27FC236}">
                <a16:creationId xmlns:a16="http://schemas.microsoft.com/office/drawing/2014/main" id="{F7D2F6B1-EACD-4D90-87FF-B7D877F0B030}"/>
              </a:ext>
            </a:extLst>
          </p:cNvPr>
          <p:cNvSpPr txBox="1"/>
          <p:nvPr/>
        </p:nvSpPr>
        <p:spPr>
          <a:xfrm>
            <a:off x="5049801" y="105078"/>
            <a:ext cx="383438" cy="584775"/>
          </a:xfrm>
          <a:prstGeom prst="rect">
            <a:avLst/>
          </a:prstGeom>
          <a:noFill/>
        </p:spPr>
        <p:txBody>
          <a:bodyPr wrap="none" rtlCol="0">
            <a:spAutoFit/>
          </a:bodyPr>
          <a:lstStyle/>
          <a:p>
            <a:r>
              <a:rPr lang="en-US" sz="3200" dirty="0">
                <a:solidFill>
                  <a:srgbClr val="56C64A"/>
                </a:solidFill>
                <a:latin typeface="#9Slide07 Cadena" panose="02000503000000020004" pitchFamily="2" charset="0"/>
              </a:rPr>
              <a:t>s</a:t>
            </a:r>
          </a:p>
        </p:txBody>
      </p:sp>
      <p:sp>
        <p:nvSpPr>
          <p:cNvPr id="26" name="TextBox 25">
            <a:extLst>
              <a:ext uri="{FF2B5EF4-FFF2-40B4-BE49-F238E27FC236}">
                <a16:creationId xmlns:a16="http://schemas.microsoft.com/office/drawing/2014/main" id="{A896472F-7A30-403E-83AD-82F98D714905}"/>
              </a:ext>
            </a:extLst>
          </p:cNvPr>
          <p:cNvSpPr txBox="1"/>
          <p:nvPr/>
        </p:nvSpPr>
        <p:spPr>
          <a:xfrm>
            <a:off x="3273662" y="1536699"/>
            <a:ext cx="407484" cy="584775"/>
          </a:xfrm>
          <a:prstGeom prst="rect">
            <a:avLst/>
          </a:prstGeom>
          <a:noFill/>
        </p:spPr>
        <p:txBody>
          <a:bodyPr wrap="none" rtlCol="0">
            <a:spAutoFit/>
          </a:bodyPr>
          <a:lstStyle/>
          <a:p>
            <a:r>
              <a:rPr lang="en-US" sz="3200" dirty="0">
                <a:solidFill>
                  <a:srgbClr val="FFC000"/>
                </a:solidFill>
                <a:latin typeface="#9Slide07 Cadena" panose="02000503000000020004" pitchFamily="2" charset="0"/>
              </a:rPr>
              <a:t>v</a:t>
            </a:r>
          </a:p>
        </p:txBody>
      </p:sp>
      <p:sp>
        <p:nvSpPr>
          <p:cNvPr id="27" name="TextBox 26">
            <a:extLst>
              <a:ext uri="{FF2B5EF4-FFF2-40B4-BE49-F238E27FC236}">
                <a16:creationId xmlns:a16="http://schemas.microsoft.com/office/drawing/2014/main" id="{43875E79-158F-426E-96C8-7F4778521FAE}"/>
              </a:ext>
            </a:extLst>
          </p:cNvPr>
          <p:cNvSpPr txBox="1"/>
          <p:nvPr/>
        </p:nvSpPr>
        <p:spPr>
          <a:xfrm>
            <a:off x="6966508" y="139936"/>
            <a:ext cx="346570" cy="584775"/>
          </a:xfrm>
          <a:prstGeom prst="rect">
            <a:avLst/>
          </a:prstGeom>
          <a:noFill/>
        </p:spPr>
        <p:txBody>
          <a:bodyPr wrap="none" rtlCol="0">
            <a:spAutoFit/>
          </a:bodyPr>
          <a:lstStyle/>
          <a:p>
            <a:r>
              <a:rPr lang="en-US" sz="3200" dirty="0">
                <a:solidFill>
                  <a:srgbClr val="FC4A46"/>
                </a:solidFill>
                <a:latin typeface="#9Slide07 Cadena" panose="02000503000000020004" pitchFamily="2" charset="0"/>
              </a:rPr>
              <a:t>t</a:t>
            </a:r>
          </a:p>
        </p:txBody>
      </p:sp>
      <p:cxnSp>
        <p:nvCxnSpPr>
          <p:cNvPr id="29" name="Connector: Curved 28">
            <a:extLst>
              <a:ext uri="{FF2B5EF4-FFF2-40B4-BE49-F238E27FC236}">
                <a16:creationId xmlns:a16="http://schemas.microsoft.com/office/drawing/2014/main" id="{31342D9E-F102-4EC1-AE41-63706D72B92C}"/>
              </a:ext>
            </a:extLst>
          </p:cNvPr>
          <p:cNvCxnSpPr>
            <a:cxnSpLocks/>
            <a:endCxn id="26" idx="1"/>
          </p:cNvCxnSpPr>
          <p:nvPr/>
        </p:nvCxnSpPr>
        <p:spPr>
          <a:xfrm>
            <a:off x="2428195" y="1618756"/>
            <a:ext cx="845467" cy="210331"/>
          </a:xfrm>
          <a:prstGeom prst="curvedConnector3">
            <a:avLst>
              <a:gd name="adj1" fmla="val 50000"/>
            </a:avLst>
          </a:prstGeom>
          <a:ln w="28575">
            <a:prstDash val="sysDash"/>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117858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19"/>
                                        </p:tgtEl>
                                        <p:attrNameLst>
                                          <p:attrName>style.visibility</p:attrName>
                                        </p:attrNameLst>
                                      </p:cBhvr>
                                      <p:to>
                                        <p:strVal val="visible"/>
                                      </p:to>
                                    </p:set>
                                    <p:anim calcmode="lin" valueType="num">
                                      <p:cBhvr>
                                        <p:cTn id="7" dur="500" fill="hold"/>
                                        <p:tgtEl>
                                          <p:spTgt spid="19"/>
                                        </p:tgtEl>
                                        <p:attrNameLst>
                                          <p:attrName>ppt_w</p:attrName>
                                        </p:attrNameLst>
                                      </p:cBhvr>
                                      <p:tavLst>
                                        <p:tav tm="0">
                                          <p:val>
                                            <p:fltVal val="0"/>
                                          </p:val>
                                        </p:tav>
                                        <p:tav tm="100000">
                                          <p:val>
                                            <p:strVal val="#ppt_w"/>
                                          </p:val>
                                        </p:tav>
                                      </p:tavLst>
                                    </p:anim>
                                    <p:anim calcmode="lin" valueType="num">
                                      <p:cBhvr>
                                        <p:cTn id="8" dur="500" fill="hold"/>
                                        <p:tgtEl>
                                          <p:spTgt spid="19"/>
                                        </p:tgtEl>
                                        <p:attrNameLst>
                                          <p:attrName>ppt_h</p:attrName>
                                        </p:attrNameLst>
                                      </p:cBhvr>
                                      <p:tavLst>
                                        <p:tav tm="0">
                                          <p:val>
                                            <p:fltVal val="0"/>
                                          </p:val>
                                        </p:tav>
                                        <p:tav tm="100000">
                                          <p:val>
                                            <p:strVal val="#ppt_h"/>
                                          </p:val>
                                        </p:tav>
                                      </p:tavLst>
                                    </p:anim>
                                    <p:animEffect transition="in" filter="fade">
                                      <p:cBhvr>
                                        <p:cTn id="9" dur="500"/>
                                        <p:tgtEl>
                                          <p:spTgt spid="19"/>
                                        </p:tgtEl>
                                      </p:cBhvr>
                                    </p:animEffect>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60"/>
                                        </p:tgtEl>
                                        <p:attrNameLst>
                                          <p:attrName>style.visibility</p:attrName>
                                        </p:attrNameLst>
                                      </p:cBhvr>
                                      <p:to>
                                        <p:strVal val="visible"/>
                                      </p:to>
                                    </p:set>
                                    <p:animEffect transition="in" filter="barn(inVertical)">
                                      <p:cBhvr>
                                        <p:cTn id="14" dur="500"/>
                                        <p:tgtEl>
                                          <p:spTgt spid="60"/>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8" fill="hold" nodeType="clickEffect">
                                  <p:stCondLst>
                                    <p:cond delay="0"/>
                                  </p:stCondLst>
                                  <p:childTnLst>
                                    <p:set>
                                      <p:cBhvr>
                                        <p:cTn id="18" dur="1" fill="hold">
                                          <p:stCondLst>
                                            <p:cond delay="0"/>
                                          </p:stCondLst>
                                        </p:cTn>
                                        <p:tgtEl>
                                          <p:spTgt spid="53"/>
                                        </p:tgtEl>
                                        <p:attrNameLst>
                                          <p:attrName>style.visibility</p:attrName>
                                        </p:attrNameLst>
                                      </p:cBhvr>
                                      <p:to>
                                        <p:strVal val="visible"/>
                                      </p:to>
                                    </p:set>
                                    <p:animEffect transition="in" filter="wipe(left)">
                                      <p:cBhvr>
                                        <p:cTn id="19" dur="200"/>
                                        <p:tgtEl>
                                          <p:spTgt spid="53"/>
                                        </p:tgtEl>
                                      </p:cBhvr>
                                    </p:animEffect>
                                  </p:childTnLst>
                                </p:cTn>
                              </p:par>
                            </p:childTnLst>
                          </p:cTn>
                        </p:par>
                        <p:par>
                          <p:cTn id="20" fill="hold">
                            <p:stCondLst>
                              <p:cond delay="200"/>
                            </p:stCondLst>
                            <p:childTnLst>
                              <p:par>
                                <p:cTn id="21" presetID="22" presetClass="entr" presetSubtype="4" fill="hold" nodeType="afterEffect">
                                  <p:stCondLst>
                                    <p:cond delay="0"/>
                                  </p:stCondLst>
                                  <p:childTnLst>
                                    <p:set>
                                      <p:cBhvr>
                                        <p:cTn id="22" dur="1" fill="hold">
                                          <p:stCondLst>
                                            <p:cond delay="0"/>
                                          </p:stCondLst>
                                        </p:cTn>
                                        <p:tgtEl>
                                          <p:spTgt spid="23"/>
                                        </p:tgtEl>
                                        <p:attrNameLst>
                                          <p:attrName>style.visibility</p:attrName>
                                        </p:attrNameLst>
                                      </p:cBhvr>
                                      <p:to>
                                        <p:strVal val="visible"/>
                                      </p:to>
                                    </p:set>
                                    <p:animEffect transition="in" filter="wipe(down)">
                                      <p:cBhvr>
                                        <p:cTn id="23" dur="500"/>
                                        <p:tgtEl>
                                          <p:spTgt spid="23"/>
                                        </p:tgtEl>
                                      </p:cBhvr>
                                    </p:animEffect>
                                  </p:childTnLst>
                                </p:cTn>
                              </p:par>
                            </p:childTnLst>
                          </p:cTn>
                        </p:par>
                        <p:par>
                          <p:cTn id="24" fill="hold">
                            <p:stCondLst>
                              <p:cond delay="700"/>
                            </p:stCondLst>
                            <p:childTnLst>
                              <p:par>
                                <p:cTn id="25" presetID="22" presetClass="entr" presetSubtype="4" fill="hold" grpId="0" nodeType="afterEffect">
                                  <p:stCondLst>
                                    <p:cond delay="0"/>
                                  </p:stCondLst>
                                  <p:childTnLst>
                                    <p:set>
                                      <p:cBhvr>
                                        <p:cTn id="26" dur="1" fill="hold">
                                          <p:stCondLst>
                                            <p:cond delay="0"/>
                                          </p:stCondLst>
                                        </p:cTn>
                                        <p:tgtEl>
                                          <p:spTgt spid="25"/>
                                        </p:tgtEl>
                                        <p:attrNameLst>
                                          <p:attrName>style.visibility</p:attrName>
                                        </p:attrNameLst>
                                      </p:cBhvr>
                                      <p:to>
                                        <p:strVal val="visible"/>
                                      </p:to>
                                    </p:set>
                                    <p:animEffect transition="in" filter="wipe(down)">
                                      <p:cBhvr>
                                        <p:cTn id="27" dur="500"/>
                                        <p:tgtEl>
                                          <p:spTgt spid="25"/>
                                        </p:tgtEl>
                                      </p:cBhvr>
                                    </p:animEffect>
                                  </p:childTnLst>
                                </p:cTn>
                              </p:par>
                            </p:childTnLst>
                          </p:cTn>
                        </p:par>
                        <p:par>
                          <p:cTn id="28" fill="hold">
                            <p:stCondLst>
                              <p:cond delay="1200"/>
                            </p:stCondLst>
                            <p:childTnLst>
                              <p:par>
                                <p:cTn id="29" presetID="2" presetClass="entr" presetSubtype="4" fill="hold" nodeType="afterEffect">
                                  <p:stCondLst>
                                    <p:cond delay="0"/>
                                  </p:stCondLst>
                                  <p:childTnLst>
                                    <p:set>
                                      <p:cBhvr>
                                        <p:cTn id="30" dur="1" fill="hold">
                                          <p:stCondLst>
                                            <p:cond delay="0"/>
                                          </p:stCondLst>
                                        </p:cTn>
                                        <p:tgtEl>
                                          <p:spTgt spid="61">
                                            <p:txEl>
                                              <p:pRg st="0" end="0"/>
                                            </p:txEl>
                                          </p:spTgt>
                                        </p:tgtEl>
                                        <p:attrNameLst>
                                          <p:attrName>style.visibility</p:attrName>
                                        </p:attrNameLst>
                                      </p:cBhvr>
                                      <p:to>
                                        <p:strVal val="visible"/>
                                      </p:to>
                                    </p:set>
                                    <p:anim calcmode="lin" valueType="num">
                                      <p:cBhvr additive="base">
                                        <p:cTn id="31" dur="500" fill="hold"/>
                                        <p:tgtEl>
                                          <p:spTgt spid="61">
                                            <p:txEl>
                                              <p:pRg st="0" end="0"/>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61">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nodeType="clickEffect">
                                  <p:stCondLst>
                                    <p:cond delay="0"/>
                                  </p:stCondLst>
                                  <p:childTnLst>
                                    <p:set>
                                      <p:cBhvr>
                                        <p:cTn id="36" dur="1" fill="hold">
                                          <p:stCondLst>
                                            <p:cond delay="0"/>
                                          </p:stCondLst>
                                        </p:cTn>
                                        <p:tgtEl>
                                          <p:spTgt spid="55"/>
                                        </p:tgtEl>
                                        <p:attrNameLst>
                                          <p:attrName>style.visibility</p:attrName>
                                        </p:attrNameLst>
                                      </p:cBhvr>
                                      <p:to>
                                        <p:strVal val="visible"/>
                                      </p:to>
                                    </p:set>
                                    <p:animEffect transition="in" filter="wipe(left)">
                                      <p:cBhvr>
                                        <p:cTn id="37" dur="500"/>
                                        <p:tgtEl>
                                          <p:spTgt spid="55"/>
                                        </p:tgtEl>
                                      </p:cBhvr>
                                    </p:animEffect>
                                  </p:childTnLst>
                                </p:cTn>
                              </p:par>
                            </p:childTnLst>
                          </p:cTn>
                        </p:par>
                        <p:par>
                          <p:cTn id="38" fill="hold">
                            <p:stCondLst>
                              <p:cond delay="500"/>
                            </p:stCondLst>
                            <p:childTnLst>
                              <p:par>
                                <p:cTn id="39" presetID="22" presetClass="entr" presetSubtype="4" fill="hold" nodeType="afterEffect">
                                  <p:stCondLst>
                                    <p:cond delay="0"/>
                                  </p:stCondLst>
                                  <p:childTnLst>
                                    <p:set>
                                      <p:cBhvr>
                                        <p:cTn id="40" dur="1" fill="hold">
                                          <p:stCondLst>
                                            <p:cond delay="0"/>
                                          </p:stCondLst>
                                        </p:cTn>
                                        <p:tgtEl>
                                          <p:spTgt spid="24"/>
                                        </p:tgtEl>
                                        <p:attrNameLst>
                                          <p:attrName>style.visibility</p:attrName>
                                        </p:attrNameLst>
                                      </p:cBhvr>
                                      <p:to>
                                        <p:strVal val="visible"/>
                                      </p:to>
                                    </p:set>
                                    <p:animEffect transition="in" filter="wipe(down)">
                                      <p:cBhvr>
                                        <p:cTn id="41" dur="500"/>
                                        <p:tgtEl>
                                          <p:spTgt spid="24"/>
                                        </p:tgtEl>
                                      </p:cBhvr>
                                    </p:animEffect>
                                  </p:childTnLst>
                                </p:cTn>
                              </p:par>
                            </p:childTnLst>
                          </p:cTn>
                        </p:par>
                        <p:par>
                          <p:cTn id="42" fill="hold">
                            <p:stCondLst>
                              <p:cond delay="1000"/>
                            </p:stCondLst>
                            <p:childTnLst>
                              <p:par>
                                <p:cTn id="43" presetID="22" presetClass="entr" presetSubtype="4" fill="hold" grpId="0" nodeType="afterEffect">
                                  <p:stCondLst>
                                    <p:cond delay="0"/>
                                  </p:stCondLst>
                                  <p:childTnLst>
                                    <p:set>
                                      <p:cBhvr>
                                        <p:cTn id="44" dur="1" fill="hold">
                                          <p:stCondLst>
                                            <p:cond delay="0"/>
                                          </p:stCondLst>
                                        </p:cTn>
                                        <p:tgtEl>
                                          <p:spTgt spid="27"/>
                                        </p:tgtEl>
                                        <p:attrNameLst>
                                          <p:attrName>style.visibility</p:attrName>
                                        </p:attrNameLst>
                                      </p:cBhvr>
                                      <p:to>
                                        <p:strVal val="visible"/>
                                      </p:to>
                                    </p:set>
                                    <p:animEffect transition="in" filter="wipe(down)">
                                      <p:cBhvr>
                                        <p:cTn id="45" dur="500"/>
                                        <p:tgtEl>
                                          <p:spTgt spid="27"/>
                                        </p:tgtEl>
                                      </p:cBhvr>
                                    </p:animEffect>
                                  </p:childTnLst>
                                </p:cTn>
                              </p:par>
                            </p:childTnLst>
                          </p:cTn>
                        </p:par>
                        <p:par>
                          <p:cTn id="46" fill="hold">
                            <p:stCondLst>
                              <p:cond delay="1500"/>
                            </p:stCondLst>
                            <p:childTnLst>
                              <p:par>
                                <p:cTn id="47" presetID="2" presetClass="entr" presetSubtype="4" fill="hold" nodeType="afterEffect">
                                  <p:stCondLst>
                                    <p:cond delay="0"/>
                                  </p:stCondLst>
                                  <p:childTnLst>
                                    <p:set>
                                      <p:cBhvr>
                                        <p:cTn id="48" dur="1" fill="hold">
                                          <p:stCondLst>
                                            <p:cond delay="0"/>
                                          </p:stCondLst>
                                        </p:cTn>
                                        <p:tgtEl>
                                          <p:spTgt spid="61">
                                            <p:txEl>
                                              <p:pRg st="1" end="1"/>
                                            </p:txEl>
                                          </p:spTgt>
                                        </p:tgtEl>
                                        <p:attrNameLst>
                                          <p:attrName>style.visibility</p:attrName>
                                        </p:attrNameLst>
                                      </p:cBhvr>
                                      <p:to>
                                        <p:strVal val="visible"/>
                                      </p:to>
                                    </p:set>
                                    <p:anim calcmode="lin" valueType="num">
                                      <p:cBhvr additive="base">
                                        <p:cTn id="49" dur="500" fill="hold"/>
                                        <p:tgtEl>
                                          <p:spTgt spid="61">
                                            <p:txEl>
                                              <p:pRg st="1" end="1"/>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61">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2" presetClass="entr" presetSubtype="8" fill="hold" nodeType="clickEffect">
                                  <p:stCondLst>
                                    <p:cond delay="0"/>
                                  </p:stCondLst>
                                  <p:childTnLst>
                                    <p:set>
                                      <p:cBhvr>
                                        <p:cTn id="54" dur="1" fill="hold">
                                          <p:stCondLst>
                                            <p:cond delay="0"/>
                                          </p:stCondLst>
                                        </p:cTn>
                                        <p:tgtEl>
                                          <p:spTgt spid="22"/>
                                        </p:tgtEl>
                                        <p:attrNameLst>
                                          <p:attrName>style.visibility</p:attrName>
                                        </p:attrNameLst>
                                      </p:cBhvr>
                                      <p:to>
                                        <p:strVal val="visible"/>
                                      </p:to>
                                    </p:set>
                                    <p:animEffect transition="in" filter="wipe(left)">
                                      <p:cBhvr>
                                        <p:cTn id="55" dur="500"/>
                                        <p:tgtEl>
                                          <p:spTgt spid="22"/>
                                        </p:tgtEl>
                                      </p:cBhvr>
                                    </p:animEffect>
                                  </p:childTnLst>
                                </p:cTn>
                              </p:par>
                            </p:childTnLst>
                          </p:cTn>
                        </p:par>
                        <p:par>
                          <p:cTn id="56" fill="hold">
                            <p:stCondLst>
                              <p:cond delay="500"/>
                            </p:stCondLst>
                            <p:childTnLst>
                              <p:par>
                                <p:cTn id="57" presetID="22" presetClass="entr" presetSubtype="8" fill="hold" nodeType="afterEffect">
                                  <p:stCondLst>
                                    <p:cond delay="0"/>
                                  </p:stCondLst>
                                  <p:childTnLst>
                                    <p:set>
                                      <p:cBhvr>
                                        <p:cTn id="58" dur="1" fill="hold">
                                          <p:stCondLst>
                                            <p:cond delay="0"/>
                                          </p:stCondLst>
                                        </p:cTn>
                                        <p:tgtEl>
                                          <p:spTgt spid="29"/>
                                        </p:tgtEl>
                                        <p:attrNameLst>
                                          <p:attrName>style.visibility</p:attrName>
                                        </p:attrNameLst>
                                      </p:cBhvr>
                                      <p:to>
                                        <p:strVal val="visible"/>
                                      </p:to>
                                    </p:set>
                                    <p:animEffect transition="in" filter="wipe(left)">
                                      <p:cBhvr>
                                        <p:cTn id="59" dur="500"/>
                                        <p:tgtEl>
                                          <p:spTgt spid="29"/>
                                        </p:tgtEl>
                                      </p:cBhvr>
                                    </p:animEffect>
                                  </p:childTnLst>
                                </p:cTn>
                              </p:par>
                            </p:childTnLst>
                          </p:cTn>
                        </p:par>
                        <p:par>
                          <p:cTn id="60" fill="hold">
                            <p:stCondLst>
                              <p:cond delay="1000"/>
                            </p:stCondLst>
                            <p:childTnLst>
                              <p:par>
                                <p:cTn id="61" presetID="22" presetClass="entr" presetSubtype="8" fill="hold" grpId="0" nodeType="afterEffect">
                                  <p:stCondLst>
                                    <p:cond delay="0"/>
                                  </p:stCondLst>
                                  <p:childTnLst>
                                    <p:set>
                                      <p:cBhvr>
                                        <p:cTn id="62" dur="1" fill="hold">
                                          <p:stCondLst>
                                            <p:cond delay="0"/>
                                          </p:stCondLst>
                                        </p:cTn>
                                        <p:tgtEl>
                                          <p:spTgt spid="26"/>
                                        </p:tgtEl>
                                        <p:attrNameLst>
                                          <p:attrName>style.visibility</p:attrName>
                                        </p:attrNameLst>
                                      </p:cBhvr>
                                      <p:to>
                                        <p:strVal val="visible"/>
                                      </p:to>
                                    </p:set>
                                    <p:animEffect transition="in" filter="wipe(left)">
                                      <p:cBhvr>
                                        <p:cTn id="63" dur="500"/>
                                        <p:tgtEl>
                                          <p:spTgt spid="26"/>
                                        </p:tgtEl>
                                      </p:cBhvr>
                                    </p:animEffect>
                                  </p:childTnLst>
                                </p:cTn>
                              </p:par>
                            </p:childTnLst>
                          </p:cTn>
                        </p:par>
                        <p:par>
                          <p:cTn id="64" fill="hold">
                            <p:stCondLst>
                              <p:cond delay="1500"/>
                            </p:stCondLst>
                            <p:childTnLst>
                              <p:par>
                                <p:cTn id="65" presetID="2" presetClass="entr" presetSubtype="4" fill="hold" nodeType="afterEffect">
                                  <p:stCondLst>
                                    <p:cond delay="0"/>
                                  </p:stCondLst>
                                  <p:childTnLst>
                                    <p:set>
                                      <p:cBhvr>
                                        <p:cTn id="66" dur="1" fill="hold">
                                          <p:stCondLst>
                                            <p:cond delay="0"/>
                                          </p:stCondLst>
                                        </p:cTn>
                                        <p:tgtEl>
                                          <p:spTgt spid="61">
                                            <p:txEl>
                                              <p:pRg st="2" end="2"/>
                                            </p:txEl>
                                          </p:spTgt>
                                        </p:tgtEl>
                                        <p:attrNameLst>
                                          <p:attrName>style.visibility</p:attrName>
                                        </p:attrNameLst>
                                      </p:cBhvr>
                                      <p:to>
                                        <p:strVal val="visible"/>
                                      </p:to>
                                    </p:set>
                                    <p:anim calcmode="lin" valueType="num">
                                      <p:cBhvr additive="base">
                                        <p:cTn id="67" dur="500" fill="hold"/>
                                        <p:tgtEl>
                                          <p:spTgt spid="61">
                                            <p:txEl>
                                              <p:pRg st="2" end="2"/>
                                            </p:txEl>
                                          </p:spTgt>
                                        </p:tgtEl>
                                        <p:attrNameLst>
                                          <p:attrName>ppt_x</p:attrName>
                                        </p:attrNameLst>
                                      </p:cBhvr>
                                      <p:tavLst>
                                        <p:tav tm="0">
                                          <p:val>
                                            <p:strVal val="#ppt_x"/>
                                          </p:val>
                                        </p:tav>
                                        <p:tav tm="100000">
                                          <p:val>
                                            <p:strVal val="#ppt_x"/>
                                          </p:val>
                                        </p:tav>
                                      </p:tavLst>
                                    </p:anim>
                                    <p:anim calcmode="lin" valueType="num">
                                      <p:cBhvr additive="base">
                                        <p:cTn id="68" dur="500" fill="hold"/>
                                        <p:tgtEl>
                                          <p:spTgt spid="61">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69" fill="hold">
                      <p:stCondLst>
                        <p:cond delay="indefinite"/>
                      </p:stCondLst>
                      <p:childTnLst>
                        <p:par>
                          <p:cTn id="70" fill="hold">
                            <p:stCondLst>
                              <p:cond delay="0"/>
                            </p:stCondLst>
                            <p:childTnLst>
                              <p:par>
                                <p:cTn id="71" presetID="53" presetClass="entr" presetSubtype="16" fill="hold" grpId="0" nodeType="clickEffect">
                                  <p:stCondLst>
                                    <p:cond delay="0"/>
                                  </p:stCondLst>
                                  <p:childTnLst>
                                    <p:set>
                                      <p:cBhvr>
                                        <p:cTn id="72" dur="1" fill="hold">
                                          <p:stCondLst>
                                            <p:cond delay="0"/>
                                          </p:stCondLst>
                                        </p:cTn>
                                        <p:tgtEl>
                                          <p:spTgt spid="28"/>
                                        </p:tgtEl>
                                        <p:attrNameLst>
                                          <p:attrName>style.visibility</p:attrName>
                                        </p:attrNameLst>
                                      </p:cBhvr>
                                      <p:to>
                                        <p:strVal val="visible"/>
                                      </p:to>
                                    </p:set>
                                    <p:anim calcmode="lin" valueType="num">
                                      <p:cBhvr>
                                        <p:cTn id="73" dur="500" fill="hold"/>
                                        <p:tgtEl>
                                          <p:spTgt spid="28"/>
                                        </p:tgtEl>
                                        <p:attrNameLst>
                                          <p:attrName>ppt_w</p:attrName>
                                        </p:attrNameLst>
                                      </p:cBhvr>
                                      <p:tavLst>
                                        <p:tav tm="0">
                                          <p:val>
                                            <p:fltVal val="0"/>
                                          </p:val>
                                        </p:tav>
                                        <p:tav tm="100000">
                                          <p:val>
                                            <p:strVal val="#ppt_w"/>
                                          </p:val>
                                        </p:tav>
                                      </p:tavLst>
                                    </p:anim>
                                    <p:anim calcmode="lin" valueType="num">
                                      <p:cBhvr>
                                        <p:cTn id="74" dur="500" fill="hold"/>
                                        <p:tgtEl>
                                          <p:spTgt spid="28"/>
                                        </p:tgtEl>
                                        <p:attrNameLst>
                                          <p:attrName>ppt_h</p:attrName>
                                        </p:attrNameLst>
                                      </p:cBhvr>
                                      <p:tavLst>
                                        <p:tav tm="0">
                                          <p:val>
                                            <p:fltVal val="0"/>
                                          </p:val>
                                        </p:tav>
                                        <p:tav tm="100000">
                                          <p:val>
                                            <p:strVal val="#ppt_h"/>
                                          </p:val>
                                        </p:tav>
                                      </p:tavLst>
                                    </p:anim>
                                    <p:animEffect transition="in" filter="fade">
                                      <p:cBhvr>
                                        <p:cTn id="75" dur="500"/>
                                        <p:tgtEl>
                                          <p:spTgt spid="28"/>
                                        </p:tgtEl>
                                      </p:cBhvr>
                                    </p:animEffect>
                                  </p:childTnLst>
                                </p:cTn>
                              </p:par>
                            </p:childTnLst>
                          </p:cTn>
                        </p:par>
                      </p:childTnLst>
                    </p:cTn>
                  </p:par>
                  <p:par>
                    <p:cTn id="76" fill="hold">
                      <p:stCondLst>
                        <p:cond delay="indefinite"/>
                      </p:stCondLst>
                      <p:childTnLst>
                        <p:par>
                          <p:cTn id="77" fill="hold">
                            <p:stCondLst>
                              <p:cond delay="0"/>
                            </p:stCondLst>
                            <p:childTnLst>
                              <p:par>
                                <p:cTn id="78" presetID="16" presetClass="entr" presetSubtype="21" fill="hold" grpId="0" nodeType="clickEffect">
                                  <p:stCondLst>
                                    <p:cond delay="0"/>
                                  </p:stCondLst>
                                  <p:childTnLst>
                                    <p:set>
                                      <p:cBhvr>
                                        <p:cTn id="79" dur="1" fill="hold">
                                          <p:stCondLst>
                                            <p:cond delay="0"/>
                                          </p:stCondLst>
                                        </p:cTn>
                                        <p:tgtEl>
                                          <p:spTgt spid="165"/>
                                        </p:tgtEl>
                                        <p:attrNameLst>
                                          <p:attrName>style.visibility</p:attrName>
                                        </p:attrNameLst>
                                      </p:cBhvr>
                                      <p:to>
                                        <p:strVal val="visible"/>
                                      </p:to>
                                    </p:set>
                                    <p:animEffect transition="in" filter="barn(inVertical)">
                                      <p:cBhvr>
                                        <p:cTn id="80" dur="500"/>
                                        <p:tgtEl>
                                          <p:spTgt spid="165"/>
                                        </p:tgtEl>
                                      </p:cBhvr>
                                    </p:animEffect>
                                  </p:childTnLst>
                                </p:cTn>
                              </p:par>
                            </p:childTnLst>
                          </p:cTn>
                        </p:par>
                      </p:childTnLst>
                    </p:cTn>
                  </p:par>
                  <p:par>
                    <p:cTn id="81" fill="hold">
                      <p:stCondLst>
                        <p:cond delay="indefinite"/>
                      </p:stCondLst>
                      <p:childTnLst>
                        <p:par>
                          <p:cTn id="82" fill="hold">
                            <p:stCondLst>
                              <p:cond delay="0"/>
                            </p:stCondLst>
                            <p:childTnLst>
                              <p:par>
                                <p:cTn id="83" presetID="1" presetClass="entr" presetSubtype="0" fill="hold" grpId="0" nodeType="clickEffect">
                                  <p:stCondLst>
                                    <p:cond delay="0"/>
                                  </p:stCondLst>
                                  <p:childTnLst>
                                    <p:set>
                                      <p:cBhvr>
                                        <p:cTn id="84" dur="1" fill="hold">
                                          <p:stCondLst>
                                            <p:cond delay="0"/>
                                          </p:stCondLst>
                                        </p:cTn>
                                        <p:tgtEl>
                                          <p:spTgt spid="166">
                                            <p:txEl>
                                              <p:pRg st="0" end="0"/>
                                            </p:txEl>
                                          </p:spTgt>
                                        </p:tgtEl>
                                        <p:attrNameLst>
                                          <p:attrName>style.visibility</p:attrName>
                                        </p:attrNameLst>
                                      </p:cBhvr>
                                      <p:to>
                                        <p:strVal val="visible"/>
                                      </p:to>
                                    </p:set>
                                  </p:childTnLst>
                                </p:cTn>
                              </p:par>
                            </p:childTnLst>
                          </p:cTn>
                        </p:par>
                      </p:childTnLst>
                    </p:cTn>
                  </p:par>
                  <p:par>
                    <p:cTn id="85" fill="hold">
                      <p:stCondLst>
                        <p:cond delay="indefinite"/>
                      </p:stCondLst>
                      <p:childTnLst>
                        <p:par>
                          <p:cTn id="86" fill="hold">
                            <p:stCondLst>
                              <p:cond delay="0"/>
                            </p:stCondLst>
                            <p:childTnLst>
                              <p:par>
                                <p:cTn id="87" presetID="1" presetClass="entr" presetSubtype="0" fill="hold" grpId="0" nodeType="clickEffect">
                                  <p:stCondLst>
                                    <p:cond delay="0"/>
                                  </p:stCondLst>
                                  <p:childTnLst>
                                    <p:set>
                                      <p:cBhvr>
                                        <p:cTn id="88" dur="1" fill="hold">
                                          <p:stCondLst>
                                            <p:cond delay="0"/>
                                          </p:stCondLst>
                                        </p:cTn>
                                        <p:tgtEl>
                                          <p:spTgt spid="166">
                                            <p:txEl>
                                              <p:pRg st="1" end="1"/>
                                            </p:txEl>
                                          </p:spTgt>
                                        </p:tgtEl>
                                        <p:attrNameLst>
                                          <p:attrName>style.visibility</p:attrName>
                                        </p:attrNameLst>
                                      </p:cBhvr>
                                      <p:to>
                                        <p:strVal val="visible"/>
                                      </p:to>
                                    </p:set>
                                  </p:childTnLst>
                                </p:cTn>
                              </p:par>
                            </p:childTnLst>
                          </p:cTn>
                        </p:par>
                      </p:childTnLst>
                    </p:cTn>
                  </p:par>
                  <p:par>
                    <p:cTn id="89" fill="hold">
                      <p:stCondLst>
                        <p:cond delay="indefinite"/>
                      </p:stCondLst>
                      <p:childTnLst>
                        <p:par>
                          <p:cTn id="90" fill="hold">
                            <p:stCondLst>
                              <p:cond delay="0"/>
                            </p:stCondLst>
                            <p:childTnLst>
                              <p:par>
                                <p:cTn id="91" presetID="1" presetClass="entr" presetSubtype="0" fill="hold" grpId="0" nodeType="clickEffect">
                                  <p:stCondLst>
                                    <p:cond delay="0"/>
                                  </p:stCondLst>
                                  <p:childTnLst>
                                    <p:set>
                                      <p:cBhvr>
                                        <p:cTn id="92" dur="1" fill="hold">
                                          <p:stCondLst>
                                            <p:cond delay="0"/>
                                          </p:stCondLst>
                                        </p:cTn>
                                        <p:tgtEl>
                                          <p:spTgt spid="166">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165" grpId="0" animBg="1"/>
      <p:bldP spid="166" grpId="0" build="p"/>
      <p:bldP spid="60" grpId="0" animBg="1"/>
      <p:bldP spid="28" grpId="0" animBg="1"/>
      <p:bldP spid="25" grpId="0"/>
      <p:bldP spid="26" grpId="0"/>
      <p:bldP spid="27"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309"/>
        <p:cNvGrpSpPr/>
        <p:nvPr/>
      </p:nvGrpSpPr>
      <p:grpSpPr>
        <a:xfrm>
          <a:off x="0" y="0"/>
          <a:ext cx="0" cy="0"/>
          <a:chOff x="0" y="0"/>
          <a:chExt cx="0" cy="0"/>
        </a:xfrm>
      </p:grpSpPr>
      <p:sp>
        <p:nvSpPr>
          <p:cNvPr id="4" name="Rectangle 3">
            <a:extLst>
              <a:ext uri="{FF2B5EF4-FFF2-40B4-BE49-F238E27FC236}">
                <a16:creationId xmlns:a16="http://schemas.microsoft.com/office/drawing/2014/main" id="{B709529B-82D1-47EA-A181-5A768064F646}"/>
              </a:ext>
            </a:extLst>
          </p:cNvPr>
          <p:cNvSpPr/>
          <p:nvPr/>
        </p:nvSpPr>
        <p:spPr>
          <a:xfrm>
            <a:off x="1395948" y="609297"/>
            <a:ext cx="7410893" cy="954107"/>
          </a:xfrm>
          <a:prstGeom prst="rect">
            <a:avLst/>
          </a:prstGeom>
        </p:spPr>
        <p:txBody>
          <a:bodyPr wrap="square">
            <a:spAutoFit/>
          </a:bodyPr>
          <a:lstStyle/>
          <a:p>
            <a:r>
              <a:rPr lang="en-US" sz="2800" dirty="0" err="1">
                <a:latin typeface="#9Slide07 Cadena" panose="02000503000000020004" pitchFamily="2" charset="0"/>
                <a:cs typeface="Times New Roman" pitchFamily="18" charset="0"/>
              </a:rPr>
              <a:t>Một</a:t>
            </a:r>
            <a:r>
              <a:rPr lang="en-US" sz="2800" dirty="0">
                <a:latin typeface="#9Slide07 Cadena" panose="02000503000000020004" pitchFamily="2" charset="0"/>
                <a:cs typeface="Times New Roman" pitchFamily="18" charset="0"/>
              </a:rPr>
              <a:t> </a:t>
            </a:r>
            <a:r>
              <a:rPr lang="en-US" sz="2800" dirty="0" err="1">
                <a:latin typeface="#9Slide07 Cadena" panose="02000503000000020004" pitchFamily="2" charset="0"/>
                <a:cs typeface="Times New Roman" pitchFamily="18" charset="0"/>
              </a:rPr>
              <a:t>người</a:t>
            </a:r>
            <a:r>
              <a:rPr lang="en-US" sz="2800" dirty="0">
                <a:latin typeface="#9Slide07 Cadena" panose="02000503000000020004" pitchFamily="2" charset="0"/>
                <a:cs typeface="Times New Roman" pitchFamily="18" charset="0"/>
              </a:rPr>
              <a:t> </a:t>
            </a:r>
            <a:r>
              <a:rPr lang="en-US" sz="2800" dirty="0" err="1">
                <a:latin typeface="#9Slide07 Cadena" panose="02000503000000020004" pitchFamily="2" charset="0"/>
                <a:cs typeface="Times New Roman" pitchFamily="18" charset="0"/>
              </a:rPr>
              <a:t>đi</a:t>
            </a:r>
            <a:r>
              <a:rPr lang="en-US" sz="2800" dirty="0">
                <a:latin typeface="#9Slide07 Cadena" panose="02000503000000020004" pitchFamily="2" charset="0"/>
                <a:cs typeface="Times New Roman" pitchFamily="18" charset="0"/>
              </a:rPr>
              <a:t> </a:t>
            </a:r>
            <a:r>
              <a:rPr lang="en-US" sz="2800" dirty="0" err="1">
                <a:latin typeface="#9Slide07 Cadena" panose="02000503000000020004" pitchFamily="2" charset="0"/>
                <a:cs typeface="Times New Roman" pitchFamily="18" charset="0"/>
              </a:rPr>
              <a:t>xe</a:t>
            </a:r>
            <a:r>
              <a:rPr lang="en-US" sz="2800" dirty="0">
                <a:latin typeface="#9Slide07 Cadena" panose="02000503000000020004" pitchFamily="2" charset="0"/>
                <a:cs typeface="Times New Roman" pitchFamily="18" charset="0"/>
              </a:rPr>
              <a:t> </a:t>
            </a:r>
            <a:r>
              <a:rPr lang="en-US" sz="2800" dirty="0" err="1">
                <a:latin typeface="#9Slide07 Cadena" panose="02000503000000020004" pitchFamily="2" charset="0"/>
                <a:cs typeface="Times New Roman" pitchFamily="18" charset="0"/>
              </a:rPr>
              <a:t>máy</a:t>
            </a:r>
            <a:r>
              <a:rPr lang="en-US" sz="2800" dirty="0">
                <a:latin typeface="#9Slide07 Cadena" panose="02000503000000020004" pitchFamily="2" charset="0"/>
                <a:cs typeface="Times New Roman" pitchFamily="18" charset="0"/>
              </a:rPr>
              <a:t> </a:t>
            </a:r>
            <a:r>
              <a:rPr lang="en-US" sz="2800" dirty="0" err="1">
                <a:latin typeface="#9Slide07 Cadena" panose="02000503000000020004" pitchFamily="2" charset="0"/>
                <a:cs typeface="Times New Roman" pitchFamily="18" charset="0"/>
              </a:rPr>
              <a:t>trong</a:t>
            </a:r>
            <a:r>
              <a:rPr lang="en-US" sz="2800" dirty="0">
                <a:latin typeface="#9Slide07 Cadena" panose="02000503000000020004" pitchFamily="2" charset="0"/>
                <a:cs typeface="Times New Roman" pitchFamily="18" charset="0"/>
              </a:rPr>
              <a:t> 3 </a:t>
            </a:r>
            <a:r>
              <a:rPr lang="en-US" sz="2800" dirty="0" err="1">
                <a:latin typeface="#9Slide07 Cadena" panose="02000503000000020004" pitchFamily="2" charset="0"/>
                <a:cs typeface="Times New Roman" pitchFamily="18" charset="0"/>
              </a:rPr>
              <a:t>giờ</a:t>
            </a:r>
            <a:r>
              <a:rPr lang="en-US" sz="2800" dirty="0">
                <a:latin typeface="#9Slide07 Cadena" panose="02000503000000020004" pitchFamily="2" charset="0"/>
                <a:cs typeface="Times New Roman" pitchFamily="18" charset="0"/>
              </a:rPr>
              <a:t> </a:t>
            </a:r>
            <a:r>
              <a:rPr lang="en-US" sz="2800" dirty="0" err="1">
                <a:latin typeface="#9Slide07 Cadena" panose="02000503000000020004" pitchFamily="2" charset="0"/>
                <a:cs typeface="Times New Roman" pitchFamily="18" charset="0"/>
              </a:rPr>
              <a:t>được</a:t>
            </a:r>
            <a:r>
              <a:rPr lang="en-US" sz="2800" dirty="0">
                <a:latin typeface="#9Slide07 Cadena" panose="02000503000000020004" pitchFamily="2" charset="0"/>
                <a:cs typeface="Times New Roman" pitchFamily="18" charset="0"/>
              </a:rPr>
              <a:t> 105km. </a:t>
            </a:r>
            <a:r>
              <a:rPr lang="en-US" sz="2800" dirty="0" err="1">
                <a:latin typeface="#9Slide07 Cadena" panose="02000503000000020004" pitchFamily="2" charset="0"/>
                <a:cs typeface="Times New Roman" pitchFamily="18" charset="0"/>
              </a:rPr>
              <a:t>Tính</a:t>
            </a:r>
            <a:r>
              <a:rPr lang="en-US" sz="2800" dirty="0">
                <a:latin typeface="#9Slide07 Cadena" panose="02000503000000020004" pitchFamily="2" charset="0"/>
                <a:cs typeface="Times New Roman" pitchFamily="18" charset="0"/>
              </a:rPr>
              <a:t> </a:t>
            </a:r>
            <a:r>
              <a:rPr lang="en-US" sz="2800" dirty="0" err="1">
                <a:latin typeface="#9Slide07 Cadena" panose="02000503000000020004" pitchFamily="2" charset="0"/>
                <a:cs typeface="Times New Roman" pitchFamily="18" charset="0"/>
              </a:rPr>
              <a:t>vận</a:t>
            </a:r>
            <a:r>
              <a:rPr lang="en-US" sz="2800" dirty="0">
                <a:latin typeface="#9Slide07 Cadena" panose="02000503000000020004" pitchFamily="2" charset="0"/>
                <a:cs typeface="Times New Roman" pitchFamily="18" charset="0"/>
              </a:rPr>
              <a:t> </a:t>
            </a:r>
            <a:r>
              <a:rPr lang="en-US" sz="2800" dirty="0" err="1">
                <a:latin typeface="#9Slide07 Cadena" panose="02000503000000020004" pitchFamily="2" charset="0"/>
                <a:cs typeface="Times New Roman" pitchFamily="18" charset="0"/>
              </a:rPr>
              <a:t>tốc</a:t>
            </a:r>
            <a:r>
              <a:rPr lang="en-US" sz="2800" dirty="0">
                <a:latin typeface="#9Slide07 Cadena" panose="02000503000000020004" pitchFamily="2" charset="0"/>
                <a:cs typeface="Times New Roman" pitchFamily="18" charset="0"/>
              </a:rPr>
              <a:t> </a:t>
            </a:r>
            <a:r>
              <a:rPr lang="en-US" sz="2800" dirty="0" err="1">
                <a:latin typeface="#9Slide07 Cadena" panose="02000503000000020004" pitchFamily="2" charset="0"/>
                <a:cs typeface="Times New Roman" pitchFamily="18" charset="0"/>
              </a:rPr>
              <a:t>của</a:t>
            </a:r>
            <a:r>
              <a:rPr lang="en-US" sz="2800" dirty="0">
                <a:latin typeface="#9Slide07 Cadena" panose="02000503000000020004" pitchFamily="2" charset="0"/>
                <a:cs typeface="Times New Roman" pitchFamily="18" charset="0"/>
              </a:rPr>
              <a:t> </a:t>
            </a:r>
            <a:r>
              <a:rPr lang="en-US" sz="2800" dirty="0" err="1">
                <a:latin typeface="#9Slide07 Cadena" panose="02000503000000020004" pitchFamily="2" charset="0"/>
                <a:cs typeface="Times New Roman" pitchFamily="18" charset="0"/>
              </a:rPr>
              <a:t>người</a:t>
            </a:r>
            <a:r>
              <a:rPr lang="en-US" sz="2800" dirty="0">
                <a:latin typeface="#9Slide07 Cadena" panose="02000503000000020004" pitchFamily="2" charset="0"/>
                <a:cs typeface="Times New Roman" pitchFamily="18" charset="0"/>
              </a:rPr>
              <a:t> </a:t>
            </a:r>
            <a:r>
              <a:rPr lang="en-US" sz="2800" dirty="0" err="1">
                <a:latin typeface="#9Slide07 Cadena" panose="02000503000000020004" pitchFamily="2" charset="0"/>
                <a:cs typeface="Times New Roman" pitchFamily="18" charset="0"/>
              </a:rPr>
              <a:t>đi</a:t>
            </a:r>
            <a:r>
              <a:rPr lang="en-US" sz="2800" dirty="0">
                <a:latin typeface="#9Slide07 Cadena" panose="02000503000000020004" pitchFamily="2" charset="0"/>
                <a:cs typeface="Times New Roman" pitchFamily="18" charset="0"/>
              </a:rPr>
              <a:t> </a:t>
            </a:r>
            <a:r>
              <a:rPr lang="en-US" sz="2800" dirty="0" err="1">
                <a:latin typeface="#9Slide07 Cadena" panose="02000503000000020004" pitchFamily="2" charset="0"/>
                <a:cs typeface="Times New Roman" pitchFamily="18" charset="0"/>
              </a:rPr>
              <a:t>xe</a:t>
            </a:r>
            <a:r>
              <a:rPr lang="en-US" sz="2800" dirty="0">
                <a:latin typeface="#9Slide07 Cadena" panose="02000503000000020004" pitchFamily="2" charset="0"/>
                <a:cs typeface="Times New Roman" pitchFamily="18" charset="0"/>
              </a:rPr>
              <a:t> </a:t>
            </a:r>
            <a:r>
              <a:rPr lang="en-US" sz="2800" dirty="0" err="1">
                <a:latin typeface="#9Slide07 Cadena" panose="02000503000000020004" pitchFamily="2" charset="0"/>
                <a:cs typeface="Times New Roman" pitchFamily="18" charset="0"/>
              </a:rPr>
              <a:t>máy</a:t>
            </a:r>
            <a:r>
              <a:rPr lang="en-US" sz="2800" dirty="0">
                <a:latin typeface="#9Slide07 Cadena" panose="02000503000000020004" pitchFamily="2" charset="0"/>
                <a:cs typeface="Times New Roman" pitchFamily="18" charset="0"/>
              </a:rPr>
              <a:t>.</a:t>
            </a:r>
            <a:endParaRPr lang="en-US" sz="2800" dirty="0">
              <a:latin typeface="#9Slide07 Cadena" panose="02000503000000020004" pitchFamily="2" charset="0"/>
            </a:endParaRPr>
          </a:p>
        </p:txBody>
      </p:sp>
      <p:sp>
        <p:nvSpPr>
          <p:cNvPr id="115" name="Google Shape;1984;p39">
            <a:extLst>
              <a:ext uri="{FF2B5EF4-FFF2-40B4-BE49-F238E27FC236}">
                <a16:creationId xmlns:a16="http://schemas.microsoft.com/office/drawing/2014/main" id="{B1BDE3F1-0649-4B0F-9764-CE8CB3FC14DE}"/>
              </a:ext>
            </a:extLst>
          </p:cNvPr>
          <p:cNvSpPr/>
          <p:nvPr/>
        </p:nvSpPr>
        <p:spPr>
          <a:xfrm>
            <a:off x="5001579" y="2000848"/>
            <a:ext cx="1954431" cy="621844"/>
          </a:xfrm>
          <a:custGeom>
            <a:avLst/>
            <a:gdLst/>
            <a:ahLst/>
            <a:cxnLst/>
            <a:rect l="l" t="t" r="r" b="b"/>
            <a:pathLst>
              <a:path w="80686" h="51779" extrusionOk="0">
                <a:moveTo>
                  <a:pt x="48272" y="0"/>
                </a:moveTo>
                <a:lnTo>
                  <a:pt x="45573" y="37"/>
                </a:lnTo>
                <a:lnTo>
                  <a:pt x="42873" y="94"/>
                </a:lnTo>
                <a:lnTo>
                  <a:pt x="40174" y="169"/>
                </a:lnTo>
                <a:lnTo>
                  <a:pt x="36537" y="281"/>
                </a:lnTo>
                <a:lnTo>
                  <a:pt x="32919" y="356"/>
                </a:lnTo>
                <a:lnTo>
                  <a:pt x="25664" y="506"/>
                </a:lnTo>
                <a:lnTo>
                  <a:pt x="11173" y="712"/>
                </a:lnTo>
                <a:lnTo>
                  <a:pt x="10611" y="731"/>
                </a:lnTo>
                <a:lnTo>
                  <a:pt x="10048" y="769"/>
                </a:lnTo>
                <a:lnTo>
                  <a:pt x="9467" y="825"/>
                </a:lnTo>
                <a:lnTo>
                  <a:pt x="8905" y="900"/>
                </a:lnTo>
                <a:lnTo>
                  <a:pt x="8361" y="994"/>
                </a:lnTo>
                <a:lnTo>
                  <a:pt x="7799" y="1106"/>
                </a:lnTo>
                <a:lnTo>
                  <a:pt x="7255" y="1256"/>
                </a:lnTo>
                <a:lnTo>
                  <a:pt x="6711" y="1406"/>
                </a:lnTo>
                <a:lnTo>
                  <a:pt x="6186" y="1593"/>
                </a:lnTo>
                <a:lnTo>
                  <a:pt x="5680" y="1818"/>
                </a:lnTo>
                <a:lnTo>
                  <a:pt x="5193" y="2062"/>
                </a:lnTo>
                <a:lnTo>
                  <a:pt x="4705" y="2343"/>
                </a:lnTo>
                <a:lnTo>
                  <a:pt x="4255" y="2643"/>
                </a:lnTo>
                <a:lnTo>
                  <a:pt x="3824" y="2981"/>
                </a:lnTo>
                <a:lnTo>
                  <a:pt x="3431" y="3356"/>
                </a:lnTo>
                <a:lnTo>
                  <a:pt x="3224" y="3562"/>
                </a:lnTo>
                <a:lnTo>
                  <a:pt x="3037" y="3768"/>
                </a:lnTo>
                <a:lnTo>
                  <a:pt x="2831" y="4031"/>
                </a:lnTo>
                <a:lnTo>
                  <a:pt x="2625" y="4312"/>
                </a:lnTo>
                <a:lnTo>
                  <a:pt x="2437" y="4593"/>
                </a:lnTo>
                <a:lnTo>
                  <a:pt x="2250" y="4893"/>
                </a:lnTo>
                <a:lnTo>
                  <a:pt x="2100" y="5193"/>
                </a:lnTo>
                <a:lnTo>
                  <a:pt x="1950" y="5493"/>
                </a:lnTo>
                <a:lnTo>
                  <a:pt x="1800" y="5811"/>
                </a:lnTo>
                <a:lnTo>
                  <a:pt x="1668" y="6130"/>
                </a:lnTo>
                <a:lnTo>
                  <a:pt x="1425" y="6786"/>
                </a:lnTo>
                <a:lnTo>
                  <a:pt x="1237" y="7461"/>
                </a:lnTo>
                <a:lnTo>
                  <a:pt x="1069" y="8136"/>
                </a:lnTo>
                <a:lnTo>
                  <a:pt x="919" y="8811"/>
                </a:lnTo>
                <a:lnTo>
                  <a:pt x="844" y="9167"/>
                </a:lnTo>
                <a:lnTo>
                  <a:pt x="619" y="10423"/>
                </a:lnTo>
                <a:lnTo>
                  <a:pt x="450" y="11698"/>
                </a:lnTo>
                <a:lnTo>
                  <a:pt x="300" y="12973"/>
                </a:lnTo>
                <a:lnTo>
                  <a:pt x="187" y="14247"/>
                </a:lnTo>
                <a:lnTo>
                  <a:pt x="112" y="15522"/>
                </a:lnTo>
                <a:lnTo>
                  <a:pt x="56" y="16816"/>
                </a:lnTo>
                <a:lnTo>
                  <a:pt x="19" y="18091"/>
                </a:lnTo>
                <a:lnTo>
                  <a:pt x="0" y="19384"/>
                </a:lnTo>
                <a:lnTo>
                  <a:pt x="0" y="20678"/>
                </a:lnTo>
                <a:lnTo>
                  <a:pt x="19" y="21971"/>
                </a:lnTo>
                <a:lnTo>
                  <a:pt x="56" y="24558"/>
                </a:lnTo>
                <a:lnTo>
                  <a:pt x="75" y="27126"/>
                </a:lnTo>
                <a:lnTo>
                  <a:pt x="94" y="28420"/>
                </a:lnTo>
                <a:lnTo>
                  <a:pt x="75" y="29713"/>
                </a:lnTo>
                <a:lnTo>
                  <a:pt x="37" y="31907"/>
                </a:lnTo>
                <a:lnTo>
                  <a:pt x="19" y="33032"/>
                </a:lnTo>
                <a:lnTo>
                  <a:pt x="19" y="34156"/>
                </a:lnTo>
                <a:lnTo>
                  <a:pt x="19" y="35300"/>
                </a:lnTo>
                <a:lnTo>
                  <a:pt x="56" y="36443"/>
                </a:lnTo>
                <a:lnTo>
                  <a:pt x="112" y="37568"/>
                </a:lnTo>
                <a:lnTo>
                  <a:pt x="206" y="38712"/>
                </a:lnTo>
                <a:lnTo>
                  <a:pt x="281" y="39274"/>
                </a:lnTo>
                <a:lnTo>
                  <a:pt x="356" y="39837"/>
                </a:lnTo>
                <a:lnTo>
                  <a:pt x="450" y="40399"/>
                </a:lnTo>
                <a:lnTo>
                  <a:pt x="544" y="40943"/>
                </a:lnTo>
                <a:lnTo>
                  <a:pt x="656" y="41486"/>
                </a:lnTo>
                <a:lnTo>
                  <a:pt x="787" y="42030"/>
                </a:lnTo>
                <a:lnTo>
                  <a:pt x="937" y="42574"/>
                </a:lnTo>
                <a:lnTo>
                  <a:pt x="1106" y="43099"/>
                </a:lnTo>
                <a:lnTo>
                  <a:pt x="1275" y="43623"/>
                </a:lnTo>
                <a:lnTo>
                  <a:pt x="1481" y="44148"/>
                </a:lnTo>
                <a:lnTo>
                  <a:pt x="1706" y="44655"/>
                </a:lnTo>
                <a:lnTo>
                  <a:pt x="1931" y="45161"/>
                </a:lnTo>
                <a:lnTo>
                  <a:pt x="2193" y="45648"/>
                </a:lnTo>
                <a:lnTo>
                  <a:pt x="2475" y="46135"/>
                </a:lnTo>
                <a:lnTo>
                  <a:pt x="2774" y="46604"/>
                </a:lnTo>
                <a:lnTo>
                  <a:pt x="3112" y="47073"/>
                </a:lnTo>
                <a:lnTo>
                  <a:pt x="3524" y="47598"/>
                </a:lnTo>
                <a:lnTo>
                  <a:pt x="3974" y="48104"/>
                </a:lnTo>
                <a:lnTo>
                  <a:pt x="4424" y="48554"/>
                </a:lnTo>
                <a:lnTo>
                  <a:pt x="4912" y="48966"/>
                </a:lnTo>
                <a:lnTo>
                  <a:pt x="5399" y="49360"/>
                </a:lnTo>
                <a:lnTo>
                  <a:pt x="5905" y="49697"/>
                </a:lnTo>
                <a:lnTo>
                  <a:pt x="6430" y="50016"/>
                </a:lnTo>
                <a:lnTo>
                  <a:pt x="6974" y="50297"/>
                </a:lnTo>
                <a:lnTo>
                  <a:pt x="7536" y="50560"/>
                </a:lnTo>
                <a:lnTo>
                  <a:pt x="8099" y="50785"/>
                </a:lnTo>
                <a:lnTo>
                  <a:pt x="8680" y="50991"/>
                </a:lnTo>
                <a:lnTo>
                  <a:pt x="9261" y="51160"/>
                </a:lnTo>
                <a:lnTo>
                  <a:pt x="9861" y="51310"/>
                </a:lnTo>
                <a:lnTo>
                  <a:pt x="10479" y="51422"/>
                </a:lnTo>
                <a:lnTo>
                  <a:pt x="11098" y="51535"/>
                </a:lnTo>
                <a:lnTo>
                  <a:pt x="11717" y="51610"/>
                </a:lnTo>
                <a:lnTo>
                  <a:pt x="12335" y="51685"/>
                </a:lnTo>
                <a:lnTo>
                  <a:pt x="12973" y="51722"/>
                </a:lnTo>
                <a:lnTo>
                  <a:pt x="13610" y="51759"/>
                </a:lnTo>
                <a:lnTo>
                  <a:pt x="14266" y="51778"/>
                </a:lnTo>
                <a:lnTo>
                  <a:pt x="15541" y="51778"/>
                </a:lnTo>
                <a:lnTo>
                  <a:pt x="16834" y="51722"/>
                </a:lnTo>
                <a:lnTo>
                  <a:pt x="18128" y="51647"/>
                </a:lnTo>
                <a:lnTo>
                  <a:pt x="19403" y="51553"/>
                </a:lnTo>
                <a:lnTo>
                  <a:pt x="21896" y="51366"/>
                </a:lnTo>
                <a:lnTo>
                  <a:pt x="23414" y="51253"/>
                </a:lnTo>
                <a:lnTo>
                  <a:pt x="24952" y="51160"/>
                </a:lnTo>
                <a:lnTo>
                  <a:pt x="26489" y="51103"/>
                </a:lnTo>
                <a:lnTo>
                  <a:pt x="28026" y="51047"/>
                </a:lnTo>
                <a:lnTo>
                  <a:pt x="29563" y="51028"/>
                </a:lnTo>
                <a:lnTo>
                  <a:pt x="31101" y="51010"/>
                </a:lnTo>
                <a:lnTo>
                  <a:pt x="32638" y="51010"/>
                </a:lnTo>
                <a:lnTo>
                  <a:pt x="34175" y="51028"/>
                </a:lnTo>
                <a:lnTo>
                  <a:pt x="37249" y="51085"/>
                </a:lnTo>
                <a:lnTo>
                  <a:pt x="40343" y="51178"/>
                </a:lnTo>
                <a:lnTo>
                  <a:pt x="43417" y="51310"/>
                </a:lnTo>
                <a:lnTo>
                  <a:pt x="46491" y="51460"/>
                </a:lnTo>
                <a:lnTo>
                  <a:pt x="49191" y="51572"/>
                </a:lnTo>
                <a:lnTo>
                  <a:pt x="51909" y="51685"/>
                </a:lnTo>
                <a:lnTo>
                  <a:pt x="53278" y="51722"/>
                </a:lnTo>
                <a:lnTo>
                  <a:pt x="54646" y="51741"/>
                </a:lnTo>
                <a:lnTo>
                  <a:pt x="55996" y="51722"/>
                </a:lnTo>
                <a:lnTo>
                  <a:pt x="57346" y="51703"/>
                </a:lnTo>
                <a:lnTo>
                  <a:pt x="58714" y="51666"/>
                </a:lnTo>
                <a:lnTo>
                  <a:pt x="60064" y="51572"/>
                </a:lnTo>
                <a:lnTo>
                  <a:pt x="61414" y="51478"/>
                </a:lnTo>
                <a:lnTo>
                  <a:pt x="62745" y="51328"/>
                </a:lnTo>
                <a:lnTo>
                  <a:pt x="64076" y="51141"/>
                </a:lnTo>
                <a:lnTo>
                  <a:pt x="65407" y="50916"/>
                </a:lnTo>
                <a:lnTo>
                  <a:pt x="66082" y="50785"/>
                </a:lnTo>
                <a:lnTo>
                  <a:pt x="66738" y="50653"/>
                </a:lnTo>
                <a:lnTo>
                  <a:pt x="67394" y="50485"/>
                </a:lnTo>
                <a:lnTo>
                  <a:pt x="68050" y="50316"/>
                </a:lnTo>
                <a:lnTo>
                  <a:pt x="68669" y="50147"/>
                </a:lnTo>
                <a:lnTo>
                  <a:pt x="69287" y="49979"/>
                </a:lnTo>
                <a:lnTo>
                  <a:pt x="69906" y="49772"/>
                </a:lnTo>
                <a:lnTo>
                  <a:pt x="70506" y="49547"/>
                </a:lnTo>
                <a:lnTo>
                  <a:pt x="71106" y="49322"/>
                </a:lnTo>
                <a:lnTo>
                  <a:pt x="71706" y="49060"/>
                </a:lnTo>
                <a:lnTo>
                  <a:pt x="72287" y="48798"/>
                </a:lnTo>
                <a:lnTo>
                  <a:pt x="72868" y="48498"/>
                </a:lnTo>
                <a:lnTo>
                  <a:pt x="73412" y="48179"/>
                </a:lnTo>
                <a:lnTo>
                  <a:pt x="73955" y="47841"/>
                </a:lnTo>
                <a:lnTo>
                  <a:pt x="74480" y="47485"/>
                </a:lnTo>
                <a:lnTo>
                  <a:pt x="74986" y="47092"/>
                </a:lnTo>
                <a:lnTo>
                  <a:pt x="75455" y="46698"/>
                </a:lnTo>
                <a:lnTo>
                  <a:pt x="75924" y="46248"/>
                </a:lnTo>
                <a:lnTo>
                  <a:pt x="76355" y="45798"/>
                </a:lnTo>
                <a:lnTo>
                  <a:pt x="76767" y="45292"/>
                </a:lnTo>
                <a:lnTo>
                  <a:pt x="77067" y="44898"/>
                </a:lnTo>
                <a:lnTo>
                  <a:pt x="77330" y="44486"/>
                </a:lnTo>
                <a:lnTo>
                  <a:pt x="77592" y="44073"/>
                </a:lnTo>
                <a:lnTo>
                  <a:pt x="77836" y="43642"/>
                </a:lnTo>
                <a:lnTo>
                  <a:pt x="78042" y="43192"/>
                </a:lnTo>
                <a:lnTo>
                  <a:pt x="78248" y="42742"/>
                </a:lnTo>
                <a:lnTo>
                  <a:pt x="78454" y="42292"/>
                </a:lnTo>
                <a:lnTo>
                  <a:pt x="78623" y="41824"/>
                </a:lnTo>
                <a:lnTo>
                  <a:pt x="78792" y="41355"/>
                </a:lnTo>
                <a:lnTo>
                  <a:pt x="78942" y="40868"/>
                </a:lnTo>
                <a:lnTo>
                  <a:pt x="79073" y="40399"/>
                </a:lnTo>
                <a:lnTo>
                  <a:pt x="79204" y="39912"/>
                </a:lnTo>
                <a:lnTo>
                  <a:pt x="79429" y="38937"/>
                </a:lnTo>
                <a:lnTo>
                  <a:pt x="79635" y="37962"/>
                </a:lnTo>
                <a:lnTo>
                  <a:pt x="79785" y="37118"/>
                </a:lnTo>
                <a:lnTo>
                  <a:pt x="79935" y="36294"/>
                </a:lnTo>
                <a:lnTo>
                  <a:pt x="80048" y="35450"/>
                </a:lnTo>
                <a:lnTo>
                  <a:pt x="80160" y="34606"/>
                </a:lnTo>
                <a:lnTo>
                  <a:pt x="80273" y="33781"/>
                </a:lnTo>
                <a:lnTo>
                  <a:pt x="80367" y="32938"/>
                </a:lnTo>
                <a:lnTo>
                  <a:pt x="80441" y="32094"/>
                </a:lnTo>
                <a:lnTo>
                  <a:pt x="80498" y="31251"/>
                </a:lnTo>
                <a:lnTo>
                  <a:pt x="80591" y="29563"/>
                </a:lnTo>
                <a:lnTo>
                  <a:pt x="80666" y="27858"/>
                </a:lnTo>
                <a:lnTo>
                  <a:pt x="80685" y="26170"/>
                </a:lnTo>
                <a:lnTo>
                  <a:pt x="80685" y="24464"/>
                </a:lnTo>
                <a:lnTo>
                  <a:pt x="80648" y="22777"/>
                </a:lnTo>
                <a:lnTo>
                  <a:pt x="80591" y="21071"/>
                </a:lnTo>
                <a:lnTo>
                  <a:pt x="80498" y="19365"/>
                </a:lnTo>
                <a:lnTo>
                  <a:pt x="80404" y="17659"/>
                </a:lnTo>
                <a:lnTo>
                  <a:pt x="80292" y="15972"/>
                </a:lnTo>
                <a:lnTo>
                  <a:pt x="80160" y="14266"/>
                </a:lnTo>
                <a:lnTo>
                  <a:pt x="79898" y="10873"/>
                </a:lnTo>
                <a:lnTo>
                  <a:pt x="79823" y="10086"/>
                </a:lnTo>
                <a:lnTo>
                  <a:pt x="79748" y="9298"/>
                </a:lnTo>
                <a:lnTo>
                  <a:pt x="79635" y="8511"/>
                </a:lnTo>
                <a:lnTo>
                  <a:pt x="79579" y="8136"/>
                </a:lnTo>
                <a:lnTo>
                  <a:pt x="79504" y="7742"/>
                </a:lnTo>
                <a:lnTo>
                  <a:pt x="79410" y="7367"/>
                </a:lnTo>
                <a:lnTo>
                  <a:pt x="79298" y="6992"/>
                </a:lnTo>
                <a:lnTo>
                  <a:pt x="79185" y="6618"/>
                </a:lnTo>
                <a:lnTo>
                  <a:pt x="79054" y="6261"/>
                </a:lnTo>
                <a:lnTo>
                  <a:pt x="78886" y="5905"/>
                </a:lnTo>
                <a:lnTo>
                  <a:pt x="78717" y="5549"/>
                </a:lnTo>
                <a:lnTo>
                  <a:pt x="78529" y="5212"/>
                </a:lnTo>
                <a:lnTo>
                  <a:pt x="78304" y="4893"/>
                </a:lnTo>
                <a:lnTo>
                  <a:pt x="78004" y="4499"/>
                </a:lnTo>
                <a:lnTo>
                  <a:pt x="77667" y="4124"/>
                </a:lnTo>
                <a:lnTo>
                  <a:pt x="77292" y="3768"/>
                </a:lnTo>
                <a:lnTo>
                  <a:pt x="76898" y="3449"/>
                </a:lnTo>
                <a:lnTo>
                  <a:pt x="76486" y="3149"/>
                </a:lnTo>
                <a:lnTo>
                  <a:pt x="76036" y="2868"/>
                </a:lnTo>
                <a:lnTo>
                  <a:pt x="75567" y="2606"/>
                </a:lnTo>
                <a:lnTo>
                  <a:pt x="75080" y="2381"/>
                </a:lnTo>
                <a:lnTo>
                  <a:pt x="74574" y="2156"/>
                </a:lnTo>
                <a:lnTo>
                  <a:pt x="74049" y="1968"/>
                </a:lnTo>
                <a:lnTo>
                  <a:pt x="73505" y="1781"/>
                </a:lnTo>
                <a:lnTo>
                  <a:pt x="72962" y="1631"/>
                </a:lnTo>
                <a:lnTo>
                  <a:pt x="72380" y="1481"/>
                </a:lnTo>
                <a:lnTo>
                  <a:pt x="71818" y="1350"/>
                </a:lnTo>
                <a:lnTo>
                  <a:pt x="71237" y="1219"/>
                </a:lnTo>
                <a:lnTo>
                  <a:pt x="70637" y="1125"/>
                </a:lnTo>
                <a:lnTo>
                  <a:pt x="70056" y="1031"/>
                </a:lnTo>
                <a:lnTo>
                  <a:pt x="69456" y="937"/>
                </a:lnTo>
                <a:lnTo>
                  <a:pt x="68256" y="806"/>
                </a:lnTo>
                <a:lnTo>
                  <a:pt x="67075" y="712"/>
                </a:lnTo>
                <a:lnTo>
                  <a:pt x="65913" y="619"/>
                </a:lnTo>
                <a:lnTo>
                  <a:pt x="63701" y="506"/>
                </a:lnTo>
                <a:lnTo>
                  <a:pt x="62689" y="450"/>
                </a:lnTo>
                <a:lnTo>
                  <a:pt x="61751" y="394"/>
                </a:lnTo>
                <a:lnTo>
                  <a:pt x="60401" y="300"/>
                </a:lnTo>
                <a:lnTo>
                  <a:pt x="59052" y="225"/>
                </a:lnTo>
                <a:lnTo>
                  <a:pt x="57702" y="150"/>
                </a:lnTo>
                <a:lnTo>
                  <a:pt x="56371" y="112"/>
                </a:lnTo>
                <a:lnTo>
                  <a:pt x="53671" y="37"/>
                </a:lnTo>
                <a:lnTo>
                  <a:pt x="50972" y="0"/>
                </a:lnTo>
                <a:close/>
              </a:path>
            </a:pathLst>
          </a:custGeom>
          <a:solidFill>
            <a:schemeClr val="accent5">
              <a:lumMod val="50000"/>
            </a:schemeClr>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US" sz="2800" b="1" dirty="0" err="1">
                <a:solidFill>
                  <a:schemeClr val="bg1"/>
                </a:solidFill>
                <a:latin typeface="#9Slide07 SVNUT Triumph Press" panose="00000500000000000000" pitchFamily="2" charset="0"/>
              </a:rPr>
              <a:t>Bài</a:t>
            </a:r>
            <a:r>
              <a:rPr lang="en-US" sz="2800" b="1" dirty="0">
                <a:solidFill>
                  <a:schemeClr val="bg1"/>
                </a:solidFill>
                <a:latin typeface="#9Slide07 SVNUT Triumph Press" panose="00000500000000000000" pitchFamily="2" charset="0"/>
              </a:rPr>
              <a:t> </a:t>
            </a:r>
            <a:r>
              <a:rPr lang="en-US" sz="2800" b="1" dirty="0" err="1">
                <a:solidFill>
                  <a:schemeClr val="bg1"/>
                </a:solidFill>
                <a:latin typeface="#9Slide07 SVNUT Triumph Press" panose="00000500000000000000" pitchFamily="2" charset="0"/>
              </a:rPr>
              <a:t>giải</a:t>
            </a:r>
            <a:endParaRPr sz="2800" b="1" dirty="0">
              <a:solidFill>
                <a:schemeClr val="bg1"/>
              </a:solidFill>
              <a:latin typeface="#9Slide07 SVNUT Triumph Press" panose="00000500000000000000" pitchFamily="2" charset="0"/>
            </a:endParaRPr>
          </a:p>
        </p:txBody>
      </p:sp>
      <p:sp>
        <p:nvSpPr>
          <p:cNvPr id="116" name="Rectangle 115">
            <a:extLst>
              <a:ext uri="{FF2B5EF4-FFF2-40B4-BE49-F238E27FC236}">
                <a16:creationId xmlns:a16="http://schemas.microsoft.com/office/drawing/2014/main" id="{D388D524-03AB-4482-8EAE-8D887C5E48A3}"/>
              </a:ext>
            </a:extLst>
          </p:cNvPr>
          <p:cNvSpPr/>
          <p:nvPr/>
        </p:nvSpPr>
        <p:spPr>
          <a:xfrm>
            <a:off x="3230252" y="2821449"/>
            <a:ext cx="5626861" cy="1569660"/>
          </a:xfrm>
          <a:prstGeom prst="rect">
            <a:avLst/>
          </a:prstGeom>
        </p:spPr>
        <p:txBody>
          <a:bodyPr wrap="none">
            <a:spAutoFit/>
          </a:bodyPr>
          <a:lstStyle/>
          <a:p>
            <a:r>
              <a:rPr lang="en-US" sz="3200" dirty="0" err="1">
                <a:latin typeface="#9Slide07 Itim" panose="00000500000000000000" pitchFamily="2" charset="-34"/>
                <a:cs typeface="#9Slide07 Itim" panose="00000500000000000000" pitchFamily="2" charset="-34"/>
                <a:sym typeface="Wingdings"/>
              </a:rPr>
              <a:t>Vận</a:t>
            </a:r>
            <a:r>
              <a:rPr lang="en-US" sz="3200" dirty="0">
                <a:latin typeface="#9Slide07 Itim" panose="00000500000000000000" pitchFamily="2" charset="-34"/>
                <a:cs typeface="#9Slide07 Itim" panose="00000500000000000000" pitchFamily="2" charset="-34"/>
                <a:sym typeface="Wingdings"/>
              </a:rPr>
              <a:t> </a:t>
            </a:r>
            <a:r>
              <a:rPr lang="en-US" sz="3200" dirty="0" err="1">
                <a:latin typeface="#9Slide07 Itim" panose="00000500000000000000" pitchFamily="2" charset="-34"/>
                <a:cs typeface="#9Slide07 Itim" panose="00000500000000000000" pitchFamily="2" charset="-34"/>
                <a:sym typeface="Wingdings"/>
              </a:rPr>
              <a:t>tốc</a:t>
            </a:r>
            <a:r>
              <a:rPr lang="en-US" sz="3200" dirty="0">
                <a:latin typeface="#9Slide07 Itim" panose="00000500000000000000" pitchFamily="2" charset="-34"/>
                <a:cs typeface="#9Slide07 Itim" panose="00000500000000000000" pitchFamily="2" charset="-34"/>
                <a:sym typeface="Wingdings"/>
              </a:rPr>
              <a:t> </a:t>
            </a:r>
            <a:r>
              <a:rPr lang="en-US" sz="3200" dirty="0" err="1">
                <a:latin typeface="#9Slide07 Itim" panose="00000500000000000000" pitchFamily="2" charset="-34"/>
                <a:cs typeface="#9Slide07 Itim" panose="00000500000000000000" pitchFamily="2" charset="-34"/>
                <a:sym typeface="Wingdings"/>
              </a:rPr>
              <a:t>của</a:t>
            </a:r>
            <a:r>
              <a:rPr lang="en-US" sz="3200" dirty="0">
                <a:latin typeface="#9Slide07 Itim" panose="00000500000000000000" pitchFamily="2" charset="-34"/>
                <a:cs typeface="#9Slide07 Itim" panose="00000500000000000000" pitchFamily="2" charset="-34"/>
                <a:sym typeface="Wingdings"/>
              </a:rPr>
              <a:t> ng</a:t>
            </a:r>
            <a:r>
              <a:rPr lang="vi-VN" sz="3200" dirty="0">
                <a:latin typeface="#9Slide07 Itim" panose="00000500000000000000" pitchFamily="2" charset="-34"/>
                <a:cs typeface="#9Slide07 Itim" panose="00000500000000000000" pitchFamily="2" charset="-34"/>
                <a:sym typeface="Wingdings"/>
              </a:rPr>
              <a:t>ư</a:t>
            </a:r>
            <a:r>
              <a:rPr lang="en-US" sz="3200" dirty="0" err="1">
                <a:latin typeface="#9Slide07 Itim" panose="00000500000000000000" pitchFamily="2" charset="-34"/>
                <a:cs typeface="#9Slide07 Itim" panose="00000500000000000000" pitchFamily="2" charset="-34"/>
                <a:sym typeface="Wingdings"/>
              </a:rPr>
              <a:t>ời</a:t>
            </a:r>
            <a:r>
              <a:rPr lang="en-US" sz="3200" dirty="0">
                <a:latin typeface="#9Slide07 Itim" panose="00000500000000000000" pitchFamily="2" charset="-34"/>
                <a:cs typeface="#9Slide07 Itim" panose="00000500000000000000" pitchFamily="2" charset="-34"/>
                <a:sym typeface="Wingdings"/>
              </a:rPr>
              <a:t> </a:t>
            </a:r>
            <a:r>
              <a:rPr lang="en-US" sz="3200" dirty="0" err="1">
                <a:latin typeface="#9Slide07 Itim" panose="00000500000000000000" pitchFamily="2" charset="-34"/>
                <a:cs typeface="#9Slide07 Itim" panose="00000500000000000000" pitchFamily="2" charset="-34"/>
                <a:sym typeface="Wingdings"/>
              </a:rPr>
              <a:t>đi</a:t>
            </a:r>
            <a:r>
              <a:rPr lang="en-US" sz="3200" dirty="0">
                <a:latin typeface="#9Slide07 Itim" panose="00000500000000000000" pitchFamily="2" charset="-34"/>
                <a:cs typeface="#9Slide07 Itim" panose="00000500000000000000" pitchFamily="2" charset="-34"/>
                <a:sym typeface="Wingdings"/>
              </a:rPr>
              <a:t> </a:t>
            </a:r>
            <a:r>
              <a:rPr lang="en-US" sz="3200" dirty="0" err="1">
                <a:latin typeface="#9Slide07 Itim" panose="00000500000000000000" pitchFamily="2" charset="-34"/>
                <a:cs typeface="#9Slide07 Itim" panose="00000500000000000000" pitchFamily="2" charset="-34"/>
                <a:sym typeface="Wingdings"/>
              </a:rPr>
              <a:t>xe</a:t>
            </a:r>
            <a:r>
              <a:rPr lang="en-US" sz="3200" dirty="0">
                <a:latin typeface="#9Slide07 Itim" panose="00000500000000000000" pitchFamily="2" charset="-34"/>
                <a:cs typeface="#9Slide07 Itim" panose="00000500000000000000" pitchFamily="2" charset="-34"/>
                <a:sym typeface="Wingdings"/>
              </a:rPr>
              <a:t> </a:t>
            </a:r>
            <a:r>
              <a:rPr lang="en-US" sz="3200" dirty="0" err="1">
                <a:latin typeface="#9Slide07 Itim" panose="00000500000000000000" pitchFamily="2" charset="-34"/>
                <a:cs typeface="#9Slide07 Itim" panose="00000500000000000000" pitchFamily="2" charset="-34"/>
                <a:sym typeface="Wingdings"/>
              </a:rPr>
              <a:t>máy</a:t>
            </a:r>
            <a:r>
              <a:rPr lang="en-US" sz="3200" dirty="0">
                <a:latin typeface="#9Slide07 Itim" panose="00000500000000000000" pitchFamily="2" charset="-34"/>
                <a:cs typeface="#9Slide07 Itim" panose="00000500000000000000" pitchFamily="2" charset="-34"/>
                <a:sym typeface="Wingdings"/>
              </a:rPr>
              <a:t> </a:t>
            </a:r>
            <a:r>
              <a:rPr lang="en-US" sz="3200" dirty="0" err="1">
                <a:latin typeface="#9Slide07 Itim" panose="00000500000000000000" pitchFamily="2" charset="-34"/>
                <a:cs typeface="#9Slide07 Itim" panose="00000500000000000000" pitchFamily="2" charset="-34"/>
                <a:sym typeface="Wingdings"/>
              </a:rPr>
              <a:t>là</a:t>
            </a:r>
            <a:r>
              <a:rPr lang="en-US" sz="3200" dirty="0">
                <a:latin typeface="#9Slide07 Itim" panose="00000500000000000000" pitchFamily="2" charset="-34"/>
                <a:cs typeface="#9Slide07 Itim" panose="00000500000000000000" pitchFamily="2" charset="-34"/>
                <a:sym typeface="Wingdings"/>
              </a:rPr>
              <a:t>:</a:t>
            </a:r>
          </a:p>
          <a:p>
            <a:r>
              <a:rPr lang="en-US" sz="3200" dirty="0">
                <a:latin typeface="#9Slide07 Itim" panose="00000500000000000000" pitchFamily="2" charset="-34"/>
                <a:cs typeface="#9Slide07 Itim" panose="00000500000000000000" pitchFamily="2" charset="-34"/>
                <a:sym typeface="Wingdings"/>
              </a:rPr>
              <a:t>	105 : 3 = 35 (km/</a:t>
            </a:r>
            <a:r>
              <a:rPr lang="en-US" sz="3200" dirty="0" err="1">
                <a:latin typeface="#9Slide07 Itim" panose="00000500000000000000" pitchFamily="2" charset="-34"/>
                <a:cs typeface="#9Slide07 Itim" panose="00000500000000000000" pitchFamily="2" charset="-34"/>
                <a:sym typeface="Wingdings"/>
              </a:rPr>
              <a:t>giờ</a:t>
            </a:r>
            <a:r>
              <a:rPr lang="en-US" sz="3200" dirty="0">
                <a:latin typeface="#9Slide07 Itim" panose="00000500000000000000" pitchFamily="2" charset="-34"/>
                <a:cs typeface="#9Slide07 Itim" panose="00000500000000000000" pitchFamily="2" charset="-34"/>
                <a:sym typeface="Wingdings"/>
              </a:rPr>
              <a:t>)</a:t>
            </a:r>
          </a:p>
          <a:p>
            <a:r>
              <a:rPr lang="en-US" sz="3200" dirty="0">
                <a:latin typeface="#9Slide07 Itim" panose="00000500000000000000" pitchFamily="2" charset="-34"/>
                <a:cs typeface="#9Slide07 Itim" panose="00000500000000000000" pitchFamily="2" charset="-34"/>
                <a:sym typeface="Wingdings"/>
              </a:rPr>
              <a:t>		</a:t>
            </a:r>
            <a:r>
              <a:rPr lang="en-US" sz="3200" dirty="0" err="1">
                <a:latin typeface="#9Slide07 Itim" panose="00000500000000000000" pitchFamily="2" charset="-34"/>
                <a:cs typeface="#9Slide07 Itim" panose="00000500000000000000" pitchFamily="2" charset="-34"/>
                <a:sym typeface="Wingdings"/>
              </a:rPr>
              <a:t>Đáp</a:t>
            </a:r>
            <a:r>
              <a:rPr lang="en-US" sz="3200" dirty="0">
                <a:latin typeface="#9Slide07 Itim" panose="00000500000000000000" pitchFamily="2" charset="-34"/>
                <a:cs typeface="#9Slide07 Itim" panose="00000500000000000000" pitchFamily="2" charset="-34"/>
                <a:sym typeface="Wingdings"/>
              </a:rPr>
              <a:t> </a:t>
            </a:r>
            <a:r>
              <a:rPr lang="en-US" sz="3200" dirty="0" err="1">
                <a:latin typeface="#9Slide07 Itim" panose="00000500000000000000" pitchFamily="2" charset="-34"/>
                <a:cs typeface="#9Slide07 Itim" panose="00000500000000000000" pitchFamily="2" charset="-34"/>
                <a:sym typeface="Wingdings"/>
              </a:rPr>
              <a:t>số</a:t>
            </a:r>
            <a:r>
              <a:rPr lang="en-US" sz="3200" dirty="0">
                <a:latin typeface="#9Slide07 Itim" panose="00000500000000000000" pitchFamily="2" charset="-34"/>
                <a:cs typeface="#9Slide07 Itim" panose="00000500000000000000" pitchFamily="2" charset="-34"/>
                <a:sym typeface="Wingdings"/>
              </a:rPr>
              <a:t>: 35 km/</a:t>
            </a:r>
            <a:r>
              <a:rPr lang="en-US" sz="3200" dirty="0" err="1">
                <a:latin typeface="#9Slide07 Itim" panose="00000500000000000000" pitchFamily="2" charset="-34"/>
                <a:cs typeface="#9Slide07 Itim" panose="00000500000000000000" pitchFamily="2" charset="-34"/>
                <a:sym typeface="Wingdings"/>
              </a:rPr>
              <a:t>giờ</a:t>
            </a:r>
            <a:r>
              <a:rPr lang="en-US" sz="3200" dirty="0">
                <a:latin typeface="#9Slide07 Itim" panose="00000500000000000000" pitchFamily="2" charset="-34"/>
                <a:cs typeface="#9Slide07 Itim" panose="00000500000000000000" pitchFamily="2" charset="-34"/>
                <a:sym typeface="Wingdings"/>
              </a:rPr>
              <a:t>.</a:t>
            </a:r>
          </a:p>
        </p:txBody>
      </p:sp>
      <p:cxnSp>
        <p:nvCxnSpPr>
          <p:cNvPr id="117" name="Connector: Curved 116">
            <a:extLst>
              <a:ext uri="{FF2B5EF4-FFF2-40B4-BE49-F238E27FC236}">
                <a16:creationId xmlns:a16="http://schemas.microsoft.com/office/drawing/2014/main" id="{4EAF86E4-CF79-4326-8782-BC014FA43E00}"/>
              </a:ext>
            </a:extLst>
          </p:cNvPr>
          <p:cNvCxnSpPr>
            <a:cxnSpLocks/>
          </p:cNvCxnSpPr>
          <p:nvPr/>
        </p:nvCxnSpPr>
        <p:spPr>
          <a:xfrm rot="10800000">
            <a:off x="7048707" y="359831"/>
            <a:ext cx="699345" cy="292381"/>
          </a:xfrm>
          <a:prstGeom prst="curvedConnector3">
            <a:avLst>
              <a:gd name="adj1" fmla="val 50000"/>
            </a:avLst>
          </a:prstGeom>
          <a:ln w="28575">
            <a:prstDash val="sysDash"/>
            <a:tailEnd type="triangle"/>
          </a:ln>
        </p:spPr>
        <p:style>
          <a:lnRef idx="1">
            <a:schemeClr val="accent1"/>
          </a:lnRef>
          <a:fillRef idx="0">
            <a:schemeClr val="accent1"/>
          </a:fillRef>
          <a:effectRef idx="0">
            <a:schemeClr val="accent1"/>
          </a:effectRef>
          <a:fontRef idx="minor">
            <a:schemeClr val="tx1"/>
          </a:fontRef>
        </p:style>
      </p:cxnSp>
      <p:cxnSp>
        <p:nvCxnSpPr>
          <p:cNvPr id="118" name="Connector: Curved 117">
            <a:extLst>
              <a:ext uri="{FF2B5EF4-FFF2-40B4-BE49-F238E27FC236}">
                <a16:creationId xmlns:a16="http://schemas.microsoft.com/office/drawing/2014/main" id="{0A07A4E8-67AA-46E7-A2A9-0849C87AC426}"/>
              </a:ext>
            </a:extLst>
          </p:cNvPr>
          <p:cNvCxnSpPr>
            <a:cxnSpLocks/>
            <a:endCxn id="123" idx="3"/>
          </p:cNvCxnSpPr>
          <p:nvPr/>
        </p:nvCxnSpPr>
        <p:spPr>
          <a:xfrm rot="10800000">
            <a:off x="5423034" y="433346"/>
            <a:ext cx="554877" cy="260393"/>
          </a:xfrm>
          <a:prstGeom prst="curvedConnector3">
            <a:avLst>
              <a:gd name="adj1" fmla="val 50000"/>
            </a:avLst>
          </a:prstGeom>
          <a:ln w="28575">
            <a:prstDash val="sysDash"/>
            <a:tailEnd type="triangle"/>
          </a:ln>
        </p:spPr>
        <p:style>
          <a:lnRef idx="1">
            <a:schemeClr val="accent1"/>
          </a:lnRef>
          <a:fillRef idx="0">
            <a:schemeClr val="accent1"/>
          </a:fillRef>
          <a:effectRef idx="0">
            <a:schemeClr val="accent1"/>
          </a:effectRef>
          <a:fontRef idx="minor">
            <a:schemeClr val="tx1"/>
          </a:fontRef>
        </p:style>
      </p:cxnSp>
      <p:cxnSp>
        <p:nvCxnSpPr>
          <p:cNvPr id="119" name="Straight Connector 118">
            <a:extLst>
              <a:ext uri="{FF2B5EF4-FFF2-40B4-BE49-F238E27FC236}">
                <a16:creationId xmlns:a16="http://schemas.microsoft.com/office/drawing/2014/main" id="{3762C29B-7B5E-438A-A5EB-A45362F152BE}"/>
              </a:ext>
            </a:extLst>
          </p:cNvPr>
          <p:cNvCxnSpPr>
            <a:cxnSpLocks/>
          </p:cNvCxnSpPr>
          <p:nvPr/>
        </p:nvCxnSpPr>
        <p:spPr>
          <a:xfrm>
            <a:off x="2283567" y="1469998"/>
            <a:ext cx="1150749" cy="0"/>
          </a:xfrm>
          <a:prstGeom prst="line">
            <a:avLst/>
          </a:prstGeom>
          <a:ln w="28575">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120" name="Straight Connector 119">
            <a:extLst>
              <a:ext uri="{FF2B5EF4-FFF2-40B4-BE49-F238E27FC236}">
                <a16:creationId xmlns:a16="http://schemas.microsoft.com/office/drawing/2014/main" id="{AB5463C4-BB6E-44B2-8CF8-31F2C46D41E9}"/>
              </a:ext>
            </a:extLst>
          </p:cNvPr>
          <p:cNvCxnSpPr>
            <a:cxnSpLocks/>
          </p:cNvCxnSpPr>
          <p:nvPr/>
        </p:nvCxnSpPr>
        <p:spPr>
          <a:xfrm>
            <a:off x="7313078" y="1020416"/>
            <a:ext cx="1118541" cy="0"/>
          </a:xfrm>
          <a:prstGeom prst="line">
            <a:avLst/>
          </a:prstGeom>
          <a:ln w="28575">
            <a:solidFill>
              <a:srgbClr val="7030A0"/>
            </a:solidFill>
          </a:ln>
        </p:spPr>
        <p:style>
          <a:lnRef idx="1">
            <a:schemeClr val="accent1"/>
          </a:lnRef>
          <a:fillRef idx="0">
            <a:schemeClr val="accent1"/>
          </a:fillRef>
          <a:effectRef idx="0">
            <a:schemeClr val="accent1"/>
          </a:effectRef>
          <a:fontRef idx="minor">
            <a:schemeClr val="tx1"/>
          </a:fontRef>
        </p:style>
      </p:cxnSp>
      <p:sp>
        <p:nvSpPr>
          <p:cNvPr id="121" name="TextBox 120">
            <a:extLst>
              <a:ext uri="{FF2B5EF4-FFF2-40B4-BE49-F238E27FC236}">
                <a16:creationId xmlns:a16="http://schemas.microsoft.com/office/drawing/2014/main" id="{FF129D06-E3E5-41BB-864F-4CF7AC8D1FAF}"/>
              </a:ext>
            </a:extLst>
          </p:cNvPr>
          <p:cNvSpPr txBox="1"/>
          <p:nvPr/>
        </p:nvSpPr>
        <p:spPr>
          <a:xfrm>
            <a:off x="6665269" y="34542"/>
            <a:ext cx="383438" cy="584775"/>
          </a:xfrm>
          <a:prstGeom prst="rect">
            <a:avLst/>
          </a:prstGeom>
          <a:noFill/>
        </p:spPr>
        <p:txBody>
          <a:bodyPr wrap="none" rtlCol="0">
            <a:spAutoFit/>
          </a:bodyPr>
          <a:lstStyle/>
          <a:p>
            <a:r>
              <a:rPr lang="en-US" sz="3200" dirty="0">
                <a:solidFill>
                  <a:srgbClr val="56C64A"/>
                </a:solidFill>
                <a:latin typeface="#9Slide07 Cadena" panose="02000503000000020004" pitchFamily="2" charset="0"/>
              </a:rPr>
              <a:t>s</a:t>
            </a:r>
          </a:p>
        </p:txBody>
      </p:sp>
      <p:sp>
        <p:nvSpPr>
          <p:cNvPr id="122" name="TextBox 121">
            <a:extLst>
              <a:ext uri="{FF2B5EF4-FFF2-40B4-BE49-F238E27FC236}">
                <a16:creationId xmlns:a16="http://schemas.microsoft.com/office/drawing/2014/main" id="{EA719D1E-5411-4665-B98D-0242A0BD457A}"/>
              </a:ext>
            </a:extLst>
          </p:cNvPr>
          <p:cNvSpPr txBox="1"/>
          <p:nvPr/>
        </p:nvSpPr>
        <p:spPr>
          <a:xfrm>
            <a:off x="3273662" y="1536699"/>
            <a:ext cx="407484" cy="584775"/>
          </a:xfrm>
          <a:prstGeom prst="rect">
            <a:avLst/>
          </a:prstGeom>
          <a:noFill/>
        </p:spPr>
        <p:txBody>
          <a:bodyPr wrap="none" rtlCol="0">
            <a:spAutoFit/>
          </a:bodyPr>
          <a:lstStyle/>
          <a:p>
            <a:r>
              <a:rPr lang="en-US" sz="3200" dirty="0">
                <a:solidFill>
                  <a:srgbClr val="FF6600"/>
                </a:solidFill>
                <a:latin typeface="#9Slide07 Cadena" panose="02000503000000020004" pitchFamily="2" charset="0"/>
              </a:rPr>
              <a:t>v</a:t>
            </a:r>
          </a:p>
        </p:txBody>
      </p:sp>
      <p:sp>
        <p:nvSpPr>
          <p:cNvPr id="123" name="TextBox 122">
            <a:extLst>
              <a:ext uri="{FF2B5EF4-FFF2-40B4-BE49-F238E27FC236}">
                <a16:creationId xmlns:a16="http://schemas.microsoft.com/office/drawing/2014/main" id="{A72C2F6C-EF84-4276-A2AF-93D73648CD1E}"/>
              </a:ext>
            </a:extLst>
          </p:cNvPr>
          <p:cNvSpPr txBox="1"/>
          <p:nvPr/>
        </p:nvSpPr>
        <p:spPr>
          <a:xfrm>
            <a:off x="5076463" y="140957"/>
            <a:ext cx="346570" cy="584775"/>
          </a:xfrm>
          <a:prstGeom prst="rect">
            <a:avLst/>
          </a:prstGeom>
          <a:noFill/>
        </p:spPr>
        <p:txBody>
          <a:bodyPr wrap="none" rtlCol="0">
            <a:spAutoFit/>
          </a:bodyPr>
          <a:lstStyle/>
          <a:p>
            <a:r>
              <a:rPr lang="en-US" sz="3200" dirty="0">
                <a:solidFill>
                  <a:srgbClr val="FC4A46"/>
                </a:solidFill>
                <a:latin typeface="#9Slide07 Cadena" panose="02000503000000020004" pitchFamily="2" charset="0"/>
              </a:rPr>
              <a:t>t</a:t>
            </a:r>
          </a:p>
        </p:txBody>
      </p:sp>
      <p:sp>
        <p:nvSpPr>
          <p:cNvPr id="124" name="Google Shape;1984;p39">
            <a:extLst>
              <a:ext uri="{FF2B5EF4-FFF2-40B4-BE49-F238E27FC236}">
                <a16:creationId xmlns:a16="http://schemas.microsoft.com/office/drawing/2014/main" id="{61AEF55E-BD5F-4267-A91F-123DA3FD6644}"/>
              </a:ext>
            </a:extLst>
          </p:cNvPr>
          <p:cNvSpPr/>
          <p:nvPr/>
        </p:nvSpPr>
        <p:spPr>
          <a:xfrm>
            <a:off x="720626" y="1973745"/>
            <a:ext cx="1954431" cy="621844"/>
          </a:xfrm>
          <a:custGeom>
            <a:avLst/>
            <a:gdLst/>
            <a:ahLst/>
            <a:cxnLst/>
            <a:rect l="l" t="t" r="r" b="b"/>
            <a:pathLst>
              <a:path w="80686" h="51779" extrusionOk="0">
                <a:moveTo>
                  <a:pt x="48272" y="0"/>
                </a:moveTo>
                <a:lnTo>
                  <a:pt x="45573" y="37"/>
                </a:lnTo>
                <a:lnTo>
                  <a:pt x="42873" y="94"/>
                </a:lnTo>
                <a:lnTo>
                  <a:pt x="40174" y="169"/>
                </a:lnTo>
                <a:lnTo>
                  <a:pt x="36537" y="281"/>
                </a:lnTo>
                <a:lnTo>
                  <a:pt x="32919" y="356"/>
                </a:lnTo>
                <a:lnTo>
                  <a:pt x="25664" y="506"/>
                </a:lnTo>
                <a:lnTo>
                  <a:pt x="11173" y="712"/>
                </a:lnTo>
                <a:lnTo>
                  <a:pt x="10611" y="731"/>
                </a:lnTo>
                <a:lnTo>
                  <a:pt x="10048" y="769"/>
                </a:lnTo>
                <a:lnTo>
                  <a:pt x="9467" y="825"/>
                </a:lnTo>
                <a:lnTo>
                  <a:pt x="8905" y="900"/>
                </a:lnTo>
                <a:lnTo>
                  <a:pt x="8361" y="994"/>
                </a:lnTo>
                <a:lnTo>
                  <a:pt x="7799" y="1106"/>
                </a:lnTo>
                <a:lnTo>
                  <a:pt x="7255" y="1256"/>
                </a:lnTo>
                <a:lnTo>
                  <a:pt x="6711" y="1406"/>
                </a:lnTo>
                <a:lnTo>
                  <a:pt x="6186" y="1593"/>
                </a:lnTo>
                <a:lnTo>
                  <a:pt x="5680" y="1818"/>
                </a:lnTo>
                <a:lnTo>
                  <a:pt x="5193" y="2062"/>
                </a:lnTo>
                <a:lnTo>
                  <a:pt x="4705" y="2343"/>
                </a:lnTo>
                <a:lnTo>
                  <a:pt x="4255" y="2643"/>
                </a:lnTo>
                <a:lnTo>
                  <a:pt x="3824" y="2981"/>
                </a:lnTo>
                <a:lnTo>
                  <a:pt x="3431" y="3356"/>
                </a:lnTo>
                <a:lnTo>
                  <a:pt x="3224" y="3562"/>
                </a:lnTo>
                <a:lnTo>
                  <a:pt x="3037" y="3768"/>
                </a:lnTo>
                <a:lnTo>
                  <a:pt x="2831" y="4031"/>
                </a:lnTo>
                <a:lnTo>
                  <a:pt x="2625" y="4312"/>
                </a:lnTo>
                <a:lnTo>
                  <a:pt x="2437" y="4593"/>
                </a:lnTo>
                <a:lnTo>
                  <a:pt x="2250" y="4893"/>
                </a:lnTo>
                <a:lnTo>
                  <a:pt x="2100" y="5193"/>
                </a:lnTo>
                <a:lnTo>
                  <a:pt x="1950" y="5493"/>
                </a:lnTo>
                <a:lnTo>
                  <a:pt x="1800" y="5811"/>
                </a:lnTo>
                <a:lnTo>
                  <a:pt x="1668" y="6130"/>
                </a:lnTo>
                <a:lnTo>
                  <a:pt x="1425" y="6786"/>
                </a:lnTo>
                <a:lnTo>
                  <a:pt x="1237" y="7461"/>
                </a:lnTo>
                <a:lnTo>
                  <a:pt x="1069" y="8136"/>
                </a:lnTo>
                <a:lnTo>
                  <a:pt x="919" y="8811"/>
                </a:lnTo>
                <a:lnTo>
                  <a:pt x="844" y="9167"/>
                </a:lnTo>
                <a:lnTo>
                  <a:pt x="619" y="10423"/>
                </a:lnTo>
                <a:lnTo>
                  <a:pt x="450" y="11698"/>
                </a:lnTo>
                <a:lnTo>
                  <a:pt x="300" y="12973"/>
                </a:lnTo>
                <a:lnTo>
                  <a:pt x="187" y="14247"/>
                </a:lnTo>
                <a:lnTo>
                  <a:pt x="112" y="15522"/>
                </a:lnTo>
                <a:lnTo>
                  <a:pt x="56" y="16816"/>
                </a:lnTo>
                <a:lnTo>
                  <a:pt x="19" y="18091"/>
                </a:lnTo>
                <a:lnTo>
                  <a:pt x="0" y="19384"/>
                </a:lnTo>
                <a:lnTo>
                  <a:pt x="0" y="20678"/>
                </a:lnTo>
                <a:lnTo>
                  <a:pt x="19" y="21971"/>
                </a:lnTo>
                <a:lnTo>
                  <a:pt x="56" y="24558"/>
                </a:lnTo>
                <a:lnTo>
                  <a:pt x="75" y="27126"/>
                </a:lnTo>
                <a:lnTo>
                  <a:pt x="94" y="28420"/>
                </a:lnTo>
                <a:lnTo>
                  <a:pt x="75" y="29713"/>
                </a:lnTo>
                <a:lnTo>
                  <a:pt x="37" y="31907"/>
                </a:lnTo>
                <a:lnTo>
                  <a:pt x="19" y="33032"/>
                </a:lnTo>
                <a:lnTo>
                  <a:pt x="19" y="34156"/>
                </a:lnTo>
                <a:lnTo>
                  <a:pt x="19" y="35300"/>
                </a:lnTo>
                <a:lnTo>
                  <a:pt x="56" y="36443"/>
                </a:lnTo>
                <a:lnTo>
                  <a:pt x="112" y="37568"/>
                </a:lnTo>
                <a:lnTo>
                  <a:pt x="206" y="38712"/>
                </a:lnTo>
                <a:lnTo>
                  <a:pt x="281" y="39274"/>
                </a:lnTo>
                <a:lnTo>
                  <a:pt x="356" y="39837"/>
                </a:lnTo>
                <a:lnTo>
                  <a:pt x="450" y="40399"/>
                </a:lnTo>
                <a:lnTo>
                  <a:pt x="544" y="40943"/>
                </a:lnTo>
                <a:lnTo>
                  <a:pt x="656" y="41486"/>
                </a:lnTo>
                <a:lnTo>
                  <a:pt x="787" y="42030"/>
                </a:lnTo>
                <a:lnTo>
                  <a:pt x="937" y="42574"/>
                </a:lnTo>
                <a:lnTo>
                  <a:pt x="1106" y="43099"/>
                </a:lnTo>
                <a:lnTo>
                  <a:pt x="1275" y="43623"/>
                </a:lnTo>
                <a:lnTo>
                  <a:pt x="1481" y="44148"/>
                </a:lnTo>
                <a:lnTo>
                  <a:pt x="1706" y="44655"/>
                </a:lnTo>
                <a:lnTo>
                  <a:pt x="1931" y="45161"/>
                </a:lnTo>
                <a:lnTo>
                  <a:pt x="2193" y="45648"/>
                </a:lnTo>
                <a:lnTo>
                  <a:pt x="2475" y="46135"/>
                </a:lnTo>
                <a:lnTo>
                  <a:pt x="2774" y="46604"/>
                </a:lnTo>
                <a:lnTo>
                  <a:pt x="3112" y="47073"/>
                </a:lnTo>
                <a:lnTo>
                  <a:pt x="3524" y="47598"/>
                </a:lnTo>
                <a:lnTo>
                  <a:pt x="3974" y="48104"/>
                </a:lnTo>
                <a:lnTo>
                  <a:pt x="4424" y="48554"/>
                </a:lnTo>
                <a:lnTo>
                  <a:pt x="4912" y="48966"/>
                </a:lnTo>
                <a:lnTo>
                  <a:pt x="5399" y="49360"/>
                </a:lnTo>
                <a:lnTo>
                  <a:pt x="5905" y="49697"/>
                </a:lnTo>
                <a:lnTo>
                  <a:pt x="6430" y="50016"/>
                </a:lnTo>
                <a:lnTo>
                  <a:pt x="6974" y="50297"/>
                </a:lnTo>
                <a:lnTo>
                  <a:pt x="7536" y="50560"/>
                </a:lnTo>
                <a:lnTo>
                  <a:pt x="8099" y="50785"/>
                </a:lnTo>
                <a:lnTo>
                  <a:pt x="8680" y="50991"/>
                </a:lnTo>
                <a:lnTo>
                  <a:pt x="9261" y="51160"/>
                </a:lnTo>
                <a:lnTo>
                  <a:pt x="9861" y="51310"/>
                </a:lnTo>
                <a:lnTo>
                  <a:pt x="10479" y="51422"/>
                </a:lnTo>
                <a:lnTo>
                  <a:pt x="11098" y="51535"/>
                </a:lnTo>
                <a:lnTo>
                  <a:pt x="11717" y="51610"/>
                </a:lnTo>
                <a:lnTo>
                  <a:pt x="12335" y="51685"/>
                </a:lnTo>
                <a:lnTo>
                  <a:pt x="12973" y="51722"/>
                </a:lnTo>
                <a:lnTo>
                  <a:pt x="13610" y="51759"/>
                </a:lnTo>
                <a:lnTo>
                  <a:pt x="14266" y="51778"/>
                </a:lnTo>
                <a:lnTo>
                  <a:pt x="15541" y="51778"/>
                </a:lnTo>
                <a:lnTo>
                  <a:pt x="16834" y="51722"/>
                </a:lnTo>
                <a:lnTo>
                  <a:pt x="18128" y="51647"/>
                </a:lnTo>
                <a:lnTo>
                  <a:pt x="19403" y="51553"/>
                </a:lnTo>
                <a:lnTo>
                  <a:pt x="21896" y="51366"/>
                </a:lnTo>
                <a:lnTo>
                  <a:pt x="23414" y="51253"/>
                </a:lnTo>
                <a:lnTo>
                  <a:pt x="24952" y="51160"/>
                </a:lnTo>
                <a:lnTo>
                  <a:pt x="26489" y="51103"/>
                </a:lnTo>
                <a:lnTo>
                  <a:pt x="28026" y="51047"/>
                </a:lnTo>
                <a:lnTo>
                  <a:pt x="29563" y="51028"/>
                </a:lnTo>
                <a:lnTo>
                  <a:pt x="31101" y="51010"/>
                </a:lnTo>
                <a:lnTo>
                  <a:pt x="32638" y="51010"/>
                </a:lnTo>
                <a:lnTo>
                  <a:pt x="34175" y="51028"/>
                </a:lnTo>
                <a:lnTo>
                  <a:pt x="37249" y="51085"/>
                </a:lnTo>
                <a:lnTo>
                  <a:pt x="40343" y="51178"/>
                </a:lnTo>
                <a:lnTo>
                  <a:pt x="43417" y="51310"/>
                </a:lnTo>
                <a:lnTo>
                  <a:pt x="46491" y="51460"/>
                </a:lnTo>
                <a:lnTo>
                  <a:pt x="49191" y="51572"/>
                </a:lnTo>
                <a:lnTo>
                  <a:pt x="51909" y="51685"/>
                </a:lnTo>
                <a:lnTo>
                  <a:pt x="53278" y="51722"/>
                </a:lnTo>
                <a:lnTo>
                  <a:pt x="54646" y="51741"/>
                </a:lnTo>
                <a:lnTo>
                  <a:pt x="55996" y="51722"/>
                </a:lnTo>
                <a:lnTo>
                  <a:pt x="57346" y="51703"/>
                </a:lnTo>
                <a:lnTo>
                  <a:pt x="58714" y="51666"/>
                </a:lnTo>
                <a:lnTo>
                  <a:pt x="60064" y="51572"/>
                </a:lnTo>
                <a:lnTo>
                  <a:pt x="61414" y="51478"/>
                </a:lnTo>
                <a:lnTo>
                  <a:pt x="62745" y="51328"/>
                </a:lnTo>
                <a:lnTo>
                  <a:pt x="64076" y="51141"/>
                </a:lnTo>
                <a:lnTo>
                  <a:pt x="65407" y="50916"/>
                </a:lnTo>
                <a:lnTo>
                  <a:pt x="66082" y="50785"/>
                </a:lnTo>
                <a:lnTo>
                  <a:pt x="66738" y="50653"/>
                </a:lnTo>
                <a:lnTo>
                  <a:pt x="67394" y="50485"/>
                </a:lnTo>
                <a:lnTo>
                  <a:pt x="68050" y="50316"/>
                </a:lnTo>
                <a:lnTo>
                  <a:pt x="68669" y="50147"/>
                </a:lnTo>
                <a:lnTo>
                  <a:pt x="69287" y="49979"/>
                </a:lnTo>
                <a:lnTo>
                  <a:pt x="69906" y="49772"/>
                </a:lnTo>
                <a:lnTo>
                  <a:pt x="70506" y="49547"/>
                </a:lnTo>
                <a:lnTo>
                  <a:pt x="71106" y="49322"/>
                </a:lnTo>
                <a:lnTo>
                  <a:pt x="71706" y="49060"/>
                </a:lnTo>
                <a:lnTo>
                  <a:pt x="72287" y="48798"/>
                </a:lnTo>
                <a:lnTo>
                  <a:pt x="72868" y="48498"/>
                </a:lnTo>
                <a:lnTo>
                  <a:pt x="73412" y="48179"/>
                </a:lnTo>
                <a:lnTo>
                  <a:pt x="73955" y="47841"/>
                </a:lnTo>
                <a:lnTo>
                  <a:pt x="74480" y="47485"/>
                </a:lnTo>
                <a:lnTo>
                  <a:pt x="74986" y="47092"/>
                </a:lnTo>
                <a:lnTo>
                  <a:pt x="75455" y="46698"/>
                </a:lnTo>
                <a:lnTo>
                  <a:pt x="75924" y="46248"/>
                </a:lnTo>
                <a:lnTo>
                  <a:pt x="76355" y="45798"/>
                </a:lnTo>
                <a:lnTo>
                  <a:pt x="76767" y="45292"/>
                </a:lnTo>
                <a:lnTo>
                  <a:pt x="77067" y="44898"/>
                </a:lnTo>
                <a:lnTo>
                  <a:pt x="77330" y="44486"/>
                </a:lnTo>
                <a:lnTo>
                  <a:pt x="77592" y="44073"/>
                </a:lnTo>
                <a:lnTo>
                  <a:pt x="77836" y="43642"/>
                </a:lnTo>
                <a:lnTo>
                  <a:pt x="78042" y="43192"/>
                </a:lnTo>
                <a:lnTo>
                  <a:pt x="78248" y="42742"/>
                </a:lnTo>
                <a:lnTo>
                  <a:pt x="78454" y="42292"/>
                </a:lnTo>
                <a:lnTo>
                  <a:pt x="78623" y="41824"/>
                </a:lnTo>
                <a:lnTo>
                  <a:pt x="78792" y="41355"/>
                </a:lnTo>
                <a:lnTo>
                  <a:pt x="78942" y="40868"/>
                </a:lnTo>
                <a:lnTo>
                  <a:pt x="79073" y="40399"/>
                </a:lnTo>
                <a:lnTo>
                  <a:pt x="79204" y="39912"/>
                </a:lnTo>
                <a:lnTo>
                  <a:pt x="79429" y="38937"/>
                </a:lnTo>
                <a:lnTo>
                  <a:pt x="79635" y="37962"/>
                </a:lnTo>
                <a:lnTo>
                  <a:pt x="79785" y="37118"/>
                </a:lnTo>
                <a:lnTo>
                  <a:pt x="79935" y="36294"/>
                </a:lnTo>
                <a:lnTo>
                  <a:pt x="80048" y="35450"/>
                </a:lnTo>
                <a:lnTo>
                  <a:pt x="80160" y="34606"/>
                </a:lnTo>
                <a:lnTo>
                  <a:pt x="80273" y="33781"/>
                </a:lnTo>
                <a:lnTo>
                  <a:pt x="80367" y="32938"/>
                </a:lnTo>
                <a:lnTo>
                  <a:pt x="80441" y="32094"/>
                </a:lnTo>
                <a:lnTo>
                  <a:pt x="80498" y="31251"/>
                </a:lnTo>
                <a:lnTo>
                  <a:pt x="80591" y="29563"/>
                </a:lnTo>
                <a:lnTo>
                  <a:pt x="80666" y="27858"/>
                </a:lnTo>
                <a:lnTo>
                  <a:pt x="80685" y="26170"/>
                </a:lnTo>
                <a:lnTo>
                  <a:pt x="80685" y="24464"/>
                </a:lnTo>
                <a:lnTo>
                  <a:pt x="80648" y="22777"/>
                </a:lnTo>
                <a:lnTo>
                  <a:pt x="80591" y="21071"/>
                </a:lnTo>
                <a:lnTo>
                  <a:pt x="80498" y="19365"/>
                </a:lnTo>
                <a:lnTo>
                  <a:pt x="80404" y="17659"/>
                </a:lnTo>
                <a:lnTo>
                  <a:pt x="80292" y="15972"/>
                </a:lnTo>
                <a:lnTo>
                  <a:pt x="80160" y="14266"/>
                </a:lnTo>
                <a:lnTo>
                  <a:pt x="79898" y="10873"/>
                </a:lnTo>
                <a:lnTo>
                  <a:pt x="79823" y="10086"/>
                </a:lnTo>
                <a:lnTo>
                  <a:pt x="79748" y="9298"/>
                </a:lnTo>
                <a:lnTo>
                  <a:pt x="79635" y="8511"/>
                </a:lnTo>
                <a:lnTo>
                  <a:pt x="79579" y="8136"/>
                </a:lnTo>
                <a:lnTo>
                  <a:pt x="79504" y="7742"/>
                </a:lnTo>
                <a:lnTo>
                  <a:pt x="79410" y="7367"/>
                </a:lnTo>
                <a:lnTo>
                  <a:pt x="79298" y="6992"/>
                </a:lnTo>
                <a:lnTo>
                  <a:pt x="79185" y="6618"/>
                </a:lnTo>
                <a:lnTo>
                  <a:pt x="79054" y="6261"/>
                </a:lnTo>
                <a:lnTo>
                  <a:pt x="78886" y="5905"/>
                </a:lnTo>
                <a:lnTo>
                  <a:pt x="78717" y="5549"/>
                </a:lnTo>
                <a:lnTo>
                  <a:pt x="78529" y="5212"/>
                </a:lnTo>
                <a:lnTo>
                  <a:pt x="78304" y="4893"/>
                </a:lnTo>
                <a:lnTo>
                  <a:pt x="78004" y="4499"/>
                </a:lnTo>
                <a:lnTo>
                  <a:pt x="77667" y="4124"/>
                </a:lnTo>
                <a:lnTo>
                  <a:pt x="77292" y="3768"/>
                </a:lnTo>
                <a:lnTo>
                  <a:pt x="76898" y="3449"/>
                </a:lnTo>
                <a:lnTo>
                  <a:pt x="76486" y="3149"/>
                </a:lnTo>
                <a:lnTo>
                  <a:pt x="76036" y="2868"/>
                </a:lnTo>
                <a:lnTo>
                  <a:pt x="75567" y="2606"/>
                </a:lnTo>
                <a:lnTo>
                  <a:pt x="75080" y="2381"/>
                </a:lnTo>
                <a:lnTo>
                  <a:pt x="74574" y="2156"/>
                </a:lnTo>
                <a:lnTo>
                  <a:pt x="74049" y="1968"/>
                </a:lnTo>
                <a:lnTo>
                  <a:pt x="73505" y="1781"/>
                </a:lnTo>
                <a:lnTo>
                  <a:pt x="72962" y="1631"/>
                </a:lnTo>
                <a:lnTo>
                  <a:pt x="72380" y="1481"/>
                </a:lnTo>
                <a:lnTo>
                  <a:pt x="71818" y="1350"/>
                </a:lnTo>
                <a:lnTo>
                  <a:pt x="71237" y="1219"/>
                </a:lnTo>
                <a:lnTo>
                  <a:pt x="70637" y="1125"/>
                </a:lnTo>
                <a:lnTo>
                  <a:pt x="70056" y="1031"/>
                </a:lnTo>
                <a:lnTo>
                  <a:pt x="69456" y="937"/>
                </a:lnTo>
                <a:lnTo>
                  <a:pt x="68256" y="806"/>
                </a:lnTo>
                <a:lnTo>
                  <a:pt x="67075" y="712"/>
                </a:lnTo>
                <a:lnTo>
                  <a:pt x="65913" y="619"/>
                </a:lnTo>
                <a:lnTo>
                  <a:pt x="63701" y="506"/>
                </a:lnTo>
                <a:lnTo>
                  <a:pt x="62689" y="450"/>
                </a:lnTo>
                <a:lnTo>
                  <a:pt x="61751" y="394"/>
                </a:lnTo>
                <a:lnTo>
                  <a:pt x="60401" y="300"/>
                </a:lnTo>
                <a:lnTo>
                  <a:pt x="59052" y="225"/>
                </a:lnTo>
                <a:lnTo>
                  <a:pt x="57702" y="150"/>
                </a:lnTo>
                <a:lnTo>
                  <a:pt x="56371" y="112"/>
                </a:lnTo>
                <a:lnTo>
                  <a:pt x="53671" y="37"/>
                </a:lnTo>
                <a:lnTo>
                  <a:pt x="50972" y="0"/>
                </a:lnTo>
                <a:close/>
              </a:path>
            </a:pathLst>
          </a:custGeom>
          <a:solidFill>
            <a:schemeClr val="accent5">
              <a:lumMod val="50000"/>
            </a:schemeClr>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US" sz="2800" b="1" dirty="0" err="1">
                <a:solidFill>
                  <a:schemeClr val="bg1"/>
                </a:solidFill>
                <a:latin typeface="#9Slide07 SVNUT Triumph Press" panose="00000500000000000000" pitchFamily="2" charset="0"/>
              </a:rPr>
              <a:t>Tóm</a:t>
            </a:r>
            <a:r>
              <a:rPr lang="en-US" sz="2800" b="1" dirty="0">
                <a:solidFill>
                  <a:schemeClr val="bg1"/>
                </a:solidFill>
                <a:latin typeface="#9Slide07 SVNUT Triumph Press" panose="00000500000000000000" pitchFamily="2" charset="0"/>
              </a:rPr>
              <a:t> </a:t>
            </a:r>
            <a:r>
              <a:rPr lang="en-US" sz="2800" b="1" dirty="0" err="1">
                <a:solidFill>
                  <a:schemeClr val="bg1"/>
                </a:solidFill>
                <a:latin typeface="#9Slide07 SVNUT Triumph Press" panose="00000500000000000000" pitchFamily="2" charset="0"/>
              </a:rPr>
              <a:t>tắt</a:t>
            </a:r>
            <a:endParaRPr sz="2800" b="1" dirty="0">
              <a:solidFill>
                <a:schemeClr val="bg1"/>
              </a:solidFill>
              <a:latin typeface="#9Slide07 SVNUT Triumph Press" panose="00000500000000000000" pitchFamily="2" charset="0"/>
            </a:endParaRPr>
          </a:p>
        </p:txBody>
      </p:sp>
      <p:sp>
        <p:nvSpPr>
          <p:cNvPr id="125" name="Rectangle 124">
            <a:extLst>
              <a:ext uri="{FF2B5EF4-FFF2-40B4-BE49-F238E27FC236}">
                <a16:creationId xmlns:a16="http://schemas.microsoft.com/office/drawing/2014/main" id="{36448683-6F3E-42BC-BD06-531FAD7B01E4}"/>
              </a:ext>
            </a:extLst>
          </p:cNvPr>
          <p:cNvSpPr/>
          <p:nvPr/>
        </p:nvSpPr>
        <p:spPr>
          <a:xfrm>
            <a:off x="947255" y="2825270"/>
            <a:ext cx="2300630" cy="1569660"/>
          </a:xfrm>
          <a:prstGeom prst="rect">
            <a:avLst/>
          </a:prstGeom>
        </p:spPr>
        <p:txBody>
          <a:bodyPr wrap="none">
            <a:spAutoFit/>
          </a:bodyPr>
          <a:lstStyle/>
          <a:p>
            <a:r>
              <a:rPr lang="en-US" sz="3200" dirty="0">
                <a:latin typeface="#9Slide07 Itim" panose="00000500000000000000" pitchFamily="2" charset="-34"/>
                <a:cs typeface="#9Slide07 Itim" panose="00000500000000000000" pitchFamily="2" charset="-34"/>
                <a:sym typeface="Wingdings"/>
              </a:rPr>
              <a:t>t: 3 </a:t>
            </a:r>
            <a:r>
              <a:rPr lang="en-US" sz="3200" dirty="0" err="1">
                <a:latin typeface="#9Slide07 Itim" panose="00000500000000000000" pitchFamily="2" charset="-34"/>
                <a:cs typeface="#9Slide07 Itim" panose="00000500000000000000" pitchFamily="2" charset="-34"/>
                <a:sym typeface="Wingdings"/>
              </a:rPr>
              <a:t>giờ</a:t>
            </a:r>
            <a:endParaRPr lang="en-US" sz="3200" dirty="0">
              <a:latin typeface="#9Slide07 Itim" panose="00000500000000000000" pitchFamily="2" charset="-34"/>
              <a:cs typeface="#9Slide07 Itim" panose="00000500000000000000" pitchFamily="2" charset="-34"/>
              <a:sym typeface="Wingdings"/>
            </a:endParaRPr>
          </a:p>
          <a:p>
            <a:r>
              <a:rPr lang="en-US" sz="3200" dirty="0">
                <a:latin typeface="#9Slide07 Itim" panose="00000500000000000000" pitchFamily="2" charset="-34"/>
                <a:cs typeface="#9Slide07 Itim" panose="00000500000000000000" pitchFamily="2" charset="-34"/>
                <a:sym typeface="Wingdings"/>
              </a:rPr>
              <a:t>s: 105 km</a:t>
            </a:r>
          </a:p>
          <a:p>
            <a:r>
              <a:rPr lang="en-US" sz="3200" dirty="0">
                <a:latin typeface="#9Slide07 Itim" panose="00000500000000000000" pitchFamily="2" charset="-34"/>
                <a:cs typeface="#9Slide07 Itim" panose="00000500000000000000" pitchFamily="2" charset="-34"/>
                <a:sym typeface="Wingdings"/>
              </a:rPr>
              <a:t>v: …km/</a:t>
            </a:r>
            <a:r>
              <a:rPr lang="en-US" sz="3200" dirty="0" err="1">
                <a:latin typeface="#9Slide07 Itim" panose="00000500000000000000" pitchFamily="2" charset="-34"/>
                <a:cs typeface="#9Slide07 Itim" panose="00000500000000000000" pitchFamily="2" charset="-34"/>
                <a:sym typeface="Wingdings"/>
              </a:rPr>
              <a:t>giờ</a:t>
            </a:r>
            <a:r>
              <a:rPr lang="en-US" sz="3200" dirty="0">
                <a:latin typeface="#9Slide07 Itim" panose="00000500000000000000" pitchFamily="2" charset="-34"/>
                <a:cs typeface="#9Slide07 Itim" panose="00000500000000000000" pitchFamily="2" charset="-34"/>
                <a:sym typeface="Wingdings"/>
              </a:rPr>
              <a:t>?</a:t>
            </a:r>
          </a:p>
        </p:txBody>
      </p:sp>
      <p:cxnSp>
        <p:nvCxnSpPr>
          <p:cNvPr id="126" name="Connector: Curved 125">
            <a:extLst>
              <a:ext uri="{FF2B5EF4-FFF2-40B4-BE49-F238E27FC236}">
                <a16:creationId xmlns:a16="http://schemas.microsoft.com/office/drawing/2014/main" id="{FDB56323-0012-43F4-9F8C-B08F912DE293}"/>
              </a:ext>
            </a:extLst>
          </p:cNvPr>
          <p:cNvCxnSpPr/>
          <p:nvPr/>
        </p:nvCxnSpPr>
        <p:spPr>
          <a:xfrm>
            <a:off x="2821340" y="1514353"/>
            <a:ext cx="480258" cy="355434"/>
          </a:xfrm>
          <a:prstGeom prst="curvedConnector3">
            <a:avLst/>
          </a:prstGeom>
          <a:ln w="28575">
            <a:prstDash val="sysDash"/>
            <a:tailEnd type="triangle"/>
          </a:ln>
        </p:spPr>
        <p:style>
          <a:lnRef idx="1">
            <a:schemeClr val="accent1"/>
          </a:lnRef>
          <a:fillRef idx="0">
            <a:schemeClr val="accent1"/>
          </a:fillRef>
          <a:effectRef idx="0">
            <a:schemeClr val="accent1"/>
          </a:effectRef>
          <a:fontRef idx="minor">
            <a:schemeClr val="tx1"/>
          </a:fontRef>
        </p:style>
      </p:cxnSp>
      <p:cxnSp>
        <p:nvCxnSpPr>
          <p:cNvPr id="135" name="Straight Connector 134">
            <a:extLst>
              <a:ext uri="{FF2B5EF4-FFF2-40B4-BE49-F238E27FC236}">
                <a16:creationId xmlns:a16="http://schemas.microsoft.com/office/drawing/2014/main" id="{36C86A44-A98E-43E3-BAE3-4E90B63BD98C}"/>
              </a:ext>
            </a:extLst>
          </p:cNvPr>
          <p:cNvCxnSpPr>
            <a:cxnSpLocks/>
          </p:cNvCxnSpPr>
          <p:nvPr/>
        </p:nvCxnSpPr>
        <p:spPr>
          <a:xfrm>
            <a:off x="5700473" y="1045106"/>
            <a:ext cx="822960" cy="0"/>
          </a:xfrm>
          <a:prstGeom prst="line">
            <a:avLst/>
          </a:prstGeom>
          <a:ln w="28575">
            <a:solidFill>
              <a:srgbClr val="7030A0"/>
            </a:solidFill>
          </a:ln>
        </p:spPr>
        <p:style>
          <a:lnRef idx="1">
            <a:schemeClr val="accent1"/>
          </a:lnRef>
          <a:fillRef idx="0">
            <a:schemeClr val="accent1"/>
          </a:fillRef>
          <a:effectRef idx="0">
            <a:schemeClr val="accent1"/>
          </a:effectRef>
          <a:fontRef idx="minor">
            <a:schemeClr val="tx1"/>
          </a:fontRef>
        </p:style>
      </p:cxnSp>
      <p:grpSp>
        <p:nvGrpSpPr>
          <p:cNvPr id="155" name="Google Shape;3066;p47">
            <a:extLst>
              <a:ext uri="{FF2B5EF4-FFF2-40B4-BE49-F238E27FC236}">
                <a16:creationId xmlns:a16="http://schemas.microsoft.com/office/drawing/2014/main" id="{C63A568A-8C4E-407E-9E6D-F1D2CE76A737}"/>
              </a:ext>
            </a:extLst>
          </p:cNvPr>
          <p:cNvGrpSpPr/>
          <p:nvPr/>
        </p:nvGrpSpPr>
        <p:grpSpPr>
          <a:xfrm>
            <a:off x="958695" y="799798"/>
            <a:ext cx="432125" cy="670200"/>
            <a:chOff x="2416400" y="2413200"/>
            <a:chExt cx="432125" cy="670200"/>
          </a:xfrm>
        </p:grpSpPr>
        <p:sp>
          <p:nvSpPr>
            <p:cNvPr id="156" name="Google Shape;3067;p47">
              <a:extLst>
                <a:ext uri="{FF2B5EF4-FFF2-40B4-BE49-F238E27FC236}">
                  <a16:creationId xmlns:a16="http://schemas.microsoft.com/office/drawing/2014/main" id="{AA205474-3EEF-4B54-80EA-9E31676EDCA7}"/>
                </a:ext>
              </a:extLst>
            </p:cNvPr>
            <p:cNvSpPr/>
            <p:nvPr/>
          </p:nvSpPr>
          <p:spPr>
            <a:xfrm>
              <a:off x="2438425" y="2494750"/>
              <a:ext cx="410100" cy="588650"/>
            </a:xfrm>
            <a:custGeom>
              <a:avLst/>
              <a:gdLst/>
              <a:ahLst/>
              <a:cxnLst/>
              <a:rect l="l" t="t" r="r" b="b"/>
              <a:pathLst>
                <a:path w="16404" h="23546" extrusionOk="0">
                  <a:moveTo>
                    <a:pt x="7874" y="0"/>
                  </a:moveTo>
                  <a:lnTo>
                    <a:pt x="7706" y="38"/>
                  </a:lnTo>
                  <a:lnTo>
                    <a:pt x="7537" y="75"/>
                  </a:lnTo>
                  <a:lnTo>
                    <a:pt x="7368" y="131"/>
                  </a:lnTo>
                  <a:lnTo>
                    <a:pt x="7162" y="206"/>
                  </a:lnTo>
                  <a:lnTo>
                    <a:pt x="6956" y="300"/>
                  </a:lnTo>
                  <a:lnTo>
                    <a:pt x="6431" y="694"/>
                  </a:lnTo>
                  <a:lnTo>
                    <a:pt x="5850" y="1087"/>
                  </a:lnTo>
                  <a:lnTo>
                    <a:pt x="5287" y="1444"/>
                  </a:lnTo>
                  <a:lnTo>
                    <a:pt x="4706" y="1800"/>
                  </a:lnTo>
                  <a:lnTo>
                    <a:pt x="4125" y="2137"/>
                  </a:lnTo>
                  <a:lnTo>
                    <a:pt x="3544" y="2418"/>
                  </a:lnTo>
                  <a:lnTo>
                    <a:pt x="2963" y="2681"/>
                  </a:lnTo>
                  <a:lnTo>
                    <a:pt x="2400" y="2925"/>
                  </a:lnTo>
                  <a:lnTo>
                    <a:pt x="1819" y="3131"/>
                  </a:lnTo>
                  <a:lnTo>
                    <a:pt x="1257" y="3300"/>
                  </a:lnTo>
                  <a:lnTo>
                    <a:pt x="694" y="3449"/>
                  </a:lnTo>
                  <a:lnTo>
                    <a:pt x="413" y="3637"/>
                  </a:lnTo>
                  <a:lnTo>
                    <a:pt x="207" y="3824"/>
                  </a:lnTo>
                  <a:lnTo>
                    <a:pt x="132" y="3918"/>
                  </a:lnTo>
                  <a:lnTo>
                    <a:pt x="76" y="4012"/>
                  </a:lnTo>
                  <a:lnTo>
                    <a:pt x="19" y="4106"/>
                  </a:lnTo>
                  <a:lnTo>
                    <a:pt x="1" y="4199"/>
                  </a:lnTo>
                  <a:lnTo>
                    <a:pt x="1" y="4424"/>
                  </a:lnTo>
                  <a:lnTo>
                    <a:pt x="38" y="4762"/>
                  </a:lnTo>
                  <a:lnTo>
                    <a:pt x="113" y="5230"/>
                  </a:lnTo>
                  <a:lnTo>
                    <a:pt x="226" y="5793"/>
                  </a:lnTo>
                  <a:lnTo>
                    <a:pt x="263" y="5905"/>
                  </a:lnTo>
                  <a:lnTo>
                    <a:pt x="301" y="6018"/>
                  </a:lnTo>
                  <a:lnTo>
                    <a:pt x="338" y="6093"/>
                  </a:lnTo>
                  <a:lnTo>
                    <a:pt x="394" y="6168"/>
                  </a:lnTo>
                  <a:lnTo>
                    <a:pt x="432" y="6205"/>
                  </a:lnTo>
                  <a:lnTo>
                    <a:pt x="469" y="6243"/>
                  </a:lnTo>
                  <a:lnTo>
                    <a:pt x="601" y="6261"/>
                  </a:lnTo>
                  <a:lnTo>
                    <a:pt x="769" y="6243"/>
                  </a:lnTo>
                  <a:lnTo>
                    <a:pt x="976" y="6186"/>
                  </a:lnTo>
                  <a:lnTo>
                    <a:pt x="1238" y="6093"/>
                  </a:lnTo>
                  <a:lnTo>
                    <a:pt x="1913" y="5812"/>
                  </a:lnTo>
                  <a:lnTo>
                    <a:pt x="2025" y="5774"/>
                  </a:lnTo>
                  <a:lnTo>
                    <a:pt x="5456" y="4237"/>
                  </a:lnTo>
                  <a:lnTo>
                    <a:pt x="5625" y="5305"/>
                  </a:lnTo>
                  <a:lnTo>
                    <a:pt x="5887" y="7086"/>
                  </a:lnTo>
                  <a:lnTo>
                    <a:pt x="5925" y="7293"/>
                  </a:lnTo>
                  <a:lnTo>
                    <a:pt x="6056" y="8099"/>
                  </a:lnTo>
                  <a:lnTo>
                    <a:pt x="6187" y="8905"/>
                  </a:lnTo>
                  <a:lnTo>
                    <a:pt x="6356" y="9692"/>
                  </a:lnTo>
                  <a:lnTo>
                    <a:pt x="6506" y="10461"/>
                  </a:lnTo>
                  <a:lnTo>
                    <a:pt x="6674" y="11117"/>
                  </a:lnTo>
                  <a:lnTo>
                    <a:pt x="6843" y="11810"/>
                  </a:lnTo>
                  <a:lnTo>
                    <a:pt x="6993" y="12579"/>
                  </a:lnTo>
                  <a:lnTo>
                    <a:pt x="7124" y="13404"/>
                  </a:lnTo>
                  <a:lnTo>
                    <a:pt x="7649" y="16216"/>
                  </a:lnTo>
                  <a:lnTo>
                    <a:pt x="7874" y="17247"/>
                  </a:lnTo>
                  <a:lnTo>
                    <a:pt x="8024" y="17997"/>
                  </a:lnTo>
                  <a:lnTo>
                    <a:pt x="8099" y="18466"/>
                  </a:lnTo>
                  <a:lnTo>
                    <a:pt x="8174" y="18878"/>
                  </a:lnTo>
                  <a:lnTo>
                    <a:pt x="8230" y="19347"/>
                  </a:lnTo>
                  <a:lnTo>
                    <a:pt x="8249" y="19384"/>
                  </a:lnTo>
                  <a:lnTo>
                    <a:pt x="8249" y="19515"/>
                  </a:lnTo>
                  <a:lnTo>
                    <a:pt x="8212" y="19647"/>
                  </a:lnTo>
                  <a:lnTo>
                    <a:pt x="8155" y="19759"/>
                  </a:lnTo>
                  <a:lnTo>
                    <a:pt x="8043" y="19872"/>
                  </a:lnTo>
                  <a:lnTo>
                    <a:pt x="7912" y="19984"/>
                  </a:lnTo>
                  <a:lnTo>
                    <a:pt x="7743" y="20078"/>
                  </a:lnTo>
                  <a:lnTo>
                    <a:pt x="7537" y="20153"/>
                  </a:lnTo>
                  <a:lnTo>
                    <a:pt x="7312" y="20228"/>
                  </a:lnTo>
                  <a:lnTo>
                    <a:pt x="7087" y="20284"/>
                  </a:lnTo>
                  <a:lnTo>
                    <a:pt x="6824" y="20321"/>
                  </a:lnTo>
                  <a:lnTo>
                    <a:pt x="6187" y="20603"/>
                  </a:lnTo>
                  <a:lnTo>
                    <a:pt x="5456" y="20884"/>
                  </a:lnTo>
                  <a:lnTo>
                    <a:pt x="4519" y="21240"/>
                  </a:lnTo>
                  <a:lnTo>
                    <a:pt x="3469" y="21596"/>
                  </a:lnTo>
                  <a:lnTo>
                    <a:pt x="3394" y="21652"/>
                  </a:lnTo>
                  <a:lnTo>
                    <a:pt x="3319" y="21709"/>
                  </a:lnTo>
                  <a:lnTo>
                    <a:pt x="3263" y="21802"/>
                  </a:lnTo>
                  <a:lnTo>
                    <a:pt x="3244" y="21896"/>
                  </a:lnTo>
                  <a:lnTo>
                    <a:pt x="3206" y="22009"/>
                  </a:lnTo>
                  <a:lnTo>
                    <a:pt x="3206" y="22140"/>
                  </a:lnTo>
                  <a:lnTo>
                    <a:pt x="3225" y="22290"/>
                  </a:lnTo>
                  <a:lnTo>
                    <a:pt x="3244" y="22459"/>
                  </a:lnTo>
                  <a:lnTo>
                    <a:pt x="3244" y="22515"/>
                  </a:lnTo>
                  <a:lnTo>
                    <a:pt x="3263" y="22590"/>
                  </a:lnTo>
                  <a:lnTo>
                    <a:pt x="3300" y="22740"/>
                  </a:lnTo>
                  <a:lnTo>
                    <a:pt x="3375" y="22927"/>
                  </a:lnTo>
                  <a:lnTo>
                    <a:pt x="3450" y="23115"/>
                  </a:lnTo>
                  <a:lnTo>
                    <a:pt x="3525" y="23265"/>
                  </a:lnTo>
                  <a:lnTo>
                    <a:pt x="3600" y="23377"/>
                  </a:lnTo>
                  <a:lnTo>
                    <a:pt x="3694" y="23471"/>
                  </a:lnTo>
                  <a:lnTo>
                    <a:pt x="3769" y="23527"/>
                  </a:lnTo>
                  <a:lnTo>
                    <a:pt x="3844" y="23546"/>
                  </a:lnTo>
                  <a:lnTo>
                    <a:pt x="3937" y="23546"/>
                  </a:lnTo>
                  <a:lnTo>
                    <a:pt x="5231" y="23246"/>
                  </a:lnTo>
                  <a:lnTo>
                    <a:pt x="6393" y="23002"/>
                  </a:lnTo>
                  <a:lnTo>
                    <a:pt x="7031" y="22890"/>
                  </a:lnTo>
                  <a:lnTo>
                    <a:pt x="7612" y="22796"/>
                  </a:lnTo>
                  <a:lnTo>
                    <a:pt x="9880" y="22290"/>
                  </a:lnTo>
                  <a:lnTo>
                    <a:pt x="11624" y="21859"/>
                  </a:lnTo>
                  <a:lnTo>
                    <a:pt x="12598" y="21727"/>
                  </a:lnTo>
                  <a:lnTo>
                    <a:pt x="13011" y="21690"/>
                  </a:lnTo>
                  <a:lnTo>
                    <a:pt x="13404" y="21652"/>
                  </a:lnTo>
                  <a:lnTo>
                    <a:pt x="14042" y="21596"/>
                  </a:lnTo>
                  <a:lnTo>
                    <a:pt x="14885" y="21484"/>
                  </a:lnTo>
                  <a:lnTo>
                    <a:pt x="15710" y="21353"/>
                  </a:lnTo>
                  <a:lnTo>
                    <a:pt x="15898" y="21315"/>
                  </a:lnTo>
                  <a:lnTo>
                    <a:pt x="16066" y="21259"/>
                  </a:lnTo>
                  <a:lnTo>
                    <a:pt x="16198" y="21203"/>
                  </a:lnTo>
                  <a:lnTo>
                    <a:pt x="16291" y="21109"/>
                  </a:lnTo>
                  <a:lnTo>
                    <a:pt x="16366" y="20996"/>
                  </a:lnTo>
                  <a:lnTo>
                    <a:pt x="16404" y="20884"/>
                  </a:lnTo>
                  <a:lnTo>
                    <a:pt x="16404" y="20734"/>
                  </a:lnTo>
                  <a:lnTo>
                    <a:pt x="16366" y="20584"/>
                  </a:lnTo>
                  <a:lnTo>
                    <a:pt x="16029" y="19253"/>
                  </a:lnTo>
                  <a:lnTo>
                    <a:pt x="16010" y="19215"/>
                  </a:lnTo>
                  <a:lnTo>
                    <a:pt x="15954" y="19197"/>
                  </a:lnTo>
                  <a:lnTo>
                    <a:pt x="15879" y="19178"/>
                  </a:lnTo>
                  <a:lnTo>
                    <a:pt x="15767" y="19159"/>
                  </a:lnTo>
                  <a:lnTo>
                    <a:pt x="15467" y="19159"/>
                  </a:lnTo>
                  <a:lnTo>
                    <a:pt x="15054" y="19178"/>
                  </a:lnTo>
                  <a:lnTo>
                    <a:pt x="14511" y="19215"/>
                  </a:lnTo>
                  <a:lnTo>
                    <a:pt x="13854" y="19290"/>
                  </a:lnTo>
                  <a:lnTo>
                    <a:pt x="13105" y="19384"/>
                  </a:lnTo>
                  <a:lnTo>
                    <a:pt x="12223" y="19515"/>
                  </a:lnTo>
                  <a:lnTo>
                    <a:pt x="12092" y="19178"/>
                  </a:lnTo>
                  <a:lnTo>
                    <a:pt x="11980" y="18784"/>
                  </a:lnTo>
                  <a:lnTo>
                    <a:pt x="11849" y="18334"/>
                  </a:lnTo>
                  <a:lnTo>
                    <a:pt x="11736" y="17847"/>
                  </a:lnTo>
                  <a:lnTo>
                    <a:pt x="11511" y="16797"/>
                  </a:lnTo>
                  <a:lnTo>
                    <a:pt x="11286" y="15747"/>
                  </a:lnTo>
                  <a:lnTo>
                    <a:pt x="11080" y="14641"/>
                  </a:lnTo>
                  <a:lnTo>
                    <a:pt x="10892" y="13835"/>
                  </a:lnTo>
                  <a:lnTo>
                    <a:pt x="10855" y="13610"/>
                  </a:lnTo>
                  <a:lnTo>
                    <a:pt x="10574" y="12185"/>
                  </a:lnTo>
                  <a:lnTo>
                    <a:pt x="10368" y="11229"/>
                  </a:lnTo>
                  <a:lnTo>
                    <a:pt x="10330" y="11079"/>
                  </a:lnTo>
                  <a:lnTo>
                    <a:pt x="9880" y="9186"/>
                  </a:lnTo>
                  <a:lnTo>
                    <a:pt x="9468" y="6993"/>
                  </a:lnTo>
                  <a:lnTo>
                    <a:pt x="9112" y="4087"/>
                  </a:lnTo>
                  <a:lnTo>
                    <a:pt x="8849" y="2325"/>
                  </a:lnTo>
                  <a:lnTo>
                    <a:pt x="8699" y="1387"/>
                  </a:lnTo>
                  <a:lnTo>
                    <a:pt x="8512" y="300"/>
                  </a:lnTo>
                  <a:lnTo>
                    <a:pt x="8474" y="225"/>
                  </a:lnTo>
                  <a:lnTo>
                    <a:pt x="8437" y="150"/>
                  </a:lnTo>
                  <a:lnTo>
                    <a:pt x="8362" y="94"/>
                  </a:lnTo>
                  <a:lnTo>
                    <a:pt x="8268" y="56"/>
                  </a:lnTo>
                  <a:lnTo>
                    <a:pt x="8155" y="19"/>
                  </a:lnTo>
                  <a:lnTo>
                    <a:pt x="8024"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3068;p47">
              <a:extLst>
                <a:ext uri="{FF2B5EF4-FFF2-40B4-BE49-F238E27FC236}">
                  <a16:creationId xmlns:a16="http://schemas.microsoft.com/office/drawing/2014/main" id="{97FF3726-E90F-43C7-9654-EB053FD47929}"/>
                </a:ext>
              </a:extLst>
            </p:cNvPr>
            <p:cNvSpPr/>
            <p:nvPr/>
          </p:nvSpPr>
          <p:spPr>
            <a:xfrm>
              <a:off x="2574800" y="3000425"/>
              <a:ext cx="66575" cy="58150"/>
            </a:xfrm>
            <a:custGeom>
              <a:avLst/>
              <a:gdLst/>
              <a:ahLst/>
              <a:cxnLst/>
              <a:rect l="l" t="t" r="r" b="b"/>
              <a:pathLst>
                <a:path w="2663" h="2326" extrusionOk="0">
                  <a:moveTo>
                    <a:pt x="1857" y="1"/>
                  </a:moveTo>
                  <a:lnTo>
                    <a:pt x="1632" y="57"/>
                  </a:lnTo>
                  <a:lnTo>
                    <a:pt x="1369" y="94"/>
                  </a:lnTo>
                  <a:lnTo>
                    <a:pt x="732" y="376"/>
                  </a:lnTo>
                  <a:lnTo>
                    <a:pt x="1" y="657"/>
                  </a:lnTo>
                  <a:lnTo>
                    <a:pt x="170" y="713"/>
                  </a:lnTo>
                  <a:lnTo>
                    <a:pt x="320" y="769"/>
                  </a:lnTo>
                  <a:lnTo>
                    <a:pt x="470" y="844"/>
                  </a:lnTo>
                  <a:lnTo>
                    <a:pt x="601" y="938"/>
                  </a:lnTo>
                  <a:lnTo>
                    <a:pt x="695" y="1051"/>
                  </a:lnTo>
                  <a:lnTo>
                    <a:pt x="770" y="1182"/>
                  </a:lnTo>
                  <a:lnTo>
                    <a:pt x="826" y="1332"/>
                  </a:lnTo>
                  <a:lnTo>
                    <a:pt x="863" y="1482"/>
                  </a:lnTo>
                  <a:lnTo>
                    <a:pt x="976" y="1782"/>
                  </a:lnTo>
                  <a:lnTo>
                    <a:pt x="1032" y="1913"/>
                  </a:lnTo>
                  <a:lnTo>
                    <a:pt x="1107" y="2044"/>
                  </a:lnTo>
                  <a:lnTo>
                    <a:pt x="1201" y="2138"/>
                  </a:lnTo>
                  <a:lnTo>
                    <a:pt x="1276" y="2194"/>
                  </a:lnTo>
                  <a:lnTo>
                    <a:pt x="1388" y="2250"/>
                  </a:lnTo>
                  <a:lnTo>
                    <a:pt x="1482" y="2288"/>
                  </a:lnTo>
                  <a:lnTo>
                    <a:pt x="1594" y="2307"/>
                  </a:lnTo>
                  <a:lnTo>
                    <a:pt x="1707" y="2325"/>
                  </a:lnTo>
                  <a:lnTo>
                    <a:pt x="1819" y="2307"/>
                  </a:lnTo>
                  <a:lnTo>
                    <a:pt x="1932" y="2288"/>
                  </a:lnTo>
                  <a:lnTo>
                    <a:pt x="2026" y="2250"/>
                  </a:lnTo>
                  <a:lnTo>
                    <a:pt x="2138" y="2194"/>
                  </a:lnTo>
                  <a:lnTo>
                    <a:pt x="2213" y="2138"/>
                  </a:lnTo>
                  <a:lnTo>
                    <a:pt x="2307" y="2063"/>
                  </a:lnTo>
                  <a:lnTo>
                    <a:pt x="2363" y="1969"/>
                  </a:lnTo>
                  <a:lnTo>
                    <a:pt x="2419" y="1875"/>
                  </a:lnTo>
                  <a:lnTo>
                    <a:pt x="2457" y="1763"/>
                  </a:lnTo>
                  <a:lnTo>
                    <a:pt x="2494" y="1650"/>
                  </a:lnTo>
                  <a:lnTo>
                    <a:pt x="2663" y="938"/>
                  </a:lnTo>
                  <a:lnTo>
                    <a:pt x="2663" y="844"/>
                  </a:lnTo>
                  <a:lnTo>
                    <a:pt x="2644" y="751"/>
                  </a:lnTo>
                  <a:lnTo>
                    <a:pt x="2625" y="657"/>
                  </a:lnTo>
                  <a:lnTo>
                    <a:pt x="2588" y="563"/>
                  </a:lnTo>
                  <a:lnTo>
                    <a:pt x="2532" y="469"/>
                  </a:lnTo>
                  <a:lnTo>
                    <a:pt x="2475" y="394"/>
                  </a:lnTo>
                  <a:lnTo>
                    <a:pt x="2401" y="319"/>
                  </a:lnTo>
                  <a:lnTo>
                    <a:pt x="2326" y="282"/>
                  </a:lnTo>
                  <a:lnTo>
                    <a:pt x="2194" y="207"/>
                  </a:lnTo>
                  <a:lnTo>
                    <a:pt x="2044" y="151"/>
                  </a:lnTo>
                  <a:lnTo>
                    <a:pt x="1932" y="76"/>
                  </a:lnTo>
                  <a:lnTo>
                    <a:pt x="1857"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3069;p47">
              <a:extLst>
                <a:ext uri="{FF2B5EF4-FFF2-40B4-BE49-F238E27FC236}">
                  <a16:creationId xmlns:a16="http://schemas.microsoft.com/office/drawing/2014/main" id="{013F6E05-4BEC-4A8D-BC7C-B37178707B22}"/>
                </a:ext>
              </a:extLst>
            </p:cNvPr>
            <p:cNvSpPr/>
            <p:nvPr/>
          </p:nvSpPr>
          <p:spPr>
            <a:xfrm>
              <a:off x="2639025" y="2705175"/>
              <a:ext cx="58600" cy="72200"/>
            </a:xfrm>
            <a:custGeom>
              <a:avLst/>
              <a:gdLst/>
              <a:ahLst/>
              <a:cxnLst/>
              <a:rect l="l" t="t" r="r" b="b"/>
              <a:pathLst>
                <a:path w="2344" h="2888" extrusionOk="0">
                  <a:moveTo>
                    <a:pt x="1031" y="0"/>
                  </a:moveTo>
                  <a:lnTo>
                    <a:pt x="919" y="38"/>
                  </a:lnTo>
                  <a:lnTo>
                    <a:pt x="731" y="113"/>
                  </a:lnTo>
                  <a:lnTo>
                    <a:pt x="544" y="207"/>
                  </a:lnTo>
                  <a:lnTo>
                    <a:pt x="375" y="300"/>
                  </a:lnTo>
                  <a:lnTo>
                    <a:pt x="206" y="432"/>
                  </a:lnTo>
                  <a:lnTo>
                    <a:pt x="150" y="507"/>
                  </a:lnTo>
                  <a:lnTo>
                    <a:pt x="94" y="600"/>
                  </a:lnTo>
                  <a:lnTo>
                    <a:pt x="38" y="694"/>
                  </a:lnTo>
                  <a:lnTo>
                    <a:pt x="19" y="788"/>
                  </a:lnTo>
                  <a:lnTo>
                    <a:pt x="0" y="881"/>
                  </a:lnTo>
                  <a:lnTo>
                    <a:pt x="0" y="994"/>
                  </a:lnTo>
                  <a:lnTo>
                    <a:pt x="38" y="1088"/>
                  </a:lnTo>
                  <a:lnTo>
                    <a:pt x="75" y="1181"/>
                  </a:lnTo>
                  <a:lnTo>
                    <a:pt x="169" y="1275"/>
                  </a:lnTo>
                  <a:lnTo>
                    <a:pt x="281" y="1369"/>
                  </a:lnTo>
                  <a:lnTo>
                    <a:pt x="413" y="1425"/>
                  </a:lnTo>
                  <a:lnTo>
                    <a:pt x="563" y="1463"/>
                  </a:lnTo>
                  <a:lnTo>
                    <a:pt x="844" y="1556"/>
                  </a:lnTo>
                  <a:lnTo>
                    <a:pt x="975" y="1631"/>
                  </a:lnTo>
                  <a:lnTo>
                    <a:pt x="1106" y="1725"/>
                  </a:lnTo>
                  <a:lnTo>
                    <a:pt x="1181" y="1819"/>
                  </a:lnTo>
                  <a:lnTo>
                    <a:pt x="1237" y="1931"/>
                  </a:lnTo>
                  <a:lnTo>
                    <a:pt x="1294" y="2044"/>
                  </a:lnTo>
                  <a:lnTo>
                    <a:pt x="1331" y="2175"/>
                  </a:lnTo>
                  <a:lnTo>
                    <a:pt x="1406" y="2419"/>
                  </a:lnTo>
                  <a:lnTo>
                    <a:pt x="1462" y="2531"/>
                  </a:lnTo>
                  <a:lnTo>
                    <a:pt x="1537" y="2644"/>
                  </a:lnTo>
                  <a:lnTo>
                    <a:pt x="1612" y="2737"/>
                  </a:lnTo>
                  <a:lnTo>
                    <a:pt x="1706" y="2794"/>
                  </a:lnTo>
                  <a:lnTo>
                    <a:pt x="1800" y="2850"/>
                  </a:lnTo>
                  <a:lnTo>
                    <a:pt x="1912" y="2869"/>
                  </a:lnTo>
                  <a:lnTo>
                    <a:pt x="2025" y="2887"/>
                  </a:lnTo>
                  <a:lnTo>
                    <a:pt x="2119" y="2869"/>
                  </a:lnTo>
                  <a:lnTo>
                    <a:pt x="2231" y="2850"/>
                  </a:lnTo>
                  <a:lnTo>
                    <a:pt x="2344" y="2812"/>
                  </a:lnTo>
                  <a:lnTo>
                    <a:pt x="2306" y="2662"/>
                  </a:lnTo>
                  <a:lnTo>
                    <a:pt x="1856" y="769"/>
                  </a:lnTo>
                  <a:lnTo>
                    <a:pt x="1781" y="432"/>
                  </a:lnTo>
                  <a:lnTo>
                    <a:pt x="1687" y="338"/>
                  </a:lnTo>
                  <a:lnTo>
                    <a:pt x="1594" y="263"/>
                  </a:lnTo>
                  <a:lnTo>
                    <a:pt x="1369" y="113"/>
                  </a:lnTo>
                  <a:lnTo>
                    <a:pt x="1275" y="38"/>
                  </a:lnTo>
                  <a:lnTo>
                    <a:pt x="1219" y="19"/>
                  </a:lnTo>
                  <a:lnTo>
                    <a:pt x="1144"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3070;p47">
              <a:extLst>
                <a:ext uri="{FF2B5EF4-FFF2-40B4-BE49-F238E27FC236}">
                  <a16:creationId xmlns:a16="http://schemas.microsoft.com/office/drawing/2014/main" id="{57B9DFF3-0FBB-407D-87BB-FF9A0035F0C4}"/>
                </a:ext>
              </a:extLst>
            </p:cNvPr>
            <p:cNvSpPr/>
            <p:nvPr/>
          </p:nvSpPr>
          <p:spPr>
            <a:xfrm>
              <a:off x="2570600" y="2512075"/>
              <a:ext cx="57200" cy="38925"/>
            </a:xfrm>
            <a:custGeom>
              <a:avLst/>
              <a:gdLst/>
              <a:ahLst/>
              <a:cxnLst/>
              <a:rect l="l" t="t" r="r" b="b"/>
              <a:pathLst>
                <a:path w="2288" h="1557" extrusionOk="0">
                  <a:moveTo>
                    <a:pt x="1144" y="1"/>
                  </a:moveTo>
                  <a:lnTo>
                    <a:pt x="563" y="394"/>
                  </a:lnTo>
                  <a:lnTo>
                    <a:pt x="0" y="751"/>
                  </a:lnTo>
                  <a:lnTo>
                    <a:pt x="206" y="807"/>
                  </a:lnTo>
                  <a:lnTo>
                    <a:pt x="281" y="844"/>
                  </a:lnTo>
                  <a:lnTo>
                    <a:pt x="356" y="882"/>
                  </a:lnTo>
                  <a:lnTo>
                    <a:pt x="469" y="994"/>
                  </a:lnTo>
                  <a:lnTo>
                    <a:pt x="600" y="1107"/>
                  </a:lnTo>
                  <a:lnTo>
                    <a:pt x="713" y="1238"/>
                  </a:lnTo>
                  <a:lnTo>
                    <a:pt x="825" y="1313"/>
                  </a:lnTo>
                  <a:lnTo>
                    <a:pt x="938" y="1388"/>
                  </a:lnTo>
                  <a:lnTo>
                    <a:pt x="1181" y="1500"/>
                  </a:lnTo>
                  <a:lnTo>
                    <a:pt x="1294" y="1538"/>
                  </a:lnTo>
                  <a:lnTo>
                    <a:pt x="1350" y="1557"/>
                  </a:lnTo>
                  <a:lnTo>
                    <a:pt x="1406" y="1557"/>
                  </a:lnTo>
                  <a:lnTo>
                    <a:pt x="1500" y="1538"/>
                  </a:lnTo>
                  <a:lnTo>
                    <a:pt x="1594" y="1482"/>
                  </a:lnTo>
                  <a:lnTo>
                    <a:pt x="1762" y="1388"/>
                  </a:lnTo>
                  <a:lnTo>
                    <a:pt x="1912" y="1275"/>
                  </a:lnTo>
                  <a:lnTo>
                    <a:pt x="2062" y="1163"/>
                  </a:lnTo>
                  <a:lnTo>
                    <a:pt x="2175" y="1032"/>
                  </a:lnTo>
                  <a:lnTo>
                    <a:pt x="2212" y="938"/>
                  </a:lnTo>
                  <a:lnTo>
                    <a:pt x="2250" y="863"/>
                  </a:lnTo>
                  <a:lnTo>
                    <a:pt x="2287" y="769"/>
                  </a:lnTo>
                  <a:lnTo>
                    <a:pt x="2287" y="676"/>
                  </a:lnTo>
                  <a:lnTo>
                    <a:pt x="2287" y="582"/>
                  </a:lnTo>
                  <a:lnTo>
                    <a:pt x="2269" y="488"/>
                  </a:lnTo>
                  <a:lnTo>
                    <a:pt x="2231" y="413"/>
                  </a:lnTo>
                  <a:lnTo>
                    <a:pt x="2175" y="338"/>
                  </a:lnTo>
                  <a:lnTo>
                    <a:pt x="2081" y="263"/>
                  </a:lnTo>
                  <a:lnTo>
                    <a:pt x="1950" y="207"/>
                  </a:lnTo>
                  <a:lnTo>
                    <a:pt x="1837" y="169"/>
                  </a:lnTo>
                  <a:lnTo>
                    <a:pt x="1687" y="151"/>
                  </a:lnTo>
                  <a:lnTo>
                    <a:pt x="1425" y="113"/>
                  </a:lnTo>
                  <a:lnTo>
                    <a:pt x="1294" y="76"/>
                  </a:lnTo>
                  <a:lnTo>
                    <a:pt x="1181" y="19"/>
                  </a:lnTo>
                  <a:lnTo>
                    <a:pt x="1144"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3071;p47">
              <a:extLst>
                <a:ext uri="{FF2B5EF4-FFF2-40B4-BE49-F238E27FC236}">
                  <a16:creationId xmlns:a16="http://schemas.microsoft.com/office/drawing/2014/main" id="{94097043-9212-483E-86E9-F7B54EDBF31C}"/>
                </a:ext>
              </a:extLst>
            </p:cNvPr>
            <p:cNvSpPr/>
            <p:nvPr/>
          </p:nvSpPr>
          <p:spPr>
            <a:xfrm>
              <a:off x="2450150" y="2598325"/>
              <a:ext cx="40800" cy="52975"/>
            </a:xfrm>
            <a:custGeom>
              <a:avLst/>
              <a:gdLst/>
              <a:ahLst/>
              <a:cxnLst/>
              <a:rect l="l" t="t" r="r" b="b"/>
              <a:pathLst>
                <a:path w="1632" h="2119" extrusionOk="0">
                  <a:moveTo>
                    <a:pt x="394" y="0"/>
                  </a:moveTo>
                  <a:lnTo>
                    <a:pt x="300" y="19"/>
                  </a:lnTo>
                  <a:lnTo>
                    <a:pt x="244" y="56"/>
                  </a:lnTo>
                  <a:lnTo>
                    <a:pt x="169" y="113"/>
                  </a:lnTo>
                  <a:lnTo>
                    <a:pt x="132" y="169"/>
                  </a:lnTo>
                  <a:lnTo>
                    <a:pt x="94" y="244"/>
                  </a:lnTo>
                  <a:lnTo>
                    <a:pt x="75" y="356"/>
                  </a:lnTo>
                  <a:lnTo>
                    <a:pt x="94" y="488"/>
                  </a:lnTo>
                  <a:lnTo>
                    <a:pt x="150" y="619"/>
                  </a:lnTo>
                  <a:lnTo>
                    <a:pt x="207" y="750"/>
                  </a:lnTo>
                  <a:lnTo>
                    <a:pt x="319" y="1012"/>
                  </a:lnTo>
                  <a:lnTo>
                    <a:pt x="357" y="1144"/>
                  </a:lnTo>
                  <a:lnTo>
                    <a:pt x="357" y="1275"/>
                  </a:lnTo>
                  <a:lnTo>
                    <a:pt x="357" y="1369"/>
                  </a:lnTo>
                  <a:lnTo>
                    <a:pt x="319" y="1462"/>
                  </a:lnTo>
                  <a:lnTo>
                    <a:pt x="207" y="1650"/>
                  </a:lnTo>
                  <a:lnTo>
                    <a:pt x="94" y="1819"/>
                  </a:lnTo>
                  <a:lnTo>
                    <a:pt x="38" y="1912"/>
                  </a:lnTo>
                  <a:lnTo>
                    <a:pt x="19" y="2006"/>
                  </a:lnTo>
                  <a:lnTo>
                    <a:pt x="0" y="2100"/>
                  </a:lnTo>
                  <a:lnTo>
                    <a:pt x="132" y="2118"/>
                  </a:lnTo>
                  <a:lnTo>
                    <a:pt x="300" y="2100"/>
                  </a:lnTo>
                  <a:lnTo>
                    <a:pt x="507" y="2043"/>
                  </a:lnTo>
                  <a:lnTo>
                    <a:pt x="769" y="1950"/>
                  </a:lnTo>
                  <a:lnTo>
                    <a:pt x="1444" y="1669"/>
                  </a:lnTo>
                  <a:lnTo>
                    <a:pt x="1556" y="1631"/>
                  </a:lnTo>
                  <a:lnTo>
                    <a:pt x="1594" y="1462"/>
                  </a:lnTo>
                  <a:lnTo>
                    <a:pt x="1631" y="1294"/>
                  </a:lnTo>
                  <a:lnTo>
                    <a:pt x="1631" y="1162"/>
                  </a:lnTo>
                  <a:lnTo>
                    <a:pt x="1631" y="1031"/>
                  </a:lnTo>
                  <a:lnTo>
                    <a:pt x="1594" y="769"/>
                  </a:lnTo>
                  <a:lnTo>
                    <a:pt x="1575" y="656"/>
                  </a:lnTo>
                  <a:lnTo>
                    <a:pt x="1519" y="544"/>
                  </a:lnTo>
                  <a:lnTo>
                    <a:pt x="1444" y="469"/>
                  </a:lnTo>
                  <a:lnTo>
                    <a:pt x="1350" y="394"/>
                  </a:lnTo>
                  <a:lnTo>
                    <a:pt x="1200" y="281"/>
                  </a:lnTo>
                  <a:lnTo>
                    <a:pt x="1013" y="169"/>
                  </a:lnTo>
                  <a:lnTo>
                    <a:pt x="844" y="75"/>
                  </a:lnTo>
                  <a:lnTo>
                    <a:pt x="656" y="19"/>
                  </a:lnTo>
                  <a:lnTo>
                    <a:pt x="581"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3072;p47">
              <a:extLst>
                <a:ext uri="{FF2B5EF4-FFF2-40B4-BE49-F238E27FC236}">
                  <a16:creationId xmlns:a16="http://schemas.microsoft.com/office/drawing/2014/main" id="{33AF81BB-D9F4-4ACD-B7A6-C27F2449E634}"/>
                </a:ext>
              </a:extLst>
            </p:cNvPr>
            <p:cNvSpPr/>
            <p:nvPr/>
          </p:nvSpPr>
          <p:spPr>
            <a:xfrm>
              <a:off x="2579025" y="2627375"/>
              <a:ext cx="38925" cy="52975"/>
            </a:xfrm>
            <a:custGeom>
              <a:avLst/>
              <a:gdLst/>
              <a:ahLst/>
              <a:cxnLst/>
              <a:rect l="l" t="t" r="r" b="b"/>
              <a:pathLst>
                <a:path w="1557" h="2119" extrusionOk="0">
                  <a:moveTo>
                    <a:pt x="1" y="0"/>
                  </a:moveTo>
                  <a:lnTo>
                    <a:pt x="263" y="1781"/>
                  </a:lnTo>
                  <a:lnTo>
                    <a:pt x="432" y="1931"/>
                  </a:lnTo>
                  <a:lnTo>
                    <a:pt x="526" y="2006"/>
                  </a:lnTo>
                  <a:lnTo>
                    <a:pt x="619" y="2063"/>
                  </a:lnTo>
                  <a:lnTo>
                    <a:pt x="713" y="2100"/>
                  </a:lnTo>
                  <a:lnTo>
                    <a:pt x="807" y="2119"/>
                  </a:lnTo>
                  <a:lnTo>
                    <a:pt x="919" y="2119"/>
                  </a:lnTo>
                  <a:lnTo>
                    <a:pt x="1013" y="2100"/>
                  </a:lnTo>
                  <a:lnTo>
                    <a:pt x="1088" y="2063"/>
                  </a:lnTo>
                  <a:lnTo>
                    <a:pt x="1182" y="2025"/>
                  </a:lnTo>
                  <a:lnTo>
                    <a:pt x="1257" y="1969"/>
                  </a:lnTo>
                  <a:lnTo>
                    <a:pt x="1332" y="1913"/>
                  </a:lnTo>
                  <a:lnTo>
                    <a:pt x="1407" y="1838"/>
                  </a:lnTo>
                  <a:lnTo>
                    <a:pt x="1463" y="1763"/>
                  </a:lnTo>
                  <a:lnTo>
                    <a:pt x="1500" y="1688"/>
                  </a:lnTo>
                  <a:lnTo>
                    <a:pt x="1538" y="1594"/>
                  </a:lnTo>
                  <a:lnTo>
                    <a:pt x="1557" y="1500"/>
                  </a:lnTo>
                  <a:lnTo>
                    <a:pt x="1557" y="1406"/>
                  </a:lnTo>
                  <a:lnTo>
                    <a:pt x="1538" y="1294"/>
                  </a:lnTo>
                  <a:lnTo>
                    <a:pt x="1519" y="1200"/>
                  </a:lnTo>
                  <a:lnTo>
                    <a:pt x="1369" y="600"/>
                  </a:lnTo>
                  <a:lnTo>
                    <a:pt x="1275" y="450"/>
                  </a:lnTo>
                  <a:lnTo>
                    <a:pt x="1144" y="338"/>
                  </a:lnTo>
                  <a:lnTo>
                    <a:pt x="1088" y="282"/>
                  </a:lnTo>
                  <a:lnTo>
                    <a:pt x="994" y="244"/>
                  </a:lnTo>
                  <a:lnTo>
                    <a:pt x="919" y="225"/>
                  </a:lnTo>
                  <a:lnTo>
                    <a:pt x="713" y="225"/>
                  </a:lnTo>
                  <a:lnTo>
                    <a:pt x="582" y="244"/>
                  </a:lnTo>
                  <a:lnTo>
                    <a:pt x="413" y="207"/>
                  </a:lnTo>
                  <a:lnTo>
                    <a:pt x="282" y="150"/>
                  </a:lnTo>
                  <a:lnTo>
                    <a:pt x="1"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3073;p47">
              <a:extLst>
                <a:ext uri="{FF2B5EF4-FFF2-40B4-BE49-F238E27FC236}">
                  <a16:creationId xmlns:a16="http://schemas.microsoft.com/office/drawing/2014/main" id="{568B58A2-C837-434F-BF8F-8BE03958E265}"/>
                </a:ext>
              </a:extLst>
            </p:cNvPr>
            <p:cNvSpPr/>
            <p:nvPr/>
          </p:nvSpPr>
          <p:spPr>
            <a:xfrm>
              <a:off x="2662450" y="2835000"/>
              <a:ext cx="58150" cy="75950"/>
            </a:xfrm>
            <a:custGeom>
              <a:avLst/>
              <a:gdLst/>
              <a:ahLst/>
              <a:cxnLst/>
              <a:rect l="l" t="t" r="r" b="b"/>
              <a:pathLst>
                <a:path w="2326" h="3038" extrusionOk="0">
                  <a:moveTo>
                    <a:pt x="1894" y="0"/>
                  </a:moveTo>
                  <a:lnTo>
                    <a:pt x="1856" y="19"/>
                  </a:lnTo>
                  <a:lnTo>
                    <a:pt x="1800" y="75"/>
                  </a:lnTo>
                  <a:lnTo>
                    <a:pt x="1744" y="131"/>
                  </a:lnTo>
                  <a:lnTo>
                    <a:pt x="1650" y="263"/>
                  </a:lnTo>
                  <a:lnTo>
                    <a:pt x="1594" y="394"/>
                  </a:lnTo>
                  <a:lnTo>
                    <a:pt x="1538" y="563"/>
                  </a:lnTo>
                  <a:lnTo>
                    <a:pt x="1444" y="863"/>
                  </a:lnTo>
                  <a:lnTo>
                    <a:pt x="1369" y="1012"/>
                  </a:lnTo>
                  <a:lnTo>
                    <a:pt x="1275" y="1144"/>
                  </a:lnTo>
                  <a:lnTo>
                    <a:pt x="1163" y="1219"/>
                  </a:lnTo>
                  <a:lnTo>
                    <a:pt x="1032" y="1294"/>
                  </a:lnTo>
                  <a:lnTo>
                    <a:pt x="919" y="1350"/>
                  </a:lnTo>
                  <a:lnTo>
                    <a:pt x="769" y="1387"/>
                  </a:lnTo>
                  <a:lnTo>
                    <a:pt x="507" y="1481"/>
                  </a:lnTo>
                  <a:lnTo>
                    <a:pt x="375" y="1537"/>
                  </a:lnTo>
                  <a:lnTo>
                    <a:pt x="263" y="1612"/>
                  </a:lnTo>
                  <a:lnTo>
                    <a:pt x="169" y="1687"/>
                  </a:lnTo>
                  <a:lnTo>
                    <a:pt x="113" y="1762"/>
                  </a:lnTo>
                  <a:lnTo>
                    <a:pt x="57" y="1856"/>
                  </a:lnTo>
                  <a:lnTo>
                    <a:pt x="19" y="1950"/>
                  </a:lnTo>
                  <a:lnTo>
                    <a:pt x="1" y="2062"/>
                  </a:lnTo>
                  <a:lnTo>
                    <a:pt x="1" y="2156"/>
                  </a:lnTo>
                  <a:lnTo>
                    <a:pt x="1" y="2269"/>
                  </a:lnTo>
                  <a:lnTo>
                    <a:pt x="38" y="2362"/>
                  </a:lnTo>
                  <a:lnTo>
                    <a:pt x="57" y="2456"/>
                  </a:lnTo>
                  <a:lnTo>
                    <a:pt x="113" y="2550"/>
                  </a:lnTo>
                  <a:lnTo>
                    <a:pt x="169" y="2625"/>
                  </a:lnTo>
                  <a:lnTo>
                    <a:pt x="244" y="2700"/>
                  </a:lnTo>
                  <a:lnTo>
                    <a:pt x="319" y="2775"/>
                  </a:lnTo>
                  <a:lnTo>
                    <a:pt x="413" y="2812"/>
                  </a:lnTo>
                  <a:lnTo>
                    <a:pt x="507" y="2850"/>
                  </a:lnTo>
                  <a:lnTo>
                    <a:pt x="619" y="2868"/>
                  </a:lnTo>
                  <a:lnTo>
                    <a:pt x="1257" y="3037"/>
                  </a:lnTo>
                  <a:lnTo>
                    <a:pt x="1444" y="3018"/>
                  </a:lnTo>
                  <a:lnTo>
                    <a:pt x="1613" y="2962"/>
                  </a:lnTo>
                  <a:lnTo>
                    <a:pt x="1706" y="2925"/>
                  </a:lnTo>
                  <a:lnTo>
                    <a:pt x="1763" y="2868"/>
                  </a:lnTo>
                  <a:lnTo>
                    <a:pt x="1838" y="2812"/>
                  </a:lnTo>
                  <a:lnTo>
                    <a:pt x="1875" y="2737"/>
                  </a:lnTo>
                  <a:lnTo>
                    <a:pt x="1931" y="2606"/>
                  </a:lnTo>
                  <a:lnTo>
                    <a:pt x="1988" y="2475"/>
                  </a:lnTo>
                  <a:lnTo>
                    <a:pt x="2063" y="2362"/>
                  </a:lnTo>
                  <a:lnTo>
                    <a:pt x="2138" y="2287"/>
                  </a:lnTo>
                  <a:lnTo>
                    <a:pt x="2325" y="2137"/>
                  </a:lnTo>
                  <a:lnTo>
                    <a:pt x="2119" y="1031"/>
                  </a:lnTo>
                  <a:lnTo>
                    <a:pt x="1931" y="225"/>
                  </a:lnTo>
                  <a:lnTo>
                    <a:pt x="1894"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3074;p47">
              <a:extLst>
                <a:ext uri="{FF2B5EF4-FFF2-40B4-BE49-F238E27FC236}">
                  <a16:creationId xmlns:a16="http://schemas.microsoft.com/office/drawing/2014/main" id="{7D7C2F8D-D34C-427C-972D-577842CE882D}"/>
                </a:ext>
              </a:extLst>
            </p:cNvPr>
            <p:cNvSpPr/>
            <p:nvPr/>
          </p:nvSpPr>
          <p:spPr>
            <a:xfrm>
              <a:off x="2753375" y="2995275"/>
              <a:ext cx="63750" cy="42675"/>
            </a:xfrm>
            <a:custGeom>
              <a:avLst/>
              <a:gdLst/>
              <a:ahLst/>
              <a:cxnLst/>
              <a:rect l="l" t="t" r="r" b="b"/>
              <a:pathLst>
                <a:path w="2550" h="1707" extrusionOk="0">
                  <a:moveTo>
                    <a:pt x="1669" y="1"/>
                  </a:moveTo>
                  <a:lnTo>
                    <a:pt x="1575" y="38"/>
                  </a:lnTo>
                  <a:lnTo>
                    <a:pt x="1500" y="76"/>
                  </a:lnTo>
                  <a:lnTo>
                    <a:pt x="1406" y="150"/>
                  </a:lnTo>
                  <a:lnTo>
                    <a:pt x="1331" y="263"/>
                  </a:lnTo>
                  <a:lnTo>
                    <a:pt x="1294" y="375"/>
                  </a:lnTo>
                  <a:lnTo>
                    <a:pt x="1238" y="507"/>
                  </a:lnTo>
                  <a:lnTo>
                    <a:pt x="1163" y="750"/>
                  </a:lnTo>
                  <a:lnTo>
                    <a:pt x="1106" y="882"/>
                  </a:lnTo>
                  <a:lnTo>
                    <a:pt x="1013" y="975"/>
                  </a:lnTo>
                  <a:lnTo>
                    <a:pt x="938" y="1050"/>
                  </a:lnTo>
                  <a:lnTo>
                    <a:pt x="844" y="1107"/>
                  </a:lnTo>
                  <a:lnTo>
                    <a:pt x="619" y="1182"/>
                  </a:lnTo>
                  <a:lnTo>
                    <a:pt x="394" y="1257"/>
                  </a:lnTo>
                  <a:lnTo>
                    <a:pt x="282" y="1313"/>
                  </a:lnTo>
                  <a:lnTo>
                    <a:pt x="188" y="1369"/>
                  </a:lnTo>
                  <a:lnTo>
                    <a:pt x="113" y="1444"/>
                  </a:lnTo>
                  <a:lnTo>
                    <a:pt x="57" y="1519"/>
                  </a:lnTo>
                  <a:lnTo>
                    <a:pt x="19" y="1613"/>
                  </a:lnTo>
                  <a:lnTo>
                    <a:pt x="0" y="1706"/>
                  </a:lnTo>
                  <a:lnTo>
                    <a:pt x="413" y="1669"/>
                  </a:lnTo>
                  <a:lnTo>
                    <a:pt x="806" y="1631"/>
                  </a:lnTo>
                  <a:lnTo>
                    <a:pt x="1444" y="1575"/>
                  </a:lnTo>
                  <a:lnTo>
                    <a:pt x="2287" y="1463"/>
                  </a:lnTo>
                  <a:lnTo>
                    <a:pt x="2456" y="1219"/>
                  </a:lnTo>
                  <a:lnTo>
                    <a:pt x="2512" y="1125"/>
                  </a:lnTo>
                  <a:lnTo>
                    <a:pt x="2531" y="1088"/>
                  </a:lnTo>
                  <a:lnTo>
                    <a:pt x="2550" y="1032"/>
                  </a:lnTo>
                  <a:lnTo>
                    <a:pt x="2550" y="919"/>
                  </a:lnTo>
                  <a:lnTo>
                    <a:pt x="2512" y="825"/>
                  </a:lnTo>
                  <a:lnTo>
                    <a:pt x="2437" y="657"/>
                  </a:lnTo>
                  <a:lnTo>
                    <a:pt x="2381" y="488"/>
                  </a:lnTo>
                  <a:lnTo>
                    <a:pt x="2287" y="319"/>
                  </a:lnTo>
                  <a:lnTo>
                    <a:pt x="2175" y="188"/>
                  </a:lnTo>
                  <a:lnTo>
                    <a:pt x="2100" y="132"/>
                  </a:lnTo>
                  <a:lnTo>
                    <a:pt x="2025" y="76"/>
                  </a:lnTo>
                  <a:lnTo>
                    <a:pt x="1931" y="38"/>
                  </a:lnTo>
                  <a:lnTo>
                    <a:pt x="1856" y="19"/>
                  </a:lnTo>
                  <a:lnTo>
                    <a:pt x="1763"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3075;p47">
              <a:extLst>
                <a:ext uri="{FF2B5EF4-FFF2-40B4-BE49-F238E27FC236}">
                  <a16:creationId xmlns:a16="http://schemas.microsoft.com/office/drawing/2014/main" id="{3A2B51E6-423B-48F8-9C0C-5C1602424EB6}"/>
                </a:ext>
              </a:extLst>
            </p:cNvPr>
            <p:cNvSpPr/>
            <p:nvPr/>
          </p:nvSpPr>
          <p:spPr>
            <a:xfrm>
              <a:off x="2640900" y="2943250"/>
              <a:ext cx="68450" cy="67050"/>
            </a:xfrm>
            <a:custGeom>
              <a:avLst/>
              <a:gdLst/>
              <a:ahLst/>
              <a:cxnLst/>
              <a:rect l="l" t="t" r="r" b="b"/>
              <a:pathLst>
                <a:path w="2738" h="2682" extrusionOk="0">
                  <a:moveTo>
                    <a:pt x="825" y="1"/>
                  </a:moveTo>
                  <a:lnTo>
                    <a:pt x="713" y="19"/>
                  </a:lnTo>
                  <a:lnTo>
                    <a:pt x="619" y="76"/>
                  </a:lnTo>
                  <a:lnTo>
                    <a:pt x="450" y="169"/>
                  </a:lnTo>
                  <a:lnTo>
                    <a:pt x="281" y="263"/>
                  </a:lnTo>
                  <a:lnTo>
                    <a:pt x="131" y="394"/>
                  </a:lnTo>
                  <a:lnTo>
                    <a:pt x="0" y="526"/>
                  </a:lnTo>
                  <a:lnTo>
                    <a:pt x="75" y="938"/>
                  </a:lnTo>
                  <a:lnTo>
                    <a:pt x="131" y="1407"/>
                  </a:lnTo>
                  <a:lnTo>
                    <a:pt x="150" y="1444"/>
                  </a:lnTo>
                  <a:lnTo>
                    <a:pt x="244" y="1482"/>
                  </a:lnTo>
                  <a:lnTo>
                    <a:pt x="356" y="1500"/>
                  </a:lnTo>
                  <a:lnTo>
                    <a:pt x="600" y="1538"/>
                  </a:lnTo>
                  <a:lnTo>
                    <a:pt x="825" y="1594"/>
                  </a:lnTo>
                  <a:lnTo>
                    <a:pt x="938" y="1632"/>
                  </a:lnTo>
                  <a:lnTo>
                    <a:pt x="1031" y="1688"/>
                  </a:lnTo>
                  <a:lnTo>
                    <a:pt x="1125" y="1763"/>
                  </a:lnTo>
                  <a:lnTo>
                    <a:pt x="1200" y="1857"/>
                  </a:lnTo>
                  <a:lnTo>
                    <a:pt x="1331" y="2082"/>
                  </a:lnTo>
                  <a:lnTo>
                    <a:pt x="1444" y="2325"/>
                  </a:lnTo>
                  <a:lnTo>
                    <a:pt x="1519" y="2419"/>
                  </a:lnTo>
                  <a:lnTo>
                    <a:pt x="1612" y="2531"/>
                  </a:lnTo>
                  <a:lnTo>
                    <a:pt x="1687" y="2588"/>
                  </a:lnTo>
                  <a:lnTo>
                    <a:pt x="1762" y="2625"/>
                  </a:lnTo>
                  <a:lnTo>
                    <a:pt x="1856" y="2663"/>
                  </a:lnTo>
                  <a:lnTo>
                    <a:pt x="1950" y="2681"/>
                  </a:lnTo>
                  <a:lnTo>
                    <a:pt x="2137" y="2681"/>
                  </a:lnTo>
                  <a:lnTo>
                    <a:pt x="2212" y="2644"/>
                  </a:lnTo>
                  <a:lnTo>
                    <a:pt x="2306" y="2625"/>
                  </a:lnTo>
                  <a:lnTo>
                    <a:pt x="2381" y="2569"/>
                  </a:lnTo>
                  <a:lnTo>
                    <a:pt x="2456" y="2513"/>
                  </a:lnTo>
                  <a:lnTo>
                    <a:pt x="2531" y="2456"/>
                  </a:lnTo>
                  <a:lnTo>
                    <a:pt x="2587" y="2381"/>
                  </a:lnTo>
                  <a:lnTo>
                    <a:pt x="2625" y="2306"/>
                  </a:lnTo>
                  <a:lnTo>
                    <a:pt x="2662" y="2213"/>
                  </a:lnTo>
                  <a:lnTo>
                    <a:pt x="2681" y="2119"/>
                  </a:lnTo>
                  <a:lnTo>
                    <a:pt x="2681" y="2025"/>
                  </a:lnTo>
                  <a:lnTo>
                    <a:pt x="2737" y="1425"/>
                  </a:lnTo>
                  <a:lnTo>
                    <a:pt x="2700" y="1257"/>
                  </a:lnTo>
                  <a:lnTo>
                    <a:pt x="2625" y="1107"/>
                  </a:lnTo>
                  <a:lnTo>
                    <a:pt x="2568" y="1050"/>
                  </a:lnTo>
                  <a:lnTo>
                    <a:pt x="2512" y="994"/>
                  </a:lnTo>
                  <a:lnTo>
                    <a:pt x="2456" y="938"/>
                  </a:lnTo>
                  <a:lnTo>
                    <a:pt x="2381" y="900"/>
                  </a:lnTo>
                  <a:lnTo>
                    <a:pt x="2250" y="882"/>
                  </a:lnTo>
                  <a:lnTo>
                    <a:pt x="2119" y="844"/>
                  </a:lnTo>
                  <a:lnTo>
                    <a:pt x="2044" y="807"/>
                  </a:lnTo>
                  <a:lnTo>
                    <a:pt x="1969" y="751"/>
                  </a:lnTo>
                  <a:lnTo>
                    <a:pt x="1837" y="638"/>
                  </a:lnTo>
                  <a:lnTo>
                    <a:pt x="1706" y="507"/>
                  </a:lnTo>
                  <a:lnTo>
                    <a:pt x="1575" y="357"/>
                  </a:lnTo>
                  <a:lnTo>
                    <a:pt x="1462" y="282"/>
                  </a:lnTo>
                  <a:lnTo>
                    <a:pt x="1331" y="188"/>
                  </a:lnTo>
                  <a:lnTo>
                    <a:pt x="1069" y="57"/>
                  </a:lnTo>
                  <a:lnTo>
                    <a:pt x="956" y="19"/>
                  </a:lnTo>
                  <a:lnTo>
                    <a:pt x="881"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3076;p47">
              <a:extLst>
                <a:ext uri="{FF2B5EF4-FFF2-40B4-BE49-F238E27FC236}">
                  <a16:creationId xmlns:a16="http://schemas.microsoft.com/office/drawing/2014/main" id="{5B90B6BB-99AF-4A1D-8C8B-58CC30A6E26F}"/>
                </a:ext>
              </a:extLst>
            </p:cNvPr>
            <p:cNvSpPr/>
            <p:nvPr/>
          </p:nvSpPr>
          <p:spPr>
            <a:xfrm>
              <a:off x="2520450" y="2413200"/>
              <a:ext cx="121875" cy="121875"/>
            </a:xfrm>
            <a:custGeom>
              <a:avLst/>
              <a:gdLst/>
              <a:ahLst/>
              <a:cxnLst/>
              <a:rect l="l" t="t" r="r" b="b"/>
              <a:pathLst>
                <a:path w="4875" h="4875" extrusionOk="0">
                  <a:moveTo>
                    <a:pt x="2475" y="0"/>
                  </a:moveTo>
                  <a:lnTo>
                    <a:pt x="2231" y="19"/>
                  </a:lnTo>
                  <a:lnTo>
                    <a:pt x="1987" y="56"/>
                  </a:lnTo>
                  <a:lnTo>
                    <a:pt x="1744" y="113"/>
                  </a:lnTo>
                  <a:lnTo>
                    <a:pt x="1519" y="188"/>
                  </a:lnTo>
                  <a:lnTo>
                    <a:pt x="1294" y="300"/>
                  </a:lnTo>
                  <a:lnTo>
                    <a:pt x="1088" y="413"/>
                  </a:lnTo>
                  <a:lnTo>
                    <a:pt x="900" y="563"/>
                  </a:lnTo>
                  <a:lnTo>
                    <a:pt x="731" y="713"/>
                  </a:lnTo>
                  <a:lnTo>
                    <a:pt x="563" y="881"/>
                  </a:lnTo>
                  <a:lnTo>
                    <a:pt x="432" y="1069"/>
                  </a:lnTo>
                  <a:lnTo>
                    <a:pt x="300" y="1275"/>
                  </a:lnTo>
                  <a:lnTo>
                    <a:pt x="207" y="1481"/>
                  </a:lnTo>
                  <a:lnTo>
                    <a:pt x="113" y="1706"/>
                  </a:lnTo>
                  <a:lnTo>
                    <a:pt x="57" y="1931"/>
                  </a:lnTo>
                  <a:lnTo>
                    <a:pt x="19" y="2175"/>
                  </a:lnTo>
                  <a:lnTo>
                    <a:pt x="0" y="2419"/>
                  </a:lnTo>
                  <a:lnTo>
                    <a:pt x="19" y="2662"/>
                  </a:lnTo>
                  <a:lnTo>
                    <a:pt x="57" y="2906"/>
                  </a:lnTo>
                  <a:lnTo>
                    <a:pt x="113" y="3150"/>
                  </a:lnTo>
                  <a:lnTo>
                    <a:pt x="188" y="3375"/>
                  </a:lnTo>
                  <a:lnTo>
                    <a:pt x="300" y="3600"/>
                  </a:lnTo>
                  <a:lnTo>
                    <a:pt x="413" y="3787"/>
                  </a:lnTo>
                  <a:lnTo>
                    <a:pt x="563" y="3993"/>
                  </a:lnTo>
                  <a:lnTo>
                    <a:pt x="713" y="4162"/>
                  </a:lnTo>
                  <a:lnTo>
                    <a:pt x="881" y="4312"/>
                  </a:lnTo>
                  <a:lnTo>
                    <a:pt x="1069" y="4462"/>
                  </a:lnTo>
                  <a:lnTo>
                    <a:pt x="1275" y="4574"/>
                  </a:lnTo>
                  <a:lnTo>
                    <a:pt x="1481" y="4687"/>
                  </a:lnTo>
                  <a:lnTo>
                    <a:pt x="1706" y="4762"/>
                  </a:lnTo>
                  <a:lnTo>
                    <a:pt x="1931" y="4818"/>
                  </a:lnTo>
                  <a:lnTo>
                    <a:pt x="2175" y="4856"/>
                  </a:lnTo>
                  <a:lnTo>
                    <a:pt x="2400" y="4874"/>
                  </a:lnTo>
                  <a:lnTo>
                    <a:pt x="2644" y="4874"/>
                  </a:lnTo>
                  <a:lnTo>
                    <a:pt x="2906" y="4837"/>
                  </a:lnTo>
                  <a:lnTo>
                    <a:pt x="3131" y="4781"/>
                  </a:lnTo>
                  <a:lnTo>
                    <a:pt x="3375" y="4687"/>
                  </a:lnTo>
                  <a:lnTo>
                    <a:pt x="3581" y="4593"/>
                  </a:lnTo>
                  <a:lnTo>
                    <a:pt x="3787" y="4462"/>
                  </a:lnTo>
                  <a:lnTo>
                    <a:pt x="3975" y="4331"/>
                  </a:lnTo>
                  <a:lnTo>
                    <a:pt x="4162" y="4181"/>
                  </a:lnTo>
                  <a:lnTo>
                    <a:pt x="4312" y="3993"/>
                  </a:lnTo>
                  <a:lnTo>
                    <a:pt x="4462" y="3806"/>
                  </a:lnTo>
                  <a:lnTo>
                    <a:pt x="4575" y="3618"/>
                  </a:lnTo>
                  <a:lnTo>
                    <a:pt x="4687" y="3393"/>
                  </a:lnTo>
                  <a:lnTo>
                    <a:pt x="4762" y="3187"/>
                  </a:lnTo>
                  <a:lnTo>
                    <a:pt x="4818" y="2962"/>
                  </a:lnTo>
                  <a:lnTo>
                    <a:pt x="4856" y="2718"/>
                  </a:lnTo>
                  <a:lnTo>
                    <a:pt x="4874" y="2475"/>
                  </a:lnTo>
                  <a:lnTo>
                    <a:pt x="4874" y="2231"/>
                  </a:lnTo>
                  <a:lnTo>
                    <a:pt x="4837" y="1987"/>
                  </a:lnTo>
                  <a:lnTo>
                    <a:pt x="4781" y="1744"/>
                  </a:lnTo>
                  <a:lnTo>
                    <a:pt x="4687" y="1519"/>
                  </a:lnTo>
                  <a:lnTo>
                    <a:pt x="4593" y="1294"/>
                  </a:lnTo>
                  <a:lnTo>
                    <a:pt x="4462" y="1087"/>
                  </a:lnTo>
                  <a:lnTo>
                    <a:pt x="4331" y="900"/>
                  </a:lnTo>
                  <a:lnTo>
                    <a:pt x="4162" y="731"/>
                  </a:lnTo>
                  <a:lnTo>
                    <a:pt x="3993" y="563"/>
                  </a:lnTo>
                  <a:lnTo>
                    <a:pt x="3806" y="431"/>
                  </a:lnTo>
                  <a:lnTo>
                    <a:pt x="3618" y="300"/>
                  </a:lnTo>
                  <a:lnTo>
                    <a:pt x="3393" y="206"/>
                  </a:lnTo>
                  <a:lnTo>
                    <a:pt x="3187" y="131"/>
                  </a:lnTo>
                  <a:lnTo>
                    <a:pt x="2944" y="56"/>
                  </a:lnTo>
                  <a:lnTo>
                    <a:pt x="2719" y="19"/>
                  </a:lnTo>
                  <a:lnTo>
                    <a:pt x="2475"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3077;p47">
              <a:extLst>
                <a:ext uri="{FF2B5EF4-FFF2-40B4-BE49-F238E27FC236}">
                  <a16:creationId xmlns:a16="http://schemas.microsoft.com/office/drawing/2014/main" id="{5B8B7B4E-E39C-4C1D-86A9-F52EADB162DA}"/>
                </a:ext>
              </a:extLst>
            </p:cNvPr>
            <p:cNvSpPr/>
            <p:nvPr/>
          </p:nvSpPr>
          <p:spPr>
            <a:xfrm>
              <a:off x="2541525" y="2434275"/>
              <a:ext cx="80175" cy="80175"/>
            </a:xfrm>
            <a:custGeom>
              <a:avLst/>
              <a:gdLst/>
              <a:ahLst/>
              <a:cxnLst/>
              <a:rect l="l" t="t" r="r" b="b"/>
              <a:pathLst>
                <a:path w="3207" h="3207" extrusionOk="0">
                  <a:moveTo>
                    <a:pt x="1463" y="1"/>
                  </a:moveTo>
                  <a:lnTo>
                    <a:pt x="1294" y="20"/>
                  </a:lnTo>
                  <a:lnTo>
                    <a:pt x="1144" y="57"/>
                  </a:lnTo>
                  <a:lnTo>
                    <a:pt x="995" y="113"/>
                  </a:lnTo>
                  <a:lnTo>
                    <a:pt x="845" y="188"/>
                  </a:lnTo>
                  <a:lnTo>
                    <a:pt x="713" y="263"/>
                  </a:lnTo>
                  <a:lnTo>
                    <a:pt x="526" y="413"/>
                  </a:lnTo>
                  <a:lnTo>
                    <a:pt x="357" y="563"/>
                  </a:lnTo>
                  <a:lnTo>
                    <a:pt x="226" y="751"/>
                  </a:lnTo>
                  <a:lnTo>
                    <a:pt x="132" y="957"/>
                  </a:lnTo>
                  <a:lnTo>
                    <a:pt x="38" y="1182"/>
                  </a:lnTo>
                  <a:lnTo>
                    <a:pt x="1" y="1426"/>
                  </a:lnTo>
                  <a:lnTo>
                    <a:pt x="1" y="1650"/>
                  </a:lnTo>
                  <a:lnTo>
                    <a:pt x="20" y="1894"/>
                  </a:lnTo>
                  <a:lnTo>
                    <a:pt x="95" y="2138"/>
                  </a:lnTo>
                  <a:lnTo>
                    <a:pt x="188" y="2363"/>
                  </a:lnTo>
                  <a:lnTo>
                    <a:pt x="320" y="2569"/>
                  </a:lnTo>
                  <a:lnTo>
                    <a:pt x="488" y="2757"/>
                  </a:lnTo>
                  <a:lnTo>
                    <a:pt x="657" y="2907"/>
                  </a:lnTo>
                  <a:lnTo>
                    <a:pt x="863" y="3038"/>
                  </a:lnTo>
                  <a:lnTo>
                    <a:pt x="1088" y="3131"/>
                  </a:lnTo>
                  <a:lnTo>
                    <a:pt x="1313" y="3188"/>
                  </a:lnTo>
                  <a:lnTo>
                    <a:pt x="1463" y="3206"/>
                  </a:lnTo>
                  <a:lnTo>
                    <a:pt x="1744" y="3206"/>
                  </a:lnTo>
                  <a:lnTo>
                    <a:pt x="1894" y="3188"/>
                  </a:lnTo>
                  <a:lnTo>
                    <a:pt x="2063" y="3131"/>
                  </a:lnTo>
                  <a:lnTo>
                    <a:pt x="2213" y="3094"/>
                  </a:lnTo>
                  <a:lnTo>
                    <a:pt x="2363" y="3019"/>
                  </a:lnTo>
                  <a:lnTo>
                    <a:pt x="2494" y="2944"/>
                  </a:lnTo>
                  <a:lnTo>
                    <a:pt x="2607" y="2850"/>
                  </a:lnTo>
                  <a:lnTo>
                    <a:pt x="2738" y="2738"/>
                  </a:lnTo>
                  <a:lnTo>
                    <a:pt x="2832" y="2625"/>
                  </a:lnTo>
                  <a:lnTo>
                    <a:pt x="2925" y="2494"/>
                  </a:lnTo>
                  <a:lnTo>
                    <a:pt x="3000" y="2363"/>
                  </a:lnTo>
                  <a:lnTo>
                    <a:pt x="3075" y="2232"/>
                  </a:lnTo>
                  <a:lnTo>
                    <a:pt x="3132" y="2082"/>
                  </a:lnTo>
                  <a:lnTo>
                    <a:pt x="3169" y="1932"/>
                  </a:lnTo>
                  <a:lnTo>
                    <a:pt x="3188" y="1782"/>
                  </a:lnTo>
                  <a:lnTo>
                    <a:pt x="3207" y="1632"/>
                  </a:lnTo>
                  <a:lnTo>
                    <a:pt x="3207" y="1463"/>
                  </a:lnTo>
                  <a:lnTo>
                    <a:pt x="3169" y="1294"/>
                  </a:lnTo>
                  <a:lnTo>
                    <a:pt x="3132" y="1144"/>
                  </a:lnTo>
                  <a:lnTo>
                    <a:pt x="3075" y="994"/>
                  </a:lnTo>
                  <a:lnTo>
                    <a:pt x="3019" y="844"/>
                  </a:lnTo>
                  <a:lnTo>
                    <a:pt x="2925" y="713"/>
                  </a:lnTo>
                  <a:lnTo>
                    <a:pt x="2850" y="582"/>
                  </a:lnTo>
                  <a:lnTo>
                    <a:pt x="2738" y="469"/>
                  </a:lnTo>
                  <a:lnTo>
                    <a:pt x="2625" y="357"/>
                  </a:lnTo>
                  <a:lnTo>
                    <a:pt x="2494" y="263"/>
                  </a:lnTo>
                  <a:lnTo>
                    <a:pt x="2363" y="188"/>
                  </a:lnTo>
                  <a:lnTo>
                    <a:pt x="2232" y="132"/>
                  </a:lnTo>
                  <a:lnTo>
                    <a:pt x="2082" y="76"/>
                  </a:lnTo>
                  <a:lnTo>
                    <a:pt x="1932" y="38"/>
                  </a:lnTo>
                  <a:lnTo>
                    <a:pt x="1782"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3078;p47">
              <a:extLst>
                <a:ext uri="{FF2B5EF4-FFF2-40B4-BE49-F238E27FC236}">
                  <a16:creationId xmlns:a16="http://schemas.microsoft.com/office/drawing/2014/main" id="{24665DC0-75B1-4E2E-8CF6-5006B5856662}"/>
                </a:ext>
              </a:extLst>
            </p:cNvPr>
            <p:cNvSpPr/>
            <p:nvPr/>
          </p:nvSpPr>
          <p:spPr>
            <a:xfrm>
              <a:off x="2541525" y="2440850"/>
              <a:ext cx="41275" cy="73125"/>
            </a:xfrm>
            <a:custGeom>
              <a:avLst/>
              <a:gdLst/>
              <a:ahLst/>
              <a:cxnLst/>
              <a:rect l="l" t="t" r="r" b="b"/>
              <a:pathLst>
                <a:path w="1651" h="2925" extrusionOk="0">
                  <a:moveTo>
                    <a:pt x="713" y="0"/>
                  </a:moveTo>
                  <a:lnTo>
                    <a:pt x="526" y="150"/>
                  </a:lnTo>
                  <a:lnTo>
                    <a:pt x="357" y="300"/>
                  </a:lnTo>
                  <a:lnTo>
                    <a:pt x="226" y="488"/>
                  </a:lnTo>
                  <a:lnTo>
                    <a:pt x="132" y="694"/>
                  </a:lnTo>
                  <a:lnTo>
                    <a:pt x="38" y="919"/>
                  </a:lnTo>
                  <a:lnTo>
                    <a:pt x="1" y="1163"/>
                  </a:lnTo>
                  <a:lnTo>
                    <a:pt x="1" y="1387"/>
                  </a:lnTo>
                  <a:lnTo>
                    <a:pt x="20" y="1631"/>
                  </a:lnTo>
                  <a:lnTo>
                    <a:pt x="95" y="1875"/>
                  </a:lnTo>
                  <a:lnTo>
                    <a:pt x="188" y="2100"/>
                  </a:lnTo>
                  <a:lnTo>
                    <a:pt x="320" y="2306"/>
                  </a:lnTo>
                  <a:lnTo>
                    <a:pt x="488" y="2494"/>
                  </a:lnTo>
                  <a:lnTo>
                    <a:pt x="657" y="2644"/>
                  </a:lnTo>
                  <a:lnTo>
                    <a:pt x="863" y="2775"/>
                  </a:lnTo>
                  <a:lnTo>
                    <a:pt x="1088" y="2868"/>
                  </a:lnTo>
                  <a:lnTo>
                    <a:pt x="1313" y="2925"/>
                  </a:lnTo>
                  <a:lnTo>
                    <a:pt x="1407" y="2850"/>
                  </a:lnTo>
                  <a:lnTo>
                    <a:pt x="1463" y="2775"/>
                  </a:lnTo>
                  <a:lnTo>
                    <a:pt x="1519" y="2681"/>
                  </a:lnTo>
                  <a:lnTo>
                    <a:pt x="1576" y="2587"/>
                  </a:lnTo>
                  <a:lnTo>
                    <a:pt x="1632" y="2381"/>
                  </a:lnTo>
                  <a:lnTo>
                    <a:pt x="1651" y="2156"/>
                  </a:lnTo>
                  <a:lnTo>
                    <a:pt x="1632" y="1950"/>
                  </a:lnTo>
                  <a:lnTo>
                    <a:pt x="1613" y="1744"/>
                  </a:lnTo>
                  <a:lnTo>
                    <a:pt x="1557" y="1406"/>
                  </a:lnTo>
                  <a:lnTo>
                    <a:pt x="1501" y="1125"/>
                  </a:lnTo>
                  <a:lnTo>
                    <a:pt x="1426" y="900"/>
                  </a:lnTo>
                  <a:lnTo>
                    <a:pt x="1332" y="675"/>
                  </a:lnTo>
                  <a:lnTo>
                    <a:pt x="1219" y="450"/>
                  </a:lnTo>
                  <a:lnTo>
                    <a:pt x="1163" y="338"/>
                  </a:lnTo>
                  <a:lnTo>
                    <a:pt x="1088" y="244"/>
                  </a:lnTo>
                  <a:lnTo>
                    <a:pt x="1013" y="150"/>
                  </a:lnTo>
                  <a:lnTo>
                    <a:pt x="920" y="94"/>
                  </a:lnTo>
                  <a:lnTo>
                    <a:pt x="826" y="38"/>
                  </a:lnTo>
                  <a:lnTo>
                    <a:pt x="713"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3079;p47">
              <a:extLst>
                <a:ext uri="{FF2B5EF4-FFF2-40B4-BE49-F238E27FC236}">
                  <a16:creationId xmlns:a16="http://schemas.microsoft.com/office/drawing/2014/main" id="{5EB2A580-D803-4FB5-895F-A43012689AC6}"/>
                </a:ext>
              </a:extLst>
            </p:cNvPr>
            <p:cNvSpPr/>
            <p:nvPr/>
          </p:nvSpPr>
          <p:spPr>
            <a:xfrm>
              <a:off x="2416400" y="2459125"/>
              <a:ext cx="121875" cy="121875"/>
            </a:xfrm>
            <a:custGeom>
              <a:avLst/>
              <a:gdLst/>
              <a:ahLst/>
              <a:cxnLst/>
              <a:rect l="l" t="t" r="r" b="b"/>
              <a:pathLst>
                <a:path w="4875" h="4875" extrusionOk="0">
                  <a:moveTo>
                    <a:pt x="2231" y="0"/>
                  </a:moveTo>
                  <a:lnTo>
                    <a:pt x="1988" y="38"/>
                  </a:lnTo>
                  <a:lnTo>
                    <a:pt x="1744" y="94"/>
                  </a:lnTo>
                  <a:lnTo>
                    <a:pt x="1519" y="188"/>
                  </a:lnTo>
                  <a:lnTo>
                    <a:pt x="1294" y="282"/>
                  </a:lnTo>
                  <a:lnTo>
                    <a:pt x="1088" y="413"/>
                  </a:lnTo>
                  <a:lnTo>
                    <a:pt x="900" y="544"/>
                  </a:lnTo>
                  <a:lnTo>
                    <a:pt x="732" y="713"/>
                  </a:lnTo>
                  <a:lnTo>
                    <a:pt x="563" y="881"/>
                  </a:lnTo>
                  <a:lnTo>
                    <a:pt x="432" y="1069"/>
                  </a:lnTo>
                  <a:lnTo>
                    <a:pt x="301" y="1256"/>
                  </a:lnTo>
                  <a:lnTo>
                    <a:pt x="207" y="1481"/>
                  </a:lnTo>
                  <a:lnTo>
                    <a:pt x="113" y="1688"/>
                  </a:lnTo>
                  <a:lnTo>
                    <a:pt x="57" y="1931"/>
                  </a:lnTo>
                  <a:lnTo>
                    <a:pt x="19" y="2156"/>
                  </a:lnTo>
                  <a:lnTo>
                    <a:pt x="1" y="2400"/>
                  </a:lnTo>
                  <a:lnTo>
                    <a:pt x="19" y="2644"/>
                  </a:lnTo>
                  <a:lnTo>
                    <a:pt x="57" y="2887"/>
                  </a:lnTo>
                  <a:lnTo>
                    <a:pt x="113" y="3131"/>
                  </a:lnTo>
                  <a:lnTo>
                    <a:pt x="188" y="3356"/>
                  </a:lnTo>
                  <a:lnTo>
                    <a:pt x="301" y="3581"/>
                  </a:lnTo>
                  <a:lnTo>
                    <a:pt x="413" y="3787"/>
                  </a:lnTo>
                  <a:lnTo>
                    <a:pt x="563" y="3975"/>
                  </a:lnTo>
                  <a:lnTo>
                    <a:pt x="713" y="4143"/>
                  </a:lnTo>
                  <a:lnTo>
                    <a:pt x="882" y="4312"/>
                  </a:lnTo>
                  <a:lnTo>
                    <a:pt x="1069" y="4443"/>
                  </a:lnTo>
                  <a:lnTo>
                    <a:pt x="1275" y="4575"/>
                  </a:lnTo>
                  <a:lnTo>
                    <a:pt x="1482" y="4668"/>
                  </a:lnTo>
                  <a:lnTo>
                    <a:pt x="1707" y="4762"/>
                  </a:lnTo>
                  <a:lnTo>
                    <a:pt x="1931" y="4818"/>
                  </a:lnTo>
                  <a:lnTo>
                    <a:pt x="2175" y="4856"/>
                  </a:lnTo>
                  <a:lnTo>
                    <a:pt x="2400" y="4874"/>
                  </a:lnTo>
                  <a:lnTo>
                    <a:pt x="2644" y="4856"/>
                  </a:lnTo>
                  <a:lnTo>
                    <a:pt x="2906" y="4818"/>
                  </a:lnTo>
                  <a:lnTo>
                    <a:pt x="3150" y="4762"/>
                  </a:lnTo>
                  <a:lnTo>
                    <a:pt x="3375" y="4687"/>
                  </a:lnTo>
                  <a:lnTo>
                    <a:pt x="3581" y="4575"/>
                  </a:lnTo>
                  <a:lnTo>
                    <a:pt x="3787" y="4462"/>
                  </a:lnTo>
                  <a:lnTo>
                    <a:pt x="3994" y="4312"/>
                  </a:lnTo>
                  <a:lnTo>
                    <a:pt x="4162" y="4162"/>
                  </a:lnTo>
                  <a:lnTo>
                    <a:pt x="4312" y="3993"/>
                  </a:lnTo>
                  <a:lnTo>
                    <a:pt x="4462" y="3806"/>
                  </a:lnTo>
                  <a:lnTo>
                    <a:pt x="4575" y="3600"/>
                  </a:lnTo>
                  <a:lnTo>
                    <a:pt x="4687" y="3393"/>
                  </a:lnTo>
                  <a:lnTo>
                    <a:pt x="4762" y="3169"/>
                  </a:lnTo>
                  <a:lnTo>
                    <a:pt x="4818" y="2944"/>
                  </a:lnTo>
                  <a:lnTo>
                    <a:pt x="4856" y="2700"/>
                  </a:lnTo>
                  <a:lnTo>
                    <a:pt x="4875" y="2475"/>
                  </a:lnTo>
                  <a:lnTo>
                    <a:pt x="4875" y="2231"/>
                  </a:lnTo>
                  <a:lnTo>
                    <a:pt x="4837" y="1969"/>
                  </a:lnTo>
                  <a:lnTo>
                    <a:pt x="4781" y="1725"/>
                  </a:lnTo>
                  <a:lnTo>
                    <a:pt x="4687" y="1500"/>
                  </a:lnTo>
                  <a:lnTo>
                    <a:pt x="4594" y="1294"/>
                  </a:lnTo>
                  <a:lnTo>
                    <a:pt x="4462" y="1088"/>
                  </a:lnTo>
                  <a:lnTo>
                    <a:pt x="4331" y="881"/>
                  </a:lnTo>
                  <a:lnTo>
                    <a:pt x="4162" y="713"/>
                  </a:lnTo>
                  <a:lnTo>
                    <a:pt x="3994" y="563"/>
                  </a:lnTo>
                  <a:lnTo>
                    <a:pt x="3806" y="413"/>
                  </a:lnTo>
                  <a:lnTo>
                    <a:pt x="3619" y="300"/>
                  </a:lnTo>
                  <a:lnTo>
                    <a:pt x="3394" y="188"/>
                  </a:lnTo>
                  <a:lnTo>
                    <a:pt x="3188" y="113"/>
                  </a:lnTo>
                  <a:lnTo>
                    <a:pt x="2944" y="57"/>
                  </a:lnTo>
                  <a:lnTo>
                    <a:pt x="2719" y="19"/>
                  </a:lnTo>
                  <a:lnTo>
                    <a:pt x="2475"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3080;p47">
              <a:extLst>
                <a:ext uri="{FF2B5EF4-FFF2-40B4-BE49-F238E27FC236}">
                  <a16:creationId xmlns:a16="http://schemas.microsoft.com/office/drawing/2014/main" id="{140A4ADF-5D13-4BEA-9222-AEA38F1B4B1C}"/>
                </a:ext>
              </a:extLst>
            </p:cNvPr>
            <p:cNvSpPr/>
            <p:nvPr/>
          </p:nvSpPr>
          <p:spPr>
            <a:xfrm>
              <a:off x="2437500" y="2479750"/>
              <a:ext cx="80150" cy="80150"/>
            </a:xfrm>
            <a:custGeom>
              <a:avLst/>
              <a:gdLst/>
              <a:ahLst/>
              <a:cxnLst/>
              <a:rect l="l" t="t" r="r" b="b"/>
              <a:pathLst>
                <a:path w="3206" h="3206" extrusionOk="0">
                  <a:moveTo>
                    <a:pt x="1462" y="0"/>
                  </a:moveTo>
                  <a:lnTo>
                    <a:pt x="1294" y="38"/>
                  </a:lnTo>
                  <a:lnTo>
                    <a:pt x="1144" y="75"/>
                  </a:lnTo>
                  <a:lnTo>
                    <a:pt x="994" y="113"/>
                  </a:lnTo>
                  <a:lnTo>
                    <a:pt x="844" y="188"/>
                  </a:lnTo>
                  <a:lnTo>
                    <a:pt x="713" y="263"/>
                  </a:lnTo>
                  <a:lnTo>
                    <a:pt x="525" y="413"/>
                  </a:lnTo>
                  <a:lnTo>
                    <a:pt x="375" y="581"/>
                  </a:lnTo>
                  <a:lnTo>
                    <a:pt x="225" y="769"/>
                  </a:lnTo>
                  <a:lnTo>
                    <a:pt x="131" y="975"/>
                  </a:lnTo>
                  <a:lnTo>
                    <a:pt x="38" y="1200"/>
                  </a:lnTo>
                  <a:lnTo>
                    <a:pt x="0" y="1425"/>
                  </a:lnTo>
                  <a:lnTo>
                    <a:pt x="0" y="1669"/>
                  </a:lnTo>
                  <a:lnTo>
                    <a:pt x="19" y="1912"/>
                  </a:lnTo>
                  <a:lnTo>
                    <a:pt x="94" y="2156"/>
                  </a:lnTo>
                  <a:lnTo>
                    <a:pt x="188" y="2381"/>
                  </a:lnTo>
                  <a:lnTo>
                    <a:pt x="319" y="2587"/>
                  </a:lnTo>
                  <a:lnTo>
                    <a:pt x="488" y="2756"/>
                  </a:lnTo>
                  <a:lnTo>
                    <a:pt x="656" y="2906"/>
                  </a:lnTo>
                  <a:lnTo>
                    <a:pt x="863" y="3037"/>
                  </a:lnTo>
                  <a:lnTo>
                    <a:pt x="1087" y="3131"/>
                  </a:lnTo>
                  <a:lnTo>
                    <a:pt x="1312" y="3187"/>
                  </a:lnTo>
                  <a:lnTo>
                    <a:pt x="1462" y="3206"/>
                  </a:lnTo>
                  <a:lnTo>
                    <a:pt x="1762" y="3206"/>
                  </a:lnTo>
                  <a:lnTo>
                    <a:pt x="1894" y="3187"/>
                  </a:lnTo>
                  <a:lnTo>
                    <a:pt x="2062" y="3150"/>
                  </a:lnTo>
                  <a:lnTo>
                    <a:pt x="2212" y="3093"/>
                  </a:lnTo>
                  <a:lnTo>
                    <a:pt x="2362" y="3018"/>
                  </a:lnTo>
                  <a:lnTo>
                    <a:pt x="2493" y="2943"/>
                  </a:lnTo>
                  <a:lnTo>
                    <a:pt x="2625" y="2850"/>
                  </a:lnTo>
                  <a:lnTo>
                    <a:pt x="2737" y="2756"/>
                  </a:lnTo>
                  <a:lnTo>
                    <a:pt x="2831" y="2625"/>
                  </a:lnTo>
                  <a:lnTo>
                    <a:pt x="2925" y="2512"/>
                  </a:lnTo>
                  <a:lnTo>
                    <a:pt x="3000" y="2381"/>
                  </a:lnTo>
                  <a:lnTo>
                    <a:pt x="3075" y="2231"/>
                  </a:lnTo>
                  <a:lnTo>
                    <a:pt x="3131" y="2100"/>
                  </a:lnTo>
                  <a:lnTo>
                    <a:pt x="3168" y="1950"/>
                  </a:lnTo>
                  <a:lnTo>
                    <a:pt x="3187" y="1781"/>
                  </a:lnTo>
                  <a:lnTo>
                    <a:pt x="3206" y="1631"/>
                  </a:lnTo>
                  <a:lnTo>
                    <a:pt x="3206" y="1462"/>
                  </a:lnTo>
                  <a:lnTo>
                    <a:pt x="3168" y="1312"/>
                  </a:lnTo>
                  <a:lnTo>
                    <a:pt x="3131" y="1144"/>
                  </a:lnTo>
                  <a:lnTo>
                    <a:pt x="3075" y="994"/>
                  </a:lnTo>
                  <a:lnTo>
                    <a:pt x="3018" y="844"/>
                  </a:lnTo>
                  <a:lnTo>
                    <a:pt x="2943" y="713"/>
                  </a:lnTo>
                  <a:lnTo>
                    <a:pt x="2850" y="581"/>
                  </a:lnTo>
                  <a:lnTo>
                    <a:pt x="2737" y="469"/>
                  </a:lnTo>
                  <a:lnTo>
                    <a:pt x="2625" y="375"/>
                  </a:lnTo>
                  <a:lnTo>
                    <a:pt x="2493" y="281"/>
                  </a:lnTo>
                  <a:lnTo>
                    <a:pt x="2362" y="206"/>
                  </a:lnTo>
                  <a:lnTo>
                    <a:pt x="2231" y="131"/>
                  </a:lnTo>
                  <a:lnTo>
                    <a:pt x="2081" y="75"/>
                  </a:lnTo>
                  <a:lnTo>
                    <a:pt x="1931" y="38"/>
                  </a:lnTo>
                  <a:lnTo>
                    <a:pt x="1781" y="19"/>
                  </a:lnTo>
                  <a:lnTo>
                    <a:pt x="1612"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3081;p47">
              <a:extLst>
                <a:ext uri="{FF2B5EF4-FFF2-40B4-BE49-F238E27FC236}">
                  <a16:creationId xmlns:a16="http://schemas.microsoft.com/office/drawing/2014/main" id="{CF4415D1-7D04-4A59-BC51-603D10EFB6D5}"/>
                </a:ext>
              </a:extLst>
            </p:cNvPr>
            <p:cNvSpPr/>
            <p:nvPr/>
          </p:nvSpPr>
          <p:spPr>
            <a:xfrm>
              <a:off x="2437500" y="2486300"/>
              <a:ext cx="41250" cy="73150"/>
            </a:xfrm>
            <a:custGeom>
              <a:avLst/>
              <a:gdLst/>
              <a:ahLst/>
              <a:cxnLst/>
              <a:rect l="l" t="t" r="r" b="b"/>
              <a:pathLst>
                <a:path w="1650" h="2926" extrusionOk="0">
                  <a:moveTo>
                    <a:pt x="713" y="1"/>
                  </a:moveTo>
                  <a:lnTo>
                    <a:pt x="525" y="151"/>
                  </a:lnTo>
                  <a:lnTo>
                    <a:pt x="375" y="319"/>
                  </a:lnTo>
                  <a:lnTo>
                    <a:pt x="225" y="507"/>
                  </a:lnTo>
                  <a:lnTo>
                    <a:pt x="131" y="713"/>
                  </a:lnTo>
                  <a:lnTo>
                    <a:pt x="38" y="938"/>
                  </a:lnTo>
                  <a:lnTo>
                    <a:pt x="0" y="1163"/>
                  </a:lnTo>
                  <a:lnTo>
                    <a:pt x="0" y="1407"/>
                  </a:lnTo>
                  <a:lnTo>
                    <a:pt x="19" y="1650"/>
                  </a:lnTo>
                  <a:lnTo>
                    <a:pt x="94" y="1894"/>
                  </a:lnTo>
                  <a:lnTo>
                    <a:pt x="188" y="2119"/>
                  </a:lnTo>
                  <a:lnTo>
                    <a:pt x="319" y="2325"/>
                  </a:lnTo>
                  <a:lnTo>
                    <a:pt x="488" y="2494"/>
                  </a:lnTo>
                  <a:lnTo>
                    <a:pt x="656" y="2644"/>
                  </a:lnTo>
                  <a:lnTo>
                    <a:pt x="863" y="2775"/>
                  </a:lnTo>
                  <a:lnTo>
                    <a:pt x="1087" y="2869"/>
                  </a:lnTo>
                  <a:lnTo>
                    <a:pt x="1312" y="2925"/>
                  </a:lnTo>
                  <a:lnTo>
                    <a:pt x="1406" y="2850"/>
                  </a:lnTo>
                  <a:lnTo>
                    <a:pt x="1462" y="2775"/>
                  </a:lnTo>
                  <a:lnTo>
                    <a:pt x="1519" y="2700"/>
                  </a:lnTo>
                  <a:lnTo>
                    <a:pt x="1575" y="2588"/>
                  </a:lnTo>
                  <a:lnTo>
                    <a:pt x="1631" y="2381"/>
                  </a:lnTo>
                  <a:lnTo>
                    <a:pt x="1650" y="2175"/>
                  </a:lnTo>
                  <a:lnTo>
                    <a:pt x="1631" y="1950"/>
                  </a:lnTo>
                  <a:lnTo>
                    <a:pt x="1612" y="1744"/>
                  </a:lnTo>
                  <a:lnTo>
                    <a:pt x="1556" y="1407"/>
                  </a:lnTo>
                  <a:lnTo>
                    <a:pt x="1500" y="1125"/>
                  </a:lnTo>
                  <a:lnTo>
                    <a:pt x="1425" y="919"/>
                  </a:lnTo>
                  <a:lnTo>
                    <a:pt x="1350" y="676"/>
                  </a:lnTo>
                  <a:lnTo>
                    <a:pt x="1219" y="451"/>
                  </a:lnTo>
                  <a:lnTo>
                    <a:pt x="1162" y="357"/>
                  </a:lnTo>
                  <a:lnTo>
                    <a:pt x="1087" y="244"/>
                  </a:lnTo>
                  <a:lnTo>
                    <a:pt x="1013" y="169"/>
                  </a:lnTo>
                  <a:lnTo>
                    <a:pt x="919" y="94"/>
                  </a:lnTo>
                  <a:lnTo>
                    <a:pt x="825" y="38"/>
                  </a:lnTo>
                  <a:lnTo>
                    <a:pt x="713"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7"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900" decel="100000" fill="hold"/>
                                        <p:tgtEl>
                                          <p:spTgt spid="4"/>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4"/>
                                        </p:tgtEl>
                                        <p:attrNameLst>
                                          <p:attrName>ppt_y</p:attrName>
                                        </p:attrNameLst>
                                      </p:cBhvr>
                                      <p:tavLst>
                                        <p:tav tm="0">
                                          <p:val>
                                            <p:strVal val="#ppt_y-.03"/>
                                          </p:val>
                                        </p:tav>
                                        <p:tav tm="100000">
                                          <p:val>
                                            <p:strVal val="#ppt_y"/>
                                          </p:val>
                                        </p:tav>
                                      </p:tavLst>
                                    </p:anim>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124"/>
                                        </p:tgtEl>
                                        <p:attrNameLst>
                                          <p:attrName>style.visibility</p:attrName>
                                        </p:attrNameLst>
                                      </p:cBhvr>
                                      <p:to>
                                        <p:strVal val="visible"/>
                                      </p:to>
                                    </p:set>
                                    <p:animEffect transition="in" filter="barn(inVertical)">
                                      <p:cBhvr>
                                        <p:cTn id="15" dur="500"/>
                                        <p:tgtEl>
                                          <p:spTgt spid="124"/>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8" fill="hold" nodeType="clickEffect">
                                  <p:stCondLst>
                                    <p:cond delay="0"/>
                                  </p:stCondLst>
                                  <p:childTnLst>
                                    <p:set>
                                      <p:cBhvr>
                                        <p:cTn id="19" dur="1" fill="hold">
                                          <p:stCondLst>
                                            <p:cond delay="0"/>
                                          </p:stCondLst>
                                        </p:cTn>
                                        <p:tgtEl>
                                          <p:spTgt spid="135"/>
                                        </p:tgtEl>
                                        <p:attrNameLst>
                                          <p:attrName>style.visibility</p:attrName>
                                        </p:attrNameLst>
                                      </p:cBhvr>
                                      <p:to>
                                        <p:strVal val="visible"/>
                                      </p:to>
                                    </p:set>
                                    <p:animEffect transition="in" filter="wipe(left)">
                                      <p:cBhvr>
                                        <p:cTn id="20" dur="500"/>
                                        <p:tgtEl>
                                          <p:spTgt spid="135"/>
                                        </p:tgtEl>
                                      </p:cBhvr>
                                    </p:animEffect>
                                  </p:childTnLst>
                                </p:cTn>
                              </p:par>
                            </p:childTnLst>
                          </p:cTn>
                        </p:par>
                        <p:par>
                          <p:cTn id="21" fill="hold">
                            <p:stCondLst>
                              <p:cond delay="500"/>
                            </p:stCondLst>
                            <p:childTnLst>
                              <p:par>
                                <p:cTn id="22" presetID="22" presetClass="entr" presetSubtype="2" fill="hold" nodeType="afterEffect">
                                  <p:stCondLst>
                                    <p:cond delay="0"/>
                                  </p:stCondLst>
                                  <p:childTnLst>
                                    <p:set>
                                      <p:cBhvr>
                                        <p:cTn id="23" dur="1" fill="hold">
                                          <p:stCondLst>
                                            <p:cond delay="0"/>
                                          </p:stCondLst>
                                        </p:cTn>
                                        <p:tgtEl>
                                          <p:spTgt spid="118"/>
                                        </p:tgtEl>
                                        <p:attrNameLst>
                                          <p:attrName>style.visibility</p:attrName>
                                        </p:attrNameLst>
                                      </p:cBhvr>
                                      <p:to>
                                        <p:strVal val="visible"/>
                                      </p:to>
                                    </p:set>
                                    <p:animEffect transition="in" filter="wipe(right)">
                                      <p:cBhvr>
                                        <p:cTn id="24" dur="250"/>
                                        <p:tgtEl>
                                          <p:spTgt spid="118"/>
                                        </p:tgtEl>
                                      </p:cBhvr>
                                    </p:animEffect>
                                  </p:childTnLst>
                                </p:cTn>
                              </p:par>
                            </p:childTnLst>
                          </p:cTn>
                        </p:par>
                        <p:par>
                          <p:cTn id="25" fill="hold">
                            <p:stCondLst>
                              <p:cond delay="750"/>
                            </p:stCondLst>
                            <p:childTnLst>
                              <p:par>
                                <p:cTn id="26" presetID="22" presetClass="entr" presetSubtype="2" fill="hold" grpId="0" nodeType="afterEffect">
                                  <p:stCondLst>
                                    <p:cond delay="0"/>
                                  </p:stCondLst>
                                  <p:childTnLst>
                                    <p:set>
                                      <p:cBhvr>
                                        <p:cTn id="27" dur="1" fill="hold">
                                          <p:stCondLst>
                                            <p:cond delay="0"/>
                                          </p:stCondLst>
                                        </p:cTn>
                                        <p:tgtEl>
                                          <p:spTgt spid="123"/>
                                        </p:tgtEl>
                                        <p:attrNameLst>
                                          <p:attrName>style.visibility</p:attrName>
                                        </p:attrNameLst>
                                      </p:cBhvr>
                                      <p:to>
                                        <p:strVal val="visible"/>
                                      </p:to>
                                    </p:set>
                                    <p:animEffect transition="in" filter="wipe(right)">
                                      <p:cBhvr>
                                        <p:cTn id="28" dur="500"/>
                                        <p:tgtEl>
                                          <p:spTgt spid="123"/>
                                        </p:tgtEl>
                                      </p:cBhvr>
                                    </p:animEffect>
                                  </p:childTnLst>
                                </p:cTn>
                              </p:par>
                            </p:childTnLst>
                          </p:cTn>
                        </p:par>
                        <p:par>
                          <p:cTn id="29" fill="hold">
                            <p:stCondLst>
                              <p:cond delay="1250"/>
                            </p:stCondLst>
                            <p:childTnLst>
                              <p:par>
                                <p:cTn id="30" presetID="2" presetClass="entr" presetSubtype="8" fill="hold" nodeType="afterEffect">
                                  <p:stCondLst>
                                    <p:cond delay="0"/>
                                  </p:stCondLst>
                                  <p:childTnLst>
                                    <p:set>
                                      <p:cBhvr>
                                        <p:cTn id="31" dur="1" fill="hold">
                                          <p:stCondLst>
                                            <p:cond delay="0"/>
                                          </p:stCondLst>
                                        </p:cTn>
                                        <p:tgtEl>
                                          <p:spTgt spid="125">
                                            <p:txEl>
                                              <p:pRg st="0" end="0"/>
                                            </p:txEl>
                                          </p:spTgt>
                                        </p:tgtEl>
                                        <p:attrNameLst>
                                          <p:attrName>style.visibility</p:attrName>
                                        </p:attrNameLst>
                                      </p:cBhvr>
                                      <p:to>
                                        <p:strVal val="visible"/>
                                      </p:to>
                                    </p:set>
                                    <p:anim calcmode="lin" valueType="num">
                                      <p:cBhvr additive="base">
                                        <p:cTn id="32" dur="500" fill="hold"/>
                                        <p:tgtEl>
                                          <p:spTgt spid="125">
                                            <p:txEl>
                                              <p:pRg st="0" end="0"/>
                                            </p:txEl>
                                          </p:spTgt>
                                        </p:tgtEl>
                                        <p:attrNameLst>
                                          <p:attrName>ppt_x</p:attrName>
                                        </p:attrNameLst>
                                      </p:cBhvr>
                                      <p:tavLst>
                                        <p:tav tm="0">
                                          <p:val>
                                            <p:strVal val="0-#ppt_w/2"/>
                                          </p:val>
                                        </p:tav>
                                        <p:tav tm="100000">
                                          <p:val>
                                            <p:strVal val="#ppt_x"/>
                                          </p:val>
                                        </p:tav>
                                      </p:tavLst>
                                    </p:anim>
                                    <p:anim calcmode="lin" valueType="num">
                                      <p:cBhvr additive="base">
                                        <p:cTn id="33" dur="500" fill="hold"/>
                                        <p:tgtEl>
                                          <p:spTgt spid="125">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22" presetClass="entr" presetSubtype="8" fill="hold" nodeType="clickEffect">
                                  <p:stCondLst>
                                    <p:cond delay="0"/>
                                  </p:stCondLst>
                                  <p:childTnLst>
                                    <p:set>
                                      <p:cBhvr>
                                        <p:cTn id="37" dur="1" fill="hold">
                                          <p:stCondLst>
                                            <p:cond delay="0"/>
                                          </p:stCondLst>
                                        </p:cTn>
                                        <p:tgtEl>
                                          <p:spTgt spid="120"/>
                                        </p:tgtEl>
                                        <p:attrNameLst>
                                          <p:attrName>style.visibility</p:attrName>
                                        </p:attrNameLst>
                                      </p:cBhvr>
                                      <p:to>
                                        <p:strVal val="visible"/>
                                      </p:to>
                                    </p:set>
                                    <p:animEffect transition="in" filter="wipe(left)">
                                      <p:cBhvr>
                                        <p:cTn id="38" dur="500"/>
                                        <p:tgtEl>
                                          <p:spTgt spid="120"/>
                                        </p:tgtEl>
                                      </p:cBhvr>
                                    </p:animEffect>
                                  </p:childTnLst>
                                </p:cTn>
                              </p:par>
                            </p:childTnLst>
                          </p:cTn>
                        </p:par>
                        <p:par>
                          <p:cTn id="39" fill="hold">
                            <p:stCondLst>
                              <p:cond delay="500"/>
                            </p:stCondLst>
                            <p:childTnLst>
                              <p:par>
                                <p:cTn id="40" presetID="22" presetClass="entr" presetSubtype="2" fill="hold" nodeType="afterEffect">
                                  <p:stCondLst>
                                    <p:cond delay="0"/>
                                  </p:stCondLst>
                                  <p:childTnLst>
                                    <p:set>
                                      <p:cBhvr>
                                        <p:cTn id="41" dur="1" fill="hold">
                                          <p:stCondLst>
                                            <p:cond delay="0"/>
                                          </p:stCondLst>
                                        </p:cTn>
                                        <p:tgtEl>
                                          <p:spTgt spid="117"/>
                                        </p:tgtEl>
                                        <p:attrNameLst>
                                          <p:attrName>style.visibility</p:attrName>
                                        </p:attrNameLst>
                                      </p:cBhvr>
                                      <p:to>
                                        <p:strVal val="visible"/>
                                      </p:to>
                                    </p:set>
                                    <p:animEffect transition="in" filter="wipe(right)">
                                      <p:cBhvr>
                                        <p:cTn id="42" dur="250"/>
                                        <p:tgtEl>
                                          <p:spTgt spid="117"/>
                                        </p:tgtEl>
                                      </p:cBhvr>
                                    </p:animEffect>
                                  </p:childTnLst>
                                </p:cTn>
                              </p:par>
                            </p:childTnLst>
                          </p:cTn>
                        </p:par>
                        <p:par>
                          <p:cTn id="43" fill="hold">
                            <p:stCondLst>
                              <p:cond delay="750"/>
                            </p:stCondLst>
                            <p:childTnLst>
                              <p:par>
                                <p:cTn id="44" presetID="22" presetClass="entr" presetSubtype="2" fill="hold" grpId="0" nodeType="afterEffect">
                                  <p:stCondLst>
                                    <p:cond delay="0"/>
                                  </p:stCondLst>
                                  <p:childTnLst>
                                    <p:set>
                                      <p:cBhvr>
                                        <p:cTn id="45" dur="1" fill="hold">
                                          <p:stCondLst>
                                            <p:cond delay="0"/>
                                          </p:stCondLst>
                                        </p:cTn>
                                        <p:tgtEl>
                                          <p:spTgt spid="121"/>
                                        </p:tgtEl>
                                        <p:attrNameLst>
                                          <p:attrName>style.visibility</p:attrName>
                                        </p:attrNameLst>
                                      </p:cBhvr>
                                      <p:to>
                                        <p:strVal val="visible"/>
                                      </p:to>
                                    </p:set>
                                    <p:animEffect transition="in" filter="wipe(right)">
                                      <p:cBhvr>
                                        <p:cTn id="46" dur="500"/>
                                        <p:tgtEl>
                                          <p:spTgt spid="121"/>
                                        </p:tgtEl>
                                      </p:cBhvr>
                                    </p:animEffect>
                                  </p:childTnLst>
                                </p:cTn>
                              </p:par>
                            </p:childTnLst>
                          </p:cTn>
                        </p:par>
                        <p:par>
                          <p:cTn id="47" fill="hold">
                            <p:stCondLst>
                              <p:cond delay="1250"/>
                            </p:stCondLst>
                            <p:childTnLst>
                              <p:par>
                                <p:cTn id="48" presetID="2" presetClass="entr" presetSubtype="8" fill="hold" nodeType="afterEffect">
                                  <p:stCondLst>
                                    <p:cond delay="0"/>
                                  </p:stCondLst>
                                  <p:childTnLst>
                                    <p:set>
                                      <p:cBhvr>
                                        <p:cTn id="49" dur="1" fill="hold">
                                          <p:stCondLst>
                                            <p:cond delay="0"/>
                                          </p:stCondLst>
                                        </p:cTn>
                                        <p:tgtEl>
                                          <p:spTgt spid="125">
                                            <p:txEl>
                                              <p:pRg st="1" end="1"/>
                                            </p:txEl>
                                          </p:spTgt>
                                        </p:tgtEl>
                                        <p:attrNameLst>
                                          <p:attrName>style.visibility</p:attrName>
                                        </p:attrNameLst>
                                      </p:cBhvr>
                                      <p:to>
                                        <p:strVal val="visible"/>
                                      </p:to>
                                    </p:set>
                                    <p:anim calcmode="lin" valueType="num">
                                      <p:cBhvr additive="base">
                                        <p:cTn id="50" dur="500" fill="hold"/>
                                        <p:tgtEl>
                                          <p:spTgt spid="125">
                                            <p:txEl>
                                              <p:pRg st="1" end="1"/>
                                            </p:txEl>
                                          </p:spTgt>
                                        </p:tgtEl>
                                        <p:attrNameLst>
                                          <p:attrName>ppt_x</p:attrName>
                                        </p:attrNameLst>
                                      </p:cBhvr>
                                      <p:tavLst>
                                        <p:tav tm="0">
                                          <p:val>
                                            <p:strVal val="0-#ppt_w/2"/>
                                          </p:val>
                                        </p:tav>
                                        <p:tav tm="100000">
                                          <p:val>
                                            <p:strVal val="#ppt_x"/>
                                          </p:val>
                                        </p:tav>
                                      </p:tavLst>
                                    </p:anim>
                                    <p:anim calcmode="lin" valueType="num">
                                      <p:cBhvr additive="base">
                                        <p:cTn id="51" dur="500" fill="hold"/>
                                        <p:tgtEl>
                                          <p:spTgt spid="125">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22" presetClass="entr" presetSubtype="8" fill="hold" nodeType="clickEffect">
                                  <p:stCondLst>
                                    <p:cond delay="0"/>
                                  </p:stCondLst>
                                  <p:childTnLst>
                                    <p:set>
                                      <p:cBhvr>
                                        <p:cTn id="55" dur="1" fill="hold">
                                          <p:stCondLst>
                                            <p:cond delay="0"/>
                                          </p:stCondLst>
                                        </p:cTn>
                                        <p:tgtEl>
                                          <p:spTgt spid="119"/>
                                        </p:tgtEl>
                                        <p:attrNameLst>
                                          <p:attrName>style.visibility</p:attrName>
                                        </p:attrNameLst>
                                      </p:cBhvr>
                                      <p:to>
                                        <p:strVal val="visible"/>
                                      </p:to>
                                    </p:set>
                                    <p:animEffect transition="in" filter="wipe(left)">
                                      <p:cBhvr>
                                        <p:cTn id="56" dur="500"/>
                                        <p:tgtEl>
                                          <p:spTgt spid="119"/>
                                        </p:tgtEl>
                                      </p:cBhvr>
                                    </p:animEffect>
                                  </p:childTnLst>
                                </p:cTn>
                              </p:par>
                            </p:childTnLst>
                          </p:cTn>
                        </p:par>
                        <p:par>
                          <p:cTn id="57" fill="hold">
                            <p:stCondLst>
                              <p:cond delay="500"/>
                            </p:stCondLst>
                            <p:childTnLst>
                              <p:par>
                                <p:cTn id="58" presetID="22" presetClass="entr" presetSubtype="8" fill="hold" nodeType="afterEffect">
                                  <p:stCondLst>
                                    <p:cond delay="0"/>
                                  </p:stCondLst>
                                  <p:childTnLst>
                                    <p:set>
                                      <p:cBhvr>
                                        <p:cTn id="59" dur="1" fill="hold">
                                          <p:stCondLst>
                                            <p:cond delay="0"/>
                                          </p:stCondLst>
                                        </p:cTn>
                                        <p:tgtEl>
                                          <p:spTgt spid="126"/>
                                        </p:tgtEl>
                                        <p:attrNameLst>
                                          <p:attrName>style.visibility</p:attrName>
                                        </p:attrNameLst>
                                      </p:cBhvr>
                                      <p:to>
                                        <p:strVal val="visible"/>
                                      </p:to>
                                    </p:set>
                                    <p:animEffect transition="in" filter="wipe(left)">
                                      <p:cBhvr>
                                        <p:cTn id="60" dur="250"/>
                                        <p:tgtEl>
                                          <p:spTgt spid="126"/>
                                        </p:tgtEl>
                                      </p:cBhvr>
                                    </p:animEffect>
                                  </p:childTnLst>
                                </p:cTn>
                              </p:par>
                            </p:childTnLst>
                          </p:cTn>
                        </p:par>
                        <p:par>
                          <p:cTn id="61" fill="hold">
                            <p:stCondLst>
                              <p:cond delay="750"/>
                            </p:stCondLst>
                            <p:childTnLst>
                              <p:par>
                                <p:cTn id="62" presetID="22" presetClass="entr" presetSubtype="8" fill="hold" grpId="0" nodeType="afterEffect">
                                  <p:stCondLst>
                                    <p:cond delay="0"/>
                                  </p:stCondLst>
                                  <p:childTnLst>
                                    <p:set>
                                      <p:cBhvr>
                                        <p:cTn id="63" dur="1" fill="hold">
                                          <p:stCondLst>
                                            <p:cond delay="0"/>
                                          </p:stCondLst>
                                        </p:cTn>
                                        <p:tgtEl>
                                          <p:spTgt spid="122"/>
                                        </p:tgtEl>
                                        <p:attrNameLst>
                                          <p:attrName>style.visibility</p:attrName>
                                        </p:attrNameLst>
                                      </p:cBhvr>
                                      <p:to>
                                        <p:strVal val="visible"/>
                                      </p:to>
                                    </p:set>
                                    <p:animEffect transition="in" filter="wipe(left)">
                                      <p:cBhvr>
                                        <p:cTn id="64" dur="500"/>
                                        <p:tgtEl>
                                          <p:spTgt spid="122"/>
                                        </p:tgtEl>
                                      </p:cBhvr>
                                    </p:animEffect>
                                  </p:childTnLst>
                                </p:cTn>
                              </p:par>
                            </p:childTnLst>
                          </p:cTn>
                        </p:par>
                        <p:par>
                          <p:cTn id="65" fill="hold">
                            <p:stCondLst>
                              <p:cond delay="1250"/>
                            </p:stCondLst>
                            <p:childTnLst>
                              <p:par>
                                <p:cTn id="66" presetID="2" presetClass="entr" presetSubtype="8" fill="hold" nodeType="afterEffect">
                                  <p:stCondLst>
                                    <p:cond delay="0"/>
                                  </p:stCondLst>
                                  <p:childTnLst>
                                    <p:set>
                                      <p:cBhvr>
                                        <p:cTn id="67" dur="1" fill="hold">
                                          <p:stCondLst>
                                            <p:cond delay="0"/>
                                          </p:stCondLst>
                                        </p:cTn>
                                        <p:tgtEl>
                                          <p:spTgt spid="125">
                                            <p:txEl>
                                              <p:pRg st="2" end="2"/>
                                            </p:txEl>
                                          </p:spTgt>
                                        </p:tgtEl>
                                        <p:attrNameLst>
                                          <p:attrName>style.visibility</p:attrName>
                                        </p:attrNameLst>
                                      </p:cBhvr>
                                      <p:to>
                                        <p:strVal val="visible"/>
                                      </p:to>
                                    </p:set>
                                    <p:anim calcmode="lin" valueType="num">
                                      <p:cBhvr additive="base">
                                        <p:cTn id="68" dur="500" fill="hold"/>
                                        <p:tgtEl>
                                          <p:spTgt spid="125">
                                            <p:txEl>
                                              <p:pRg st="2" end="2"/>
                                            </p:txEl>
                                          </p:spTgt>
                                        </p:tgtEl>
                                        <p:attrNameLst>
                                          <p:attrName>ppt_x</p:attrName>
                                        </p:attrNameLst>
                                      </p:cBhvr>
                                      <p:tavLst>
                                        <p:tav tm="0">
                                          <p:val>
                                            <p:strVal val="0-#ppt_w/2"/>
                                          </p:val>
                                        </p:tav>
                                        <p:tav tm="100000">
                                          <p:val>
                                            <p:strVal val="#ppt_x"/>
                                          </p:val>
                                        </p:tav>
                                      </p:tavLst>
                                    </p:anim>
                                    <p:anim calcmode="lin" valueType="num">
                                      <p:cBhvr additive="base">
                                        <p:cTn id="69" dur="500" fill="hold"/>
                                        <p:tgtEl>
                                          <p:spTgt spid="125">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70" fill="hold">
                      <p:stCondLst>
                        <p:cond delay="indefinite"/>
                      </p:stCondLst>
                      <p:childTnLst>
                        <p:par>
                          <p:cTn id="71" fill="hold">
                            <p:stCondLst>
                              <p:cond delay="0"/>
                            </p:stCondLst>
                            <p:childTnLst>
                              <p:par>
                                <p:cTn id="72" presetID="16" presetClass="entr" presetSubtype="21" fill="hold" grpId="0" nodeType="clickEffect">
                                  <p:stCondLst>
                                    <p:cond delay="0"/>
                                  </p:stCondLst>
                                  <p:childTnLst>
                                    <p:set>
                                      <p:cBhvr>
                                        <p:cTn id="73" dur="1" fill="hold">
                                          <p:stCondLst>
                                            <p:cond delay="0"/>
                                          </p:stCondLst>
                                        </p:cTn>
                                        <p:tgtEl>
                                          <p:spTgt spid="115"/>
                                        </p:tgtEl>
                                        <p:attrNameLst>
                                          <p:attrName>style.visibility</p:attrName>
                                        </p:attrNameLst>
                                      </p:cBhvr>
                                      <p:to>
                                        <p:strVal val="visible"/>
                                      </p:to>
                                    </p:set>
                                    <p:animEffect transition="in" filter="barn(inVertical)">
                                      <p:cBhvr>
                                        <p:cTn id="74" dur="500"/>
                                        <p:tgtEl>
                                          <p:spTgt spid="115"/>
                                        </p:tgtEl>
                                      </p:cBhvr>
                                    </p:animEffect>
                                  </p:childTnLst>
                                </p:cTn>
                              </p:par>
                            </p:childTnLst>
                          </p:cTn>
                        </p:par>
                      </p:childTnLst>
                    </p:cTn>
                  </p:par>
                  <p:par>
                    <p:cTn id="75" fill="hold">
                      <p:stCondLst>
                        <p:cond delay="indefinite"/>
                      </p:stCondLst>
                      <p:childTnLst>
                        <p:par>
                          <p:cTn id="76" fill="hold">
                            <p:stCondLst>
                              <p:cond delay="0"/>
                            </p:stCondLst>
                            <p:childTnLst>
                              <p:par>
                                <p:cTn id="77" presetID="1" presetClass="entr" presetSubtype="0" fill="hold" nodeType="clickEffect">
                                  <p:stCondLst>
                                    <p:cond delay="0"/>
                                  </p:stCondLst>
                                  <p:childTnLst>
                                    <p:set>
                                      <p:cBhvr>
                                        <p:cTn id="78" dur="1" fill="hold">
                                          <p:stCondLst>
                                            <p:cond delay="0"/>
                                          </p:stCondLst>
                                        </p:cTn>
                                        <p:tgtEl>
                                          <p:spTgt spid="116">
                                            <p:txEl>
                                              <p:pRg st="0" end="0"/>
                                            </p:txEl>
                                          </p:spTgt>
                                        </p:tgtEl>
                                        <p:attrNameLst>
                                          <p:attrName>style.visibility</p:attrName>
                                        </p:attrNameLst>
                                      </p:cBhvr>
                                      <p:to>
                                        <p:strVal val="visible"/>
                                      </p:to>
                                    </p:set>
                                  </p:childTnLst>
                                </p:cTn>
                              </p:par>
                              <p:par>
                                <p:cTn id="79" presetID="1" presetClass="entr" presetSubtype="0" fill="hold" nodeType="withEffect">
                                  <p:stCondLst>
                                    <p:cond delay="0"/>
                                  </p:stCondLst>
                                  <p:childTnLst>
                                    <p:set>
                                      <p:cBhvr>
                                        <p:cTn id="80" dur="1" fill="hold">
                                          <p:stCondLst>
                                            <p:cond delay="0"/>
                                          </p:stCondLst>
                                        </p:cTn>
                                        <p:tgtEl>
                                          <p:spTgt spid="116">
                                            <p:txEl>
                                              <p:pRg st="1" end="1"/>
                                            </p:txEl>
                                          </p:spTgt>
                                        </p:tgtEl>
                                        <p:attrNameLst>
                                          <p:attrName>style.visibility</p:attrName>
                                        </p:attrNameLst>
                                      </p:cBhvr>
                                      <p:to>
                                        <p:strVal val="visible"/>
                                      </p:to>
                                    </p:set>
                                  </p:childTnLst>
                                </p:cTn>
                              </p:par>
                              <p:par>
                                <p:cTn id="81" presetID="1" presetClass="entr" presetSubtype="0" fill="hold" nodeType="withEffect">
                                  <p:stCondLst>
                                    <p:cond delay="0"/>
                                  </p:stCondLst>
                                  <p:childTnLst>
                                    <p:set>
                                      <p:cBhvr>
                                        <p:cTn id="82" dur="1" fill="hold">
                                          <p:stCondLst>
                                            <p:cond delay="0"/>
                                          </p:stCondLst>
                                        </p:cTn>
                                        <p:tgtEl>
                                          <p:spTgt spid="116">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115" grpId="0" animBg="1"/>
      <p:bldP spid="121" grpId="0"/>
      <p:bldP spid="122" grpId="0"/>
      <p:bldP spid="123" grpId="0"/>
      <p:bldP spid="124"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309"/>
        <p:cNvGrpSpPr/>
        <p:nvPr/>
      </p:nvGrpSpPr>
      <p:grpSpPr>
        <a:xfrm>
          <a:off x="0" y="0"/>
          <a:ext cx="0" cy="0"/>
          <a:chOff x="0" y="0"/>
          <a:chExt cx="0" cy="0"/>
        </a:xfrm>
      </p:grpSpPr>
      <p:sp>
        <p:nvSpPr>
          <p:cNvPr id="4" name="Rectangle 3">
            <a:extLst>
              <a:ext uri="{FF2B5EF4-FFF2-40B4-BE49-F238E27FC236}">
                <a16:creationId xmlns:a16="http://schemas.microsoft.com/office/drawing/2014/main" id="{B709529B-82D1-47EA-A181-5A768064F646}"/>
              </a:ext>
            </a:extLst>
          </p:cNvPr>
          <p:cNvSpPr/>
          <p:nvPr/>
        </p:nvSpPr>
        <p:spPr>
          <a:xfrm>
            <a:off x="1395948" y="609297"/>
            <a:ext cx="7410893" cy="954107"/>
          </a:xfrm>
          <a:prstGeom prst="rect">
            <a:avLst/>
          </a:prstGeom>
        </p:spPr>
        <p:txBody>
          <a:bodyPr wrap="square">
            <a:spAutoFit/>
          </a:bodyPr>
          <a:lstStyle/>
          <a:p>
            <a:r>
              <a:rPr lang="en-US" sz="2800" dirty="0" err="1">
                <a:latin typeface="#9Slide07 Cadena" panose="02000503000000020004" pitchFamily="2" charset="0"/>
                <a:cs typeface="Times New Roman" pitchFamily="18" charset="0"/>
              </a:rPr>
              <a:t>Một</a:t>
            </a:r>
            <a:r>
              <a:rPr lang="en-US" sz="2800" dirty="0">
                <a:latin typeface="#9Slide07 Cadena" panose="02000503000000020004" pitchFamily="2" charset="0"/>
                <a:cs typeface="Times New Roman" pitchFamily="18" charset="0"/>
              </a:rPr>
              <a:t> </a:t>
            </a:r>
            <a:r>
              <a:rPr lang="en-US" sz="2800" dirty="0" err="1">
                <a:latin typeface="#9Slide07 Cadena" panose="02000503000000020004" pitchFamily="2" charset="0"/>
                <a:cs typeface="Times New Roman" pitchFamily="18" charset="0"/>
              </a:rPr>
              <a:t>máy</a:t>
            </a:r>
            <a:r>
              <a:rPr lang="en-US" sz="2800" dirty="0">
                <a:latin typeface="#9Slide07 Cadena" panose="02000503000000020004" pitchFamily="2" charset="0"/>
                <a:cs typeface="Times New Roman" pitchFamily="18" charset="0"/>
              </a:rPr>
              <a:t> bay </a:t>
            </a:r>
            <a:r>
              <a:rPr lang="en-US" sz="2800" dirty="0" err="1">
                <a:latin typeface="#9Slide07 Cadena" panose="02000503000000020004" pitchFamily="2" charset="0"/>
                <a:cs typeface="Times New Roman" pitchFamily="18" charset="0"/>
              </a:rPr>
              <a:t>bay</a:t>
            </a:r>
            <a:r>
              <a:rPr lang="en-US" sz="2800" dirty="0">
                <a:latin typeface="#9Slide07 Cadena" panose="02000503000000020004" pitchFamily="2" charset="0"/>
                <a:cs typeface="Times New Roman" pitchFamily="18" charset="0"/>
              </a:rPr>
              <a:t> </a:t>
            </a:r>
            <a:r>
              <a:rPr lang="en-US" sz="2800" dirty="0" err="1">
                <a:latin typeface="#9Slide07 Cadena" panose="02000503000000020004" pitchFamily="2" charset="0"/>
                <a:cs typeface="Times New Roman" pitchFamily="18" charset="0"/>
              </a:rPr>
              <a:t>được</a:t>
            </a:r>
            <a:r>
              <a:rPr lang="en-US" sz="2800" dirty="0">
                <a:latin typeface="#9Slide07 Cadena" panose="02000503000000020004" pitchFamily="2" charset="0"/>
                <a:cs typeface="Times New Roman" pitchFamily="18" charset="0"/>
              </a:rPr>
              <a:t> 1800km </a:t>
            </a:r>
            <a:r>
              <a:rPr lang="en-US" sz="2800" dirty="0" err="1">
                <a:latin typeface="#9Slide07 Cadena" panose="02000503000000020004" pitchFamily="2" charset="0"/>
                <a:cs typeface="Times New Roman" pitchFamily="18" charset="0"/>
              </a:rPr>
              <a:t>trong</a:t>
            </a:r>
            <a:r>
              <a:rPr lang="en-US" sz="2800" dirty="0">
                <a:latin typeface="#9Slide07 Cadena" panose="02000503000000020004" pitchFamily="2" charset="0"/>
                <a:cs typeface="Times New Roman" pitchFamily="18" charset="0"/>
              </a:rPr>
              <a:t> 2,5 </a:t>
            </a:r>
            <a:r>
              <a:rPr lang="en-US" sz="2800" dirty="0" err="1">
                <a:latin typeface="#9Slide07 Cadena" panose="02000503000000020004" pitchFamily="2" charset="0"/>
                <a:cs typeface="Times New Roman" pitchFamily="18" charset="0"/>
              </a:rPr>
              <a:t>giờ</a:t>
            </a:r>
            <a:r>
              <a:rPr lang="en-US" sz="2800" dirty="0">
                <a:latin typeface="#9Slide07 Cadena" panose="02000503000000020004" pitchFamily="2" charset="0"/>
                <a:cs typeface="Times New Roman" pitchFamily="18" charset="0"/>
              </a:rPr>
              <a:t>. </a:t>
            </a:r>
            <a:r>
              <a:rPr lang="en-US" sz="2800" dirty="0" err="1">
                <a:latin typeface="#9Slide07 Cadena" panose="02000503000000020004" pitchFamily="2" charset="0"/>
                <a:cs typeface="Times New Roman" pitchFamily="18" charset="0"/>
              </a:rPr>
              <a:t>Tính</a:t>
            </a:r>
            <a:r>
              <a:rPr lang="en-US" sz="2800" dirty="0">
                <a:latin typeface="#9Slide07 Cadena" panose="02000503000000020004" pitchFamily="2" charset="0"/>
                <a:cs typeface="Times New Roman" pitchFamily="18" charset="0"/>
              </a:rPr>
              <a:t> </a:t>
            </a:r>
            <a:r>
              <a:rPr lang="en-US" sz="2800" dirty="0" err="1">
                <a:latin typeface="#9Slide07 Cadena" panose="02000503000000020004" pitchFamily="2" charset="0"/>
                <a:cs typeface="Times New Roman" pitchFamily="18" charset="0"/>
              </a:rPr>
              <a:t>vận</a:t>
            </a:r>
            <a:r>
              <a:rPr lang="en-US" sz="2800" dirty="0">
                <a:latin typeface="#9Slide07 Cadena" panose="02000503000000020004" pitchFamily="2" charset="0"/>
                <a:cs typeface="Times New Roman" pitchFamily="18" charset="0"/>
              </a:rPr>
              <a:t> </a:t>
            </a:r>
            <a:r>
              <a:rPr lang="en-US" sz="2800" dirty="0" err="1">
                <a:latin typeface="#9Slide07 Cadena" panose="02000503000000020004" pitchFamily="2" charset="0"/>
                <a:cs typeface="Times New Roman" pitchFamily="18" charset="0"/>
              </a:rPr>
              <a:t>tốc</a:t>
            </a:r>
            <a:r>
              <a:rPr lang="en-US" sz="2800" dirty="0">
                <a:latin typeface="#9Slide07 Cadena" panose="02000503000000020004" pitchFamily="2" charset="0"/>
                <a:cs typeface="Times New Roman" pitchFamily="18" charset="0"/>
              </a:rPr>
              <a:t> </a:t>
            </a:r>
            <a:r>
              <a:rPr lang="en-US" sz="2800" dirty="0" err="1">
                <a:latin typeface="#9Slide07 Cadena" panose="02000503000000020004" pitchFamily="2" charset="0"/>
                <a:cs typeface="Times New Roman" pitchFamily="18" charset="0"/>
              </a:rPr>
              <a:t>của</a:t>
            </a:r>
            <a:r>
              <a:rPr lang="en-US" sz="2800" dirty="0">
                <a:latin typeface="#9Slide07 Cadena" panose="02000503000000020004" pitchFamily="2" charset="0"/>
                <a:cs typeface="Times New Roman" pitchFamily="18" charset="0"/>
              </a:rPr>
              <a:t> </a:t>
            </a:r>
            <a:r>
              <a:rPr lang="en-US" sz="2800" dirty="0" err="1">
                <a:latin typeface="#9Slide07 Cadena" panose="02000503000000020004" pitchFamily="2" charset="0"/>
                <a:cs typeface="Times New Roman" pitchFamily="18" charset="0"/>
              </a:rPr>
              <a:t>máy</a:t>
            </a:r>
            <a:r>
              <a:rPr lang="en-US" sz="2800" dirty="0">
                <a:latin typeface="#9Slide07 Cadena" panose="02000503000000020004" pitchFamily="2" charset="0"/>
                <a:cs typeface="Times New Roman" pitchFamily="18" charset="0"/>
              </a:rPr>
              <a:t> bay.</a:t>
            </a:r>
            <a:endParaRPr lang="en-US" sz="2800" dirty="0">
              <a:latin typeface="#9Slide07 Cadena" panose="02000503000000020004" pitchFamily="2" charset="0"/>
            </a:endParaRPr>
          </a:p>
        </p:txBody>
      </p:sp>
      <p:sp>
        <p:nvSpPr>
          <p:cNvPr id="115" name="Google Shape;1984;p39">
            <a:extLst>
              <a:ext uri="{FF2B5EF4-FFF2-40B4-BE49-F238E27FC236}">
                <a16:creationId xmlns:a16="http://schemas.microsoft.com/office/drawing/2014/main" id="{B1BDE3F1-0649-4B0F-9764-CE8CB3FC14DE}"/>
              </a:ext>
            </a:extLst>
          </p:cNvPr>
          <p:cNvSpPr/>
          <p:nvPr/>
        </p:nvSpPr>
        <p:spPr>
          <a:xfrm>
            <a:off x="5001579" y="2000848"/>
            <a:ext cx="1954431" cy="621844"/>
          </a:xfrm>
          <a:custGeom>
            <a:avLst/>
            <a:gdLst/>
            <a:ahLst/>
            <a:cxnLst/>
            <a:rect l="l" t="t" r="r" b="b"/>
            <a:pathLst>
              <a:path w="80686" h="51779" extrusionOk="0">
                <a:moveTo>
                  <a:pt x="48272" y="0"/>
                </a:moveTo>
                <a:lnTo>
                  <a:pt x="45573" y="37"/>
                </a:lnTo>
                <a:lnTo>
                  <a:pt x="42873" y="94"/>
                </a:lnTo>
                <a:lnTo>
                  <a:pt x="40174" y="169"/>
                </a:lnTo>
                <a:lnTo>
                  <a:pt x="36537" y="281"/>
                </a:lnTo>
                <a:lnTo>
                  <a:pt x="32919" y="356"/>
                </a:lnTo>
                <a:lnTo>
                  <a:pt x="25664" y="506"/>
                </a:lnTo>
                <a:lnTo>
                  <a:pt x="11173" y="712"/>
                </a:lnTo>
                <a:lnTo>
                  <a:pt x="10611" y="731"/>
                </a:lnTo>
                <a:lnTo>
                  <a:pt x="10048" y="769"/>
                </a:lnTo>
                <a:lnTo>
                  <a:pt x="9467" y="825"/>
                </a:lnTo>
                <a:lnTo>
                  <a:pt x="8905" y="900"/>
                </a:lnTo>
                <a:lnTo>
                  <a:pt x="8361" y="994"/>
                </a:lnTo>
                <a:lnTo>
                  <a:pt x="7799" y="1106"/>
                </a:lnTo>
                <a:lnTo>
                  <a:pt x="7255" y="1256"/>
                </a:lnTo>
                <a:lnTo>
                  <a:pt x="6711" y="1406"/>
                </a:lnTo>
                <a:lnTo>
                  <a:pt x="6186" y="1593"/>
                </a:lnTo>
                <a:lnTo>
                  <a:pt x="5680" y="1818"/>
                </a:lnTo>
                <a:lnTo>
                  <a:pt x="5193" y="2062"/>
                </a:lnTo>
                <a:lnTo>
                  <a:pt x="4705" y="2343"/>
                </a:lnTo>
                <a:lnTo>
                  <a:pt x="4255" y="2643"/>
                </a:lnTo>
                <a:lnTo>
                  <a:pt x="3824" y="2981"/>
                </a:lnTo>
                <a:lnTo>
                  <a:pt x="3431" y="3356"/>
                </a:lnTo>
                <a:lnTo>
                  <a:pt x="3224" y="3562"/>
                </a:lnTo>
                <a:lnTo>
                  <a:pt x="3037" y="3768"/>
                </a:lnTo>
                <a:lnTo>
                  <a:pt x="2831" y="4031"/>
                </a:lnTo>
                <a:lnTo>
                  <a:pt x="2625" y="4312"/>
                </a:lnTo>
                <a:lnTo>
                  <a:pt x="2437" y="4593"/>
                </a:lnTo>
                <a:lnTo>
                  <a:pt x="2250" y="4893"/>
                </a:lnTo>
                <a:lnTo>
                  <a:pt x="2100" y="5193"/>
                </a:lnTo>
                <a:lnTo>
                  <a:pt x="1950" y="5493"/>
                </a:lnTo>
                <a:lnTo>
                  <a:pt x="1800" y="5811"/>
                </a:lnTo>
                <a:lnTo>
                  <a:pt x="1668" y="6130"/>
                </a:lnTo>
                <a:lnTo>
                  <a:pt x="1425" y="6786"/>
                </a:lnTo>
                <a:lnTo>
                  <a:pt x="1237" y="7461"/>
                </a:lnTo>
                <a:lnTo>
                  <a:pt x="1069" y="8136"/>
                </a:lnTo>
                <a:lnTo>
                  <a:pt x="919" y="8811"/>
                </a:lnTo>
                <a:lnTo>
                  <a:pt x="844" y="9167"/>
                </a:lnTo>
                <a:lnTo>
                  <a:pt x="619" y="10423"/>
                </a:lnTo>
                <a:lnTo>
                  <a:pt x="450" y="11698"/>
                </a:lnTo>
                <a:lnTo>
                  <a:pt x="300" y="12973"/>
                </a:lnTo>
                <a:lnTo>
                  <a:pt x="187" y="14247"/>
                </a:lnTo>
                <a:lnTo>
                  <a:pt x="112" y="15522"/>
                </a:lnTo>
                <a:lnTo>
                  <a:pt x="56" y="16816"/>
                </a:lnTo>
                <a:lnTo>
                  <a:pt x="19" y="18091"/>
                </a:lnTo>
                <a:lnTo>
                  <a:pt x="0" y="19384"/>
                </a:lnTo>
                <a:lnTo>
                  <a:pt x="0" y="20678"/>
                </a:lnTo>
                <a:lnTo>
                  <a:pt x="19" y="21971"/>
                </a:lnTo>
                <a:lnTo>
                  <a:pt x="56" y="24558"/>
                </a:lnTo>
                <a:lnTo>
                  <a:pt x="75" y="27126"/>
                </a:lnTo>
                <a:lnTo>
                  <a:pt x="94" y="28420"/>
                </a:lnTo>
                <a:lnTo>
                  <a:pt x="75" y="29713"/>
                </a:lnTo>
                <a:lnTo>
                  <a:pt x="37" y="31907"/>
                </a:lnTo>
                <a:lnTo>
                  <a:pt x="19" y="33032"/>
                </a:lnTo>
                <a:lnTo>
                  <a:pt x="19" y="34156"/>
                </a:lnTo>
                <a:lnTo>
                  <a:pt x="19" y="35300"/>
                </a:lnTo>
                <a:lnTo>
                  <a:pt x="56" y="36443"/>
                </a:lnTo>
                <a:lnTo>
                  <a:pt x="112" y="37568"/>
                </a:lnTo>
                <a:lnTo>
                  <a:pt x="206" y="38712"/>
                </a:lnTo>
                <a:lnTo>
                  <a:pt x="281" y="39274"/>
                </a:lnTo>
                <a:lnTo>
                  <a:pt x="356" y="39837"/>
                </a:lnTo>
                <a:lnTo>
                  <a:pt x="450" y="40399"/>
                </a:lnTo>
                <a:lnTo>
                  <a:pt x="544" y="40943"/>
                </a:lnTo>
                <a:lnTo>
                  <a:pt x="656" y="41486"/>
                </a:lnTo>
                <a:lnTo>
                  <a:pt x="787" y="42030"/>
                </a:lnTo>
                <a:lnTo>
                  <a:pt x="937" y="42574"/>
                </a:lnTo>
                <a:lnTo>
                  <a:pt x="1106" y="43099"/>
                </a:lnTo>
                <a:lnTo>
                  <a:pt x="1275" y="43623"/>
                </a:lnTo>
                <a:lnTo>
                  <a:pt x="1481" y="44148"/>
                </a:lnTo>
                <a:lnTo>
                  <a:pt x="1706" y="44655"/>
                </a:lnTo>
                <a:lnTo>
                  <a:pt x="1931" y="45161"/>
                </a:lnTo>
                <a:lnTo>
                  <a:pt x="2193" y="45648"/>
                </a:lnTo>
                <a:lnTo>
                  <a:pt x="2475" y="46135"/>
                </a:lnTo>
                <a:lnTo>
                  <a:pt x="2774" y="46604"/>
                </a:lnTo>
                <a:lnTo>
                  <a:pt x="3112" y="47073"/>
                </a:lnTo>
                <a:lnTo>
                  <a:pt x="3524" y="47598"/>
                </a:lnTo>
                <a:lnTo>
                  <a:pt x="3974" y="48104"/>
                </a:lnTo>
                <a:lnTo>
                  <a:pt x="4424" y="48554"/>
                </a:lnTo>
                <a:lnTo>
                  <a:pt x="4912" y="48966"/>
                </a:lnTo>
                <a:lnTo>
                  <a:pt x="5399" y="49360"/>
                </a:lnTo>
                <a:lnTo>
                  <a:pt x="5905" y="49697"/>
                </a:lnTo>
                <a:lnTo>
                  <a:pt x="6430" y="50016"/>
                </a:lnTo>
                <a:lnTo>
                  <a:pt x="6974" y="50297"/>
                </a:lnTo>
                <a:lnTo>
                  <a:pt x="7536" y="50560"/>
                </a:lnTo>
                <a:lnTo>
                  <a:pt x="8099" y="50785"/>
                </a:lnTo>
                <a:lnTo>
                  <a:pt x="8680" y="50991"/>
                </a:lnTo>
                <a:lnTo>
                  <a:pt x="9261" y="51160"/>
                </a:lnTo>
                <a:lnTo>
                  <a:pt x="9861" y="51310"/>
                </a:lnTo>
                <a:lnTo>
                  <a:pt x="10479" y="51422"/>
                </a:lnTo>
                <a:lnTo>
                  <a:pt x="11098" y="51535"/>
                </a:lnTo>
                <a:lnTo>
                  <a:pt x="11717" y="51610"/>
                </a:lnTo>
                <a:lnTo>
                  <a:pt x="12335" y="51685"/>
                </a:lnTo>
                <a:lnTo>
                  <a:pt x="12973" y="51722"/>
                </a:lnTo>
                <a:lnTo>
                  <a:pt x="13610" y="51759"/>
                </a:lnTo>
                <a:lnTo>
                  <a:pt x="14266" y="51778"/>
                </a:lnTo>
                <a:lnTo>
                  <a:pt x="15541" y="51778"/>
                </a:lnTo>
                <a:lnTo>
                  <a:pt x="16834" y="51722"/>
                </a:lnTo>
                <a:lnTo>
                  <a:pt x="18128" y="51647"/>
                </a:lnTo>
                <a:lnTo>
                  <a:pt x="19403" y="51553"/>
                </a:lnTo>
                <a:lnTo>
                  <a:pt x="21896" y="51366"/>
                </a:lnTo>
                <a:lnTo>
                  <a:pt x="23414" y="51253"/>
                </a:lnTo>
                <a:lnTo>
                  <a:pt x="24952" y="51160"/>
                </a:lnTo>
                <a:lnTo>
                  <a:pt x="26489" y="51103"/>
                </a:lnTo>
                <a:lnTo>
                  <a:pt x="28026" y="51047"/>
                </a:lnTo>
                <a:lnTo>
                  <a:pt x="29563" y="51028"/>
                </a:lnTo>
                <a:lnTo>
                  <a:pt x="31101" y="51010"/>
                </a:lnTo>
                <a:lnTo>
                  <a:pt x="32638" y="51010"/>
                </a:lnTo>
                <a:lnTo>
                  <a:pt x="34175" y="51028"/>
                </a:lnTo>
                <a:lnTo>
                  <a:pt x="37249" y="51085"/>
                </a:lnTo>
                <a:lnTo>
                  <a:pt x="40343" y="51178"/>
                </a:lnTo>
                <a:lnTo>
                  <a:pt x="43417" y="51310"/>
                </a:lnTo>
                <a:lnTo>
                  <a:pt x="46491" y="51460"/>
                </a:lnTo>
                <a:lnTo>
                  <a:pt x="49191" y="51572"/>
                </a:lnTo>
                <a:lnTo>
                  <a:pt x="51909" y="51685"/>
                </a:lnTo>
                <a:lnTo>
                  <a:pt x="53278" y="51722"/>
                </a:lnTo>
                <a:lnTo>
                  <a:pt x="54646" y="51741"/>
                </a:lnTo>
                <a:lnTo>
                  <a:pt x="55996" y="51722"/>
                </a:lnTo>
                <a:lnTo>
                  <a:pt x="57346" y="51703"/>
                </a:lnTo>
                <a:lnTo>
                  <a:pt x="58714" y="51666"/>
                </a:lnTo>
                <a:lnTo>
                  <a:pt x="60064" y="51572"/>
                </a:lnTo>
                <a:lnTo>
                  <a:pt x="61414" y="51478"/>
                </a:lnTo>
                <a:lnTo>
                  <a:pt x="62745" y="51328"/>
                </a:lnTo>
                <a:lnTo>
                  <a:pt x="64076" y="51141"/>
                </a:lnTo>
                <a:lnTo>
                  <a:pt x="65407" y="50916"/>
                </a:lnTo>
                <a:lnTo>
                  <a:pt x="66082" y="50785"/>
                </a:lnTo>
                <a:lnTo>
                  <a:pt x="66738" y="50653"/>
                </a:lnTo>
                <a:lnTo>
                  <a:pt x="67394" y="50485"/>
                </a:lnTo>
                <a:lnTo>
                  <a:pt x="68050" y="50316"/>
                </a:lnTo>
                <a:lnTo>
                  <a:pt x="68669" y="50147"/>
                </a:lnTo>
                <a:lnTo>
                  <a:pt x="69287" y="49979"/>
                </a:lnTo>
                <a:lnTo>
                  <a:pt x="69906" y="49772"/>
                </a:lnTo>
                <a:lnTo>
                  <a:pt x="70506" y="49547"/>
                </a:lnTo>
                <a:lnTo>
                  <a:pt x="71106" y="49322"/>
                </a:lnTo>
                <a:lnTo>
                  <a:pt x="71706" y="49060"/>
                </a:lnTo>
                <a:lnTo>
                  <a:pt x="72287" y="48798"/>
                </a:lnTo>
                <a:lnTo>
                  <a:pt x="72868" y="48498"/>
                </a:lnTo>
                <a:lnTo>
                  <a:pt x="73412" y="48179"/>
                </a:lnTo>
                <a:lnTo>
                  <a:pt x="73955" y="47841"/>
                </a:lnTo>
                <a:lnTo>
                  <a:pt x="74480" y="47485"/>
                </a:lnTo>
                <a:lnTo>
                  <a:pt x="74986" y="47092"/>
                </a:lnTo>
                <a:lnTo>
                  <a:pt x="75455" y="46698"/>
                </a:lnTo>
                <a:lnTo>
                  <a:pt x="75924" y="46248"/>
                </a:lnTo>
                <a:lnTo>
                  <a:pt x="76355" y="45798"/>
                </a:lnTo>
                <a:lnTo>
                  <a:pt x="76767" y="45292"/>
                </a:lnTo>
                <a:lnTo>
                  <a:pt x="77067" y="44898"/>
                </a:lnTo>
                <a:lnTo>
                  <a:pt x="77330" y="44486"/>
                </a:lnTo>
                <a:lnTo>
                  <a:pt x="77592" y="44073"/>
                </a:lnTo>
                <a:lnTo>
                  <a:pt x="77836" y="43642"/>
                </a:lnTo>
                <a:lnTo>
                  <a:pt x="78042" y="43192"/>
                </a:lnTo>
                <a:lnTo>
                  <a:pt x="78248" y="42742"/>
                </a:lnTo>
                <a:lnTo>
                  <a:pt x="78454" y="42292"/>
                </a:lnTo>
                <a:lnTo>
                  <a:pt x="78623" y="41824"/>
                </a:lnTo>
                <a:lnTo>
                  <a:pt x="78792" y="41355"/>
                </a:lnTo>
                <a:lnTo>
                  <a:pt x="78942" y="40868"/>
                </a:lnTo>
                <a:lnTo>
                  <a:pt x="79073" y="40399"/>
                </a:lnTo>
                <a:lnTo>
                  <a:pt x="79204" y="39912"/>
                </a:lnTo>
                <a:lnTo>
                  <a:pt x="79429" y="38937"/>
                </a:lnTo>
                <a:lnTo>
                  <a:pt x="79635" y="37962"/>
                </a:lnTo>
                <a:lnTo>
                  <a:pt x="79785" y="37118"/>
                </a:lnTo>
                <a:lnTo>
                  <a:pt x="79935" y="36294"/>
                </a:lnTo>
                <a:lnTo>
                  <a:pt x="80048" y="35450"/>
                </a:lnTo>
                <a:lnTo>
                  <a:pt x="80160" y="34606"/>
                </a:lnTo>
                <a:lnTo>
                  <a:pt x="80273" y="33781"/>
                </a:lnTo>
                <a:lnTo>
                  <a:pt x="80367" y="32938"/>
                </a:lnTo>
                <a:lnTo>
                  <a:pt x="80441" y="32094"/>
                </a:lnTo>
                <a:lnTo>
                  <a:pt x="80498" y="31251"/>
                </a:lnTo>
                <a:lnTo>
                  <a:pt x="80591" y="29563"/>
                </a:lnTo>
                <a:lnTo>
                  <a:pt x="80666" y="27858"/>
                </a:lnTo>
                <a:lnTo>
                  <a:pt x="80685" y="26170"/>
                </a:lnTo>
                <a:lnTo>
                  <a:pt x="80685" y="24464"/>
                </a:lnTo>
                <a:lnTo>
                  <a:pt x="80648" y="22777"/>
                </a:lnTo>
                <a:lnTo>
                  <a:pt x="80591" y="21071"/>
                </a:lnTo>
                <a:lnTo>
                  <a:pt x="80498" y="19365"/>
                </a:lnTo>
                <a:lnTo>
                  <a:pt x="80404" y="17659"/>
                </a:lnTo>
                <a:lnTo>
                  <a:pt x="80292" y="15972"/>
                </a:lnTo>
                <a:lnTo>
                  <a:pt x="80160" y="14266"/>
                </a:lnTo>
                <a:lnTo>
                  <a:pt x="79898" y="10873"/>
                </a:lnTo>
                <a:lnTo>
                  <a:pt x="79823" y="10086"/>
                </a:lnTo>
                <a:lnTo>
                  <a:pt x="79748" y="9298"/>
                </a:lnTo>
                <a:lnTo>
                  <a:pt x="79635" y="8511"/>
                </a:lnTo>
                <a:lnTo>
                  <a:pt x="79579" y="8136"/>
                </a:lnTo>
                <a:lnTo>
                  <a:pt x="79504" y="7742"/>
                </a:lnTo>
                <a:lnTo>
                  <a:pt x="79410" y="7367"/>
                </a:lnTo>
                <a:lnTo>
                  <a:pt x="79298" y="6992"/>
                </a:lnTo>
                <a:lnTo>
                  <a:pt x="79185" y="6618"/>
                </a:lnTo>
                <a:lnTo>
                  <a:pt x="79054" y="6261"/>
                </a:lnTo>
                <a:lnTo>
                  <a:pt x="78886" y="5905"/>
                </a:lnTo>
                <a:lnTo>
                  <a:pt x="78717" y="5549"/>
                </a:lnTo>
                <a:lnTo>
                  <a:pt x="78529" y="5212"/>
                </a:lnTo>
                <a:lnTo>
                  <a:pt x="78304" y="4893"/>
                </a:lnTo>
                <a:lnTo>
                  <a:pt x="78004" y="4499"/>
                </a:lnTo>
                <a:lnTo>
                  <a:pt x="77667" y="4124"/>
                </a:lnTo>
                <a:lnTo>
                  <a:pt x="77292" y="3768"/>
                </a:lnTo>
                <a:lnTo>
                  <a:pt x="76898" y="3449"/>
                </a:lnTo>
                <a:lnTo>
                  <a:pt x="76486" y="3149"/>
                </a:lnTo>
                <a:lnTo>
                  <a:pt x="76036" y="2868"/>
                </a:lnTo>
                <a:lnTo>
                  <a:pt x="75567" y="2606"/>
                </a:lnTo>
                <a:lnTo>
                  <a:pt x="75080" y="2381"/>
                </a:lnTo>
                <a:lnTo>
                  <a:pt x="74574" y="2156"/>
                </a:lnTo>
                <a:lnTo>
                  <a:pt x="74049" y="1968"/>
                </a:lnTo>
                <a:lnTo>
                  <a:pt x="73505" y="1781"/>
                </a:lnTo>
                <a:lnTo>
                  <a:pt x="72962" y="1631"/>
                </a:lnTo>
                <a:lnTo>
                  <a:pt x="72380" y="1481"/>
                </a:lnTo>
                <a:lnTo>
                  <a:pt x="71818" y="1350"/>
                </a:lnTo>
                <a:lnTo>
                  <a:pt x="71237" y="1219"/>
                </a:lnTo>
                <a:lnTo>
                  <a:pt x="70637" y="1125"/>
                </a:lnTo>
                <a:lnTo>
                  <a:pt x="70056" y="1031"/>
                </a:lnTo>
                <a:lnTo>
                  <a:pt x="69456" y="937"/>
                </a:lnTo>
                <a:lnTo>
                  <a:pt x="68256" y="806"/>
                </a:lnTo>
                <a:lnTo>
                  <a:pt x="67075" y="712"/>
                </a:lnTo>
                <a:lnTo>
                  <a:pt x="65913" y="619"/>
                </a:lnTo>
                <a:lnTo>
                  <a:pt x="63701" y="506"/>
                </a:lnTo>
                <a:lnTo>
                  <a:pt x="62689" y="450"/>
                </a:lnTo>
                <a:lnTo>
                  <a:pt x="61751" y="394"/>
                </a:lnTo>
                <a:lnTo>
                  <a:pt x="60401" y="300"/>
                </a:lnTo>
                <a:lnTo>
                  <a:pt x="59052" y="225"/>
                </a:lnTo>
                <a:lnTo>
                  <a:pt x="57702" y="150"/>
                </a:lnTo>
                <a:lnTo>
                  <a:pt x="56371" y="112"/>
                </a:lnTo>
                <a:lnTo>
                  <a:pt x="53671" y="37"/>
                </a:lnTo>
                <a:lnTo>
                  <a:pt x="50972" y="0"/>
                </a:lnTo>
                <a:close/>
              </a:path>
            </a:pathLst>
          </a:custGeom>
          <a:solidFill>
            <a:schemeClr val="accent5">
              <a:lumMod val="50000"/>
            </a:schemeClr>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US" sz="2800" b="1" dirty="0" err="1">
                <a:solidFill>
                  <a:schemeClr val="bg1"/>
                </a:solidFill>
                <a:latin typeface="#9Slide07 SVNUT Triumph Press" panose="00000500000000000000" pitchFamily="2" charset="0"/>
              </a:rPr>
              <a:t>Bài</a:t>
            </a:r>
            <a:r>
              <a:rPr lang="en-US" sz="2800" b="1" dirty="0">
                <a:solidFill>
                  <a:schemeClr val="bg1"/>
                </a:solidFill>
                <a:latin typeface="#9Slide07 SVNUT Triumph Press" panose="00000500000000000000" pitchFamily="2" charset="0"/>
              </a:rPr>
              <a:t> </a:t>
            </a:r>
            <a:r>
              <a:rPr lang="en-US" sz="2800" b="1" dirty="0" err="1">
                <a:solidFill>
                  <a:schemeClr val="bg1"/>
                </a:solidFill>
                <a:latin typeface="#9Slide07 SVNUT Triumph Press" panose="00000500000000000000" pitchFamily="2" charset="0"/>
              </a:rPr>
              <a:t>giải</a:t>
            </a:r>
            <a:endParaRPr sz="2800" b="1" dirty="0">
              <a:solidFill>
                <a:schemeClr val="bg1"/>
              </a:solidFill>
              <a:latin typeface="#9Slide07 SVNUT Triumph Press" panose="00000500000000000000" pitchFamily="2" charset="0"/>
            </a:endParaRPr>
          </a:p>
        </p:txBody>
      </p:sp>
      <p:sp>
        <p:nvSpPr>
          <p:cNvPr id="116" name="Rectangle 115">
            <a:extLst>
              <a:ext uri="{FF2B5EF4-FFF2-40B4-BE49-F238E27FC236}">
                <a16:creationId xmlns:a16="http://schemas.microsoft.com/office/drawing/2014/main" id="{D388D524-03AB-4482-8EAE-8D887C5E48A3}"/>
              </a:ext>
            </a:extLst>
          </p:cNvPr>
          <p:cNvSpPr/>
          <p:nvPr/>
        </p:nvSpPr>
        <p:spPr>
          <a:xfrm>
            <a:off x="3230252" y="2821449"/>
            <a:ext cx="4325223" cy="584775"/>
          </a:xfrm>
          <a:prstGeom prst="rect">
            <a:avLst/>
          </a:prstGeom>
        </p:spPr>
        <p:txBody>
          <a:bodyPr wrap="none">
            <a:spAutoFit/>
          </a:bodyPr>
          <a:lstStyle/>
          <a:p>
            <a:r>
              <a:rPr lang="en-US" sz="3200" dirty="0" err="1">
                <a:latin typeface="#9Slide07 Itim" panose="00000500000000000000" pitchFamily="2" charset="-34"/>
                <a:cs typeface="#9Slide07 Itim" panose="00000500000000000000" pitchFamily="2" charset="-34"/>
                <a:sym typeface="Wingdings"/>
              </a:rPr>
              <a:t>Vận</a:t>
            </a:r>
            <a:r>
              <a:rPr lang="en-US" sz="3200" dirty="0">
                <a:latin typeface="#9Slide07 Itim" panose="00000500000000000000" pitchFamily="2" charset="-34"/>
                <a:cs typeface="#9Slide07 Itim" panose="00000500000000000000" pitchFamily="2" charset="-34"/>
                <a:sym typeface="Wingdings"/>
              </a:rPr>
              <a:t> </a:t>
            </a:r>
            <a:r>
              <a:rPr lang="en-US" sz="3200" dirty="0" err="1">
                <a:latin typeface="#9Slide07 Itim" panose="00000500000000000000" pitchFamily="2" charset="-34"/>
                <a:cs typeface="#9Slide07 Itim" panose="00000500000000000000" pitchFamily="2" charset="-34"/>
                <a:sym typeface="Wingdings"/>
              </a:rPr>
              <a:t>tốc</a:t>
            </a:r>
            <a:r>
              <a:rPr lang="en-US" sz="3200" dirty="0">
                <a:latin typeface="#9Slide07 Itim" panose="00000500000000000000" pitchFamily="2" charset="-34"/>
                <a:cs typeface="#9Slide07 Itim" panose="00000500000000000000" pitchFamily="2" charset="-34"/>
                <a:sym typeface="Wingdings"/>
              </a:rPr>
              <a:t> </a:t>
            </a:r>
            <a:r>
              <a:rPr lang="en-US" sz="3200" dirty="0" err="1">
                <a:latin typeface="#9Slide07 Itim" panose="00000500000000000000" pitchFamily="2" charset="-34"/>
                <a:cs typeface="#9Slide07 Itim" panose="00000500000000000000" pitchFamily="2" charset="-34"/>
                <a:sym typeface="Wingdings"/>
              </a:rPr>
              <a:t>của</a:t>
            </a:r>
            <a:r>
              <a:rPr lang="en-US" sz="3200" dirty="0">
                <a:latin typeface="#9Slide07 Itim" panose="00000500000000000000" pitchFamily="2" charset="-34"/>
                <a:cs typeface="#9Slide07 Itim" panose="00000500000000000000" pitchFamily="2" charset="-34"/>
                <a:sym typeface="Wingdings"/>
              </a:rPr>
              <a:t> </a:t>
            </a:r>
            <a:r>
              <a:rPr lang="en-US" sz="3200" dirty="0" err="1">
                <a:latin typeface="#9Slide07 Itim" panose="00000500000000000000" pitchFamily="2" charset="-34"/>
                <a:cs typeface="#9Slide07 Itim" panose="00000500000000000000" pitchFamily="2" charset="-34"/>
                <a:sym typeface="Wingdings"/>
              </a:rPr>
              <a:t>máy</a:t>
            </a:r>
            <a:r>
              <a:rPr lang="en-US" sz="3200" dirty="0">
                <a:latin typeface="#9Slide07 Itim" panose="00000500000000000000" pitchFamily="2" charset="-34"/>
                <a:cs typeface="#9Slide07 Itim" panose="00000500000000000000" pitchFamily="2" charset="-34"/>
                <a:sym typeface="Wingdings"/>
              </a:rPr>
              <a:t> bay </a:t>
            </a:r>
            <a:r>
              <a:rPr lang="en-US" sz="3200" dirty="0" err="1">
                <a:latin typeface="#9Slide07 Itim" panose="00000500000000000000" pitchFamily="2" charset="-34"/>
                <a:cs typeface="#9Slide07 Itim" panose="00000500000000000000" pitchFamily="2" charset="-34"/>
                <a:sym typeface="Wingdings"/>
              </a:rPr>
              <a:t>là</a:t>
            </a:r>
            <a:r>
              <a:rPr lang="en-US" sz="3200" dirty="0">
                <a:latin typeface="#9Slide07 Itim" panose="00000500000000000000" pitchFamily="2" charset="-34"/>
                <a:cs typeface="#9Slide07 Itim" panose="00000500000000000000" pitchFamily="2" charset="-34"/>
                <a:sym typeface="Wingdings"/>
              </a:rPr>
              <a:t>:</a:t>
            </a:r>
          </a:p>
        </p:txBody>
      </p:sp>
      <p:cxnSp>
        <p:nvCxnSpPr>
          <p:cNvPr id="119" name="Straight Connector 118">
            <a:extLst>
              <a:ext uri="{FF2B5EF4-FFF2-40B4-BE49-F238E27FC236}">
                <a16:creationId xmlns:a16="http://schemas.microsoft.com/office/drawing/2014/main" id="{3762C29B-7B5E-438A-A5EB-A45362F152BE}"/>
              </a:ext>
            </a:extLst>
          </p:cNvPr>
          <p:cNvCxnSpPr>
            <a:cxnSpLocks/>
          </p:cNvCxnSpPr>
          <p:nvPr/>
        </p:nvCxnSpPr>
        <p:spPr>
          <a:xfrm>
            <a:off x="2315466" y="1469998"/>
            <a:ext cx="1097280" cy="0"/>
          </a:xfrm>
          <a:prstGeom prst="line">
            <a:avLst/>
          </a:prstGeom>
          <a:ln w="28575">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120" name="Straight Connector 119">
            <a:extLst>
              <a:ext uri="{FF2B5EF4-FFF2-40B4-BE49-F238E27FC236}">
                <a16:creationId xmlns:a16="http://schemas.microsoft.com/office/drawing/2014/main" id="{AB5463C4-BB6E-44B2-8CF8-31F2C46D41E9}"/>
              </a:ext>
            </a:extLst>
          </p:cNvPr>
          <p:cNvCxnSpPr>
            <a:cxnSpLocks/>
          </p:cNvCxnSpPr>
          <p:nvPr/>
        </p:nvCxnSpPr>
        <p:spPr>
          <a:xfrm>
            <a:off x="7376876" y="1020416"/>
            <a:ext cx="1097280" cy="0"/>
          </a:xfrm>
          <a:prstGeom prst="line">
            <a:avLst/>
          </a:prstGeom>
          <a:ln w="28575">
            <a:solidFill>
              <a:srgbClr val="7030A0"/>
            </a:solidFill>
          </a:ln>
        </p:spPr>
        <p:style>
          <a:lnRef idx="1">
            <a:schemeClr val="accent1"/>
          </a:lnRef>
          <a:fillRef idx="0">
            <a:schemeClr val="accent1"/>
          </a:fillRef>
          <a:effectRef idx="0">
            <a:schemeClr val="accent1"/>
          </a:effectRef>
          <a:fontRef idx="minor">
            <a:schemeClr val="tx1"/>
          </a:fontRef>
        </p:style>
      </p:cxnSp>
      <p:sp>
        <p:nvSpPr>
          <p:cNvPr id="124" name="Google Shape;1984;p39">
            <a:extLst>
              <a:ext uri="{FF2B5EF4-FFF2-40B4-BE49-F238E27FC236}">
                <a16:creationId xmlns:a16="http://schemas.microsoft.com/office/drawing/2014/main" id="{61AEF55E-BD5F-4267-A91F-123DA3FD6644}"/>
              </a:ext>
            </a:extLst>
          </p:cNvPr>
          <p:cNvSpPr/>
          <p:nvPr/>
        </p:nvSpPr>
        <p:spPr>
          <a:xfrm>
            <a:off x="720626" y="1973745"/>
            <a:ext cx="1954431" cy="621844"/>
          </a:xfrm>
          <a:custGeom>
            <a:avLst/>
            <a:gdLst/>
            <a:ahLst/>
            <a:cxnLst/>
            <a:rect l="l" t="t" r="r" b="b"/>
            <a:pathLst>
              <a:path w="80686" h="51779" extrusionOk="0">
                <a:moveTo>
                  <a:pt x="48272" y="0"/>
                </a:moveTo>
                <a:lnTo>
                  <a:pt x="45573" y="37"/>
                </a:lnTo>
                <a:lnTo>
                  <a:pt x="42873" y="94"/>
                </a:lnTo>
                <a:lnTo>
                  <a:pt x="40174" y="169"/>
                </a:lnTo>
                <a:lnTo>
                  <a:pt x="36537" y="281"/>
                </a:lnTo>
                <a:lnTo>
                  <a:pt x="32919" y="356"/>
                </a:lnTo>
                <a:lnTo>
                  <a:pt x="25664" y="506"/>
                </a:lnTo>
                <a:lnTo>
                  <a:pt x="11173" y="712"/>
                </a:lnTo>
                <a:lnTo>
                  <a:pt x="10611" y="731"/>
                </a:lnTo>
                <a:lnTo>
                  <a:pt x="10048" y="769"/>
                </a:lnTo>
                <a:lnTo>
                  <a:pt x="9467" y="825"/>
                </a:lnTo>
                <a:lnTo>
                  <a:pt x="8905" y="900"/>
                </a:lnTo>
                <a:lnTo>
                  <a:pt x="8361" y="994"/>
                </a:lnTo>
                <a:lnTo>
                  <a:pt x="7799" y="1106"/>
                </a:lnTo>
                <a:lnTo>
                  <a:pt x="7255" y="1256"/>
                </a:lnTo>
                <a:lnTo>
                  <a:pt x="6711" y="1406"/>
                </a:lnTo>
                <a:lnTo>
                  <a:pt x="6186" y="1593"/>
                </a:lnTo>
                <a:lnTo>
                  <a:pt x="5680" y="1818"/>
                </a:lnTo>
                <a:lnTo>
                  <a:pt x="5193" y="2062"/>
                </a:lnTo>
                <a:lnTo>
                  <a:pt x="4705" y="2343"/>
                </a:lnTo>
                <a:lnTo>
                  <a:pt x="4255" y="2643"/>
                </a:lnTo>
                <a:lnTo>
                  <a:pt x="3824" y="2981"/>
                </a:lnTo>
                <a:lnTo>
                  <a:pt x="3431" y="3356"/>
                </a:lnTo>
                <a:lnTo>
                  <a:pt x="3224" y="3562"/>
                </a:lnTo>
                <a:lnTo>
                  <a:pt x="3037" y="3768"/>
                </a:lnTo>
                <a:lnTo>
                  <a:pt x="2831" y="4031"/>
                </a:lnTo>
                <a:lnTo>
                  <a:pt x="2625" y="4312"/>
                </a:lnTo>
                <a:lnTo>
                  <a:pt x="2437" y="4593"/>
                </a:lnTo>
                <a:lnTo>
                  <a:pt x="2250" y="4893"/>
                </a:lnTo>
                <a:lnTo>
                  <a:pt x="2100" y="5193"/>
                </a:lnTo>
                <a:lnTo>
                  <a:pt x="1950" y="5493"/>
                </a:lnTo>
                <a:lnTo>
                  <a:pt x="1800" y="5811"/>
                </a:lnTo>
                <a:lnTo>
                  <a:pt x="1668" y="6130"/>
                </a:lnTo>
                <a:lnTo>
                  <a:pt x="1425" y="6786"/>
                </a:lnTo>
                <a:lnTo>
                  <a:pt x="1237" y="7461"/>
                </a:lnTo>
                <a:lnTo>
                  <a:pt x="1069" y="8136"/>
                </a:lnTo>
                <a:lnTo>
                  <a:pt x="919" y="8811"/>
                </a:lnTo>
                <a:lnTo>
                  <a:pt x="844" y="9167"/>
                </a:lnTo>
                <a:lnTo>
                  <a:pt x="619" y="10423"/>
                </a:lnTo>
                <a:lnTo>
                  <a:pt x="450" y="11698"/>
                </a:lnTo>
                <a:lnTo>
                  <a:pt x="300" y="12973"/>
                </a:lnTo>
                <a:lnTo>
                  <a:pt x="187" y="14247"/>
                </a:lnTo>
                <a:lnTo>
                  <a:pt x="112" y="15522"/>
                </a:lnTo>
                <a:lnTo>
                  <a:pt x="56" y="16816"/>
                </a:lnTo>
                <a:lnTo>
                  <a:pt x="19" y="18091"/>
                </a:lnTo>
                <a:lnTo>
                  <a:pt x="0" y="19384"/>
                </a:lnTo>
                <a:lnTo>
                  <a:pt x="0" y="20678"/>
                </a:lnTo>
                <a:lnTo>
                  <a:pt x="19" y="21971"/>
                </a:lnTo>
                <a:lnTo>
                  <a:pt x="56" y="24558"/>
                </a:lnTo>
                <a:lnTo>
                  <a:pt x="75" y="27126"/>
                </a:lnTo>
                <a:lnTo>
                  <a:pt x="94" y="28420"/>
                </a:lnTo>
                <a:lnTo>
                  <a:pt x="75" y="29713"/>
                </a:lnTo>
                <a:lnTo>
                  <a:pt x="37" y="31907"/>
                </a:lnTo>
                <a:lnTo>
                  <a:pt x="19" y="33032"/>
                </a:lnTo>
                <a:lnTo>
                  <a:pt x="19" y="34156"/>
                </a:lnTo>
                <a:lnTo>
                  <a:pt x="19" y="35300"/>
                </a:lnTo>
                <a:lnTo>
                  <a:pt x="56" y="36443"/>
                </a:lnTo>
                <a:lnTo>
                  <a:pt x="112" y="37568"/>
                </a:lnTo>
                <a:lnTo>
                  <a:pt x="206" y="38712"/>
                </a:lnTo>
                <a:lnTo>
                  <a:pt x="281" y="39274"/>
                </a:lnTo>
                <a:lnTo>
                  <a:pt x="356" y="39837"/>
                </a:lnTo>
                <a:lnTo>
                  <a:pt x="450" y="40399"/>
                </a:lnTo>
                <a:lnTo>
                  <a:pt x="544" y="40943"/>
                </a:lnTo>
                <a:lnTo>
                  <a:pt x="656" y="41486"/>
                </a:lnTo>
                <a:lnTo>
                  <a:pt x="787" y="42030"/>
                </a:lnTo>
                <a:lnTo>
                  <a:pt x="937" y="42574"/>
                </a:lnTo>
                <a:lnTo>
                  <a:pt x="1106" y="43099"/>
                </a:lnTo>
                <a:lnTo>
                  <a:pt x="1275" y="43623"/>
                </a:lnTo>
                <a:lnTo>
                  <a:pt x="1481" y="44148"/>
                </a:lnTo>
                <a:lnTo>
                  <a:pt x="1706" y="44655"/>
                </a:lnTo>
                <a:lnTo>
                  <a:pt x="1931" y="45161"/>
                </a:lnTo>
                <a:lnTo>
                  <a:pt x="2193" y="45648"/>
                </a:lnTo>
                <a:lnTo>
                  <a:pt x="2475" y="46135"/>
                </a:lnTo>
                <a:lnTo>
                  <a:pt x="2774" y="46604"/>
                </a:lnTo>
                <a:lnTo>
                  <a:pt x="3112" y="47073"/>
                </a:lnTo>
                <a:lnTo>
                  <a:pt x="3524" y="47598"/>
                </a:lnTo>
                <a:lnTo>
                  <a:pt x="3974" y="48104"/>
                </a:lnTo>
                <a:lnTo>
                  <a:pt x="4424" y="48554"/>
                </a:lnTo>
                <a:lnTo>
                  <a:pt x="4912" y="48966"/>
                </a:lnTo>
                <a:lnTo>
                  <a:pt x="5399" y="49360"/>
                </a:lnTo>
                <a:lnTo>
                  <a:pt x="5905" y="49697"/>
                </a:lnTo>
                <a:lnTo>
                  <a:pt x="6430" y="50016"/>
                </a:lnTo>
                <a:lnTo>
                  <a:pt x="6974" y="50297"/>
                </a:lnTo>
                <a:lnTo>
                  <a:pt x="7536" y="50560"/>
                </a:lnTo>
                <a:lnTo>
                  <a:pt x="8099" y="50785"/>
                </a:lnTo>
                <a:lnTo>
                  <a:pt x="8680" y="50991"/>
                </a:lnTo>
                <a:lnTo>
                  <a:pt x="9261" y="51160"/>
                </a:lnTo>
                <a:lnTo>
                  <a:pt x="9861" y="51310"/>
                </a:lnTo>
                <a:lnTo>
                  <a:pt x="10479" y="51422"/>
                </a:lnTo>
                <a:lnTo>
                  <a:pt x="11098" y="51535"/>
                </a:lnTo>
                <a:lnTo>
                  <a:pt x="11717" y="51610"/>
                </a:lnTo>
                <a:lnTo>
                  <a:pt x="12335" y="51685"/>
                </a:lnTo>
                <a:lnTo>
                  <a:pt x="12973" y="51722"/>
                </a:lnTo>
                <a:lnTo>
                  <a:pt x="13610" y="51759"/>
                </a:lnTo>
                <a:lnTo>
                  <a:pt x="14266" y="51778"/>
                </a:lnTo>
                <a:lnTo>
                  <a:pt x="15541" y="51778"/>
                </a:lnTo>
                <a:lnTo>
                  <a:pt x="16834" y="51722"/>
                </a:lnTo>
                <a:lnTo>
                  <a:pt x="18128" y="51647"/>
                </a:lnTo>
                <a:lnTo>
                  <a:pt x="19403" y="51553"/>
                </a:lnTo>
                <a:lnTo>
                  <a:pt x="21896" y="51366"/>
                </a:lnTo>
                <a:lnTo>
                  <a:pt x="23414" y="51253"/>
                </a:lnTo>
                <a:lnTo>
                  <a:pt x="24952" y="51160"/>
                </a:lnTo>
                <a:lnTo>
                  <a:pt x="26489" y="51103"/>
                </a:lnTo>
                <a:lnTo>
                  <a:pt x="28026" y="51047"/>
                </a:lnTo>
                <a:lnTo>
                  <a:pt x="29563" y="51028"/>
                </a:lnTo>
                <a:lnTo>
                  <a:pt x="31101" y="51010"/>
                </a:lnTo>
                <a:lnTo>
                  <a:pt x="32638" y="51010"/>
                </a:lnTo>
                <a:lnTo>
                  <a:pt x="34175" y="51028"/>
                </a:lnTo>
                <a:lnTo>
                  <a:pt x="37249" y="51085"/>
                </a:lnTo>
                <a:lnTo>
                  <a:pt x="40343" y="51178"/>
                </a:lnTo>
                <a:lnTo>
                  <a:pt x="43417" y="51310"/>
                </a:lnTo>
                <a:lnTo>
                  <a:pt x="46491" y="51460"/>
                </a:lnTo>
                <a:lnTo>
                  <a:pt x="49191" y="51572"/>
                </a:lnTo>
                <a:lnTo>
                  <a:pt x="51909" y="51685"/>
                </a:lnTo>
                <a:lnTo>
                  <a:pt x="53278" y="51722"/>
                </a:lnTo>
                <a:lnTo>
                  <a:pt x="54646" y="51741"/>
                </a:lnTo>
                <a:lnTo>
                  <a:pt x="55996" y="51722"/>
                </a:lnTo>
                <a:lnTo>
                  <a:pt x="57346" y="51703"/>
                </a:lnTo>
                <a:lnTo>
                  <a:pt x="58714" y="51666"/>
                </a:lnTo>
                <a:lnTo>
                  <a:pt x="60064" y="51572"/>
                </a:lnTo>
                <a:lnTo>
                  <a:pt x="61414" y="51478"/>
                </a:lnTo>
                <a:lnTo>
                  <a:pt x="62745" y="51328"/>
                </a:lnTo>
                <a:lnTo>
                  <a:pt x="64076" y="51141"/>
                </a:lnTo>
                <a:lnTo>
                  <a:pt x="65407" y="50916"/>
                </a:lnTo>
                <a:lnTo>
                  <a:pt x="66082" y="50785"/>
                </a:lnTo>
                <a:lnTo>
                  <a:pt x="66738" y="50653"/>
                </a:lnTo>
                <a:lnTo>
                  <a:pt x="67394" y="50485"/>
                </a:lnTo>
                <a:lnTo>
                  <a:pt x="68050" y="50316"/>
                </a:lnTo>
                <a:lnTo>
                  <a:pt x="68669" y="50147"/>
                </a:lnTo>
                <a:lnTo>
                  <a:pt x="69287" y="49979"/>
                </a:lnTo>
                <a:lnTo>
                  <a:pt x="69906" y="49772"/>
                </a:lnTo>
                <a:lnTo>
                  <a:pt x="70506" y="49547"/>
                </a:lnTo>
                <a:lnTo>
                  <a:pt x="71106" y="49322"/>
                </a:lnTo>
                <a:lnTo>
                  <a:pt x="71706" y="49060"/>
                </a:lnTo>
                <a:lnTo>
                  <a:pt x="72287" y="48798"/>
                </a:lnTo>
                <a:lnTo>
                  <a:pt x="72868" y="48498"/>
                </a:lnTo>
                <a:lnTo>
                  <a:pt x="73412" y="48179"/>
                </a:lnTo>
                <a:lnTo>
                  <a:pt x="73955" y="47841"/>
                </a:lnTo>
                <a:lnTo>
                  <a:pt x="74480" y="47485"/>
                </a:lnTo>
                <a:lnTo>
                  <a:pt x="74986" y="47092"/>
                </a:lnTo>
                <a:lnTo>
                  <a:pt x="75455" y="46698"/>
                </a:lnTo>
                <a:lnTo>
                  <a:pt x="75924" y="46248"/>
                </a:lnTo>
                <a:lnTo>
                  <a:pt x="76355" y="45798"/>
                </a:lnTo>
                <a:lnTo>
                  <a:pt x="76767" y="45292"/>
                </a:lnTo>
                <a:lnTo>
                  <a:pt x="77067" y="44898"/>
                </a:lnTo>
                <a:lnTo>
                  <a:pt x="77330" y="44486"/>
                </a:lnTo>
                <a:lnTo>
                  <a:pt x="77592" y="44073"/>
                </a:lnTo>
                <a:lnTo>
                  <a:pt x="77836" y="43642"/>
                </a:lnTo>
                <a:lnTo>
                  <a:pt x="78042" y="43192"/>
                </a:lnTo>
                <a:lnTo>
                  <a:pt x="78248" y="42742"/>
                </a:lnTo>
                <a:lnTo>
                  <a:pt x="78454" y="42292"/>
                </a:lnTo>
                <a:lnTo>
                  <a:pt x="78623" y="41824"/>
                </a:lnTo>
                <a:lnTo>
                  <a:pt x="78792" y="41355"/>
                </a:lnTo>
                <a:lnTo>
                  <a:pt x="78942" y="40868"/>
                </a:lnTo>
                <a:lnTo>
                  <a:pt x="79073" y="40399"/>
                </a:lnTo>
                <a:lnTo>
                  <a:pt x="79204" y="39912"/>
                </a:lnTo>
                <a:lnTo>
                  <a:pt x="79429" y="38937"/>
                </a:lnTo>
                <a:lnTo>
                  <a:pt x="79635" y="37962"/>
                </a:lnTo>
                <a:lnTo>
                  <a:pt x="79785" y="37118"/>
                </a:lnTo>
                <a:lnTo>
                  <a:pt x="79935" y="36294"/>
                </a:lnTo>
                <a:lnTo>
                  <a:pt x="80048" y="35450"/>
                </a:lnTo>
                <a:lnTo>
                  <a:pt x="80160" y="34606"/>
                </a:lnTo>
                <a:lnTo>
                  <a:pt x="80273" y="33781"/>
                </a:lnTo>
                <a:lnTo>
                  <a:pt x="80367" y="32938"/>
                </a:lnTo>
                <a:lnTo>
                  <a:pt x="80441" y="32094"/>
                </a:lnTo>
                <a:lnTo>
                  <a:pt x="80498" y="31251"/>
                </a:lnTo>
                <a:lnTo>
                  <a:pt x="80591" y="29563"/>
                </a:lnTo>
                <a:lnTo>
                  <a:pt x="80666" y="27858"/>
                </a:lnTo>
                <a:lnTo>
                  <a:pt x="80685" y="26170"/>
                </a:lnTo>
                <a:lnTo>
                  <a:pt x="80685" y="24464"/>
                </a:lnTo>
                <a:lnTo>
                  <a:pt x="80648" y="22777"/>
                </a:lnTo>
                <a:lnTo>
                  <a:pt x="80591" y="21071"/>
                </a:lnTo>
                <a:lnTo>
                  <a:pt x="80498" y="19365"/>
                </a:lnTo>
                <a:lnTo>
                  <a:pt x="80404" y="17659"/>
                </a:lnTo>
                <a:lnTo>
                  <a:pt x="80292" y="15972"/>
                </a:lnTo>
                <a:lnTo>
                  <a:pt x="80160" y="14266"/>
                </a:lnTo>
                <a:lnTo>
                  <a:pt x="79898" y="10873"/>
                </a:lnTo>
                <a:lnTo>
                  <a:pt x="79823" y="10086"/>
                </a:lnTo>
                <a:lnTo>
                  <a:pt x="79748" y="9298"/>
                </a:lnTo>
                <a:lnTo>
                  <a:pt x="79635" y="8511"/>
                </a:lnTo>
                <a:lnTo>
                  <a:pt x="79579" y="8136"/>
                </a:lnTo>
                <a:lnTo>
                  <a:pt x="79504" y="7742"/>
                </a:lnTo>
                <a:lnTo>
                  <a:pt x="79410" y="7367"/>
                </a:lnTo>
                <a:lnTo>
                  <a:pt x="79298" y="6992"/>
                </a:lnTo>
                <a:lnTo>
                  <a:pt x="79185" y="6618"/>
                </a:lnTo>
                <a:lnTo>
                  <a:pt x="79054" y="6261"/>
                </a:lnTo>
                <a:lnTo>
                  <a:pt x="78886" y="5905"/>
                </a:lnTo>
                <a:lnTo>
                  <a:pt x="78717" y="5549"/>
                </a:lnTo>
                <a:lnTo>
                  <a:pt x="78529" y="5212"/>
                </a:lnTo>
                <a:lnTo>
                  <a:pt x="78304" y="4893"/>
                </a:lnTo>
                <a:lnTo>
                  <a:pt x="78004" y="4499"/>
                </a:lnTo>
                <a:lnTo>
                  <a:pt x="77667" y="4124"/>
                </a:lnTo>
                <a:lnTo>
                  <a:pt x="77292" y="3768"/>
                </a:lnTo>
                <a:lnTo>
                  <a:pt x="76898" y="3449"/>
                </a:lnTo>
                <a:lnTo>
                  <a:pt x="76486" y="3149"/>
                </a:lnTo>
                <a:lnTo>
                  <a:pt x="76036" y="2868"/>
                </a:lnTo>
                <a:lnTo>
                  <a:pt x="75567" y="2606"/>
                </a:lnTo>
                <a:lnTo>
                  <a:pt x="75080" y="2381"/>
                </a:lnTo>
                <a:lnTo>
                  <a:pt x="74574" y="2156"/>
                </a:lnTo>
                <a:lnTo>
                  <a:pt x="74049" y="1968"/>
                </a:lnTo>
                <a:lnTo>
                  <a:pt x="73505" y="1781"/>
                </a:lnTo>
                <a:lnTo>
                  <a:pt x="72962" y="1631"/>
                </a:lnTo>
                <a:lnTo>
                  <a:pt x="72380" y="1481"/>
                </a:lnTo>
                <a:lnTo>
                  <a:pt x="71818" y="1350"/>
                </a:lnTo>
                <a:lnTo>
                  <a:pt x="71237" y="1219"/>
                </a:lnTo>
                <a:lnTo>
                  <a:pt x="70637" y="1125"/>
                </a:lnTo>
                <a:lnTo>
                  <a:pt x="70056" y="1031"/>
                </a:lnTo>
                <a:lnTo>
                  <a:pt x="69456" y="937"/>
                </a:lnTo>
                <a:lnTo>
                  <a:pt x="68256" y="806"/>
                </a:lnTo>
                <a:lnTo>
                  <a:pt x="67075" y="712"/>
                </a:lnTo>
                <a:lnTo>
                  <a:pt x="65913" y="619"/>
                </a:lnTo>
                <a:lnTo>
                  <a:pt x="63701" y="506"/>
                </a:lnTo>
                <a:lnTo>
                  <a:pt x="62689" y="450"/>
                </a:lnTo>
                <a:lnTo>
                  <a:pt x="61751" y="394"/>
                </a:lnTo>
                <a:lnTo>
                  <a:pt x="60401" y="300"/>
                </a:lnTo>
                <a:lnTo>
                  <a:pt x="59052" y="225"/>
                </a:lnTo>
                <a:lnTo>
                  <a:pt x="57702" y="150"/>
                </a:lnTo>
                <a:lnTo>
                  <a:pt x="56371" y="112"/>
                </a:lnTo>
                <a:lnTo>
                  <a:pt x="53671" y="37"/>
                </a:lnTo>
                <a:lnTo>
                  <a:pt x="50972" y="0"/>
                </a:lnTo>
                <a:close/>
              </a:path>
            </a:pathLst>
          </a:custGeom>
          <a:solidFill>
            <a:schemeClr val="accent5">
              <a:lumMod val="50000"/>
            </a:schemeClr>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US" sz="2800" b="1" dirty="0" err="1">
                <a:solidFill>
                  <a:schemeClr val="bg1"/>
                </a:solidFill>
                <a:latin typeface="#9Slide07 SVNUT Triumph Press" panose="00000500000000000000" pitchFamily="2" charset="0"/>
              </a:rPr>
              <a:t>Tóm</a:t>
            </a:r>
            <a:r>
              <a:rPr lang="en-US" sz="2800" b="1" dirty="0">
                <a:solidFill>
                  <a:schemeClr val="bg1"/>
                </a:solidFill>
                <a:latin typeface="#9Slide07 SVNUT Triumph Press" panose="00000500000000000000" pitchFamily="2" charset="0"/>
              </a:rPr>
              <a:t> </a:t>
            </a:r>
            <a:r>
              <a:rPr lang="en-US" sz="2800" b="1" dirty="0" err="1">
                <a:solidFill>
                  <a:schemeClr val="bg1"/>
                </a:solidFill>
                <a:latin typeface="#9Slide07 SVNUT Triumph Press" panose="00000500000000000000" pitchFamily="2" charset="0"/>
              </a:rPr>
              <a:t>tắt</a:t>
            </a:r>
            <a:endParaRPr sz="2800" b="1" dirty="0">
              <a:solidFill>
                <a:schemeClr val="bg1"/>
              </a:solidFill>
              <a:latin typeface="#9Slide07 SVNUT Triumph Press" panose="00000500000000000000" pitchFamily="2" charset="0"/>
            </a:endParaRPr>
          </a:p>
        </p:txBody>
      </p:sp>
      <p:sp>
        <p:nvSpPr>
          <p:cNvPr id="14" name="Rectangle 13">
            <a:extLst>
              <a:ext uri="{FF2B5EF4-FFF2-40B4-BE49-F238E27FC236}">
                <a16:creationId xmlns:a16="http://schemas.microsoft.com/office/drawing/2014/main" id="{7AEE50C9-020A-4F84-949D-53286190AD47}"/>
              </a:ext>
            </a:extLst>
          </p:cNvPr>
          <p:cNvSpPr/>
          <p:nvPr/>
        </p:nvSpPr>
        <p:spPr>
          <a:xfrm>
            <a:off x="3832108" y="3406224"/>
            <a:ext cx="2246128" cy="584775"/>
          </a:xfrm>
          <a:prstGeom prst="rect">
            <a:avLst/>
          </a:prstGeom>
        </p:spPr>
        <p:txBody>
          <a:bodyPr wrap="none">
            <a:spAutoFit/>
          </a:bodyPr>
          <a:lstStyle/>
          <a:p>
            <a:r>
              <a:rPr lang="en-US" sz="3200" dirty="0">
                <a:latin typeface="#9Slide07 Itim" panose="00000500000000000000" pitchFamily="2" charset="-34"/>
                <a:cs typeface="#9Slide07 Itim" panose="00000500000000000000" pitchFamily="2" charset="-34"/>
                <a:sym typeface="Wingdings"/>
              </a:rPr>
              <a:t>1800 : 2,5 =</a:t>
            </a:r>
          </a:p>
        </p:txBody>
      </p:sp>
      <p:sp>
        <p:nvSpPr>
          <p:cNvPr id="125" name="Rectangle 124">
            <a:extLst>
              <a:ext uri="{FF2B5EF4-FFF2-40B4-BE49-F238E27FC236}">
                <a16:creationId xmlns:a16="http://schemas.microsoft.com/office/drawing/2014/main" id="{36448683-6F3E-42BC-BD06-531FAD7B01E4}"/>
              </a:ext>
            </a:extLst>
          </p:cNvPr>
          <p:cNvSpPr/>
          <p:nvPr/>
        </p:nvSpPr>
        <p:spPr>
          <a:xfrm>
            <a:off x="556344" y="2821449"/>
            <a:ext cx="2300630" cy="1569660"/>
          </a:xfrm>
          <a:prstGeom prst="rect">
            <a:avLst/>
          </a:prstGeom>
        </p:spPr>
        <p:txBody>
          <a:bodyPr wrap="none">
            <a:spAutoFit/>
          </a:bodyPr>
          <a:lstStyle/>
          <a:p>
            <a:r>
              <a:rPr lang="en-US" sz="3200" dirty="0">
                <a:latin typeface="#9Slide07 Itim" panose="00000500000000000000" pitchFamily="2" charset="-34"/>
                <a:cs typeface="#9Slide07 Itim" panose="00000500000000000000" pitchFamily="2" charset="-34"/>
                <a:sym typeface="Wingdings"/>
              </a:rPr>
              <a:t>s: 1800km</a:t>
            </a:r>
          </a:p>
          <a:p>
            <a:r>
              <a:rPr lang="en-US" sz="3200" dirty="0">
                <a:latin typeface="#9Slide07 Itim" panose="00000500000000000000" pitchFamily="2" charset="-34"/>
                <a:cs typeface="#9Slide07 Itim" panose="00000500000000000000" pitchFamily="2" charset="-34"/>
                <a:sym typeface="Wingdings"/>
              </a:rPr>
              <a:t>t: 2,5 </a:t>
            </a:r>
            <a:r>
              <a:rPr lang="en-US" sz="3200" dirty="0" err="1">
                <a:latin typeface="#9Slide07 Itim" panose="00000500000000000000" pitchFamily="2" charset="-34"/>
                <a:cs typeface="#9Slide07 Itim" panose="00000500000000000000" pitchFamily="2" charset="-34"/>
                <a:sym typeface="Wingdings"/>
              </a:rPr>
              <a:t>giờ</a:t>
            </a:r>
            <a:endParaRPr lang="en-US" sz="3200" dirty="0">
              <a:latin typeface="#9Slide07 Itim" panose="00000500000000000000" pitchFamily="2" charset="-34"/>
              <a:cs typeface="#9Slide07 Itim" panose="00000500000000000000" pitchFamily="2" charset="-34"/>
              <a:sym typeface="Wingdings"/>
            </a:endParaRPr>
          </a:p>
          <a:p>
            <a:r>
              <a:rPr lang="en-US" sz="3200" dirty="0">
                <a:latin typeface="#9Slide07 Itim" panose="00000500000000000000" pitchFamily="2" charset="-34"/>
                <a:cs typeface="#9Slide07 Itim" panose="00000500000000000000" pitchFamily="2" charset="-34"/>
                <a:sym typeface="Wingdings"/>
              </a:rPr>
              <a:t>v: …km/</a:t>
            </a:r>
            <a:r>
              <a:rPr lang="en-US" sz="3200" dirty="0" err="1">
                <a:latin typeface="#9Slide07 Itim" panose="00000500000000000000" pitchFamily="2" charset="-34"/>
                <a:cs typeface="#9Slide07 Itim" panose="00000500000000000000" pitchFamily="2" charset="-34"/>
                <a:sym typeface="Wingdings"/>
              </a:rPr>
              <a:t>giờ</a:t>
            </a:r>
            <a:r>
              <a:rPr lang="en-US" sz="3200" dirty="0">
                <a:latin typeface="#9Slide07 Itim" panose="00000500000000000000" pitchFamily="2" charset="-34"/>
                <a:cs typeface="#9Slide07 Itim" panose="00000500000000000000" pitchFamily="2" charset="-34"/>
                <a:sym typeface="Wingdings"/>
              </a:rPr>
              <a:t>?</a:t>
            </a:r>
          </a:p>
        </p:txBody>
      </p:sp>
      <p:cxnSp>
        <p:nvCxnSpPr>
          <p:cNvPr id="135" name="Straight Connector 134">
            <a:extLst>
              <a:ext uri="{FF2B5EF4-FFF2-40B4-BE49-F238E27FC236}">
                <a16:creationId xmlns:a16="http://schemas.microsoft.com/office/drawing/2014/main" id="{36C86A44-A98E-43E3-BAE3-4E90B63BD98C}"/>
              </a:ext>
            </a:extLst>
          </p:cNvPr>
          <p:cNvCxnSpPr>
            <a:cxnSpLocks/>
          </p:cNvCxnSpPr>
          <p:nvPr/>
        </p:nvCxnSpPr>
        <p:spPr>
          <a:xfrm>
            <a:off x="5090761" y="1045106"/>
            <a:ext cx="1280160" cy="0"/>
          </a:xfrm>
          <a:prstGeom prst="line">
            <a:avLst/>
          </a:prstGeom>
          <a:ln w="28575">
            <a:solidFill>
              <a:srgbClr val="7030A0"/>
            </a:solidFill>
          </a:ln>
        </p:spPr>
        <p:style>
          <a:lnRef idx="1">
            <a:schemeClr val="accent1"/>
          </a:lnRef>
          <a:fillRef idx="0">
            <a:schemeClr val="accent1"/>
          </a:fillRef>
          <a:effectRef idx="0">
            <a:schemeClr val="accent1"/>
          </a:effectRef>
          <a:fontRef idx="minor">
            <a:schemeClr val="tx1"/>
          </a:fontRef>
        </p:style>
      </p:cxnSp>
      <p:grpSp>
        <p:nvGrpSpPr>
          <p:cNvPr id="61" name="Google Shape;4986;p59">
            <a:extLst>
              <a:ext uri="{FF2B5EF4-FFF2-40B4-BE49-F238E27FC236}">
                <a16:creationId xmlns:a16="http://schemas.microsoft.com/office/drawing/2014/main" id="{9189B8CE-11BB-4108-BB1B-98742731CBEE}"/>
              </a:ext>
            </a:extLst>
          </p:cNvPr>
          <p:cNvGrpSpPr/>
          <p:nvPr/>
        </p:nvGrpSpPr>
        <p:grpSpPr>
          <a:xfrm>
            <a:off x="825502" y="663089"/>
            <a:ext cx="475521" cy="846521"/>
            <a:chOff x="3188300" y="2413200"/>
            <a:chExt cx="368850" cy="656625"/>
          </a:xfrm>
        </p:grpSpPr>
        <p:sp>
          <p:nvSpPr>
            <p:cNvPr id="62" name="Google Shape;4987;p59">
              <a:extLst>
                <a:ext uri="{FF2B5EF4-FFF2-40B4-BE49-F238E27FC236}">
                  <a16:creationId xmlns:a16="http://schemas.microsoft.com/office/drawing/2014/main" id="{EF8AF9FE-CC51-41A2-9133-503E85413543}"/>
                </a:ext>
              </a:extLst>
            </p:cNvPr>
            <p:cNvSpPr/>
            <p:nvPr/>
          </p:nvSpPr>
          <p:spPr>
            <a:xfrm>
              <a:off x="3188300" y="2505525"/>
              <a:ext cx="368850" cy="564300"/>
            </a:xfrm>
            <a:custGeom>
              <a:avLst/>
              <a:gdLst/>
              <a:ahLst/>
              <a:cxnLst/>
              <a:rect l="l" t="t" r="r" b="b"/>
              <a:pathLst>
                <a:path w="14754" h="22572" extrusionOk="0">
                  <a:moveTo>
                    <a:pt x="9992" y="0"/>
                  </a:moveTo>
                  <a:lnTo>
                    <a:pt x="9505" y="57"/>
                  </a:lnTo>
                  <a:lnTo>
                    <a:pt x="8999" y="150"/>
                  </a:lnTo>
                  <a:lnTo>
                    <a:pt x="8436" y="281"/>
                  </a:lnTo>
                  <a:lnTo>
                    <a:pt x="7892" y="450"/>
                  </a:lnTo>
                  <a:lnTo>
                    <a:pt x="7199" y="675"/>
                  </a:lnTo>
                  <a:lnTo>
                    <a:pt x="6543" y="938"/>
                  </a:lnTo>
                  <a:lnTo>
                    <a:pt x="5943" y="1200"/>
                  </a:lnTo>
                  <a:lnTo>
                    <a:pt x="5399" y="1481"/>
                  </a:lnTo>
                  <a:lnTo>
                    <a:pt x="5193" y="1612"/>
                  </a:lnTo>
                  <a:lnTo>
                    <a:pt x="5024" y="1725"/>
                  </a:lnTo>
                  <a:lnTo>
                    <a:pt x="4874" y="1837"/>
                  </a:lnTo>
                  <a:lnTo>
                    <a:pt x="4331" y="2269"/>
                  </a:lnTo>
                  <a:lnTo>
                    <a:pt x="3862" y="2662"/>
                  </a:lnTo>
                  <a:lnTo>
                    <a:pt x="3487" y="3000"/>
                  </a:lnTo>
                  <a:lnTo>
                    <a:pt x="3281" y="3206"/>
                  </a:lnTo>
                  <a:lnTo>
                    <a:pt x="3187" y="3318"/>
                  </a:lnTo>
                  <a:lnTo>
                    <a:pt x="3150" y="3375"/>
                  </a:lnTo>
                  <a:lnTo>
                    <a:pt x="3150" y="3412"/>
                  </a:lnTo>
                  <a:lnTo>
                    <a:pt x="3168" y="3468"/>
                  </a:lnTo>
                  <a:lnTo>
                    <a:pt x="3187" y="3506"/>
                  </a:lnTo>
                  <a:lnTo>
                    <a:pt x="3243" y="3600"/>
                  </a:lnTo>
                  <a:lnTo>
                    <a:pt x="3356" y="3712"/>
                  </a:lnTo>
                  <a:lnTo>
                    <a:pt x="3487" y="3825"/>
                  </a:lnTo>
                  <a:lnTo>
                    <a:pt x="3618" y="3937"/>
                  </a:lnTo>
                  <a:lnTo>
                    <a:pt x="3712" y="4050"/>
                  </a:lnTo>
                  <a:lnTo>
                    <a:pt x="3843" y="4200"/>
                  </a:lnTo>
                  <a:lnTo>
                    <a:pt x="3899" y="4237"/>
                  </a:lnTo>
                  <a:lnTo>
                    <a:pt x="3956" y="4275"/>
                  </a:lnTo>
                  <a:lnTo>
                    <a:pt x="4012" y="4256"/>
                  </a:lnTo>
                  <a:lnTo>
                    <a:pt x="4106" y="4237"/>
                  </a:lnTo>
                  <a:lnTo>
                    <a:pt x="4237" y="4143"/>
                  </a:lnTo>
                  <a:lnTo>
                    <a:pt x="4462" y="3956"/>
                  </a:lnTo>
                  <a:lnTo>
                    <a:pt x="5081" y="3431"/>
                  </a:lnTo>
                  <a:lnTo>
                    <a:pt x="5455" y="3131"/>
                  </a:lnTo>
                  <a:lnTo>
                    <a:pt x="5830" y="2869"/>
                  </a:lnTo>
                  <a:lnTo>
                    <a:pt x="6018" y="2737"/>
                  </a:lnTo>
                  <a:lnTo>
                    <a:pt x="6187" y="2644"/>
                  </a:lnTo>
                  <a:lnTo>
                    <a:pt x="6355" y="2569"/>
                  </a:lnTo>
                  <a:lnTo>
                    <a:pt x="6524" y="2512"/>
                  </a:lnTo>
                  <a:lnTo>
                    <a:pt x="7218" y="2344"/>
                  </a:lnTo>
                  <a:lnTo>
                    <a:pt x="7611" y="2269"/>
                  </a:lnTo>
                  <a:lnTo>
                    <a:pt x="8061" y="2212"/>
                  </a:lnTo>
                  <a:lnTo>
                    <a:pt x="8530" y="2175"/>
                  </a:lnTo>
                  <a:lnTo>
                    <a:pt x="9074" y="2175"/>
                  </a:lnTo>
                  <a:lnTo>
                    <a:pt x="9655" y="2194"/>
                  </a:lnTo>
                  <a:lnTo>
                    <a:pt x="10311" y="2269"/>
                  </a:lnTo>
                  <a:lnTo>
                    <a:pt x="10573" y="2325"/>
                  </a:lnTo>
                  <a:lnTo>
                    <a:pt x="10817" y="2419"/>
                  </a:lnTo>
                  <a:lnTo>
                    <a:pt x="11079" y="2531"/>
                  </a:lnTo>
                  <a:lnTo>
                    <a:pt x="11323" y="2662"/>
                  </a:lnTo>
                  <a:lnTo>
                    <a:pt x="11567" y="2831"/>
                  </a:lnTo>
                  <a:lnTo>
                    <a:pt x="11792" y="3037"/>
                  </a:lnTo>
                  <a:lnTo>
                    <a:pt x="12017" y="3243"/>
                  </a:lnTo>
                  <a:lnTo>
                    <a:pt x="12204" y="3487"/>
                  </a:lnTo>
                  <a:lnTo>
                    <a:pt x="12392" y="3750"/>
                  </a:lnTo>
                  <a:lnTo>
                    <a:pt x="12560" y="4031"/>
                  </a:lnTo>
                  <a:lnTo>
                    <a:pt x="12673" y="4275"/>
                  </a:lnTo>
                  <a:lnTo>
                    <a:pt x="12767" y="4537"/>
                  </a:lnTo>
                  <a:lnTo>
                    <a:pt x="12842" y="4799"/>
                  </a:lnTo>
                  <a:lnTo>
                    <a:pt x="12898" y="5081"/>
                  </a:lnTo>
                  <a:lnTo>
                    <a:pt x="12935" y="5362"/>
                  </a:lnTo>
                  <a:lnTo>
                    <a:pt x="12954" y="5662"/>
                  </a:lnTo>
                  <a:lnTo>
                    <a:pt x="12935" y="5962"/>
                  </a:lnTo>
                  <a:lnTo>
                    <a:pt x="12898" y="6280"/>
                  </a:lnTo>
                  <a:lnTo>
                    <a:pt x="12823" y="6674"/>
                  </a:lnTo>
                  <a:lnTo>
                    <a:pt x="12710" y="7068"/>
                  </a:lnTo>
                  <a:lnTo>
                    <a:pt x="12542" y="7499"/>
                  </a:lnTo>
                  <a:lnTo>
                    <a:pt x="12429" y="7705"/>
                  </a:lnTo>
                  <a:lnTo>
                    <a:pt x="12317" y="7911"/>
                  </a:lnTo>
                  <a:lnTo>
                    <a:pt x="12035" y="8361"/>
                  </a:lnTo>
                  <a:lnTo>
                    <a:pt x="11754" y="8792"/>
                  </a:lnTo>
                  <a:lnTo>
                    <a:pt x="11454" y="9205"/>
                  </a:lnTo>
                  <a:lnTo>
                    <a:pt x="11154" y="9617"/>
                  </a:lnTo>
                  <a:lnTo>
                    <a:pt x="10779" y="10086"/>
                  </a:lnTo>
                  <a:lnTo>
                    <a:pt x="10423" y="10480"/>
                  </a:lnTo>
                  <a:lnTo>
                    <a:pt x="10067" y="10873"/>
                  </a:lnTo>
                  <a:lnTo>
                    <a:pt x="9730" y="11230"/>
                  </a:lnTo>
                  <a:lnTo>
                    <a:pt x="9373" y="11586"/>
                  </a:lnTo>
                  <a:lnTo>
                    <a:pt x="8680" y="12242"/>
                  </a:lnTo>
                  <a:lnTo>
                    <a:pt x="8005" y="12842"/>
                  </a:lnTo>
                  <a:lnTo>
                    <a:pt x="7574" y="13198"/>
                  </a:lnTo>
                  <a:lnTo>
                    <a:pt x="6786" y="13892"/>
                  </a:lnTo>
                  <a:lnTo>
                    <a:pt x="5512" y="15054"/>
                  </a:lnTo>
                  <a:lnTo>
                    <a:pt x="3918" y="16535"/>
                  </a:lnTo>
                  <a:lnTo>
                    <a:pt x="3468" y="16947"/>
                  </a:lnTo>
                  <a:lnTo>
                    <a:pt x="1837" y="18484"/>
                  </a:lnTo>
                  <a:lnTo>
                    <a:pt x="900" y="19366"/>
                  </a:lnTo>
                  <a:lnTo>
                    <a:pt x="694" y="19534"/>
                  </a:lnTo>
                  <a:lnTo>
                    <a:pt x="431" y="19778"/>
                  </a:lnTo>
                  <a:lnTo>
                    <a:pt x="244" y="19965"/>
                  </a:lnTo>
                  <a:lnTo>
                    <a:pt x="150" y="20078"/>
                  </a:lnTo>
                  <a:lnTo>
                    <a:pt x="75" y="20190"/>
                  </a:lnTo>
                  <a:lnTo>
                    <a:pt x="19" y="20303"/>
                  </a:lnTo>
                  <a:lnTo>
                    <a:pt x="0" y="20415"/>
                  </a:lnTo>
                  <a:lnTo>
                    <a:pt x="0" y="20490"/>
                  </a:lnTo>
                  <a:lnTo>
                    <a:pt x="19" y="20565"/>
                  </a:lnTo>
                  <a:lnTo>
                    <a:pt x="56" y="20622"/>
                  </a:lnTo>
                  <a:lnTo>
                    <a:pt x="113" y="20678"/>
                  </a:lnTo>
                  <a:lnTo>
                    <a:pt x="188" y="20734"/>
                  </a:lnTo>
                  <a:lnTo>
                    <a:pt x="263" y="20772"/>
                  </a:lnTo>
                  <a:lnTo>
                    <a:pt x="450" y="20828"/>
                  </a:lnTo>
                  <a:lnTo>
                    <a:pt x="525" y="20828"/>
                  </a:lnTo>
                  <a:lnTo>
                    <a:pt x="750" y="20865"/>
                  </a:lnTo>
                  <a:lnTo>
                    <a:pt x="1031" y="20865"/>
                  </a:lnTo>
                  <a:lnTo>
                    <a:pt x="1612" y="20940"/>
                  </a:lnTo>
                  <a:lnTo>
                    <a:pt x="2587" y="21090"/>
                  </a:lnTo>
                  <a:lnTo>
                    <a:pt x="2662" y="21090"/>
                  </a:lnTo>
                  <a:lnTo>
                    <a:pt x="3187" y="21165"/>
                  </a:lnTo>
                  <a:lnTo>
                    <a:pt x="5324" y="21503"/>
                  </a:lnTo>
                  <a:lnTo>
                    <a:pt x="5943" y="21615"/>
                  </a:lnTo>
                  <a:lnTo>
                    <a:pt x="7386" y="21840"/>
                  </a:lnTo>
                  <a:lnTo>
                    <a:pt x="7780" y="21915"/>
                  </a:lnTo>
                  <a:lnTo>
                    <a:pt x="8267" y="21990"/>
                  </a:lnTo>
                  <a:lnTo>
                    <a:pt x="8530" y="22046"/>
                  </a:lnTo>
                  <a:lnTo>
                    <a:pt x="8961" y="22103"/>
                  </a:lnTo>
                  <a:lnTo>
                    <a:pt x="10048" y="22253"/>
                  </a:lnTo>
                  <a:lnTo>
                    <a:pt x="10817" y="22346"/>
                  </a:lnTo>
                  <a:lnTo>
                    <a:pt x="11211" y="22403"/>
                  </a:lnTo>
                  <a:lnTo>
                    <a:pt x="11904" y="22496"/>
                  </a:lnTo>
                  <a:lnTo>
                    <a:pt x="12017" y="22496"/>
                  </a:lnTo>
                  <a:lnTo>
                    <a:pt x="12392" y="22552"/>
                  </a:lnTo>
                  <a:lnTo>
                    <a:pt x="12598" y="22571"/>
                  </a:lnTo>
                  <a:lnTo>
                    <a:pt x="12767" y="22571"/>
                  </a:lnTo>
                  <a:lnTo>
                    <a:pt x="12917" y="22534"/>
                  </a:lnTo>
                  <a:lnTo>
                    <a:pt x="13048" y="22459"/>
                  </a:lnTo>
                  <a:lnTo>
                    <a:pt x="13142" y="22365"/>
                  </a:lnTo>
                  <a:lnTo>
                    <a:pt x="13217" y="22234"/>
                  </a:lnTo>
                  <a:lnTo>
                    <a:pt x="13273" y="22046"/>
                  </a:lnTo>
                  <a:lnTo>
                    <a:pt x="13329" y="21840"/>
                  </a:lnTo>
                  <a:lnTo>
                    <a:pt x="13498" y="20565"/>
                  </a:lnTo>
                  <a:lnTo>
                    <a:pt x="13591" y="19984"/>
                  </a:lnTo>
                  <a:lnTo>
                    <a:pt x="13666" y="19516"/>
                  </a:lnTo>
                  <a:lnTo>
                    <a:pt x="13723" y="19234"/>
                  </a:lnTo>
                  <a:lnTo>
                    <a:pt x="13760" y="19084"/>
                  </a:lnTo>
                  <a:lnTo>
                    <a:pt x="13760" y="18953"/>
                  </a:lnTo>
                  <a:lnTo>
                    <a:pt x="13741" y="18841"/>
                  </a:lnTo>
                  <a:lnTo>
                    <a:pt x="13704" y="18747"/>
                  </a:lnTo>
                  <a:lnTo>
                    <a:pt x="13629" y="18672"/>
                  </a:lnTo>
                  <a:lnTo>
                    <a:pt x="13535" y="18597"/>
                  </a:lnTo>
                  <a:lnTo>
                    <a:pt x="13423" y="18541"/>
                  </a:lnTo>
                  <a:lnTo>
                    <a:pt x="13273" y="18503"/>
                  </a:lnTo>
                  <a:lnTo>
                    <a:pt x="13085" y="18466"/>
                  </a:lnTo>
                  <a:lnTo>
                    <a:pt x="12879" y="18447"/>
                  </a:lnTo>
                  <a:lnTo>
                    <a:pt x="12392" y="18391"/>
                  </a:lnTo>
                  <a:lnTo>
                    <a:pt x="11961" y="18353"/>
                  </a:lnTo>
                  <a:lnTo>
                    <a:pt x="10986" y="18241"/>
                  </a:lnTo>
                  <a:lnTo>
                    <a:pt x="9917" y="18091"/>
                  </a:lnTo>
                  <a:lnTo>
                    <a:pt x="8567" y="17903"/>
                  </a:lnTo>
                  <a:lnTo>
                    <a:pt x="7518" y="17753"/>
                  </a:lnTo>
                  <a:lnTo>
                    <a:pt x="7499" y="17753"/>
                  </a:lnTo>
                  <a:lnTo>
                    <a:pt x="7180" y="17735"/>
                  </a:lnTo>
                  <a:lnTo>
                    <a:pt x="6861" y="17678"/>
                  </a:lnTo>
                  <a:lnTo>
                    <a:pt x="6655" y="17660"/>
                  </a:lnTo>
                  <a:lnTo>
                    <a:pt x="6636" y="17660"/>
                  </a:lnTo>
                  <a:lnTo>
                    <a:pt x="6449" y="17622"/>
                  </a:lnTo>
                  <a:lnTo>
                    <a:pt x="5887" y="17528"/>
                  </a:lnTo>
                  <a:lnTo>
                    <a:pt x="5212" y="17416"/>
                  </a:lnTo>
                  <a:lnTo>
                    <a:pt x="5081" y="17397"/>
                  </a:lnTo>
                  <a:lnTo>
                    <a:pt x="5024" y="17378"/>
                  </a:lnTo>
                  <a:lnTo>
                    <a:pt x="5006" y="17341"/>
                  </a:lnTo>
                  <a:lnTo>
                    <a:pt x="5024" y="17285"/>
                  </a:lnTo>
                  <a:lnTo>
                    <a:pt x="5062" y="17228"/>
                  </a:lnTo>
                  <a:lnTo>
                    <a:pt x="5212" y="17116"/>
                  </a:lnTo>
                  <a:lnTo>
                    <a:pt x="5380" y="16966"/>
                  </a:lnTo>
                  <a:lnTo>
                    <a:pt x="5962" y="16441"/>
                  </a:lnTo>
                  <a:lnTo>
                    <a:pt x="6936" y="15522"/>
                  </a:lnTo>
                  <a:lnTo>
                    <a:pt x="8174" y="14323"/>
                  </a:lnTo>
                  <a:lnTo>
                    <a:pt x="8586" y="13910"/>
                  </a:lnTo>
                  <a:lnTo>
                    <a:pt x="9149" y="13385"/>
                  </a:lnTo>
                  <a:lnTo>
                    <a:pt x="9149" y="13367"/>
                  </a:lnTo>
                  <a:lnTo>
                    <a:pt x="9767" y="12767"/>
                  </a:lnTo>
                  <a:lnTo>
                    <a:pt x="11004" y="11511"/>
                  </a:lnTo>
                  <a:lnTo>
                    <a:pt x="11473" y="11005"/>
                  </a:lnTo>
                  <a:lnTo>
                    <a:pt x="11811" y="10611"/>
                  </a:lnTo>
                  <a:lnTo>
                    <a:pt x="12542" y="9749"/>
                  </a:lnTo>
                  <a:lnTo>
                    <a:pt x="12917" y="9280"/>
                  </a:lnTo>
                  <a:lnTo>
                    <a:pt x="13217" y="8886"/>
                  </a:lnTo>
                  <a:lnTo>
                    <a:pt x="13498" y="8493"/>
                  </a:lnTo>
                  <a:lnTo>
                    <a:pt x="13779" y="8043"/>
                  </a:lnTo>
                  <a:lnTo>
                    <a:pt x="14023" y="7593"/>
                  </a:lnTo>
                  <a:lnTo>
                    <a:pt x="14248" y="7105"/>
                  </a:lnTo>
                  <a:lnTo>
                    <a:pt x="14435" y="6580"/>
                  </a:lnTo>
                  <a:lnTo>
                    <a:pt x="14529" y="6299"/>
                  </a:lnTo>
                  <a:lnTo>
                    <a:pt x="14604" y="6018"/>
                  </a:lnTo>
                  <a:lnTo>
                    <a:pt x="14660" y="5718"/>
                  </a:lnTo>
                  <a:lnTo>
                    <a:pt x="14716" y="5418"/>
                  </a:lnTo>
                  <a:lnTo>
                    <a:pt x="14754" y="5006"/>
                  </a:lnTo>
                  <a:lnTo>
                    <a:pt x="14754" y="4593"/>
                  </a:lnTo>
                  <a:lnTo>
                    <a:pt x="14754" y="4349"/>
                  </a:lnTo>
                  <a:lnTo>
                    <a:pt x="14716" y="4106"/>
                  </a:lnTo>
                  <a:lnTo>
                    <a:pt x="14679" y="3881"/>
                  </a:lnTo>
                  <a:lnTo>
                    <a:pt x="14641" y="3637"/>
                  </a:lnTo>
                  <a:lnTo>
                    <a:pt x="14548" y="3318"/>
                  </a:lnTo>
                  <a:lnTo>
                    <a:pt x="14435" y="3000"/>
                  </a:lnTo>
                  <a:lnTo>
                    <a:pt x="14304" y="2681"/>
                  </a:lnTo>
                  <a:lnTo>
                    <a:pt x="14154" y="2381"/>
                  </a:lnTo>
                  <a:lnTo>
                    <a:pt x="13966" y="2100"/>
                  </a:lnTo>
                  <a:lnTo>
                    <a:pt x="13760" y="1819"/>
                  </a:lnTo>
                  <a:lnTo>
                    <a:pt x="13554" y="1556"/>
                  </a:lnTo>
                  <a:lnTo>
                    <a:pt x="13310" y="1294"/>
                  </a:lnTo>
                  <a:lnTo>
                    <a:pt x="13048" y="1069"/>
                  </a:lnTo>
                  <a:lnTo>
                    <a:pt x="12767" y="863"/>
                  </a:lnTo>
                  <a:lnTo>
                    <a:pt x="12467" y="656"/>
                  </a:lnTo>
                  <a:lnTo>
                    <a:pt x="12129" y="488"/>
                  </a:lnTo>
                  <a:lnTo>
                    <a:pt x="11792" y="338"/>
                  </a:lnTo>
                  <a:lnTo>
                    <a:pt x="11436" y="206"/>
                  </a:lnTo>
                  <a:lnTo>
                    <a:pt x="11042" y="113"/>
                  </a:lnTo>
                  <a:lnTo>
                    <a:pt x="10648" y="19"/>
                  </a:lnTo>
                  <a:lnTo>
                    <a:pt x="10330"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4988;p59">
              <a:extLst>
                <a:ext uri="{FF2B5EF4-FFF2-40B4-BE49-F238E27FC236}">
                  <a16:creationId xmlns:a16="http://schemas.microsoft.com/office/drawing/2014/main" id="{7AC706DD-ACAE-4C1C-A2A8-3315735B9C86}"/>
                </a:ext>
              </a:extLst>
            </p:cNvPr>
            <p:cNvSpPr/>
            <p:nvPr/>
          </p:nvSpPr>
          <p:spPr>
            <a:xfrm>
              <a:off x="3457775" y="2721575"/>
              <a:ext cx="53450" cy="52050"/>
            </a:xfrm>
            <a:custGeom>
              <a:avLst/>
              <a:gdLst/>
              <a:ahLst/>
              <a:cxnLst/>
              <a:rect l="l" t="t" r="r" b="b"/>
              <a:pathLst>
                <a:path w="2138" h="2082" extrusionOk="0">
                  <a:moveTo>
                    <a:pt x="1556" y="0"/>
                  </a:moveTo>
                  <a:lnTo>
                    <a:pt x="1500" y="19"/>
                  </a:lnTo>
                  <a:lnTo>
                    <a:pt x="1444" y="57"/>
                  </a:lnTo>
                  <a:lnTo>
                    <a:pt x="1388" y="113"/>
                  </a:lnTo>
                  <a:lnTo>
                    <a:pt x="544" y="1275"/>
                  </a:lnTo>
                  <a:lnTo>
                    <a:pt x="375" y="975"/>
                  </a:lnTo>
                  <a:lnTo>
                    <a:pt x="0" y="1444"/>
                  </a:lnTo>
                  <a:lnTo>
                    <a:pt x="263" y="1931"/>
                  </a:lnTo>
                  <a:lnTo>
                    <a:pt x="300" y="1988"/>
                  </a:lnTo>
                  <a:lnTo>
                    <a:pt x="357" y="2025"/>
                  </a:lnTo>
                  <a:lnTo>
                    <a:pt x="413" y="2063"/>
                  </a:lnTo>
                  <a:lnTo>
                    <a:pt x="488" y="2081"/>
                  </a:lnTo>
                  <a:lnTo>
                    <a:pt x="563" y="2063"/>
                  </a:lnTo>
                  <a:lnTo>
                    <a:pt x="619" y="2044"/>
                  </a:lnTo>
                  <a:lnTo>
                    <a:pt x="675" y="2006"/>
                  </a:lnTo>
                  <a:lnTo>
                    <a:pt x="732" y="1950"/>
                  </a:lnTo>
                  <a:lnTo>
                    <a:pt x="1594" y="788"/>
                  </a:lnTo>
                  <a:lnTo>
                    <a:pt x="1763" y="1107"/>
                  </a:lnTo>
                  <a:lnTo>
                    <a:pt x="2138" y="638"/>
                  </a:lnTo>
                  <a:lnTo>
                    <a:pt x="1856" y="132"/>
                  </a:lnTo>
                  <a:lnTo>
                    <a:pt x="1819" y="75"/>
                  </a:lnTo>
                  <a:lnTo>
                    <a:pt x="1763" y="38"/>
                  </a:lnTo>
                  <a:lnTo>
                    <a:pt x="1706"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4989;p59">
              <a:extLst>
                <a:ext uri="{FF2B5EF4-FFF2-40B4-BE49-F238E27FC236}">
                  <a16:creationId xmlns:a16="http://schemas.microsoft.com/office/drawing/2014/main" id="{7BD8B1CB-594A-490A-8644-A830A919FF65}"/>
                </a:ext>
              </a:extLst>
            </p:cNvPr>
            <p:cNvSpPr/>
            <p:nvPr/>
          </p:nvSpPr>
          <p:spPr>
            <a:xfrm>
              <a:off x="3493400" y="2582375"/>
              <a:ext cx="63750" cy="67975"/>
            </a:xfrm>
            <a:custGeom>
              <a:avLst/>
              <a:gdLst/>
              <a:ahLst/>
              <a:cxnLst/>
              <a:rect l="l" t="t" r="r" b="b"/>
              <a:pathLst>
                <a:path w="2550" h="2719" extrusionOk="0">
                  <a:moveTo>
                    <a:pt x="469" y="1"/>
                  </a:moveTo>
                  <a:lnTo>
                    <a:pt x="394" y="19"/>
                  </a:lnTo>
                  <a:lnTo>
                    <a:pt x="319" y="38"/>
                  </a:lnTo>
                  <a:lnTo>
                    <a:pt x="263" y="76"/>
                  </a:lnTo>
                  <a:lnTo>
                    <a:pt x="206" y="132"/>
                  </a:lnTo>
                  <a:lnTo>
                    <a:pt x="0" y="413"/>
                  </a:lnTo>
                  <a:lnTo>
                    <a:pt x="188" y="676"/>
                  </a:lnTo>
                  <a:lnTo>
                    <a:pt x="356" y="976"/>
                  </a:lnTo>
                  <a:lnTo>
                    <a:pt x="413" y="882"/>
                  </a:lnTo>
                  <a:lnTo>
                    <a:pt x="1387" y="2569"/>
                  </a:lnTo>
                  <a:lnTo>
                    <a:pt x="1425" y="2625"/>
                  </a:lnTo>
                  <a:lnTo>
                    <a:pt x="1481" y="2681"/>
                  </a:lnTo>
                  <a:lnTo>
                    <a:pt x="1556" y="2700"/>
                  </a:lnTo>
                  <a:lnTo>
                    <a:pt x="1631" y="2719"/>
                  </a:lnTo>
                  <a:lnTo>
                    <a:pt x="1725" y="2719"/>
                  </a:lnTo>
                  <a:lnTo>
                    <a:pt x="1781" y="2681"/>
                  </a:lnTo>
                  <a:lnTo>
                    <a:pt x="1856" y="2644"/>
                  </a:lnTo>
                  <a:lnTo>
                    <a:pt x="1912" y="2569"/>
                  </a:lnTo>
                  <a:lnTo>
                    <a:pt x="2550" y="1519"/>
                  </a:lnTo>
                  <a:lnTo>
                    <a:pt x="2550" y="1275"/>
                  </a:lnTo>
                  <a:lnTo>
                    <a:pt x="2512" y="1032"/>
                  </a:lnTo>
                  <a:lnTo>
                    <a:pt x="2475" y="807"/>
                  </a:lnTo>
                  <a:lnTo>
                    <a:pt x="2437" y="563"/>
                  </a:lnTo>
                  <a:lnTo>
                    <a:pt x="1650" y="1819"/>
                  </a:lnTo>
                  <a:lnTo>
                    <a:pt x="713" y="169"/>
                  </a:lnTo>
                  <a:lnTo>
                    <a:pt x="675" y="94"/>
                  </a:lnTo>
                  <a:lnTo>
                    <a:pt x="619" y="57"/>
                  </a:lnTo>
                  <a:lnTo>
                    <a:pt x="544" y="19"/>
                  </a:lnTo>
                  <a:lnTo>
                    <a:pt x="469"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4990;p59">
              <a:extLst>
                <a:ext uri="{FF2B5EF4-FFF2-40B4-BE49-F238E27FC236}">
                  <a16:creationId xmlns:a16="http://schemas.microsoft.com/office/drawing/2014/main" id="{9CB31042-8782-4DAC-BC17-598652DD3346}"/>
                </a:ext>
              </a:extLst>
            </p:cNvPr>
            <p:cNvSpPr/>
            <p:nvPr/>
          </p:nvSpPr>
          <p:spPr>
            <a:xfrm>
              <a:off x="3275000" y="2907625"/>
              <a:ext cx="62350" cy="55800"/>
            </a:xfrm>
            <a:custGeom>
              <a:avLst/>
              <a:gdLst/>
              <a:ahLst/>
              <a:cxnLst/>
              <a:rect l="l" t="t" r="r" b="b"/>
              <a:pathLst>
                <a:path w="2494" h="2232" extrusionOk="0">
                  <a:moveTo>
                    <a:pt x="2137" y="1"/>
                  </a:moveTo>
                  <a:lnTo>
                    <a:pt x="2062" y="20"/>
                  </a:lnTo>
                  <a:lnTo>
                    <a:pt x="1987" y="38"/>
                  </a:lnTo>
                  <a:lnTo>
                    <a:pt x="1931" y="76"/>
                  </a:lnTo>
                  <a:lnTo>
                    <a:pt x="1875" y="132"/>
                  </a:lnTo>
                  <a:lnTo>
                    <a:pt x="975" y="1369"/>
                  </a:lnTo>
                  <a:lnTo>
                    <a:pt x="450" y="451"/>
                  </a:lnTo>
                  <a:lnTo>
                    <a:pt x="0" y="863"/>
                  </a:lnTo>
                  <a:lnTo>
                    <a:pt x="675" y="2082"/>
                  </a:lnTo>
                  <a:lnTo>
                    <a:pt x="713" y="2138"/>
                  </a:lnTo>
                  <a:lnTo>
                    <a:pt x="769" y="2194"/>
                  </a:lnTo>
                  <a:lnTo>
                    <a:pt x="844" y="2213"/>
                  </a:lnTo>
                  <a:lnTo>
                    <a:pt x="919" y="2232"/>
                  </a:lnTo>
                  <a:lnTo>
                    <a:pt x="994" y="2232"/>
                  </a:lnTo>
                  <a:lnTo>
                    <a:pt x="1050" y="2213"/>
                  </a:lnTo>
                  <a:lnTo>
                    <a:pt x="1125" y="2157"/>
                  </a:lnTo>
                  <a:lnTo>
                    <a:pt x="1163" y="2119"/>
                  </a:lnTo>
                  <a:lnTo>
                    <a:pt x="1744" y="1332"/>
                  </a:lnTo>
                  <a:lnTo>
                    <a:pt x="1613" y="1313"/>
                  </a:lnTo>
                  <a:lnTo>
                    <a:pt x="1556" y="1294"/>
                  </a:lnTo>
                  <a:lnTo>
                    <a:pt x="1538" y="1257"/>
                  </a:lnTo>
                  <a:lnTo>
                    <a:pt x="1556" y="1201"/>
                  </a:lnTo>
                  <a:lnTo>
                    <a:pt x="1594" y="1144"/>
                  </a:lnTo>
                  <a:lnTo>
                    <a:pt x="1744" y="1032"/>
                  </a:lnTo>
                  <a:lnTo>
                    <a:pt x="1912" y="882"/>
                  </a:lnTo>
                  <a:lnTo>
                    <a:pt x="2494" y="357"/>
                  </a:lnTo>
                  <a:lnTo>
                    <a:pt x="2381" y="151"/>
                  </a:lnTo>
                  <a:lnTo>
                    <a:pt x="2325" y="95"/>
                  </a:lnTo>
                  <a:lnTo>
                    <a:pt x="2269" y="57"/>
                  </a:lnTo>
                  <a:lnTo>
                    <a:pt x="2212" y="20"/>
                  </a:lnTo>
                  <a:lnTo>
                    <a:pt x="2137"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4991;p59">
              <a:extLst>
                <a:ext uri="{FF2B5EF4-FFF2-40B4-BE49-F238E27FC236}">
                  <a16:creationId xmlns:a16="http://schemas.microsoft.com/office/drawing/2014/main" id="{0ED45198-E495-467A-87E1-19A7FBF029EF}"/>
                </a:ext>
              </a:extLst>
            </p:cNvPr>
            <p:cNvSpPr/>
            <p:nvPr/>
          </p:nvSpPr>
          <p:spPr>
            <a:xfrm>
              <a:off x="3335450" y="2943725"/>
              <a:ext cx="40800" cy="30475"/>
            </a:xfrm>
            <a:custGeom>
              <a:avLst/>
              <a:gdLst/>
              <a:ahLst/>
              <a:cxnLst/>
              <a:rect l="l" t="t" r="r" b="b"/>
              <a:pathLst>
                <a:path w="1632" h="1219" extrusionOk="0">
                  <a:moveTo>
                    <a:pt x="1" y="0"/>
                  </a:moveTo>
                  <a:lnTo>
                    <a:pt x="601" y="1069"/>
                  </a:lnTo>
                  <a:lnTo>
                    <a:pt x="657" y="1125"/>
                  </a:lnTo>
                  <a:lnTo>
                    <a:pt x="713" y="1163"/>
                  </a:lnTo>
                  <a:lnTo>
                    <a:pt x="788" y="1200"/>
                  </a:lnTo>
                  <a:lnTo>
                    <a:pt x="863" y="1219"/>
                  </a:lnTo>
                  <a:lnTo>
                    <a:pt x="938" y="1200"/>
                  </a:lnTo>
                  <a:lnTo>
                    <a:pt x="1013" y="1181"/>
                  </a:lnTo>
                  <a:lnTo>
                    <a:pt x="1069" y="1125"/>
                  </a:lnTo>
                  <a:lnTo>
                    <a:pt x="1125" y="1069"/>
                  </a:lnTo>
                  <a:lnTo>
                    <a:pt x="1632" y="225"/>
                  </a:lnTo>
                  <a:lnTo>
                    <a:pt x="1613" y="225"/>
                  </a:lnTo>
                  <a:lnTo>
                    <a:pt x="1294" y="207"/>
                  </a:lnTo>
                  <a:lnTo>
                    <a:pt x="975" y="150"/>
                  </a:lnTo>
                  <a:lnTo>
                    <a:pt x="882" y="319"/>
                  </a:lnTo>
                  <a:lnTo>
                    <a:pt x="769" y="132"/>
                  </a:lnTo>
                  <a:lnTo>
                    <a:pt x="750" y="132"/>
                  </a:lnTo>
                  <a:lnTo>
                    <a:pt x="563" y="94"/>
                  </a:lnTo>
                  <a:lnTo>
                    <a:pt x="1"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4992;p59">
              <a:extLst>
                <a:ext uri="{FF2B5EF4-FFF2-40B4-BE49-F238E27FC236}">
                  <a16:creationId xmlns:a16="http://schemas.microsoft.com/office/drawing/2014/main" id="{C3784BDF-7DF9-47AC-B77E-B0D86C02DB9C}"/>
                </a:ext>
              </a:extLst>
            </p:cNvPr>
            <p:cNvSpPr/>
            <p:nvPr/>
          </p:nvSpPr>
          <p:spPr>
            <a:xfrm>
              <a:off x="3402475" y="2953100"/>
              <a:ext cx="33775" cy="23450"/>
            </a:xfrm>
            <a:custGeom>
              <a:avLst/>
              <a:gdLst/>
              <a:ahLst/>
              <a:cxnLst/>
              <a:rect l="l" t="t" r="r" b="b"/>
              <a:pathLst>
                <a:path w="1351" h="938" extrusionOk="0">
                  <a:moveTo>
                    <a:pt x="0" y="0"/>
                  </a:moveTo>
                  <a:lnTo>
                    <a:pt x="375" y="769"/>
                  </a:lnTo>
                  <a:lnTo>
                    <a:pt x="432" y="844"/>
                  </a:lnTo>
                  <a:lnTo>
                    <a:pt x="488" y="881"/>
                  </a:lnTo>
                  <a:lnTo>
                    <a:pt x="544" y="919"/>
                  </a:lnTo>
                  <a:lnTo>
                    <a:pt x="619" y="938"/>
                  </a:lnTo>
                  <a:lnTo>
                    <a:pt x="694" y="938"/>
                  </a:lnTo>
                  <a:lnTo>
                    <a:pt x="769" y="919"/>
                  </a:lnTo>
                  <a:lnTo>
                    <a:pt x="825" y="881"/>
                  </a:lnTo>
                  <a:lnTo>
                    <a:pt x="881" y="825"/>
                  </a:lnTo>
                  <a:lnTo>
                    <a:pt x="1350" y="188"/>
                  </a:lnTo>
                  <a:lnTo>
                    <a:pt x="0"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4993;p59">
              <a:extLst>
                <a:ext uri="{FF2B5EF4-FFF2-40B4-BE49-F238E27FC236}">
                  <a16:creationId xmlns:a16="http://schemas.microsoft.com/office/drawing/2014/main" id="{07BEB602-C3FE-4B0F-9721-83F61C1C016A}"/>
                </a:ext>
              </a:extLst>
            </p:cNvPr>
            <p:cNvSpPr/>
            <p:nvPr/>
          </p:nvSpPr>
          <p:spPr>
            <a:xfrm>
              <a:off x="3394975" y="3016825"/>
              <a:ext cx="63750" cy="47375"/>
            </a:xfrm>
            <a:custGeom>
              <a:avLst/>
              <a:gdLst/>
              <a:ahLst/>
              <a:cxnLst/>
              <a:rect l="l" t="t" r="r" b="b"/>
              <a:pathLst>
                <a:path w="2550" h="1895" extrusionOk="0">
                  <a:moveTo>
                    <a:pt x="1275" y="1"/>
                  </a:moveTo>
                  <a:lnTo>
                    <a:pt x="1200" y="38"/>
                  </a:lnTo>
                  <a:lnTo>
                    <a:pt x="1144" y="76"/>
                  </a:lnTo>
                  <a:lnTo>
                    <a:pt x="1088" y="132"/>
                  </a:lnTo>
                  <a:lnTo>
                    <a:pt x="0" y="1538"/>
                  </a:lnTo>
                  <a:lnTo>
                    <a:pt x="263" y="1594"/>
                  </a:lnTo>
                  <a:lnTo>
                    <a:pt x="694" y="1651"/>
                  </a:lnTo>
                  <a:lnTo>
                    <a:pt x="1294" y="882"/>
                  </a:lnTo>
                  <a:lnTo>
                    <a:pt x="1781" y="1801"/>
                  </a:lnTo>
                  <a:lnTo>
                    <a:pt x="2550" y="1894"/>
                  </a:lnTo>
                  <a:lnTo>
                    <a:pt x="2550" y="1894"/>
                  </a:lnTo>
                  <a:lnTo>
                    <a:pt x="1613" y="170"/>
                  </a:lnTo>
                  <a:lnTo>
                    <a:pt x="1556" y="95"/>
                  </a:lnTo>
                  <a:lnTo>
                    <a:pt x="1500" y="57"/>
                  </a:lnTo>
                  <a:lnTo>
                    <a:pt x="1425" y="20"/>
                  </a:lnTo>
                  <a:lnTo>
                    <a:pt x="1350"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4994;p59">
              <a:extLst>
                <a:ext uri="{FF2B5EF4-FFF2-40B4-BE49-F238E27FC236}">
                  <a16:creationId xmlns:a16="http://schemas.microsoft.com/office/drawing/2014/main" id="{A95CDFC4-70C2-4EF9-B50A-49E5C63DDCBF}"/>
                </a:ext>
              </a:extLst>
            </p:cNvPr>
            <p:cNvSpPr/>
            <p:nvPr/>
          </p:nvSpPr>
          <p:spPr>
            <a:xfrm>
              <a:off x="3468550" y="3036975"/>
              <a:ext cx="45950" cy="32850"/>
            </a:xfrm>
            <a:custGeom>
              <a:avLst/>
              <a:gdLst/>
              <a:ahLst/>
              <a:cxnLst/>
              <a:rect l="l" t="t" r="r" b="b"/>
              <a:pathLst>
                <a:path w="1838" h="1314" extrusionOk="0">
                  <a:moveTo>
                    <a:pt x="994" y="1"/>
                  </a:moveTo>
                  <a:lnTo>
                    <a:pt x="919" y="20"/>
                  </a:lnTo>
                  <a:lnTo>
                    <a:pt x="844" y="38"/>
                  </a:lnTo>
                  <a:lnTo>
                    <a:pt x="788" y="76"/>
                  </a:lnTo>
                  <a:lnTo>
                    <a:pt x="732" y="132"/>
                  </a:lnTo>
                  <a:lnTo>
                    <a:pt x="1" y="1145"/>
                  </a:lnTo>
                  <a:lnTo>
                    <a:pt x="694" y="1238"/>
                  </a:lnTo>
                  <a:lnTo>
                    <a:pt x="938" y="882"/>
                  </a:lnTo>
                  <a:lnTo>
                    <a:pt x="1182" y="1294"/>
                  </a:lnTo>
                  <a:lnTo>
                    <a:pt x="1388" y="1313"/>
                  </a:lnTo>
                  <a:lnTo>
                    <a:pt x="1557" y="1313"/>
                  </a:lnTo>
                  <a:lnTo>
                    <a:pt x="1707" y="1276"/>
                  </a:lnTo>
                  <a:lnTo>
                    <a:pt x="1838" y="1201"/>
                  </a:lnTo>
                  <a:lnTo>
                    <a:pt x="1238" y="170"/>
                  </a:lnTo>
                  <a:lnTo>
                    <a:pt x="1200" y="95"/>
                  </a:lnTo>
                  <a:lnTo>
                    <a:pt x="1144" y="57"/>
                  </a:lnTo>
                  <a:lnTo>
                    <a:pt x="1069" y="20"/>
                  </a:lnTo>
                  <a:lnTo>
                    <a:pt x="994"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4995;p59">
              <a:extLst>
                <a:ext uri="{FF2B5EF4-FFF2-40B4-BE49-F238E27FC236}">
                  <a16:creationId xmlns:a16="http://schemas.microsoft.com/office/drawing/2014/main" id="{68BC22EA-BFE4-4E35-A06B-6B710260C499}"/>
                </a:ext>
              </a:extLst>
            </p:cNvPr>
            <p:cNvSpPr/>
            <p:nvPr/>
          </p:nvSpPr>
          <p:spPr>
            <a:xfrm>
              <a:off x="3310150" y="2535525"/>
              <a:ext cx="26725" cy="21575"/>
            </a:xfrm>
            <a:custGeom>
              <a:avLst/>
              <a:gdLst/>
              <a:ahLst/>
              <a:cxnLst/>
              <a:rect l="l" t="t" r="r" b="b"/>
              <a:pathLst>
                <a:path w="1069" h="863" extrusionOk="0">
                  <a:moveTo>
                    <a:pt x="1069" y="0"/>
                  </a:moveTo>
                  <a:lnTo>
                    <a:pt x="525" y="281"/>
                  </a:lnTo>
                  <a:lnTo>
                    <a:pt x="319" y="412"/>
                  </a:lnTo>
                  <a:lnTo>
                    <a:pt x="150" y="525"/>
                  </a:lnTo>
                  <a:lnTo>
                    <a:pt x="0" y="637"/>
                  </a:lnTo>
                  <a:lnTo>
                    <a:pt x="38" y="694"/>
                  </a:lnTo>
                  <a:lnTo>
                    <a:pt x="94" y="750"/>
                  </a:lnTo>
                  <a:lnTo>
                    <a:pt x="169" y="825"/>
                  </a:lnTo>
                  <a:lnTo>
                    <a:pt x="244" y="844"/>
                  </a:lnTo>
                  <a:lnTo>
                    <a:pt x="338" y="862"/>
                  </a:lnTo>
                  <a:lnTo>
                    <a:pt x="431" y="862"/>
                  </a:lnTo>
                  <a:lnTo>
                    <a:pt x="506" y="825"/>
                  </a:lnTo>
                  <a:lnTo>
                    <a:pt x="581" y="769"/>
                  </a:lnTo>
                  <a:lnTo>
                    <a:pt x="656" y="694"/>
                  </a:lnTo>
                  <a:lnTo>
                    <a:pt x="1069"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4996;p59">
              <a:extLst>
                <a:ext uri="{FF2B5EF4-FFF2-40B4-BE49-F238E27FC236}">
                  <a16:creationId xmlns:a16="http://schemas.microsoft.com/office/drawing/2014/main" id="{E10D31DE-E502-4A88-8059-940C559DB760}"/>
                </a:ext>
              </a:extLst>
            </p:cNvPr>
            <p:cNvSpPr/>
            <p:nvPr/>
          </p:nvSpPr>
          <p:spPr>
            <a:xfrm>
              <a:off x="3368250" y="2505525"/>
              <a:ext cx="69875" cy="54850"/>
            </a:xfrm>
            <a:custGeom>
              <a:avLst/>
              <a:gdLst/>
              <a:ahLst/>
              <a:cxnLst/>
              <a:rect l="l" t="t" r="r" b="b"/>
              <a:pathLst>
                <a:path w="2795" h="2194" extrusionOk="0">
                  <a:moveTo>
                    <a:pt x="2794" y="0"/>
                  </a:moveTo>
                  <a:lnTo>
                    <a:pt x="2307" y="57"/>
                  </a:lnTo>
                  <a:lnTo>
                    <a:pt x="1801" y="150"/>
                  </a:lnTo>
                  <a:lnTo>
                    <a:pt x="1051" y="1144"/>
                  </a:lnTo>
                  <a:lnTo>
                    <a:pt x="694" y="450"/>
                  </a:lnTo>
                  <a:lnTo>
                    <a:pt x="1" y="675"/>
                  </a:lnTo>
                  <a:lnTo>
                    <a:pt x="657" y="1987"/>
                  </a:lnTo>
                  <a:lnTo>
                    <a:pt x="713" y="2062"/>
                  </a:lnTo>
                  <a:lnTo>
                    <a:pt x="788" y="2137"/>
                  </a:lnTo>
                  <a:lnTo>
                    <a:pt x="863" y="2175"/>
                  </a:lnTo>
                  <a:lnTo>
                    <a:pt x="957" y="2194"/>
                  </a:lnTo>
                  <a:lnTo>
                    <a:pt x="1051" y="2194"/>
                  </a:lnTo>
                  <a:lnTo>
                    <a:pt x="1126" y="2156"/>
                  </a:lnTo>
                  <a:lnTo>
                    <a:pt x="1219" y="2119"/>
                  </a:lnTo>
                  <a:lnTo>
                    <a:pt x="1276" y="2044"/>
                  </a:lnTo>
                  <a:lnTo>
                    <a:pt x="2794"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4997;p59">
              <a:extLst>
                <a:ext uri="{FF2B5EF4-FFF2-40B4-BE49-F238E27FC236}">
                  <a16:creationId xmlns:a16="http://schemas.microsoft.com/office/drawing/2014/main" id="{2A0A4CE2-262D-4324-88AF-3477CA45DD51}"/>
                </a:ext>
              </a:extLst>
            </p:cNvPr>
            <p:cNvSpPr/>
            <p:nvPr/>
          </p:nvSpPr>
          <p:spPr>
            <a:xfrm>
              <a:off x="3194375" y="2979800"/>
              <a:ext cx="142500" cy="66125"/>
            </a:xfrm>
            <a:custGeom>
              <a:avLst/>
              <a:gdLst/>
              <a:ahLst/>
              <a:cxnLst/>
              <a:rect l="l" t="t" r="r" b="b"/>
              <a:pathLst>
                <a:path w="5700" h="2645" extrusionOk="0">
                  <a:moveTo>
                    <a:pt x="2026" y="1"/>
                  </a:moveTo>
                  <a:lnTo>
                    <a:pt x="1951" y="38"/>
                  </a:lnTo>
                  <a:lnTo>
                    <a:pt x="1894" y="76"/>
                  </a:lnTo>
                  <a:lnTo>
                    <a:pt x="638" y="1257"/>
                  </a:lnTo>
                  <a:lnTo>
                    <a:pt x="451" y="563"/>
                  </a:lnTo>
                  <a:lnTo>
                    <a:pt x="188" y="807"/>
                  </a:lnTo>
                  <a:lnTo>
                    <a:pt x="1" y="994"/>
                  </a:lnTo>
                  <a:lnTo>
                    <a:pt x="207" y="1857"/>
                  </a:lnTo>
                  <a:lnTo>
                    <a:pt x="282" y="1857"/>
                  </a:lnTo>
                  <a:lnTo>
                    <a:pt x="507" y="1894"/>
                  </a:lnTo>
                  <a:lnTo>
                    <a:pt x="788" y="1894"/>
                  </a:lnTo>
                  <a:lnTo>
                    <a:pt x="1969" y="769"/>
                  </a:lnTo>
                  <a:lnTo>
                    <a:pt x="2419" y="2119"/>
                  </a:lnTo>
                  <a:lnTo>
                    <a:pt x="2944" y="2194"/>
                  </a:lnTo>
                  <a:lnTo>
                    <a:pt x="4425" y="769"/>
                  </a:lnTo>
                  <a:lnTo>
                    <a:pt x="5081" y="2532"/>
                  </a:lnTo>
                  <a:lnTo>
                    <a:pt x="5700" y="2644"/>
                  </a:lnTo>
                  <a:lnTo>
                    <a:pt x="5681" y="2569"/>
                  </a:lnTo>
                  <a:lnTo>
                    <a:pt x="4800" y="170"/>
                  </a:lnTo>
                  <a:lnTo>
                    <a:pt x="4763" y="113"/>
                  </a:lnTo>
                  <a:lnTo>
                    <a:pt x="4725" y="57"/>
                  </a:lnTo>
                  <a:lnTo>
                    <a:pt x="4669" y="20"/>
                  </a:lnTo>
                  <a:lnTo>
                    <a:pt x="4594" y="1"/>
                  </a:lnTo>
                  <a:lnTo>
                    <a:pt x="4463" y="1"/>
                  </a:lnTo>
                  <a:lnTo>
                    <a:pt x="4388" y="38"/>
                  </a:lnTo>
                  <a:lnTo>
                    <a:pt x="4350" y="76"/>
                  </a:lnTo>
                  <a:lnTo>
                    <a:pt x="2813" y="1557"/>
                  </a:lnTo>
                  <a:lnTo>
                    <a:pt x="2363" y="188"/>
                  </a:lnTo>
                  <a:lnTo>
                    <a:pt x="2325" y="132"/>
                  </a:lnTo>
                  <a:lnTo>
                    <a:pt x="2288" y="76"/>
                  </a:lnTo>
                  <a:lnTo>
                    <a:pt x="2232" y="38"/>
                  </a:lnTo>
                  <a:lnTo>
                    <a:pt x="2157"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4998;p59">
              <a:extLst>
                <a:ext uri="{FF2B5EF4-FFF2-40B4-BE49-F238E27FC236}">
                  <a16:creationId xmlns:a16="http://schemas.microsoft.com/office/drawing/2014/main" id="{923A7E95-C276-4231-8D52-1B61668F7BA8}"/>
                </a:ext>
              </a:extLst>
            </p:cNvPr>
            <p:cNvSpPr/>
            <p:nvPr/>
          </p:nvSpPr>
          <p:spPr>
            <a:xfrm>
              <a:off x="3377625" y="2826550"/>
              <a:ext cx="25350" cy="37050"/>
            </a:xfrm>
            <a:custGeom>
              <a:avLst/>
              <a:gdLst/>
              <a:ahLst/>
              <a:cxnLst/>
              <a:rect l="l" t="t" r="r" b="b"/>
              <a:pathLst>
                <a:path w="1014" h="1482" extrusionOk="0">
                  <a:moveTo>
                    <a:pt x="432" y="1"/>
                  </a:moveTo>
                  <a:lnTo>
                    <a:pt x="1" y="357"/>
                  </a:lnTo>
                  <a:lnTo>
                    <a:pt x="601" y="1482"/>
                  </a:lnTo>
                  <a:lnTo>
                    <a:pt x="1013" y="1069"/>
                  </a:lnTo>
                  <a:lnTo>
                    <a:pt x="432"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4999;p59">
              <a:extLst>
                <a:ext uri="{FF2B5EF4-FFF2-40B4-BE49-F238E27FC236}">
                  <a16:creationId xmlns:a16="http://schemas.microsoft.com/office/drawing/2014/main" id="{FE7B9020-2FCB-4EDD-957A-2CA9E95C2603}"/>
                </a:ext>
              </a:extLst>
            </p:cNvPr>
            <p:cNvSpPr/>
            <p:nvPr/>
          </p:nvSpPr>
          <p:spPr>
            <a:xfrm>
              <a:off x="3417000" y="2824200"/>
              <a:ext cx="15500" cy="15500"/>
            </a:xfrm>
            <a:custGeom>
              <a:avLst/>
              <a:gdLst/>
              <a:ahLst/>
              <a:cxnLst/>
              <a:rect l="l" t="t" r="r" b="b"/>
              <a:pathLst>
                <a:path w="620" h="620" extrusionOk="0">
                  <a:moveTo>
                    <a:pt x="600" y="1"/>
                  </a:moveTo>
                  <a:lnTo>
                    <a:pt x="525" y="20"/>
                  </a:lnTo>
                  <a:lnTo>
                    <a:pt x="469" y="38"/>
                  </a:lnTo>
                  <a:lnTo>
                    <a:pt x="413" y="76"/>
                  </a:lnTo>
                  <a:lnTo>
                    <a:pt x="357" y="132"/>
                  </a:lnTo>
                  <a:lnTo>
                    <a:pt x="1" y="620"/>
                  </a:lnTo>
                  <a:lnTo>
                    <a:pt x="619" y="20"/>
                  </a:lnTo>
                  <a:lnTo>
                    <a:pt x="600" y="1"/>
                  </a:lnTo>
                  <a:close/>
                </a:path>
              </a:pathLst>
            </a:custGeom>
            <a:solidFill>
              <a:srgbClr val="C797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5000;p59">
              <a:extLst>
                <a:ext uri="{FF2B5EF4-FFF2-40B4-BE49-F238E27FC236}">
                  <a16:creationId xmlns:a16="http://schemas.microsoft.com/office/drawing/2014/main" id="{0E35CCB3-11D9-4DC8-9697-B70FBEB8136B}"/>
                </a:ext>
              </a:extLst>
            </p:cNvPr>
            <p:cNvSpPr/>
            <p:nvPr/>
          </p:nvSpPr>
          <p:spPr>
            <a:xfrm>
              <a:off x="3487300" y="2964350"/>
              <a:ext cx="45025" cy="40800"/>
            </a:xfrm>
            <a:custGeom>
              <a:avLst/>
              <a:gdLst/>
              <a:ahLst/>
              <a:cxnLst/>
              <a:rect l="l" t="t" r="r" b="b"/>
              <a:pathLst>
                <a:path w="1801" h="1632" extrusionOk="0">
                  <a:moveTo>
                    <a:pt x="1" y="0"/>
                  </a:moveTo>
                  <a:lnTo>
                    <a:pt x="1" y="38"/>
                  </a:lnTo>
                  <a:lnTo>
                    <a:pt x="525" y="1500"/>
                  </a:lnTo>
                  <a:lnTo>
                    <a:pt x="544" y="1537"/>
                  </a:lnTo>
                  <a:lnTo>
                    <a:pt x="582" y="1575"/>
                  </a:lnTo>
                  <a:lnTo>
                    <a:pt x="619" y="1612"/>
                  </a:lnTo>
                  <a:lnTo>
                    <a:pt x="675" y="1631"/>
                  </a:lnTo>
                  <a:lnTo>
                    <a:pt x="769" y="1631"/>
                  </a:lnTo>
                  <a:lnTo>
                    <a:pt x="825" y="1594"/>
                  </a:lnTo>
                  <a:lnTo>
                    <a:pt x="863" y="1575"/>
                  </a:lnTo>
                  <a:lnTo>
                    <a:pt x="1800" y="600"/>
                  </a:lnTo>
                  <a:lnTo>
                    <a:pt x="1781" y="488"/>
                  </a:lnTo>
                  <a:lnTo>
                    <a:pt x="1744" y="394"/>
                  </a:lnTo>
                  <a:lnTo>
                    <a:pt x="1669" y="319"/>
                  </a:lnTo>
                  <a:lnTo>
                    <a:pt x="1575" y="244"/>
                  </a:lnTo>
                  <a:lnTo>
                    <a:pt x="788" y="1050"/>
                  </a:lnTo>
                  <a:lnTo>
                    <a:pt x="432" y="38"/>
                  </a:lnTo>
                  <a:lnTo>
                    <a:pt x="1"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5001;p59">
              <a:extLst>
                <a:ext uri="{FF2B5EF4-FFF2-40B4-BE49-F238E27FC236}">
                  <a16:creationId xmlns:a16="http://schemas.microsoft.com/office/drawing/2014/main" id="{49A5315B-BECE-4BD3-B9D6-15A4BD0C92F2}"/>
                </a:ext>
              </a:extLst>
            </p:cNvPr>
            <p:cNvSpPr/>
            <p:nvPr/>
          </p:nvSpPr>
          <p:spPr>
            <a:xfrm>
              <a:off x="3418400" y="2413200"/>
              <a:ext cx="126575" cy="126550"/>
            </a:xfrm>
            <a:custGeom>
              <a:avLst/>
              <a:gdLst/>
              <a:ahLst/>
              <a:cxnLst/>
              <a:rect l="l" t="t" r="r" b="b"/>
              <a:pathLst>
                <a:path w="5063" h="5062" extrusionOk="0">
                  <a:moveTo>
                    <a:pt x="2288" y="0"/>
                  </a:moveTo>
                  <a:lnTo>
                    <a:pt x="2044" y="38"/>
                  </a:lnTo>
                  <a:lnTo>
                    <a:pt x="1800" y="94"/>
                  </a:lnTo>
                  <a:lnTo>
                    <a:pt x="1575" y="188"/>
                  </a:lnTo>
                  <a:lnTo>
                    <a:pt x="1351" y="281"/>
                  </a:lnTo>
                  <a:lnTo>
                    <a:pt x="1126" y="413"/>
                  </a:lnTo>
                  <a:lnTo>
                    <a:pt x="919" y="563"/>
                  </a:lnTo>
                  <a:lnTo>
                    <a:pt x="732" y="731"/>
                  </a:lnTo>
                  <a:lnTo>
                    <a:pt x="563" y="938"/>
                  </a:lnTo>
                  <a:lnTo>
                    <a:pt x="413" y="1144"/>
                  </a:lnTo>
                  <a:lnTo>
                    <a:pt x="282" y="1350"/>
                  </a:lnTo>
                  <a:lnTo>
                    <a:pt x="169" y="1575"/>
                  </a:lnTo>
                  <a:lnTo>
                    <a:pt x="94" y="1819"/>
                  </a:lnTo>
                  <a:lnTo>
                    <a:pt x="38" y="2044"/>
                  </a:lnTo>
                  <a:lnTo>
                    <a:pt x="1" y="2287"/>
                  </a:lnTo>
                  <a:lnTo>
                    <a:pt x="1" y="2531"/>
                  </a:lnTo>
                  <a:lnTo>
                    <a:pt x="1" y="2775"/>
                  </a:lnTo>
                  <a:lnTo>
                    <a:pt x="38" y="3018"/>
                  </a:lnTo>
                  <a:lnTo>
                    <a:pt x="94" y="3243"/>
                  </a:lnTo>
                  <a:lnTo>
                    <a:pt x="169" y="3487"/>
                  </a:lnTo>
                  <a:lnTo>
                    <a:pt x="282" y="3712"/>
                  </a:lnTo>
                  <a:lnTo>
                    <a:pt x="413" y="3918"/>
                  </a:lnTo>
                  <a:lnTo>
                    <a:pt x="563" y="4124"/>
                  </a:lnTo>
                  <a:lnTo>
                    <a:pt x="732" y="4312"/>
                  </a:lnTo>
                  <a:lnTo>
                    <a:pt x="919" y="4499"/>
                  </a:lnTo>
                  <a:lnTo>
                    <a:pt x="1126" y="4649"/>
                  </a:lnTo>
                  <a:lnTo>
                    <a:pt x="1351" y="4781"/>
                  </a:lnTo>
                  <a:lnTo>
                    <a:pt x="1575" y="4874"/>
                  </a:lnTo>
                  <a:lnTo>
                    <a:pt x="1800" y="4949"/>
                  </a:lnTo>
                  <a:lnTo>
                    <a:pt x="2044" y="5024"/>
                  </a:lnTo>
                  <a:lnTo>
                    <a:pt x="2288" y="5043"/>
                  </a:lnTo>
                  <a:lnTo>
                    <a:pt x="2532" y="5062"/>
                  </a:lnTo>
                  <a:lnTo>
                    <a:pt x="2775" y="5043"/>
                  </a:lnTo>
                  <a:lnTo>
                    <a:pt x="3000" y="5006"/>
                  </a:lnTo>
                  <a:lnTo>
                    <a:pt x="3244" y="4949"/>
                  </a:lnTo>
                  <a:lnTo>
                    <a:pt x="3488" y="4874"/>
                  </a:lnTo>
                  <a:lnTo>
                    <a:pt x="3713" y="4762"/>
                  </a:lnTo>
                  <a:lnTo>
                    <a:pt x="3919" y="4649"/>
                  </a:lnTo>
                  <a:lnTo>
                    <a:pt x="4125" y="4499"/>
                  </a:lnTo>
                  <a:lnTo>
                    <a:pt x="4312" y="4312"/>
                  </a:lnTo>
                  <a:lnTo>
                    <a:pt x="4481" y="4124"/>
                  </a:lnTo>
                  <a:lnTo>
                    <a:pt x="4631" y="3918"/>
                  </a:lnTo>
                  <a:lnTo>
                    <a:pt x="4762" y="3712"/>
                  </a:lnTo>
                  <a:lnTo>
                    <a:pt x="4875" y="3487"/>
                  </a:lnTo>
                  <a:lnTo>
                    <a:pt x="4950" y="3243"/>
                  </a:lnTo>
                  <a:lnTo>
                    <a:pt x="5006" y="3018"/>
                  </a:lnTo>
                  <a:lnTo>
                    <a:pt x="5044" y="2775"/>
                  </a:lnTo>
                  <a:lnTo>
                    <a:pt x="5062" y="2531"/>
                  </a:lnTo>
                  <a:lnTo>
                    <a:pt x="5044" y="2287"/>
                  </a:lnTo>
                  <a:lnTo>
                    <a:pt x="5006" y="2044"/>
                  </a:lnTo>
                  <a:lnTo>
                    <a:pt x="4950" y="1800"/>
                  </a:lnTo>
                  <a:lnTo>
                    <a:pt x="4875" y="1575"/>
                  </a:lnTo>
                  <a:lnTo>
                    <a:pt x="4762" y="1350"/>
                  </a:lnTo>
                  <a:lnTo>
                    <a:pt x="4631" y="1125"/>
                  </a:lnTo>
                  <a:lnTo>
                    <a:pt x="4481" y="938"/>
                  </a:lnTo>
                  <a:lnTo>
                    <a:pt x="4312" y="731"/>
                  </a:lnTo>
                  <a:lnTo>
                    <a:pt x="4125" y="563"/>
                  </a:lnTo>
                  <a:lnTo>
                    <a:pt x="3919" y="413"/>
                  </a:lnTo>
                  <a:lnTo>
                    <a:pt x="3694" y="281"/>
                  </a:lnTo>
                  <a:lnTo>
                    <a:pt x="3469" y="188"/>
                  </a:lnTo>
                  <a:lnTo>
                    <a:pt x="3244" y="94"/>
                  </a:lnTo>
                  <a:lnTo>
                    <a:pt x="3000" y="38"/>
                  </a:lnTo>
                  <a:lnTo>
                    <a:pt x="2757"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5002;p59">
              <a:extLst>
                <a:ext uri="{FF2B5EF4-FFF2-40B4-BE49-F238E27FC236}">
                  <a16:creationId xmlns:a16="http://schemas.microsoft.com/office/drawing/2014/main" id="{BDFB504F-4337-4000-84DD-102AD2E93D63}"/>
                </a:ext>
              </a:extLst>
            </p:cNvPr>
            <p:cNvSpPr/>
            <p:nvPr/>
          </p:nvSpPr>
          <p:spPr>
            <a:xfrm>
              <a:off x="3439975" y="2434750"/>
              <a:ext cx="83425" cy="83450"/>
            </a:xfrm>
            <a:custGeom>
              <a:avLst/>
              <a:gdLst/>
              <a:ahLst/>
              <a:cxnLst/>
              <a:rect l="l" t="t" r="r" b="b"/>
              <a:pathLst>
                <a:path w="3337" h="3338" extrusionOk="0">
                  <a:moveTo>
                    <a:pt x="1500" y="1"/>
                  </a:moveTo>
                  <a:lnTo>
                    <a:pt x="1350" y="19"/>
                  </a:lnTo>
                  <a:lnTo>
                    <a:pt x="1181" y="57"/>
                  </a:lnTo>
                  <a:lnTo>
                    <a:pt x="1031" y="113"/>
                  </a:lnTo>
                  <a:lnTo>
                    <a:pt x="881" y="188"/>
                  </a:lnTo>
                  <a:lnTo>
                    <a:pt x="750" y="282"/>
                  </a:lnTo>
                  <a:lnTo>
                    <a:pt x="600" y="375"/>
                  </a:lnTo>
                  <a:lnTo>
                    <a:pt x="488" y="488"/>
                  </a:lnTo>
                  <a:lnTo>
                    <a:pt x="356" y="619"/>
                  </a:lnTo>
                  <a:lnTo>
                    <a:pt x="263" y="750"/>
                  </a:lnTo>
                  <a:lnTo>
                    <a:pt x="188" y="900"/>
                  </a:lnTo>
                  <a:lnTo>
                    <a:pt x="113" y="1032"/>
                  </a:lnTo>
                  <a:lnTo>
                    <a:pt x="56" y="1200"/>
                  </a:lnTo>
                  <a:lnTo>
                    <a:pt x="19" y="1350"/>
                  </a:lnTo>
                  <a:lnTo>
                    <a:pt x="0" y="1500"/>
                  </a:lnTo>
                  <a:lnTo>
                    <a:pt x="0" y="1669"/>
                  </a:lnTo>
                  <a:lnTo>
                    <a:pt x="0" y="1819"/>
                  </a:lnTo>
                  <a:lnTo>
                    <a:pt x="19" y="1988"/>
                  </a:lnTo>
                  <a:lnTo>
                    <a:pt x="56" y="2138"/>
                  </a:lnTo>
                  <a:lnTo>
                    <a:pt x="113" y="2288"/>
                  </a:lnTo>
                  <a:lnTo>
                    <a:pt x="188" y="2438"/>
                  </a:lnTo>
                  <a:lnTo>
                    <a:pt x="263" y="2588"/>
                  </a:lnTo>
                  <a:lnTo>
                    <a:pt x="375" y="2719"/>
                  </a:lnTo>
                  <a:lnTo>
                    <a:pt x="488" y="2850"/>
                  </a:lnTo>
                  <a:lnTo>
                    <a:pt x="600" y="2962"/>
                  </a:lnTo>
                  <a:lnTo>
                    <a:pt x="731" y="3056"/>
                  </a:lnTo>
                  <a:lnTo>
                    <a:pt x="881" y="3150"/>
                  </a:lnTo>
                  <a:lnTo>
                    <a:pt x="1031" y="3206"/>
                  </a:lnTo>
                  <a:lnTo>
                    <a:pt x="1256" y="3281"/>
                  </a:lnTo>
                  <a:lnTo>
                    <a:pt x="1500" y="3337"/>
                  </a:lnTo>
                  <a:lnTo>
                    <a:pt x="1744" y="3337"/>
                  </a:lnTo>
                  <a:lnTo>
                    <a:pt x="1968" y="3300"/>
                  </a:lnTo>
                  <a:lnTo>
                    <a:pt x="2212" y="3244"/>
                  </a:lnTo>
                  <a:lnTo>
                    <a:pt x="2437" y="3150"/>
                  </a:lnTo>
                  <a:lnTo>
                    <a:pt x="2643" y="3019"/>
                  </a:lnTo>
                  <a:lnTo>
                    <a:pt x="2850" y="2850"/>
                  </a:lnTo>
                  <a:lnTo>
                    <a:pt x="3018" y="2644"/>
                  </a:lnTo>
                  <a:lnTo>
                    <a:pt x="3150" y="2438"/>
                  </a:lnTo>
                  <a:lnTo>
                    <a:pt x="3243" y="2194"/>
                  </a:lnTo>
                  <a:lnTo>
                    <a:pt x="3299" y="1950"/>
                  </a:lnTo>
                  <a:lnTo>
                    <a:pt x="3337" y="1706"/>
                  </a:lnTo>
                  <a:lnTo>
                    <a:pt x="3318" y="1463"/>
                  </a:lnTo>
                  <a:lnTo>
                    <a:pt x="3262" y="1219"/>
                  </a:lnTo>
                  <a:lnTo>
                    <a:pt x="3187" y="975"/>
                  </a:lnTo>
                  <a:lnTo>
                    <a:pt x="3112" y="844"/>
                  </a:lnTo>
                  <a:lnTo>
                    <a:pt x="3037" y="713"/>
                  </a:lnTo>
                  <a:lnTo>
                    <a:pt x="2943" y="600"/>
                  </a:lnTo>
                  <a:lnTo>
                    <a:pt x="2850" y="488"/>
                  </a:lnTo>
                  <a:lnTo>
                    <a:pt x="2718" y="375"/>
                  </a:lnTo>
                  <a:lnTo>
                    <a:pt x="2587" y="263"/>
                  </a:lnTo>
                  <a:lnTo>
                    <a:pt x="2437" y="188"/>
                  </a:lnTo>
                  <a:lnTo>
                    <a:pt x="2287" y="113"/>
                  </a:lnTo>
                  <a:lnTo>
                    <a:pt x="2137" y="57"/>
                  </a:lnTo>
                  <a:lnTo>
                    <a:pt x="1987" y="19"/>
                  </a:lnTo>
                  <a:lnTo>
                    <a:pt x="1819"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5003;p59">
              <a:extLst>
                <a:ext uri="{FF2B5EF4-FFF2-40B4-BE49-F238E27FC236}">
                  <a16:creationId xmlns:a16="http://schemas.microsoft.com/office/drawing/2014/main" id="{3D4E456F-B377-4FAC-A928-52C28F9B001F}"/>
                </a:ext>
              </a:extLst>
            </p:cNvPr>
            <p:cNvSpPr/>
            <p:nvPr/>
          </p:nvSpPr>
          <p:spPr>
            <a:xfrm>
              <a:off x="3464325" y="2458175"/>
              <a:ext cx="59075" cy="60025"/>
            </a:xfrm>
            <a:custGeom>
              <a:avLst/>
              <a:gdLst/>
              <a:ahLst/>
              <a:cxnLst/>
              <a:rect l="l" t="t" r="r" b="b"/>
              <a:pathLst>
                <a:path w="2363" h="2401" extrusionOk="0">
                  <a:moveTo>
                    <a:pt x="1894" y="1"/>
                  </a:moveTo>
                  <a:lnTo>
                    <a:pt x="1782" y="20"/>
                  </a:lnTo>
                  <a:lnTo>
                    <a:pt x="1669" y="57"/>
                  </a:lnTo>
                  <a:lnTo>
                    <a:pt x="1576" y="95"/>
                  </a:lnTo>
                  <a:lnTo>
                    <a:pt x="1369" y="207"/>
                  </a:lnTo>
                  <a:lnTo>
                    <a:pt x="1182" y="338"/>
                  </a:lnTo>
                  <a:lnTo>
                    <a:pt x="1013" y="488"/>
                  </a:lnTo>
                  <a:lnTo>
                    <a:pt x="770" y="732"/>
                  </a:lnTo>
                  <a:lnTo>
                    <a:pt x="563" y="957"/>
                  </a:lnTo>
                  <a:lnTo>
                    <a:pt x="413" y="1126"/>
                  </a:lnTo>
                  <a:lnTo>
                    <a:pt x="263" y="1332"/>
                  </a:lnTo>
                  <a:lnTo>
                    <a:pt x="132" y="1576"/>
                  </a:lnTo>
                  <a:lnTo>
                    <a:pt x="95" y="1688"/>
                  </a:lnTo>
                  <a:lnTo>
                    <a:pt x="38" y="1819"/>
                  </a:lnTo>
                  <a:lnTo>
                    <a:pt x="20" y="1932"/>
                  </a:lnTo>
                  <a:lnTo>
                    <a:pt x="1" y="2044"/>
                  </a:lnTo>
                  <a:lnTo>
                    <a:pt x="20" y="2157"/>
                  </a:lnTo>
                  <a:lnTo>
                    <a:pt x="57" y="2269"/>
                  </a:lnTo>
                  <a:lnTo>
                    <a:pt x="282" y="2344"/>
                  </a:lnTo>
                  <a:lnTo>
                    <a:pt x="526" y="2400"/>
                  </a:lnTo>
                  <a:lnTo>
                    <a:pt x="770" y="2400"/>
                  </a:lnTo>
                  <a:lnTo>
                    <a:pt x="994" y="2363"/>
                  </a:lnTo>
                  <a:lnTo>
                    <a:pt x="1238" y="2307"/>
                  </a:lnTo>
                  <a:lnTo>
                    <a:pt x="1463" y="2213"/>
                  </a:lnTo>
                  <a:lnTo>
                    <a:pt x="1669" y="2082"/>
                  </a:lnTo>
                  <a:lnTo>
                    <a:pt x="1876" y="1913"/>
                  </a:lnTo>
                  <a:lnTo>
                    <a:pt x="2044" y="1707"/>
                  </a:lnTo>
                  <a:lnTo>
                    <a:pt x="2176" y="1501"/>
                  </a:lnTo>
                  <a:lnTo>
                    <a:pt x="2269" y="1257"/>
                  </a:lnTo>
                  <a:lnTo>
                    <a:pt x="2325" y="1013"/>
                  </a:lnTo>
                  <a:lnTo>
                    <a:pt x="2363" y="769"/>
                  </a:lnTo>
                  <a:lnTo>
                    <a:pt x="2344" y="526"/>
                  </a:lnTo>
                  <a:lnTo>
                    <a:pt x="2288" y="282"/>
                  </a:lnTo>
                  <a:lnTo>
                    <a:pt x="2213" y="38"/>
                  </a:lnTo>
                  <a:lnTo>
                    <a:pt x="2101" y="20"/>
                  </a:lnTo>
                  <a:lnTo>
                    <a:pt x="198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5004;p59">
              <a:extLst>
                <a:ext uri="{FF2B5EF4-FFF2-40B4-BE49-F238E27FC236}">
                  <a16:creationId xmlns:a16="http://schemas.microsoft.com/office/drawing/2014/main" id="{B8E9CA4E-E516-4BC4-A1B0-6C7AAC163F63}"/>
                </a:ext>
              </a:extLst>
            </p:cNvPr>
            <p:cNvSpPr/>
            <p:nvPr/>
          </p:nvSpPr>
          <p:spPr>
            <a:xfrm>
              <a:off x="3296075" y="2422575"/>
              <a:ext cx="126575" cy="126550"/>
            </a:xfrm>
            <a:custGeom>
              <a:avLst/>
              <a:gdLst/>
              <a:ahLst/>
              <a:cxnLst/>
              <a:rect l="l" t="t" r="r" b="b"/>
              <a:pathLst>
                <a:path w="5063" h="5062" extrusionOk="0">
                  <a:moveTo>
                    <a:pt x="2307" y="0"/>
                  </a:moveTo>
                  <a:lnTo>
                    <a:pt x="2063" y="38"/>
                  </a:lnTo>
                  <a:lnTo>
                    <a:pt x="1819" y="94"/>
                  </a:lnTo>
                  <a:lnTo>
                    <a:pt x="1594" y="188"/>
                  </a:lnTo>
                  <a:lnTo>
                    <a:pt x="1369" y="281"/>
                  </a:lnTo>
                  <a:lnTo>
                    <a:pt x="1144" y="413"/>
                  </a:lnTo>
                  <a:lnTo>
                    <a:pt x="938" y="563"/>
                  </a:lnTo>
                  <a:lnTo>
                    <a:pt x="751" y="731"/>
                  </a:lnTo>
                  <a:lnTo>
                    <a:pt x="582" y="919"/>
                  </a:lnTo>
                  <a:lnTo>
                    <a:pt x="432" y="1125"/>
                  </a:lnTo>
                  <a:lnTo>
                    <a:pt x="301" y="1350"/>
                  </a:lnTo>
                  <a:lnTo>
                    <a:pt x="188" y="1575"/>
                  </a:lnTo>
                  <a:lnTo>
                    <a:pt x="113" y="1800"/>
                  </a:lnTo>
                  <a:lnTo>
                    <a:pt x="57" y="2044"/>
                  </a:lnTo>
                  <a:lnTo>
                    <a:pt x="20" y="2287"/>
                  </a:lnTo>
                  <a:lnTo>
                    <a:pt x="1" y="2531"/>
                  </a:lnTo>
                  <a:lnTo>
                    <a:pt x="20" y="2775"/>
                  </a:lnTo>
                  <a:lnTo>
                    <a:pt x="57" y="3000"/>
                  </a:lnTo>
                  <a:lnTo>
                    <a:pt x="113" y="3243"/>
                  </a:lnTo>
                  <a:lnTo>
                    <a:pt x="188" y="3468"/>
                  </a:lnTo>
                  <a:lnTo>
                    <a:pt x="301" y="3693"/>
                  </a:lnTo>
                  <a:lnTo>
                    <a:pt x="413" y="3918"/>
                  </a:lnTo>
                  <a:lnTo>
                    <a:pt x="563" y="4124"/>
                  </a:lnTo>
                  <a:lnTo>
                    <a:pt x="751" y="4312"/>
                  </a:lnTo>
                  <a:lnTo>
                    <a:pt x="938" y="4499"/>
                  </a:lnTo>
                  <a:lnTo>
                    <a:pt x="1144" y="4649"/>
                  </a:lnTo>
                  <a:lnTo>
                    <a:pt x="1351" y="4762"/>
                  </a:lnTo>
                  <a:lnTo>
                    <a:pt x="1576" y="4874"/>
                  </a:lnTo>
                  <a:lnTo>
                    <a:pt x="1819" y="4949"/>
                  </a:lnTo>
                  <a:lnTo>
                    <a:pt x="2044" y="5005"/>
                  </a:lnTo>
                  <a:lnTo>
                    <a:pt x="2288" y="5043"/>
                  </a:lnTo>
                  <a:lnTo>
                    <a:pt x="2532" y="5062"/>
                  </a:lnTo>
                  <a:lnTo>
                    <a:pt x="2775" y="5043"/>
                  </a:lnTo>
                  <a:lnTo>
                    <a:pt x="3019" y="5024"/>
                  </a:lnTo>
                  <a:lnTo>
                    <a:pt x="3263" y="4968"/>
                  </a:lnTo>
                  <a:lnTo>
                    <a:pt x="3488" y="4874"/>
                  </a:lnTo>
                  <a:lnTo>
                    <a:pt x="3713" y="4781"/>
                  </a:lnTo>
                  <a:lnTo>
                    <a:pt x="3919" y="4649"/>
                  </a:lnTo>
                  <a:lnTo>
                    <a:pt x="4125" y="4499"/>
                  </a:lnTo>
                  <a:lnTo>
                    <a:pt x="4331" y="4331"/>
                  </a:lnTo>
                  <a:lnTo>
                    <a:pt x="4500" y="4124"/>
                  </a:lnTo>
                  <a:lnTo>
                    <a:pt x="4650" y="3918"/>
                  </a:lnTo>
                  <a:lnTo>
                    <a:pt x="4781" y="3712"/>
                  </a:lnTo>
                  <a:lnTo>
                    <a:pt x="4875" y="3487"/>
                  </a:lnTo>
                  <a:lnTo>
                    <a:pt x="4969" y="3262"/>
                  </a:lnTo>
                  <a:lnTo>
                    <a:pt x="5025" y="3018"/>
                  </a:lnTo>
                  <a:lnTo>
                    <a:pt x="5062" y="2775"/>
                  </a:lnTo>
                  <a:lnTo>
                    <a:pt x="5062" y="2531"/>
                  </a:lnTo>
                  <a:lnTo>
                    <a:pt x="5062" y="2287"/>
                  </a:lnTo>
                  <a:lnTo>
                    <a:pt x="5025" y="2044"/>
                  </a:lnTo>
                  <a:lnTo>
                    <a:pt x="4969" y="1819"/>
                  </a:lnTo>
                  <a:lnTo>
                    <a:pt x="4894" y="1575"/>
                  </a:lnTo>
                  <a:lnTo>
                    <a:pt x="4781" y="1350"/>
                  </a:lnTo>
                  <a:lnTo>
                    <a:pt x="4650" y="1144"/>
                  </a:lnTo>
                  <a:lnTo>
                    <a:pt x="4500" y="937"/>
                  </a:lnTo>
                  <a:lnTo>
                    <a:pt x="4331" y="750"/>
                  </a:lnTo>
                  <a:lnTo>
                    <a:pt x="4144" y="563"/>
                  </a:lnTo>
                  <a:lnTo>
                    <a:pt x="3938" y="413"/>
                  </a:lnTo>
                  <a:lnTo>
                    <a:pt x="3713" y="281"/>
                  </a:lnTo>
                  <a:lnTo>
                    <a:pt x="3488" y="188"/>
                  </a:lnTo>
                  <a:lnTo>
                    <a:pt x="3263" y="94"/>
                  </a:lnTo>
                  <a:lnTo>
                    <a:pt x="3019" y="38"/>
                  </a:lnTo>
                  <a:lnTo>
                    <a:pt x="2794"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5005;p59">
              <a:extLst>
                <a:ext uri="{FF2B5EF4-FFF2-40B4-BE49-F238E27FC236}">
                  <a16:creationId xmlns:a16="http://schemas.microsoft.com/office/drawing/2014/main" id="{BEEF8B0F-45EF-40CB-B2DE-3FB0BD3CC715}"/>
                </a:ext>
              </a:extLst>
            </p:cNvPr>
            <p:cNvSpPr/>
            <p:nvPr/>
          </p:nvSpPr>
          <p:spPr>
            <a:xfrm>
              <a:off x="3317650" y="2444125"/>
              <a:ext cx="83450" cy="83450"/>
            </a:xfrm>
            <a:custGeom>
              <a:avLst/>
              <a:gdLst/>
              <a:ahLst/>
              <a:cxnLst/>
              <a:rect l="l" t="t" r="r" b="b"/>
              <a:pathLst>
                <a:path w="3338" h="3338" extrusionOk="0">
                  <a:moveTo>
                    <a:pt x="1519" y="0"/>
                  </a:moveTo>
                  <a:lnTo>
                    <a:pt x="1369" y="19"/>
                  </a:lnTo>
                  <a:lnTo>
                    <a:pt x="1200" y="57"/>
                  </a:lnTo>
                  <a:lnTo>
                    <a:pt x="1050" y="113"/>
                  </a:lnTo>
                  <a:lnTo>
                    <a:pt x="900" y="188"/>
                  </a:lnTo>
                  <a:lnTo>
                    <a:pt x="750" y="263"/>
                  </a:lnTo>
                  <a:lnTo>
                    <a:pt x="619" y="375"/>
                  </a:lnTo>
                  <a:lnTo>
                    <a:pt x="488" y="488"/>
                  </a:lnTo>
                  <a:lnTo>
                    <a:pt x="375" y="619"/>
                  </a:lnTo>
                  <a:lnTo>
                    <a:pt x="281" y="750"/>
                  </a:lnTo>
                  <a:lnTo>
                    <a:pt x="206" y="882"/>
                  </a:lnTo>
                  <a:lnTo>
                    <a:pt x="131" y="1032"/>
                  </a:lnTo>
                  <a:lnTo>
                    <a:pt x="75" y="1182"/>
                  </a:lnTo>
                  <a:lnTo>
                    <a:pt x="38" y="1350"/>
                  </a:lnTo>
                  <a:lnTo>
                    <a:pt x="19" y="1500"/>
                  </a:lnTo>
                  <a:lnTo>
                    <a:pt x="0" y="1669"/>
                  </a:lnTo>
                  <a:lnTo>
                    <a:pt x="19" y="1819"/>
                  </a:lnTo>
                  <a:lnTo>
                    <a:pt x="38" y="1988"/>
                  </a:lnTo>
                  <a:lnTo>
                    <a:pt x="75" y="2138"/>
                  </a:lnTo>
                  <a:lnTo>
                    <a:pt x="131" y="2288"/>
                  </a:lnTo>
                  <a:lnTo>
                    <a:pt x="188" y="2438"/>
                  </a:lnTo>
                  <a:lnTo>
                    <a:pt x="281" y="2587"/>
                  </a:lnTo>
                  <a:lnTo>
                    <a:pt x="375" y="2719"/>
                  </a:lnTo>
                  <a:lnTo>
                    <a:pt x="488" y="2850"/>
                  </a:lnTo>
                  <a:lnTo>
                    <a:pt x="619" y="2962"/>
                  </a:lnTo>
                  <a:lnTo>
                    <a:pt x="750" y="3056"/>
                  </a:lnTo>
                  <a:lnTo>
                    <a:pt x="881" y="3150"/>
                  </a:lnTo>
                  <a:lnTo>
                    <a:pt x="1031" y="3206"/>
                  </a:lnTo>
                  <a:lnTo>
                    <a:pt x="1275" y="3281"/>
                  </a:lnTo>
                  <a:lnTo>
                    <a:pt x="1500" y="3337"/>
                  </a:lnTo>
                  <a:lnTo>
                    <a:pt x="1744" y="3337"/>
                  </a:lnTo>
                  <a:lnTo>
                    <a:pt x="1987" y="3300"/>
                  </a:lnTo>
                  <a:lnTo>
                    <a:pt x="2231" y="3244"/>
                  </a:lnTo>
                  <a:lnTo>
                    <a:pt x="2456" y="3150"/>
                  </a:lnTo>
                  <a:lnTo>
                    <a:pt x="2662" y="3019"/>
                  </a:lnTo>
                  <a:lnTo>
                    <a:pt x="2850" y="2850"/>
                  </a:lnTo>
                  <a:lnTo>
                    <a:pt x="3018" y="2644"/>
                  </a:lnTo>
                  <a:lnTo>
                    <a:pt x="3168" y="2438"/>
                  </a:lnTo>
                  <a:lnTo>
                    <a:pt x="3262" y="2194"/>
                  </a:lnTo>
                  <a:lnTo>
                    <a:pt x="3318" y="1950"/>
                  </a:lnTo>
                  <a:lnTo>
                    <a:pt x="3337" y="1706"/>
                  </a:lnTo>
                  <a:lnTo>
                    <a:pt x="3337" y="1463"/>
                  </a:lnTo>
                  <a:lnTo>
                    <a:pt x="3281" y="1219"/>
                  </a:lnTo>
                  <a:lnTo>
                    <a:pt x="3206" y="975"/>
                  </a:lnTo>
                  <a:lnTo>
                    <a:pt x="3131" y="844"/>
                  </a:lnTo>
                  <a:lnTo>
                    <a:pt x="3056" y="732"/>
                  </a:lnTo>
                  <a:lnTo>
                    <a:pt x="2962" y="600"/>
                  </a:lnTo>
                  <a:lnTo>
                    <a:pt x="2850" y="488"/>
                  </a:lnTo>
                  <a:lnTo>
                    <a:pt x="2737" y="375"/>
                  </a:lnTo>
                  <a:lnTo>
                    <a:pt x="2606" y="282"/>
                  </a:lnTo>
                  <a:lnTo>
                    <a:pt x="2456" y="188"/>
                  </a:lnTo>
                  <a:lnTo>
                    <a:pt x="2306" y="113"/>
                  </a:lnTo>
                  <a:lnTo>
                    <a:pt x="2156" y="75"/>
                  </a:lnTo>
                  <a:lnTo>
                    <a:pt x="2006" y="19"/>
                  </a:lnTo>
                  <a:lnTo>
                    <a:pt x="1837"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5006;p59">
              <a:extLst>
                <a:ext uri="{FF2B5EF4-FFF2-40B4-BE49-F238E27FC236}">
                  <a16:creationId xmlns:a16="http://schemas.microsoft.com/office/drawing/2014/main" id="{32900CBA-6C79-4AE7-887B-07B6F35404A1}"/>
                </a:ext>
              </a:extLst>
            </p:cNvPr>
            <p:cNvSpPr/>
            <p:nvPr/>
          </p:nvSpPr>
          <p:spPr>
            <a:xfrm>
              <a:off x="3342475" y="2467550"/>
              <a:ext cx="58625" cy="60025"/>
            </a:xfrm>
            <a:custGeom>
              <a:avLst/>
              <a:gdLst/>
              <a:ahLst/>
              <a:cxnLst/>
              <a:rect l="l" t="t" r="r" b="b"/>
              <a:pathLst>
                <a:path w="2345" h="2401" extrusionOk="0">
                  <a:moveTo>
                    <a:pt x="1875" y="1"/>
                  </a:moveTo>
                  <a:lnTo>
                    <a:pt x="1782" y="20"/>
                  </a:lnTo>
                  <a:lnTo>
                    <a:pt x="1669" y="57"/>
                  </a:lnTo>
                  <a:lnTo>
                    <a:pt x="1576" y="95"/>
                  </a:lnTo>
                  <a:lnTo>
                    <a:pt x="1369" y="207"/>
                  </a:lnTo>
                  <a:lnTo>
                    <a:pt x="1182" y="338"/>
                  </a:lnTo>
                  <a:lnTo>
                    <a:pt x="1013" y="488"/>
                  </a:lnTo>
                  <a:lnTo>
                    <a:pt x="751" y="732"/>
                  </a:lnTo>
                  <a:lnTo>
                    <a:pt x="563" y="957"/>
                  </a:lnTo>
                  <a:lnTo>
                    <a:pt x="413" y="1126"/>
                  </a:lnTo>
                  <a:lnTo>
                    <a:pt x="263" y="1332"/>
                  </a:lnTo>
                  <a:lnTo>
                    <a:pt x="132" y="1576"/>
                  </a:lnTo>
                  <a:lnTo>
                    <a:pt x="76" y="1688"/>
                  </a:lnTo>
                  <a:lnTo>
                    <a:pt x="38" y="1800"/>
                  </a:lnTo>
                  <a:lnTo>
                    <a:pt x="20" y="1932"/>
                  </a:lnTo>
                  <a:lnTo>
                    <a:pt x="1" y="2044"/>
                  </a:lnTo>
                  <a:lnTo>
                    <a:pt x="20" y="2157"/>
                  </a:lnTo>
                  <a:lnTo>
                    <a:pt x="38" y="2269"/>
                  </a:lnTo>
                  <a:lnTo>
                    <a:pt x="282" y="2344"/>
                  </a:lnTo>
                  <a:lnTo>
                    <a:pt x="507" y="2400"/>
                  </a:lnTo>
                  <a:lnTo>
                    <a:pt x="751" y="2400"/>
                  </a:lnTo>
                  <a:lnTo>
                    <a:pt x="994" y="2363"/>
                  </a:lnTo>
                  <a:lnTo>
                    <a:pt x="1238" y="2307"/>
                  </a:lnTo>
                  <a:lnTo>
                    <a:pt x="1463" y="2213"/>
                  </a:lnTo>
                  <a:lnTo>
                    <a:pt x="1669" y="2082"/>
                  </a:lnTo>
                  <a:lnTo>
                    <a:pt x="1857" y="1913"/>
                  </a:lnTo>
                  <a:lnTo>
                    <a:pt x="2025" y="1707"/>
                  </a:lnTo>
                  <a:lnTo>
                    <a:pt x="2175" y="1501"/>
                  </a:lnTo>
                  <a:lnTo>
                    <a:pt x="2269" y="1257"/>
                  </a:lnTo>
                  <a:lnTo>
                    <a:pt x="2325" y="1013"/>
                  </a:lnTo>
                  <a:lnTo>
                    <a:pt x="2344" y="769"/>
                  </a:lnTo>
                  <a:lnTo>
                    <a:pt x="2344" y="526"/>
                  </a:lnTo>
                  <a:lnTo>
                    <a:pt x="2288" y="282"/>
                  </a:lnTo>
                  <a:lnTo>
                    <a:pt x="2213" y="38"/>
                  </a:lnTo>
                  <a:lnTo>
                    <a:pt x="2100" y="20"/>
                  </a:lnTo>
                  <a:lnTo>
                    <a:pt x="198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 name="Rectangle 1">
            <a:extLst>
              <a:ext uri="{FF2B5EF4-FFF2-40B4-BE49-F238E27FC236}">
                <a16:creationId xmlns:a16="http://schemas.microsoft.com/office/drawing/2014/main" id="{92F55AA5-C7B7-4CF4-A9F6-87627654DE77}"/>
              </a:ext>
            </a:extLst>
          </p:cNvPr>
          <p:cNvSpPr/>
          <p:nvPr/>
        </p:nvSpPr>
        <p:spPr>
          <a:xfrm>
            <a:off x="316659" y="2701125"/>
            <a:ext cx="2537998" cy="2168856"/>
          </a:xfrm>
          <a:prstGeom prst="rect">
            <a:avLst/>
          </a:prstGeom>
          <a:solidFill>
            <a:schemeClr val="accent6">
              <a:lumMod val="20000"/>
              <a:lumOff val="80000"/>
            </a:schemeClr>
          </a:solidFill>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grpSp>
        <p:nvGrpSpPr>
          <p:cNvPr id="12" name="Group 11">
            <a:extLst>
              <a:ext uri="{FF2B5EF4-FFF2-40B4-BE49-F238E27FC236}">
                <a16:creationId xmlns:a16="http://schemas.microsoft.com/office/drawing/2014/main" id="{3069EBB2-41C0-40D1-8ABC-92F085C2D615}"/>
              </a:ext>
            </a:extLst>
          </p:cNvPr>
          <p:cNvGrpSpPr/>
          <p:nvPr/>
        </p:nvGrpSpPr>
        <p:grpSpPr>
          <a:xfrm>
            <a:off x="422437" y="2938967"/>
            <a:ext cx="1944272" cy="1381098"/>
            <a:chOff x="424755" y="1928873"/>
            <a:chExt cx="1944272" cy="1381098"/>
          </a:xfrm>
        </p:grpSpPr>
        <p:sp>
          <p:nvSpPr>
            <p:cNvPr id="3" name="TextBox 2">
              <a:extLst>
                <a:ext uri="{FF2B5EF4-FFF2-40B4-BE49-F238E27FC236}">
                  <a16:creationId xmlns:a16="http://schemas.microsoft.com/office/drawing/2014/main" id="{201A4506-9CF2-41E1-8905-F1699F5F7D16}"/>
                </a:ext>
              </a:extLst>
            </p:cNvPr>
            <p:cNvSpPr txBox="1"/>
            <p:nvPr/>
          </p:nvSpPr>
          <p:spPr>
            <a:xfrm>
              <a:off x="424755" y="2003523"/>
              <a:ext cx="986167" cy="523220"/>
            </a:xfrm>
            <a:prstGeom prst="rect">
              <a:avLst/>
            </a:prstGeom>
            <a:noFill/>
          </p:spPr>
          <p:txBody>
            <a:bodyPr wrap="none" rtlCol="0">
              <a:spAutoFit/>
            </a:bodyPr>
            <a:lstStyle/>
            <a:p>
              <a:r>
                <a:rPr lang="en-US" sz="2800" dirty="0"/>
                <a:t>1800</a:t>
              </a:r>
            </a:p>
          </p:txBody>
        </p:sp>
        <p:sp>
          <p:nvSpPr>
            <p:cNvPr id="33" name="TextBox 32">
              <a:extLst>
                <a:ext uri="{FF2B5EF4-FFF2-40B4-BE49-F238E27FC236}">
                  <a16:creationId xmlns:a16="http://schemas.microsoft.com/office/drawing/2014/main" id="{1A9157DE-3FB4-4C4D-B2AD-942492FB9616}"/>
                </a:ext>
              </a:extLst>
            </p:cNvPr>
            <p:cNvSpPr txBox="1"/>
            <p:nvPr/>
          </p:nvSpPr>
          <p:spPr>
            <a:xfrm>
              <a:off x="1684224" y="1992890"/>
              <a:ext cx="684803" cy="523220"/>
            </a:xfrm>
            <a:prstGeom prst="rect">
              <a:avLst/>
            </a:prstGeom>
            <a:noFill/>
          </p:spPr>
          <p:txBody>
            <a:bodyPr wrap="none" rtlCol="0">
              <a:spAutoFit/>
            </a:bodyPr>
            <a:lstStyle/>
            <a:p>
              <a:r>
                <a:rPr lang="en-US" sz="2800" dirty="0"/>
                <a:t>2,5</a:t>
              </a:r>
            </a:p>
          </p:txBody>
        </p:sp>
        <p:cxnSp>
          <p:nvCxnSpPr>
            <p:cNvPr id="6" name="Straight Connector 5">
              <a:extLst>
                <a:ext uri="{FF2B5EF4-FFF2-40B4-BE49-F238E27FC236}">
                  <a16:creationId xmlns:a16="http://schemas.microsoft.com/office/drawing/2014/main" id="{52DAC549-A9DF-4FA9-BDC7-3BDF0BFD1F3A}"/>
                </a:ext>
              </a:extLst>
            </p:cNvPr>
            <p:cNvCxnSpPr/>
            <p:nvPr/>
          </p:nvCxnSpPr>
          <p:spPr>
            <a:xfrm>
              <a:off x="1634042" y="1928873"/>
              <a:ext cx="0" cy="1381098"/>
            </a:xfrm>
            <a:prstGeom prst="line">
              <a:avLst/>
            </a:prstGeom>
            <a:ln w="19050">
              <a:solidFill>
                <a:schemeClr val="tx1"/>
              </a:solidFill>
            </a:ln>
          </p:spPr>
          <p:style>
            <a:lnRef idx="1">
              <a:schemeClr val="dk1"/>
            </a:lnRef>
            <a:fillRef idx="0">
              <a:schemeClr val="dk1"/>
            </a:fillRef>
            <a:effectRef idx="0">
              <a:schemeClr val="dk1"/>
            </a:effectRef>
            <a:fontRef idx="minor">
              <a:schemeClr val="tx1"/>
            </a:fontRef>
          </p:style>
        </p:cxnSp>
        <p:cxnSp>
          <p:nvCxnSpPr>
            <p:cNvPr id="36" name="Straight Connector 35">
              <a:extLst>
                <a:ext uri="{FF2B5EF4-FFF2-40B4-BE49-F238E27FC236}">
                  <a16:creationId xmlns:a16="http://schemas.microsoft.com/office/drawing/2014/main" id="{3A9DA1E9-BA29-4BD5-B1D8-FDE4AEC399BD}"/>
                </a:ext>
              </a:extLst>
            </p:cNvPr>
            <p:cNvCxnSpPr>
              <a:cxnSpLocks/>
            </p:cNvCxnSpPr>
            <p:nvPr/>
          </p:nvCxnSpPr>
          <p:spPr>
            <a:xfrm>
              <a:off x="1645787" y="2533650"/>
              <a:ext cx="669679" cy="0"/>
            </a:xfrm>
            <a:prstGeom prst="line">
              <a:avLst/>
            </a:prstGeom>
            <a:ln w="19050">
              <a:solidFill>
                <a:schemeClr val="tx1"/>
              </a:solidFill>
            </a:ln>
          </p:spPr>
          <p:style>
            <a:lnRef idx="1">
              <a:schemeClr val="dk1"/>
            </a:lnRef>
            <a:fillRef idx="0">
              <a:schemeClr val="dk1"/>
            </a:fillRef>
            <a:effectRef idx="0">
              <a:schemeClr val="dk1"/>
            </a:effectRef>
            <a:fontRef idx="minor">
              <a:schemeClr val="tx1"/>
            </a:fontRef>
          </p:style>
        </p:cxnSp>
      </p:grpSp>
      <p:cxnSp>
        <p:nvCxnSpPr>
          <p:cNvPr id="9" name="Straight Connector 8">
            <a:extLst>
              <a:ext uri="{FF2B5EF4-FFF2-40B4-BE49-F238E27FC236}">
                <a16:creationId xmlns:a16="http://schemas.microsoft.com/office/drawing/2014/main" id="{97347565-DCF0-46D1-9410-185B58D4A1BE}"/>
              </a:ext>
            </a:extLst>
          </p:cNvPr>
          <p:cNvCxnSpPr>
            <a:cxnSpLocks/>
          </p:cNvCxnSpPr>
          <p:nvPr/>
        </p:nvCxnSpPr>
        <p:spPr>
          <a:xfrm>
            <a:off x="1978308" y="3364396"/>
            <a:ext cx="91440" cy="91440"/>
          </a:xfrm>
          <a:prstGeom prst="line">
            <a:avLst/>
          </a:prstGeom>
          <a:ln w="19050"/>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3D443C7D-7682-4F3E-A7B4-144C324A8C75}"/>
              </a:ext>
            </a:extLst>
          </p:cNvPr>
          <p:cNvSpPr txBox="1"/>
          <p:nvPr/>
        </p:nvSpPr>
        <p:spPr>
          <a:xfrm>
            <a:off x="1216519" y="3020524"/>
            <a:ext cx="385042" cy="523220"/>
          </a:xfrm>
          <a:prstGeom prst="rect">
            <a:avLst/>
          </a:prstGeom>
          <a:noFill/>
        </p:spPr>
        <p:txBody>
          <a:bodyPr wrap="none" rtlCol="0">
            <a:spAutoFit/>
          </a:bodyPr>
          <a:lstStyle/>
          <a:p>
            <a:r>
              <a:rPr lang="en-US" sz="2800" dirty="0"/>
              <a:t>0</a:t>
            </a:r>
          </a:p>
        </p:txBody>
      </p:sp>
      <p:sp>
        <p:nvSpPr>
          <p:cNvPr id="42" name="TextBox 41">
            <a:extLst>
              <a:ext uri="{FF2B5EF4-FFF2-40B4-BE49-F238E27FC236}">
                <a16:creationId xmlns:a16="http://schemas.microsoft.com/office/drawing/2014/main" id="{1FD8DB96-A6D9-47B5-A930-44C293AFA9A9}"/>
              </a:ext>
            </a:extLst>
          </p:cNvPr>
          <p:cNvSpPr txBox="1"/>
          <p:nvPr/>
        </p:nvSpPr>
        <p:spPr>
          <a:xfrm>
            <a:off x="1637008" y="3555896"/>
            <a:ext cx="385042" cy="523220"/>
          </a:xfrm>
          <a:prstGeom prst="rect">
            <a:avLst/>
          </a:prstGeom>
          <a:noFill/>
        </p:spPr>
        <p:txBody>
          <a:bodyPr wrap="none" rtlCol="0">
            <a:spAutoFit/>
          </a:bodyPr>
          <a:lstStyle/>
          <a:p>
            <a:r>
              <a:rPr lang="en-US" sz="2800" dirty="0"/>
              <a:t>7</a:t>
            </a:r>
          </a:p>
        </p:txBody>
      </p:sp>
      <p:sp>
        <p:nvSpPr>
          <p:cNvPr id="43" name="TextBox 42">
            <a:extLst>
              <a:ext uri="{FF2B5EF4-FFF2-40B4-BE49-F238E27FC236}">
                <a16:creationId xmlns:a16="http://schemas.microsoft.com/office/drawing/2014/main" id="{C5E13BA4-46B8-415C-BB43-BD4BA4E85BE6}"/>
              </a:ext>
            </a:extLst>
          </p:cNvPr>
          <p:cNvSpPr txBox="1"/>
          <p:nvPr/>
        </p:nvSpPr>
        <p:spPr>
          <a:xfrm>
            <a:off x="607724" y="3537551"/>
            <a:ext cx="585417" cy="523220"/>
          </a:xfrm>
          <a:prstGeom prst="rect">
            <a:avLst/>
          </a:prstGeom>
          <a:noFill/>
        </p:spPr>
        <p:txBody>
          <a:bodyPr wrap="none" rtlCol="0">
            <a:spAutoFit/>
          </a:bodyPr>
          <a:lstStyle/>
          <a:p>
            <a:r>
              <a:rPr lang="en-US" sz="2800" dirty="0"/>
              <a:t>05</a:t>
            </a:r>
          </a:p>
        </p:txBody>
      </p:sp>
      <p:sp>
        <p:nvSpPr>
          <p:cNvPr id="44" name="TextBox 43">
            <a:extLst>
              <a:ext uri="{FF2B5EF4-FFF2-40B4-BE49-F238E27FC236}">
                <a16:creationId xmlns:a16="http://schemas.microsoft.com/office/drawing/2014/main" id="{7F6C41BD-6240-451A-8B56-3D5CF033E7BD}"/>
              </a:ext>
            </a:extLst>
          </p:cNvPr>
          <p:cNvSpPr txBox="1"/>
          <p:nvPr/>
        </p:nvSpPr>
        <p:spPr>
          <a:xfrm>
            <a:off x="1005500" y="3538832"/>
            <a:ext cx="385042" cy="523220"/>
          </a:xfrm>
          <a:prstGeom prst="rect">
            <a:avLst/>
          </a:prstGeom>
          <a:noFill/>
        </p:spPr>
        <p:txBody>
          <a:bodyPr wrap="none" rtlCol="0">
            <a:spAutoFit/>
          </a:bodyPr>
          <a:lstStyle/>
          <a:p>
            <a:r>
              <a:rPr lang="en-US" sz="2800" dirty="0"/>
              <a:t>0</a:t>
            </a:r>
          </a:p>
        </p:txBody>
      </p:sp>
      <p:sp>
        <p:nvSpPr>
          <p:cNvPr id="45" name="TextBox 44">
            <a:extLst>
              <a:ext uri="{FF2B5EF4-FFF2-40B4-BE49-F238E27FC236}">
                <a16:creationId xmlns:a16="http://schemas.microsoft.com/office/drawing/2014/main" id="{5D9D7F75-0D6F-454A-9C3D-2A8ED1235FE2}"/>
              </a:ext>
            </a:extLst>
          </p:cNvPr>
          <p:cNvSpPr txBox="1"/>
          <p:nvPr/>
        </p:nvSpPr>
        <p:spPr>
          <a:xfrm>
            <a:off x="1852969" y="3559286"/>
            <a:ext cx="385042" cy="523220"/>
          </a:xfrm>
          <a:prstGeom prst="rect">
            <a:avLst/>
          </a:prstGeom>
          <a:noFill/>
        </p:spPr>
        <p:txBody>
          <a:bodyPr wrap="none" rtlCol="0">
            <a:spAutoFit/>
          </a:bodyPr>
          <a:lstStyle/>
          <a:p>
            <a:r>
              <a:rPr lang="en-US" sz="2800" dirty="0"/>
              <a:t>2</a:t>
            </a:r>
          </a:p>
        </p:txBody>
      </p:sp>
      <p:sp>
        <p:nvSpPr>
          <p:cNvPr id="46" name="TextBox 45">
            <a:extLst>
              <a:ext uri="{FF2B5EF4-FFF2-40B4-BE49-F238E27FC236}">
                <a16:creationId xmlns:a16="http://schemas.microsoft.com/office/drawing/2014/main" id="{3D793378-A237-48B8-98F4-04F8A88445BD}"/>
              </a:ext>
            </a:extLst>
          </p:cNvPr>
          <p:cNvSpPr txBox="1"/>
          <p:nvPr/>
        </p:nvSpPr>
        <p:spPr>
          <a:xfrm>
            <a:off x="997955" y="4031340"/>
            <a:ext cx="385042" cy="523220"/>
          </a:xfrm>
          <a:prstGeom prst="rect">
            <a:avLst/>
          </a:prstGeom>
          <a:noFill/>
        </p:spPr>
        <p:txBody>
          <a:bodyPr wrap="none" rtlCol="0">
            <a:spAutoFit/>
          </a:bodyPr>
          <a:lstStyle/>
          <a:p>
            <a:r>
              <a:rPr lang="en-US" sz="2800" dirty="0"/>
              <a:t>0</a:t>
            </a:r>
          </a:p>
        </p:txBody>
      </p:sp>
      <p:sp>
        <p:nvSpPr>
          <p:cNvPr id="47" name="TextBox 46">
            <a:extLst>
              <a:ext uri="{FF2B5EF4-FFF2-40B4-BE49-F238E27FC236}">
                <a16:creationId xmlns:a16="http://schemas.microsoft.com/office/drawing/2014/main" id="{CCDAB14F-F5D5-403E-9B4B-73414589263B}"/>
              </a:ext>
            </a:extLst>
          </p:cNvPr>
          <p:cNvSpPr txBox="1"/>
          <p:nvPr/>
        </p:nvSpPr>
        <p:spPr>
          <a:xfrm>
            <a:off x="1208174" y="4020354"/>
            <a:ext cx="385042" cy="523220"/>
          </a:xfrm>
          <a:prstGeom prst="rect">
            <a:avLst/>
          </a:prstGeom>
          <a:noFill/>
        </p:spPr>
        <p:txBody>
          <a:bodyPr wrap="none" rtlCol="0">
            <a:spAutoFit/>
          </a:bodyPr>
          <a:lstStyle/>
          <a:p>
            <a:r>
              <a:rPr lang="en-US" sz="2800" dirty="0"/>
              <a:t>0</a:t>
            </a:r>
          </a:p>
        </p:txBody>
      </p:sp>
      <p:sp>
        <p:nvSpPr>
          <p:cNvPr id="48" name="TextBox 47">
            <a:extLst>
              <a:ext uri="{FF2B5EF4-FFF2-40B4-BE49-F238E27FC236}">
                <a16:creationId xmlns:a16="http://schemas.microsoft.com/office/drawing/2014/main" id="{B10F8C0C-6BD1-4E57-8573-60BDB06DF38C}"/>
              </a:ext>
            </a:extLst>
          </p:cNvPr>
          <p:cNvSpPr txBox="1"/>
          <p:nvPr/>
        </p:nvSpPr>
        <p:spPr>
          <a:xfrm>
            <a:off x="2072876" y="3555908"/>
            <a:ext cx="385042" cy="523220"/>
          </a:xfrm>
          <a:prstGeom prst="rect">
            <a:avLst/>
          </a:prstGeom>
          <a:noFill/>
        </p:spPr>
        <p:txBody>
          <a:bodyPr wrap="none" rtlCol="0">
            <a:spAutoFit/>
          </a:bodyPr>
          <a:lstStyle/>
          <a:p>
            <a:r>
              <a:rPr lang="en-US" sz="2800" dirty="0"/>
              <a:t>0</a:t>
            </a:r>
          </a:p>
        </p:txBody>
      </p:sp>
      <p:sp>
        <p:nvSpPr>
          <p:cNvPr id="13" name="Rectangle 12">
            <a:extLst>
              <a:ext uri="{FF2B5EF4-FFF2-40B4-BE49-F238E27FC236}">
                <a16:creationId xmlns:a16="http://schemas.microsoft.com/office/drawing/2014/main" id="{4766E121-5671-4123-AD42-BCB9A387B78E}"/>
              </a:ext>
            </a:extLst>
          </p:cNvPr>
          <p:cNvSpPr/>
          <p:nvPr/>
        </p:nvSpPr>
        <p:spPr>
          <a:xfrm>
            <a:off x="5941957" y="3406224"/>
            <a:ext cx="2473754" cy="584775"/>
          </a:xfrm>
          <a:prstGeom prst="rect">
            <a:avLst/>
          </a:prstGeom>
        </p:spPr>
        <p:txBody>
          <a:bodyPr wrap="none">
            <a:spAutoFit/>
          </a:bodyPr>
          <a:lstStyle/>
          <a:p>
            <a:r>
              <a:rPr lang="en-US" sz="3200" dirty="0">
                <a:latin typeface="#9Slide07 Itim" panose="00000500000000000000" pitchFamily="2" charset="-34"/>
                <a:cs typeface="#9Slide07 Itim" panose="00000500000000000000" pitchFamily="2" charset="-34"/>
                <a:sym typeface="Wingdings"/>
              </a:rPr>
              <a:t>720 (km/</a:t>
            </a:r>
            <a:r>
              <a:rPr lang="en-US" sz="3200" dirty="0" err="1">
                <a:latin typeface="#9Slide07 Itim" panose="00000500000000000000" pitchFamily="2" charset="-34"/>
                <a:cs typeface="#9Slide07 Itim" panose="00000500000000000000" pitchFamily="2" charset="-34"/>
                <a:sym typeface="Wingdings"/>
              </a:rPr>
              <a:t>giờ</a:t>
            </a:r>
            <a:r>
              <a:rPr lang="en-US" sz="3200" dirty="0">
                <a:latin typeface="#9Slide07 Itim" panose="00000500000000000000" pitchFamily="2" charset="-34"/>
                <a:cs typeface="#9Slide07 Itim" panose="00000500000000000000" pitchFamily="2" charset="-34"/>
                <a:sym typeface="Wingdings"/>
              </a:rPr>
              <a:t>)</a:t>
            </a:r>
            <a:endParaRPr lang="en-US" sz="3200" dirty="0"/>
          </a:p>
        </p:txBody>
      </p:sp>
      <p:sp>
        <p:nvSpPr>
          <p:cNvPr id="15" name="Rectangle 14">
            <a:extLst>
              <a:ext uri="{FF2B5EF4-FFF2-40B4-BE49-F238E27FC236}">
                <a16:creationId xmlns:a16="http://schemas.microsoft.com/office/drawing/2014/main" id="{FF5095B1-13F2-46D5-9F50-7ED984159110}"/>
              </a:ext>
            </a:extLst>
          </p:cNvPr>
          <p:cNvSpPr/>
          <p:nvPr/>
        </p:nvSpPr>
        <p:spPr>
          <a:xfrm>
            <a:off x="4522498" y="3896829"/>
            <a:ext cx="3696846" cy="584775"/>
          </a:xfrm>
          <a:prstGeom prst="rect">
            <a:avLst/>
          </a:prstGeom>
        </p:spPr>
        <p:txBody>
          <a:bodyPr wrap="none">
            <a:spAutoFit/>
          </a:bodyPr>
          <a:lstStyle/>
          <a:p>
            <a:r>
              <a:rPr lang="en-US" sz="3200" dirty="0" err="1">
                <a:latin typeface="#9Slide07 Itim" panose="00000500000000000000" pitchFamily="2" charset="-34"/>
                <a:cs typeface="#9Slide07 Itim" panose="00000500000000000000" pitchFamily="2" charset="-34"/>
                <a:sym typeface="Wingdings"/>
              </a:rPr>
              <a:t>Đáp</a:t>
            </a:r>
            <a:r>
              <a:rPr lang="en-US" sz="3200" dirty="0">
                <a:latin typeface="#9Slide07 Itim" panose="00000500000000000000" pitchFamily="2" charset="-34"/>
                <a:cs typeface="#9Slide07 Itim" panose="00000500000000000000" pitchFamily="2" charset="-34"/>
                <a:sym typeface="Wingdings"/>
              </a:rPr>
              <a:t> </a:t>
            </a:r>
            <a:r>
              <a:rPr lang="en-US" sz="3200" dirty="0" err="1">
                <a:latin typeface="#9Slide07 Itim" panose="00000500000000000000" pitchFamily="2" charset="-34"/>
                <a:cs typeface="#9Slide07 Itim" panose="00000500000000000000" pitchFamily="2" charset="-34"/>
                <a:sym typeface="Wingdings"/>
              </a:rPr>
              <a:t>số</a:t>
            </a:r>
            <a:r>
              <a:rPr lang="en-US" sz="3200" dirty="0">
                <a:latin typeface="#9Slide07 Itim" panose="00000500000000000000" pitchFamily="2" charset="-34"/>
                <a:cs typeface="#9Slide07 Itim" panose="00000500000000000000" pitchFamily="2" charset="-34"/>
                <a:sym typeface="Wingdings"/>
              </a:rPr>
              <a:t>: 720 km/</a:t>
            </a:r>
            <a:r>
              <a:rPr lang="en-US" sz="3200" dirty="0" err="1">
                <a:latin typeface="#9Slide07 Itim" panose="00000500000000000000" pitchFamily="2" charset="-34"/>
                <a:cs typeface="#9Slide07 Itim" panose="00000500000000000000" pitchFamily="2" charset="-34"/>
                <a:sym typeface="Wingdings"/>
              </a:rPr>
              <a:t>giờ</a:t>
            </a:r>
            <a:r>
              <a:rPr lang="en-US" sz="3200" dirty="0">
                <a:latin typeface="#9Slide07 Itim" panose="00000500000000000000" pitchFamily="2" charset="-34"/>
                <a:cs typeface="#9Slide07 Itim" panose="00000500000000000000" pitchFamily="2" charset="-34"/>
                <a:sym typeface="Wingdings"/>
              </a:rPr>
              <a:t>.</a:t>
            </a:r>
            <a:endParaRPr lang="en-US" sz="3200" dirty="0"/>
          </a:p>
        </p:txBody>
      </p:sp>
    </p:spTree>
    <p:extLst>
      <p:ext uri="{BB962C8B-B14F-4D97-AF65-F5344CB8AC3E}">
        <p14:creationId xmlns:p14="http://schemas.microsoft.com/office/powerpoint/2010/main" val="4782598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7"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900" decel="100000" fill="hold"/>
                                        <p:tgtEl>
                                          <p:spTgt spid="4"/>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4"/>
                                        </p:tgtEl>
                                        <p:attrNameLst>
                                          <p:attrName>ppt_y</p:attrName>
                                        </p:attrNameLst>
                                      </p:cBhvr>
                                      <p:tavLst>
                                        <p:tav tm="0">
                                          <p:val>
                                            <p:strVal val="#ppt_y-.03"/>
                                          </p:val>
                                        </p:tav>
                                        <p:tav tm="100000">
                                          <p:val>
                                            <p:strVal val="#ppt_y"/>
                                          </p:val>
                                        </p:tav>
                                      </p:tavLst>
                                    </p:anim>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124"/>
                                        </p:tgtEl>
                                        <p:attrNameLst>
                                          <p:attrName>style.visibility</p:attrName>
                                        </p:attrNameLst>
                                      </p:cBhvr>
                                      <p:to>
                                        <p:strVal val="visible"/>
                                      </p:to>
                                    </p:set>
                                    <p:animEffect transition="in" filter="barn(inVertical)">
                                      <p:cBhvr>
                                        <p:cTn id="15" dur="500"/>
                                        <p:tgtEl>
                                          <p:spTgt spid="124"/>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8" fill="hold" nodeType="clickEffect">
                                  <p:stCondLst>
                                    <p:cond delay="0"/>
                                  </p:stCondLst>
                                  <p:childTnLst>
                                    <p:set>
                                      <p:cBhvr>
                                        <p:cTn id="19" dur="1" fill="hold">
                                          <p:stCondLst>
                                            <p:cond delay="0"/>
                                          </p:stCondLst>
                                        </p:cTn>
                                        <p:tgtEl>
                                          <p:spTgt spid="135"/>
                                        </p:tgtEl>
                                        <p:attrNameLst>
                                          <p:attrName>style.visibility</p:attrName>
                                        </p:attrNameLst>
                                      </p:cBhvr>
                                      <p:to>
                                        <p:strVal val="visible"/>
                                      </p:to>
                                    </p:set>
                                    <p:animEffect transition="in" filter="wipe(left)">
                                      <p:cBhvr>
                                        <p:cTn id="20" dur="500"/>
                                        <p:tgtEl>
                                          <p:spTgt spid="135"/>
                                        </p:tgtEl>
                                      </p:cBhvr>
                                    </p:animEffect>
                                  </p:childTnLst>
                                </p:cTn>
                              </p:par>
                            </p:childTnLst>
                          </p:cTn>
                        </p:par>
                        <p:par>
                          <p:cTn id="21" fill="hold">
                            <p:stCondLst>
                              <p:cond delay="500"/>
                            </p:stCondLst>
                            <p:childTnLst>
                              <p:par>
                                <p:cTn id="22" presetID="2" presetClass="entr" presetSubtype="4" fill="hold" nodeType="afterEffect">
                                  <p:stCondLst>
                                    <p:cond delay="0"/>
                                  </p:stCondLst>
                                  <p:childTnLst>
                                    <p:set>
                                      <p:cBhvr>
                                        <p:cTn id="23" dur="1" fill="hold">
                                          <p:stCondLst>
                                            <p:cond delay="0"/>
                                          </p:stCondLst>
                                        </p:cTn>
                                        <p:tgtEl>
                                          <p:spTgt spid="125">
                                            <p:txEl>
                                              <p:pRg st="0" end="0"/>
                                            </p:txEl>
                                          </p:spTgt>
                                        </p:tgtEl>
                                        <p:attrNameLst>
                                          <p:attrName>style.visibility</p:attrName>
                                        </p:attrNameLst>
                                      </p:cBhvr>
                                      <p:to>
                                        <p:strVal val="visible"/>
                                      </p:to>
                                    </p:set>
                                    <p:anim calcmode="lin" valueType="num">
                                      <p:cBhvr additive="base">
                                        <p:cTn id="24" dur="500" fill="hold"/>
                                        <p:tgtEl>
                                          <p:spTgt spid="125">
                                            <p:txEl>
                                              <p:pRg st="0" end="0"/>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12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22" presetClass="entr" presetSubtype="8" fill="hold" nodeType="clickEffect">
                                  <p:stCondLst>
                                    <p:cond delay="0"/>
                                  </p:stCondLst>
                                  <p:childTnLst>
                                    <p:set>
                                      <p:cBhvr>
                                        <p:cTn id="29" dur="1" fill="hold">
                                          <p:stCondLst>
                                            <p:cond delay="0"/>
                                          </p:stCondLst>
                                        </p:cTn>
                                        <p:tgtEl>
                                          <p:spTgt spid="120"/>
                                        </p:tgtEl>
                                        <p:attrNameLst>
                                          <p:attrName>style.visibility</p:attrName>
                                        </p:attrNameLst>
                                      </p:cBhvr>
                                      <p:to>
                                        <p:strVal val="visible"/>
                                      </p:to>
                                    </p:set>
                                    <p:animEffect transition="in" filter="wipe(left)">
                                      <p:cBhvr>
                                        <p:cTn id="30" dur="500"/>
                                        <p:tgtEl>
                                          <p:spTgt spid="120"/>
                                        </p:tgtEl>
                                      </p:cBhvr>
                                    </p:animEffect>
                                  </p:childTnLst>
                                </p:cTn>
                              </p:par>
                            </p:childTnLst>
                          </p:cTn>
                        </p:par>
                        <p:par>
                          <p:cTn id="31" fill="hold">
                            <p:stCondLst>
                              <p:cond delay="500"/>
                            </p:stCondLst>
                            <p:childTnLst>
                              <p:par>
                                <p:cTn id="32" presetID="2" presetClass="entr" presetSubtype="4" fill="hold" nodeType="afterEffect">
                                  <p:stCondLst>
                                    <p:cond delay="0"/>
                                  </p:stCondLst>
                                  <p:childTnLst>
                                    <p:set>
                                      <p:cBhvr>
                                        <p:cTn id="33" dur="1" fill="hold">
                                          <p:stCondLst>
                                            <p:cond delay="0"/>
                                          </p:stCondLst>
                                        </p:cTn>
                                        <p:tgtEl>
                                          <p:spTgt spid="125">
                                            <p:txEl>
                                              <p:pRg st="1" end="1"/>
                                            </p:txEl>
                                          </p:spTgt>
                                        </p:tgtEl>
                                        <p:attrNameLst>
                                          <p:attrName>style.visibility</p:attrName>
                                        </p:attrNameLst>
                                      </p:cBhvr>
                                      <p:to>
                                        <p:strVal val="visible"/>
                                      </p:to>
                                    </p:set>
                                    <p:anim calcmode="lin" valueType="num">
                                      <p:cBhvr additive="base">
                                        <p:cTn id="34" dur="500" fill="hold"/>
                                        <p:tgtEl>
                                          <p:spTgt spid="125">
                                            <p:txEl>
                                              <p:pRg st="1" end="1"/>
                                            </p:txEl>
                                          </p:spTgt>
                                        </p:tgtEl>
                                        <p:attrNameLst>
                                          <p:attrName>ppt_x</p:attrName>
                                        </p:attrNameLst>
                                      </p:cBhvr>
                                      <p:tavLst>
                                        <p:tav tm="0">
                                          <p:val>
                                            <p:strVal val="#ppt_x"/>
                                          </p:val>
                                        </p:tav>
                                        <p:tav tm="100000">
                                          <p:val>
                                            <p:strVal val="#ppt_x"/>
                                          </p:val>
                                        </p:tav>
                                      </p:tavLst>
                                    </p:anim>
                                    <p:anim calcmode="lin" valueType="num">
                                      <p:cBhvr additive="base">
                                        <p:cTn id="35" dur="500" fill="hold"/>
                                        <p:tgtEl>
                                          <p:spTgt spid="12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22" presetClass="entr" presetSubtype="8" fill="hold" nodeType="clickEffect">
                                  <p:stCondLst>
                                    <p:cond delay="0"/>
                                  </p:stCondLst>
                                  <p:childTnLst>
                                    <p:set>
                                      <p:cBhvr>
                                        <p:cTn id="39" dur="1" fill="hold">
                                          <p:stCondLst>
                                            <p:cond delay="0"/>
                                          </p:stCondLst>
                                        </p:cTn>
                                        <p:tgtEl>
                                          <p:spTgt spid="119"/>
                                        </p:tgtEl>
                                        <p:attrNameLst>
                                          <p:attrName>style.visibility</p:attrName>
                                        </p:attrNameLst>
                                      </p:cBhvr>
                                      <p:to>
                                        <p:strVal val="visible"/>
                                      </p:to>
                                    </p:set>
                                    <p:animEffect transition="in" filter="wipe(left)">
                                      <p:cBhvr>
                                        <p:cTn id="40" dur="500"/>
                                        <p:tgtEl>
                                          <p:spTgt spid="119"/>
                                        </p:tgtEl>
                                      </p:cBhvr>
                                    </p:animEffect>
                                  </p:childTnLst>
                                </p:cTn>
                              </p:par>
                            </p:childTnLst>
                          </p:cTn>
                        </p:par>
                        <p:par>
                          <p:cTn id="41" fill="hold">
                            <p:stCondLst>
                              <p:cond delay="500"/>
                            </p:stCondLst>
                            <p:childTnLst>
                              <p:par>
                                <p:cTn id="42" presetID="2" presetClass="entr" presetSubtype="4" fill="hold" nodeType="afterEffect">
                                  <p:stCondLst>
                                    <p:cond delay="0"/>
                                  </p:stCondLst>
                                  <p:childTnLst>
                                    <p:set>
                                      <p:cBhvr>
                                        <p:cTn id="43" dur="1" fill="hold">
                                          <p:stCondLst>
                                            <p:cond delay="0"/>
                                          </p:stCondLst>
                                        </p:cTn>
                                        <p:tgtEl>
                                          <p:spTgt spid="125">
                                            <p:txEl>
                                              <p:pRg st="2" end="2"/>
                                            </p:txEl>
                                          </p:spTgt>
                                        </p:tgtEl>
                                        <p:attrNameLst>
                                          <p:attrName>style.visibility</p:attrName>
                                        </p:attrNameLst>
                                      </p:cBhvr>
                                      <p:to>
                                        <p:strVal val="visible"/>
                                      </p:to>
                                    </p:set>
                                    <p:anim calcmode="lin" valueType="num">
                                      <p:cBhvr additive="base">
                                        <p:cTn id="44" dur="500" fill="hold"/>
                                        <p:tgtEl>
                                          <p:spTgt spid="125">
                                            <p:txEl>
                                              <p:pRg st="2" end="2"/>
                                            </p:txEl>
                                          </p:spTgt>
                                        </p:tgtEl>
                                        <p:attrNameLst>
                                          <p:attrName>ppt_x</p:attrName>
                                        </p:attrNameLst>
                                      </p:cBhvr>
                                      <p:tavLst>
                                        <p:tav tm="0">
                                          <p:val>
                                            <p:strVal val="#ppt_x"/>
                                          </p:val>
                                        </p:tav>
                                        <p:tav tm="100000">
                                          <p:val>
                                            <p:strVal val="#ppt_x"/>
                                          </p:val>
                                        </p:tav>
                                      </p:tavLst>
                                    </p:anim>
                                    <p:anim calcmode="lin" valueType="num">
                                      <p:cBhvr additive="base">
                                        <p:cTn id="45" dur="500" fill="hold"/>
                                        <p:tgtEl>
                                          <p:spTgt spid="125">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46" fill="hold">
                      <p:stCondLst>
                        <p:cond delay="indefinite"/>
                      </p:stCondLst>
                      <p:childTnLst>
                        <p:par>
                          <p:cTn id="47" fill="hold">
                            <p:stCondLst>
                              <p:cond delay="0"/>
                            </p:stCondLst>
                            <p:childTnLst>
                              <p:par>
                                <p:cTn id="48" presetID="16" presetClass="entr" presetSubtype="21" fill="hold" grpId="0" nodeType="clickEffect">
                                  <p:stCondLst>
                                    <p:cond delay="0"/>
                                  </p:stCondLst>
                                  <p:childTnLst>
                                    <p:set>
                                      <p:cBhvr>
                                        <p:cTn id="49" dur="1" fill="hold">
                                          <p:stCondLst>
                                            <p:cond delay="0"/>
                                          </p:stCondLst>
                                        </p:cTn>
                                        <p:tgtEl>
                                          <p:spTgt spid="115"/>
                                        </p:tgtEl>
                                        <p:attrNameLst>
                                          <p:attrName>style.visibility</p:attrName>
                                        </p:attrNameLst>
                                      </p:cBhvr>
                                      <p:to>
                                        <p:strVal val="visible"/>
                                      </p:to>
                                    </p:set>
                                    <p:animEffect transition="in" filter="barn(inVertical)">
                                      <p:cBhvr>
                                        <p:cTn id="50" dur="500"/>
                                        <p:tgtEl>
                                          <p:spTgt spid="115"/>
                                        </p:tgtEl>
                                      </p:cBhvr>
                                    </p:animEffec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116">
                                            <p:txEl>
                                              <p:pRg st="0" end="0"/>
                                            </p:txEl>
                                          </p:spTgt>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grpId="0" nodeType="clickEffect">
                                  <p:stCondLst>
                                    <p:cond delay="0"/>
                                  </p:stCondLst>
                                  <p:childTnLst>
                                    <p:set>
                                      <p:cBhvr>
                                        <p:cTn id="58" dur="1" fill="hold">
                                          <p:stCondLst>
                                            <p:cond delay="0"/>
                                          </p:stCondLst>
                                        </p:cTn>
                                        <p:tgtEl>
                                          <p:spTgt spid="14"/>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grpId="0" nodeType="clickEffect">
                                  <p:stCondLst>
                                    <p:cond delay="0"/>
                                  </p:stCondLst>
                                  <p:childTnLst>
                                    <p:set>
                                      <p:cBhvr>
                                        <p:cTn id="62" dur="1" fill="hold">
                                          <p:stCondLst>
                                            <p:cond delay="0"/>
                                          </p:stCondLst>
                                        </p:cTn>
                                        <p:tgtEl>
                                          <p:spTgt spid="13"/>
                                        </p:tgtEl>
                                        <p:attrNameLst>
                                          <p:attrName>style.visibility</p:attrName>
                                        </p:attrNameLst>
                                      </p:cBhvr>
                                      <p:to>
                                        <p:strVal val="visible"/>
                                      </p:to>
                                    </p:set>
                                  </p:childTnLst>
                                </p:cTn>
                              </p:par>
                            </p:childTnLst>
                          </p:cTn>
                        </p:par>
                      </p:childTnLst>
                    </p:cTn>
                  </p:par>
                  <p:par>
                    <p:cTn id="63" fill="hold">
                      <p:stCondLst>
                        <p:cond delay="indefinite"/>
                      </p:stCondLst>
                      <p:childTnLst>
                        <p:par>
                          <p:cTn id="64" fill="hold">
                            <p:stCondLst>
                              <p:cond delay="0"/>
                            </p:stCondLst>
                            <p:childTnLst>
                              <p:par>
                                <p:cTn id="65" presetID="1" presetClass="entr" presetSubtype="0" fill="hold" grpId="0" nodeType="clickEffect">
                                  <p:stCondLst>
                                    <p:cond delay="0"/>
                                  </p:stCondLst>
                                  <p:childTnLst>
                                    <p:set>
                                      <p:cBhvr>
                                        <p:cTn id="66"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seq concurrent="1" nextAc="seek">
              <p:cTn id="67" restart="whenNotActive" fill="hold" evtFilter="cancelBubble" nodeType="interactiveSeq">
                <p:stCondLst>
                  <p:cond evt="onClick" delay="0">
                    <p:tgtEl>
                      <p:spTgt spid="14"/>
                    </p:tgtEl>
                  </p:cond>
                </p:stCondLst>
                <p:endSync evt="end" delay="0">
                  <p:rtn val="all"/>
                </p:endSync>
                <p:childTnLst>
                  <p:par>
                    <p:cTn id="68" fill="hold">
                      <p:stCondLst>
                        <p:cond delay="0"/>
                      </p:stCondLst>
                      <p:childTnLst>
                        <p:par>
                          <p:cTn id="69" fill="hold">
                            <p:stCondLst>
                              <p:cond delay="0"/>
                            </p:stCondLst>
                            <p:childTnLst>
                              <p:par>
                                <p:cTn id="70" presetID="16" presetClass="entr" presetSubtype="21" fill="hold" grpId="0" nodeType="clickEffect">
                                  <p:stCondLst>
                                    <p:cond delay="0"/>
                                  </p:stCondLst>
                                  <p:childTnLst>
                                    <p:set>
                                      <p:cBhvr>
                                        <p:cTn id="71" dur="1" fill="hold">
                                          <p:stCondLst>
                                            <p:cond delay="0"/>
                                          </p:stCondLst>
                                        </p:cTn>
                                        <p:tgtEl>
                                          <p:spTgt spid="2"/>
                                        </p:tgtEl>
                                        <p:attrNameLst>
                                          <p:attrName>style.visibility</p:attrName>
                                        </p:attrNameLst>
                                      </p:cBhvr>
                                      <p:to>
                                        <p:strVal val="visible"/>
                                      </p:to>
                                    </p:set>
                                    <p:animEffect transition="in" filter="barn(inVertical)">
                                      <p:cBhvr>
                                        <p:cTn id="72" dur="500"/>
                                        <p:tgtEl>
                                          <p:spTgt spid="2"/>
                                        </p:tgtEl>
                                      </p:cBhvr>
                                    </p:animEffect>
                                  </p:childTnLst>
                                </p:cTn>
                              </p:par>
                            </p:childTnLst>
                          </p:cTn>
                        </p:par>
                        <p:par>
                          <p:cTn id="73" fill="hold">
                            <p:stCondLst>
                              <p:cond delay="500"/>
                            </p:stCondLst>
                            <p:childTnLst>
                              <p:par>
                                <p:cTn id="74" presetID="1" presetClass="entr" presetSubtype="0" fill="hold" nodeType="afterEffect">
                                  <p:stCondLst>
                                    <p:cond delay="0"/>
                                  </p:stCondLst>
                                  <p:childTnLst>
                                    <p:set>
                                      <p:cBhvr>
                                        <p:cTn id="75" dur="1" fill="hold">
                                          <p:stCondLst>
                                            <p:cond delay="0"/>
                                          </p:stCondLst>
                                        </p:cTn>
                                        <p:tgtEl>
                                          <p:spTgt spid="12"/>
                                        </p:tgtEl>
                                        <p:attrNameLst>
                                          <p:attrName>style.visibility</p:attrName>
                                        </p:attrNameLst>
                                      </p:cBhvr>
                                      <p:to>
                                        <p:strVal val="visible"/>
                                      </p:to>
                                    </p:set>
                                  </p:childTnLst>
                                </p:cTn>
                              </p:par>
                            </p:childTnLst>
                          </p:cTn>
                        </p:par>
                      </p:childTnLst>
                    </p:cTn>
                  </p:par>
                  <p:par>
                    <p:cTn id="76" fill="hold">
                      <p:stCondLst>
                        <p:cond delay="indefinite"/>
                      </p:stCondLst>
                      <p:childTnLst>
                        <p:par>
                          <p:cTn id="77" fill="hold">
                            <p:stCondLst>
                              <p:cond delay="0"/>
                            </p:stCondLst>
                            <p:childTnLst>
                              <p:par>
                                <p:cTn id="78" presetID="1" presetClass="entr" presetSubtype="0" fill="hold" nodeType="clickEffect">
                                  <p:stCondLst>
                                    <p:cond delay="0"/>
                                  </p:stCondLst>
                                  <p:childTnLst>
                                    <p:set>
                                      <p:cBhvr>
                                        <p:cTn id="79" dur="1" fill="hold">
                                          <p:stCondLst>
                                            <p:cond delay="0"/>
                                          </p:stCondLst>
                                        </p:cTn>
                                        <p:tgtEl>
                                          <p:spTgt spid="9"/>
                                        </p:tgtEl>
                                        <p:attrNameLst>
                                          <p:attrName>style.visibility</p:attrName>
                                        </p:attrNameLst>
                                      </p:cBhvr>
                                      <p:to>
                                        <p:strVal val="visible"/>
                                      </p:to>
                                    </p:set>
                                  </p:childTnLst>
                                </p:cTn>
                              </p:par>
                            </p:childTnLst>
                          </p:cTn>
                        </p:par>
                        <p:par>
                          <p:cTn id="80" fill="hold">
                            <p:stCondLst>
                              <p:cond delay="0"/>
                            </p:stCondLst>
                            <p:childTnLst>
                              <p:par>
                                <p:cTn id="81" presetID="1" presetClass="entr" presetSubtype="0" fill="hold" grpId="0" nodeType="afterEffect">
                                  <p:stCondLst>
                                    <p:cond delay="250"/>
                                  </p:stCondLst>
                                  <p:childTnLst>
                                    <p:set>
                                      <p:cBhvr>
                                        <p:cTn id="82" dur="1" fill="hold">
                                          <p:stCondLst>
                                            <p:cond delay="9"/>
                                          </p:stCondLst>
                                        </p:cTn>
                                        <p:tgtEl>
                                          <p:spTgt spid="11"/>
                                        </p:tgtEl>
                                        <p:attrNameLst>
                                          <p:attrName>style.visibility</p:attrName>
                                        </p:attrNameLst>
                                      </p:cBhvr>
                                      <p:to>
                                        <p:strVal val="visible"/>
                                      </p:to>
                                    </p:set>
                                  </p:childTnLst>
                                </p:cTn>
                              </p:par>
                            </p:childTnLst>
                          </p:cTn>
                        </p:par>
                      </p:childTnLst>
                    </p:cTn>
                  </p:par>
                  <p:par>
                    <p:cTn id="83" fill="hold">
                      <p:stCondLst>
                        <p:cond delay="indefinite"/>
                      </p:stCondLst>
                      <p:childTnLst>
                        <p:par>
                          <p:cTn id="84" fill="hold">
                            <p:stCondLst>
                              <p:cond delay="0"/>
                            </p:stCondLst>
                            <p:childTnLst>
                              <p:par>
                                <p:cTn id="85" presetID="1" presetClass="entr" presetSubtype="0" fill="hold" grpId="0" nodeType="clickEffect">
                                  <p:stCondLst>
                                    <p:cond delay="0"/>
                                  </p:stCondLst>
                                  <p:childTnLst>
                                    <p:set>
                                      <p:cBhvr>
                                        <p:cTn id="86" dur="1" fill="hold">
                                          <p:stCondLst>
                                            <p:cond delay="0"/>
                                          </p:stCondLst>
                                        </p:cTn>
                                        <p:tgtEl>
                                          <p:spTgt spid="42"/>
                                        </p:tgtEl>
                                        <p:attrNameLst>
                                          <p:attrName>style.visibility</p:attrName>
                                        </p:attrNameLst>
                                      </p:cBhvr>
                                      <p:to>
                                        <p:strVal val="visible"/>
                                      </p:to>
                                    </p:set>
                                  </p:childTnLst>
                                </p:cTn>
                              </p:par>
                            </p:childTnLst>
                          </p:cTn>
                        </p:par>
                      </p:childTnLst>
                    </p:cTn>
                  </p:par>
                  <p:par>
                    <p:cTn id="87" fill="hold">
                      <p:stCondLst>
                        <p:cond delay="indefinite"/>
                      </p:stCondLst>
                      <p:childTnLst>
                        <p:par>
                          <p:cTn id="88" fill="hold">
                            <p:stCondLst>
                              <p:cond delay="0"/>
                            </p:stCondLst>
                            <p:childTnLst>
                              <p:par>
                                <p:cTn id="89" presetID="1" presetClass="entr" presetSubtype="0" fill="hold" grpId="0" nodeType="clickEffect">
                                  <p:stCondLst>
                                    <p:cond delay="0"/>
                                  </p:stCondLst>
                                  <p:childTnLst>
                                    <p:set>
                                      <p:cBhvr>
                                        <p:cTn id="90" dur="1" fill="hold">
                                          <p:stCondLst>
                                            <p:cond delay="0"/>
                                          </p:stCondLst>
                                        </p:cTn>
                                        <p:tgtEl>
                                          <p:spTgt spid="43"/>
                                        </p:tgtEl>
                                        <p:attrNameLst>
                                          <p:attrName>style.visibility</p:attrName>
                                        </p:attrNameLst>
                                      </p:cBhvr>
                                      <p:to>
                                        <p:strVal val="visible"/>
                                      </p:to>
                                    </p:set>
                                  </p:childTnLst>
                                </p:cTn>
                              </p:par>
                            </p:childTnLst>
                          </p:cTn>
                        </p:par>
                      </p:childTnLst>
                    </p:cTn>
                  </p:par>
                  <p:par>
                    <p:cTn id="91" fill="hold">
                      <p:stCondLst>
                        <p:cond delay="indefinite"/>
                      </p:stCondLst>
                      <p:childTnLst>
                        <p:par>
                          <p:cTn id="92" fill="hold">
                            <p:stCondLst>
                              <p:cond delay="0"/>
                            </p:stCondLst>
                            <p:childTnLst>
                              <p:par>
                                <p:cTn id="93" presetID="1" presetClass="entr" presetSubtype="0" fill="hold" grpId="0" nodeType="clickEffect">
                                  <p:stCondLst>
                                    <p:cond delay="0"/>
                                  </p:stCondLst>
                                  <p:childTnLst>
                                    <p:set>
                                      <p:cBhvr>
                                        <p:cTn id="94" dur="1" fill="hold">
                                          <p:stCondLst>
                                            <p:cond delay="0"/>
                                          </p:stCondLst>
                                        </p:cTn>
                                        <p:tgtEl>
                                          <p:spTgt spid="44"/>
                                        </p:tgtEl>
                                        <p:attrNameLst>
                                          <p:attrName>style.visibility</p:attrName>
                                        </p:attrNameLst>
                                      </p:cBhvr>
                                      <p:to>
                                        <p:strVal val="visible"/>
                                      </p:to>
                                    </p:set>
                                  </p:childTnLst>
                                </p:cTn>
                              </p:par>
                            </p:childTnLst>
                          </p:cTn>
                        </p:par>
                      </p:childTnLst>
                    </p:cTn>
                  </p:par>
                  <p:par>
                    <p:cTn id="95" fill="hold">
                      <p:stCondLst>
                        <p:cond delay="indefinite"/>
                      </p:stCondLst>
                      <p:childTnLst>
                        <p:par>
                          <p:cTn id="96" fill="hold">
                            <p:stCondLst>
                              <p:cond delay="0"/>
                            </p:stCondLst>
                            <p:childTnLst>
                              <p:par>
                                <p:cTn id="97" presetID="1" presetClass="entr" presetSubtype="0" fill="hold" grpId="0" nodeType="clickEffect">
                                  <p:stCondLst>
                                    <p:cond delay="0"/>
                                  </p:stCondLst>
                                  <p:childTnLst>
                                    <p:set>
                                      <p:cBhvr>
                                        <p:cTn id="98" dur="1" fill="hold">
                                          <p:stCondLst>
                                            <p:cond delay="0"/>
                                          </p:stCondLst>
                                        </p:cTn>
                                        <p:tgtEl>
                                          <p:spTgt spid="45"/>
                                        </p:tgtEl>
                                        <p:attrNameLst>
                                          <p:attrName>style.visibility</p:attrName>
                                        </p:attrNameLst>
                                      </p:cBhvr>
                                      <p:to>
                                        <p:strVal val="visible"/>
                                      </p:to>
                                    </p:set>
                                  </p:childTnLst>
                                </p:cTn>
                              </p:par>
                            </p:childTnLst>
                          </p:cTn>
                        </p:par>
                      </p:childTnLst>
                    </p:cTn>
                  </p:par>
                  <p:par>
                    <p:cTn id="99" fill="hold">
                      <p:stCondLst>
                        <p:cond delay="indefinite"/>
                      </p:stCondLst>
                      <p:childTnLst>
                        <p:par>
                          <p:cTn id="100" fill="hold">
                            <p:stCondLst>
                              <p:cond delay="0"/>
                            </p:stCondLst>
                            <p:childTnLst>
                              <p:par>
                                <p:cTn id="101" presetID="1" presetClass="entr" presetSubtype="0" fill="hold" grpId="0" nodeType="clickEffect">
                                  <p:stCondLst>
                                    <p:cond delay="0"/>
                                  </p:stCondLst>
                                  <p:childTnLst>
                                    <p:set>
                                      <p:cBhvr>
                                        <p:cTn id="102" dur="1" fill="hold">
                                          <p:stCondLst>
                                            <p:cond delay="0"/>
                                          </p:stCondLst>
                                        </p:cTn>
                                        <p:tgtEl>
                                          <p:spTgt spid="46"/>
                                        </p:tgtEl>
                                        <p:attrNameLst>
                                          <p:attrName>style.visibility</p:attrName>
                                        </p:attrNameLst>
                                      </p:cBhvr>
                                      <p:to>
                                        <p:strVal val="visible"/>
                                      </p:to>
                                    </p:set>
                                  </p:childTnLst>
                                </p:cTn>
                              </p:par>
                            </p:childTnLst>
                          </p:cTn>
                        </p:par>
                      </p:childTnLst>
                    </p:cTn>
                  </p:par>
                  <p:par>
                    <p:cTn id="103" fill="hold">
                      <p:stCondLst>
                        <p:cond delay="indefinite"/>
                      </p:stCondLst>
                      <p:childTnLst>
                        <p:par>
                          <p:cTn id="104" fill="hold">
                            <p:stCondLst>
                              <p:cond delay="0"/>
                            </p:stCondLst>
                            <p:childTnLst>
                              <p:par>
                                <p:cTn id="105" presetID="1" presetClass="entr" presetSubtype="0" fill="hold" grpId="0" nodeType="clickEffect">
                                  <p:stCondLst>
                                    <p:cond delay="0"/>
                                  </p:stCondLst>
                                  <p:childTnLst>
                                    <p:set>
                                      <p:cBhvr>
                                        <p:cTn id="106" dur="1" fill="hold">
                                          <p:stCondLst>
                                            <p:cond delay="0"/>
                                          </p:stCondLst>
                                        </p:cTn>
                                        <p:tgtEl>
                                          <p:spTgt spid="47"/>
                                        </p:tgtEl>
                                        <p:attrNameLst>
                                          <p:attrName>style.visibility</p:attrName>
                                        </p:attrNameLst>
                                      </p:cBhvr>
                                      <p:to>
                                        <p:strVal val="visible"/>
                                      </p:to>
                                    </p:set>
                                  </p:childTnLst>
                                </p:cTn>
                              </p:par>
                            </p:childTnLst>
                          </p:cTn>
                        </p:par>
                      </p:childTnLst>
                    </p:cTn>
                  </p:par>
                  <p:par>
                    <p:cTn id="107" fill="hold">
                      <p:stCondLst>
                        <p:cond delay="indefinite"/>
                      </p:stCondLst>
                      <p:childTnLst>
                        <p:par>
                          <p:cTn id="108" fill="hold">
                            <p:stCondLst>
                              <p:cond delay="0"/>
                            </p:stCondLst>
                            <p:childTnLst>
                              <p:par>
                                <p:cTn id="109" presetID="1" presetClass="entr" presetSubtype="0" fill="hold" grpId="0" nodeType="clickEffect">
                                  <p:stCondLst>
                                    <p:cond delay="0"/>
                                  </p:stCondLst>
                                  <p:childTnLst>
                                    <p:set>
                                      <p:cBhvr>
                                        <p:cTn id="110" dur="1" fill="hold">
                                          <p:stCondLst>
                                            <p:cond delay="0"/>
                                          </p:stCondLst>
                                        </p:cTn>
                                        <p:tgtEl>
                                          <p:spTgt spid="48"/>
                                        </p:tgtEl>
                                        <p:attrNameLst>
                                          <p:attrName>style.visibility</p:attrName>
                                        </p:attrNameLst>
                                      </p:cBhvr>
                                      <p:to>
                                        <p:strVal val="visible"/>
                                      </p:to>
                                    </p:set>
                                  </p:childTnLst>
                                </p:cTn>
                              </p:par>
                            </p:childTnLst>
                          </p:cTn>
                        </p:par>
                      </p:childTnLst>
                    </p:cTn>
                  </p:par>
                </p:childTnLst>
              </p:cTn>
              <p:nextCondLst>
                <p:cond evt="onClick" delay="0">
                  <p:tgtEl>
                    <p:spTgt spid="14"/>
                  </p:tgtEl>
                </p:cond>
              </p:nextCondLst>
            </p:seq>
          </p:childTnLst>
        </p:cTn>
      </p:par>
    </p:tnLst>
    <p:bldLst>
      <p:bldP spid="4" grpId="0"/>
      <p:bldP spid="115" grpId="0" animBg="1"/>
      <p:bldP spid="116" grpId="0" uiExpand="1" build="p"/>
      <p:bldP spid="124" grpId="0" animBg="1"/>
      <p:bldP spid="14" grpId="0"/>
      <p:bldP spid="2" grpId="0" animBg="1"/>
      <p:bldP spid="11" grpId="0"/>
      <p:bldP spid="42" grpId="0"/>
      <p:bldP spid="43" grpId="0"/>
      <p:bldP spid="44" grpId="0"/>
      <p:bldP spid="45" grpId="0"/>
      <p:bldP spid="46" grpId="0"/>
      <p:bldP spid="47" grpId="0"/>
      <p:bldP spid="48" grpId="0"/>
      <p:bldP spid="13" grpId="0"/>
      <p:bldP spid="15"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309"/>
        <p:cNvGrpSpPr/>
        <p:nvPr/>
      </p:nvGrpSpPr>
      <p:grpSpPr>
        <a:xfrm>
          <a:off x="0" y="0"/>
          <a:ext cx="0" cy="0"/>
          <a:chOff x="0" y="0"/>
          <a:chExt cx="0" cy="0"/>
        </a:xfrm>
      </p:grpSpPr>
      <p:sp>
        <p:nvSpPr>
          <p:cNvPr id="4" name="Rectangle 3">
            <a:extLst>
              <a:ext uri="{FF2B5EF4-FFF2-40B4-BE49-F238E27FC236}">
                <a16:creationId xmlns:a16="http://schemas.microsoft.com/office/drawing/2014/main" id="{B709529B-82D1-47EA-A181-5A768064F646}"/>
              </a:ext>
            </a:extLst>
          </p:cNvPr>
          <p:cNvSpPr/>
          <p:nvPr/>
        </p:nvSpPr>
        <p:spPr>
          <a:xfrm>
            <a:off x="1236968" y="747653"/>
            <a:ext cx="7869477" cy="1384995"/>
          </a:xfrm>
          <a:prstGeom prst="rect">
            <a:avLst/>
          </a:prstGeom>
        </p:spPr>
        <p:txBody>
          <a:bodyPr wrap="square">
            <a:spAutoFit/>
          </a:bodyPr>
          <a:lstStyle/>
          <a:p>
            <a:r>
              <a:rPr lang="en-US" sz="2800" dirty="0" err="1">
                <a:latin typeface="#9Slide07 Cadena" panose="02000503000000020004" pitchFamily="2" charset="0"/>
                <a:cs typeface="Times New Roman" pitchFamily="18" charset="0"/>
              </a:rPr>
              <a:t>Một</a:t>
            </a:r>
            <a:r>
              <a:rPr lang="en-US" sz="2800" dirty="0">
                <a:latin typeface="#9Slide07 Cadena" panose="02000503000000020004" pitchFamily="2" charset="0"/>
                <a:cs typeface="Times New Roman" pitchFamily="18" charset="0"/>
              </a:rPr>
              <a:t> ng</a:t>
            </a:r>
            <a:r>
              <a:rPr lang="vi-VN" sz="2800" dirty="0">
                <a:latin typeface="#9Slide07 Cadena" panose="02000503000000020004" pitchFamily="2" charset="0"/>
                <a:cs typeface="Times New Roman" pitchFamily="18" charset="0"/>
              </a:rPr>
              <a:t>ư</a:t>
            </a:r>
            <a:r>
              <a:rPr lang="en-US" sz="2800" dirty="0" err="1">
                <a:latin typeface="#9Slide07 Cadena" panose="02000503000000020004" pitchFamily="2" charset="0"/>
                <a:cs typeface="Times New Roman" pitchFamily="18" charset="0"/>
              </a:rPr>
              <a:t>ời</a:t>
            </a:r>
            <a:r>
              <a:rPr lang="en-US" sz="2800" dirty="0">
                <a:latin typeface="#9Slide07 Cadena" panose="02000503000000020004" pitchFamily="2" charset="0"/>
                <a:cs typeface="Times New Roman" pitchFamily="18" charset="0"/>
              </a:rPr>
              <a:t> </a:t>
            </a:r>
            <a:r>
              <a:rPr lang="en-US" sz="2800" dirty="0" err="1">
                <a:latin typeface="#9Slide07 Cadena" panose="02000503000000020004" pitchFamily="2" charset="0"/>
                <a:cs typeface="Times New Roman" pitchFamily="18" charset="0"/>
              </a:rPr>
              <a:t>chạy</a:t>
            </a:r>
            <a:r>
              <a:rPr lang="en-US" sz="2800" dirty="0">
                <a:latin typeface="#9Slide07 Cadena" panose="02000503000000020004" pitchFamily="2" charset="0"/>
                <a:cs typeface="Times New Roman" pitchFamily="18" charset="0"/>
              </a:rPr>
              <a:t> đ</a:t>
            </a:r>
            <a:r>
              <a:rPr lang="vi-VN" sz="2800" dirty="0">
                <a:latin typeface="#9Slide07 Cadena" panose="02000503000000020004" pitchFamily="2" charset="0"/>
                <a:cs typeface="Times New Roman" pitchFamily="18" charset="0"/>
              </a:rPr>
              <a:t>ư</a:t>
            </a:r>
            <a:r>
              <a:rPr lang="en-US" sz="2800" dirty="0" err="1">
                <a:latin typeface="#9Slide07 Cadena" panose="02000503000000020004" pitchFamily="2" charset="0"/>
                <a:cs typeface="Times New Roman" pitchFamily="18" charset="0"/>
              </a:rPr>
              <a:t>ợc</a:t>
            </a:r>
            <a:r>
              <a:rPr lang="en-US" sz="2800" dirty="0">
                <a:latin typeface="#9Slide07 Cadena" panose="02000503000000020004" pitchFamily="2" charset="0"/>
                <a:cs typeface="Times New Roman" pitchFamily="18" charset="0"/>
              </a:rPr>
              <a:t> 400m </a:t>
            </a:r>
            <a:r>
              <a:rPr lang="en-US" sz="2800" dirty="0" err="1">
                <a:latin typeface="#9Slide07 Cadena" panose="02000503000000020004" pitchFamily="2" charset="0"/>
                <a:cs typeface="Times New Roman" pitchFamily="18" charset="0"/>
              </a:rPr>
              <a:t>trong</a:t>
            </a:r>
            <a:r>
              <a:rPr lang="en-US" sz="2800" dirty="0">
                <a:latin typeface="#9Slide07 Cadena" panose="02000503000000020004" pitchFamily="2" charset="0"/>
                <a:cs typeface="Times New Roman" pitchFamily="18" charset="0"/>
              </a:rPr>
              <a:t> 1phút 20giây. </a:t>
            </a:r>
            <a:r>
              <a:rPr lang="en-US" sz="2800" dirty="0" err="1">
                <a:latin typeface="#9Slide07 Cadena" panose="02000503000000020004" pitchFamily="2" charset="0"/>
                <a:cs typeface="Times New Roman" pitchFamily="18" charset="0"/>
              </a:rPr>
              <a:t>Tính</a:t>
            </a:r>
            <a:r>
              <a:rPr lang="en-US" sz="2800" dirty="0">
                <a:latin typeface="#9Slide07 Cadena" panose="02000503000000020004" pitchFamily="2" charset="0"/>
                <a:cs typeface="Times New Roman" pitchFamily="18" charset="0"/>
              </a:rPr>
              <a:t> </a:t>
            </a:r>
            <a:r>
              <a:rPr lang="en-US" sz="2800" dirty="0" err="1">
                <a:latin typeface="#9Slide07 Cadena" panose="02000503000000020004" pitchFamily="2" charset="0"/>
                <a:cs typeface="Times New Roman" pitchFamily="18" charset="0"/>
              </a:rPr>
              <a:t>vận</a:t>
            </a:r>
            <a:r>
              <a:rPr lang="en-US" sz="2800" dirty="0">
                <a:latin typeface="#9Slide07 Cadena" panose="02000503000000020004" pitchFamily="2" charset="0"/>
                <a:cs typeface="Times New Roman" pitchFamily="18" charset="0"/>
              </a:rPr>
              <a:t> </a:t>
            </a:r>
            <a:r>
              <a:rPr lang="en-US" sz="2800" dirty="0" err="1">
                <a:latin typeface="#9Slide07 Cadena" panose="02000503000000020004" pitchFamily="2" charset="0"/>
                <a:cs typeface="Times New Roman" pitchFamily="18" charset="0"/>
              </a:rPr>
              <a:t>tốc</a:t>
            </a:r>
            <a:r>
              <a:rPr lang="en-US" sz="2800" dirty="0">
                <a:latin typeface="#9Slide07 Cadena" panose="02000503000000020004" pitchFamily="2" charset="0"/>
                <a:cs typeface="Times New Roman" pitchFamily="18" charset="0"/>
              </a:rPr>
              <a:t> </a:t>
            </a:r>
            <a:r>
              <a:rPr lang="en-US" sz="2800" dirty="0" err="1">
                <a:latin typeface="#9Slide07 Cadena" panose="02000503000000020004" pitchFamily="2" charset="0"/>
                <a:cs typeface="Times New Roman" pitchFamily="18" charset="0"/>
              </a:rPr>
              <a:t>chạy</a:t>
            </a:r>
            <a:r>
              <a:rPr lang="en-US" sz="2800" dirty="0">
                <a:latin typeface="#9Slide07 Cadena" panose="02000503000000020004" pitchFamily="2" charset="0"/>
                <a:cs typeface="Times New Roman" pitchFamily="18" charset="0"/>
              </a:rPr>
              <a:t> </a:t>
            </a:r>
            <a:r>
              <a:rPr lang="en-US" sz="2800" dirty="0" err="1">
                <a:latin typeface="#9Slide07 Cadena" panose="02000503000000020004" pitchFamily="2" charset="0"/>
                <a:cs typeface="Times New Roman" pitchFamily="18" charset="0"/>
              </a:rPr>
              <a:t>của</a:t>
            </a:r>
            <a:r>
              <a:rPr lang="en-US" sz="2800" dirty="0">
                <a:latin typeface="#9Slide07 Cadena" panose="02000503000000020004" pitchFamily="2" charset="0"/>
                <a:cs typeface="Times New Roman" pitchFamily="18" charset="0"/>
              </a:rPr>
              <a:t> ng</a:t>
            </a:r>
            <a:r>
              <a:rPr lang="vi-VN" sz="2800" dirty="0">
                <a:latin typeface="#9Slide07 Cadena" panose="02000503000000020004" pitchFamily="2" charset="0"/>
                <a:cs typeface="Times New Roman" pitchFamily="18" charset="0"/>
              </a:rPr>
              <a:t>ư</a:t>
            </a:r>
            <a:r>
              <a:rPr lang="en-US" sz="2800" dirty="0" err="1">
                <a:latin typeface="#9Slide07 Cadena" panose="02000503000000020004" pitchFamily="2" charset="0"/>
                <a:cs typeface="Times New Roman" pitchFamily="18" charset="0"/>
              </a:rPr>
              <a:t>ời</a:t>
            </a:r>
            <a:r>
              <a:rPr lang="en-US" sz="2800" dirty="0">
                <a:latin typeface="#9Slide07 Cadena" panose="02000503000000020004" pitchFamily="2" charset="0"/>
                <a:cs typeface="Times New Roman" pitchFamily="18" charset="0"/>
              </a:rPr>
              <a:t> </a:t>
            </a:r>
            <a:r>
              <a:rPr lang="en-US" sz="2800" dirty="0" err="1">
                <a:latin typeface="#9Slide07 Cadena" panose="02000503000000020004" pitchFamily="2" charset="0"/>
                <a:cs typeface="Times New Roman" pitchFamily="18" charset="0"/>
              </a:rPr>
              <a:t>đó</a:t>
            </a:r>
            <a:r>
              <a:rPr lang="en-US" sz="2800" dirty="0">
                <a:latin typeface="#9Slide07 Cadena" panose="02000503000000020004" pitchFamily="2" charset="0"/>
                <a:cs typeface="Times New Roman" pitchFamily="18" charset="0"/>
              </a:rPr>
              <a:t> </a:t>
            </a:r>
            <a:r>
              <a:rPr lang="en-US" sz="2800" dirty="0" err="1">
                <a:latin typeface="#9Slide07 Cadena" panose="02000503000000020004" pitchFamily="2" charset="0"/>
                <a:cs typeface="Times New Roman" pitchFamily="18" charset="0"/>
              </a:rPr>
              <a:t>với</a:t>
            </a:r>
            <a:r>
              <a:rPr lang="en-US" sz="2800" dirty="0">
                <a:latin typeface="#9Slide07 Cadena" panose="02000503000000020004" pitchFamily="2" charset="0"/>
                <a:cs typeface="Times New Roman" pitchFamily="18" charset="0"/>
              </a:rPr>
              <a:t> </a:t>
            </a:r>
            <a:r>
              <a:rPr lang="en-US" sz="2800" dirty="0" err="1">
                <a:latin typeface="#9Slide07 Cadena" panose="02000503000000020004" pitchFamily="2" charset="0"/>
                <a:cs typeface="Times New Roman" pitchFamily="18" charset="0"/>
              </a:rPr>
              <a:t>đơn</a:t>
            </a:r>
            <a:r>
              <a:rPr lang="en-US" sz="2800" dirty="0">
                <a:latin typeface="#9Slide07 Cadena" panose="02000503000000020004" pitchFamily="2" charset="0"/>
                <a:cs typeface="Times New Roman" pitchFamily="18" charset="0"/>
              </a:rPr>
              <a:t> </a:t>
            </a:r>
            <a:r>
              <a:rPr lang="en-US" sz="2800" dirty="0" err="1">
                <a:latin typeface="#9Slide07 Cadena" panose="02000503000000020004" pitchFamily="2" charset="0"/>
                <a:cs typeface="Times New Roman" pitchFamily="18" charset="0"/>
              </a:rPr>
              <a:t>vị</a:t>
            </a:r>
            <a:r>
              <a:rPr lang="en-US" sz="2800" dirty="0">
                <a:latin typeface="#9Slide07 Cadena" panose="02000503000000020004" pitchFamily="2" charset="0"/>
                <a:cs typeface="Times New Roman" pitchFamily="18" charset="0"/>
              </a:rPr>
              <a:t> </a:t>
            </a:r>
            <a:r>
              <a:rPr lang="en-US" sz="2800" dirty="0" err="1">
                <a:latin typeface="#9Slide07 Cadena" panose="02000503000000020004" pitchFamily="2" charset="0"/>
                <a:cs typeface="Times New Roman" pitchFamily="18" charset="0"/>
              </a:rPr>
              <a:t>đo</a:t>
            </a:r>
            <a:r>
              <a:rPr lang="en-US" sz="2800" dirty="0">
                <a:latin typeface="#9Slide07 Cadena" panose="02000503000000020004" pitchFamily="2" charset="0"/>
                <a:cs typeface="Times New Roman" pitchFamily="18" charset="0"/>
              </a:rPr>
              <a:t> </a:t>
            </a:r>
            <a:r>
              <a:rPr lang="en-US" sz="2800" dirty="0" err="1">
                <a:latin typeface="#9Slide07 Cadena" panose="02000503000000020004" pitchFamily="2" charset="0"/>
                <a:cs typeface="Times New Roman" pitchFamily="18" charset="0"/>
              </a:rPr>
              <a:t>là</a:t>
            </a:r>
            <a:r>
              <a:rPr lang="en-US" sz="2800" dirty="0">
                <a:latin typeface="#9Slide07 Cadena" panose="02000503000000020004" pitchFamily="2" charset="0"/>
                <a:cs typeface="Times New Roman" pitchFamily="18" charset="0"/>
              </a:rPr>
              <a:t> m/</a:t>
            </a:r>
            <a:r>
              <a:rPr lang="en-US" sz="2800" dirty="0" err="1">
                <a:latin typeface="#9Slide07 Cadena" panose="02000503000000020004" pitchFamily="2" charset="0"/>
                <a:cs typeface="Times New Roman" pitchFamily="18" charset="0"/>
              </a:rPr>
              <a:t>giây</a:t>
            </a:r>
            <a:r>
              <a:rPr lang="en-US" sz="2800" dirty="0">
                <a:latin typeface="#9Slide07 Cadena" panose="02000503000000020004" pitchFamily="2" charset="0"/>
                <a:cs typeface="Times New Roman" pitchFamily="18" charset="0"/>
              </a:rPr>
              <a:t>.</a:t>
            </a:r>
            <a:endParaRPr lang="en-US" sz="2800" dirty="0">
              <a:latin typeface="#9Slide07 Cadena" panose="02000503000000020004" pitchFamily="2" charset="0"/>
            </a:endParaRPr>
          </a:p>
        </p:txBody>
      </p:sp>
      <p:sp>
        <p:nvSpPr>
          <p:cNvPr id="115" name="Google Shape;1984;p39">
            <a:extLst>
              <a:ext uri="{FF2B5EF4-FFF2-40B4-BE49-F238E27FC236}">
                <a16:creationId xmlns:a16="http://schemas.microsoft.com/office/drawing/2014/main" id="{B1BDE3F1-0649-4B0F-9764-CE8CB3FC14DE}"/>
              </a:ext>
            </a:extLst>
          </p:cNvPr>
          <p:cNvSpPr/>
          <p:nvPr/>
        </p:nvSpPr>
        <p:spPr>
          <a:xfrm>
            <a:off x="5331190" y="2139077"/>
            <a:ext cx="1954431" cy="621844"/>
          </a:xfrm>
          <a:custGeom>
            <a:avLst/>
            <a:gdLst/>
            <a:ahLst/>
            <a:cxnLst/>
            <a:rect l="l" t="t" r="r" b="b"/>
            <a:pathLst>
              <a:path w="80686" h="51779" extrusionOk="0">
                <a:moveTo>
                  <a:pt x="48272" y="0"/>
                </a:moveTo>
                <a:lnTo>
                  <a:pt x="45573" y="37"/>
                </a:lnTo>
                <a:lnTo>
                  <a:pt x="42873" y="94"/>
                </a:lnTo>
                <a:lnTo>
                  <a:pt x="40174" y="169"/>
                </a:lnTo>
                <a:lnTo>
                  <a:pt x="36537" y="281"/>
                </a:lnTo>
                <a:lnTo>
                  <a:pt x="32919" y="356"/>
                </a:lnTo>
                <a:lnTo>
                  <a:pt x="25664" y="506"/>
                </a:lnTo>
                <a:lnTo>
                  <a:pt x="11173" y="712"/>
                </a:lnTo>
                <a:lnTo>
                  <a:pt x="10611" y="731"/>
                </a:lnTo>
                <a:lnTo>
                  <a:pt x="10048" y="769"/>
                </a:lnTo>
                <a:lnTo>
                  <a:pt x="9467" y="825"/>
                </a:lnTo>
                <a:lnTo>
                  <a:pt x="8905" y="900"/>
                </a:lnTo>
                <a:lnTo>
                  <a:pt x="8361" y="994"/>
                </a:lnTo>
                <a:lnTo>
                  <a:pt x="7799" y="1106"/>
                </a:lnTo>
                <a:lnTo>
                  <a:pt x="7255" y="1256"/>
                </a:lnTo>
                <a:lnTo>
                  <a:pt x="6711" y="1406"/>
                </a:lnTo>
                <a:lnTo>
                  <a:pt x="6186" y="1593"/>
                </a:lnTo>
                <a:lnTo>
                  <a:pt x="5680" y="1818"/>
                </a:lnTo>
                <a:lnTo>
                  <a:pt x="5193" y="2062"/>
                </a:lnTo>
                <a:lnTo>
                  <a:pt x="4705" y="2343"/>
                </a:lnTo>
                <a:lnTo>
                  <a:pt x="4255" y="2643"/>
                </a:lnTo>
                <a:lnTo>
                  <a:pt x="3824" y="2981"/>
                </a:lnTo>
                <a:lnTo>
                  <a:pt x="3431" y="3356"/>
                </a:lnTo>
                <a:lnTo>
                  <a:pt x="3224" y="3562"/>
                </a:lnTo>
                <a:lnTo>
                  <a:pt x="3037" y="3768"/>
                </a:lnTo>
                <a:lnTo>
                  <a:pt x="2831" y="4031"/>
                </a:lnTo>
                <a:lnTo>
                  <a:pt x="2625" y="4312"/>
                </a:lnTo>
                <a:lnTo>
                  <a:pt x="2437" y="4593"/>
                </a:lnTo>
                <a:lnTo>
                  <a:pt x="2250" y="4893"/>
                </a:lnTo>
                <a:lnTo>
                  <a:pt x="2100" y="5193"/>
                </a:lnTo>
                <a:lnTo>
                  <a:pt x="1950" y="5493"/>
                </a:lnTo>
                <a:lnTo>
                  <a:pt x="1800" y="5811"/>
                </a:lnTo>
                <a:lnTo>
                  <a:pt x="1668" y="6130"/>
                </a:lnTo>
                <a:lnTo>
                  <a:pt x="1425" y="6786"/>
                </a:lnTo>
                <a:lnTo>
                  <a:pt x="1237" y="7461"/>
                </a:lnTo>
                <a:lnTo>
                  <a:pt x="1069" y="8136"/>
                </a:lnTo>
                <a:lnTo>
                  <a:pt x="919" y="8811"/>
                </a:lnTo>
                <a:lnTo>
                  <a:pt x="844" y="9167"/>
                </a:lnTo>
                <a:lnTo>
                  <a:pt x="619" y="10423"/>
                </a:lnTo>
                <a:lnTo>
                  <a:pt x="450" y="11698"/>
                </a:lnTo>
                <a:lnTo>
                  <a:pt x="300" y="12973"/>
                </a:lnTo>
                <a:lnTo>
                  <a:pt x="187" y="14247"/>
                </a:lnTo>
                <a:lnTo>
                  <a:pt x="112" y="15522"/>
                </a:lnTo>
                <a:lnTo>
                  <a:pt x="56" y="16816"/>
                </a:lnTo>
                <a:lnTo>
                  <a:pt x="19" y="18091"/>
                </a:lnTo>
                <a:lnTo>
                  <a:pt x="0" y="19384"/>
                </a:lnTo>
                <a:lnTo>
                  <a:pt x="0" y="20678"/>
                </a:lnTo>
                <a:lnTo>
                  <a:pt x="19" y="21971"/>
                </a:lnTo>
                <a:lnTo>
                  <a:pt x="56" y="24558"/>
                </a:lnTo>
                <a:lnTo>
                  <a:pt x="75" y="27126"/>
                </a:lnTo>
                <a:lnTo>
                  <a:pt x="94" y="28420"/>
                </a:lnTo>
                <a:lnTo>
                  <a:pt x="75" y="29713"/>
                </a:lnTo>
                <a:lnTo>
                  <a:pt x="37" y="31907"/>
                </a:lnTo>
                <a:lnTo>
                  <a:pt x="19" y="33032"/>
                </a:lnTo>
                <a:lnTo>
                  <a:pt x="19" y="34156"/>
                </a:lnTo>
                <a:lnTo>
                  <a:pt x="19" y="35300"/>
                </a:lnTo>
                <a:lnTo>
                  <a:pt x="56" y="36443"/>
                </a:lnTo>
                <a:lnTo>
                  <a:pt x="112" y="37568"/>
                </a:lnTo>
                <a:lnTo>
                  <a:pt x="206" y="38712"/>
                </a:lnTo>
                <a:lnTo>
                  <a:pt x="281" y="39274"/>
                </a:lnTo>
                <a:lnTo>
                  <a:pt x="356" y="39837"/>
                </a:lnTo>
                <a:lnTo>
                  <a:pt x="450" y="40399"/>
                </a:lnTo>
                <a:lnTo>
                  <a:pt x="544" y="40943"/>
                </a:lnTo>
                <a:lnTo>
                  <a:pt x="656" y="41486"/>
                </a:lnTo>
                <a:lnTo>
                  <a:pt x="787" y="42030"/>
                </a:lnTo>
                <a:lnTo>
                  <a:pt x="937" y="42574"/>
                </a:lnTo>
                <a:lnTo>
                  <a:pt x="1106" y="43099"/>
                </a:lnTo>
                <a:lnTo>
                  <a:pt x="1275" y="43623"/>
                </a:lnTo>
                <a:lnTo>
                  <a:pt x="1481" y="44148"/>
                </a:lnTo>
                <a:lnTo>
                  <a:pt x="1706" y="44655"/>
                </a:lnTo>
                <a:lnTo>
                  <a:pt x="1931" y="45161"/>
                </a:lnTo>
                <a:lnTo>
                  <a:pt x="2193" y="45648"/>
                </a:lnTo>
                <a:lnTo>
                  <a:pt x="2475" y="46135"/>
                </a:lnTo>
                <a:lnTo>
                  <a:pt x="2774" y="46604"/>
                </a:lnTo>
                <a:lnTo>
                  <a:pt x="3112" y="47073"/>
                </a:lnTo>
                <a:lnTo>
                  <a:pt x="3524" y="47598"/>
                </a:lnTo>
                <a:lnTo>
                  <a:pt x="3974" y="48104"/>
                </a:lnTo>
                <a:lnTo>
                  <a:pt x="4424" y="48554"/>
                </a:lnTo>
                <a:lnTo>
                  <a:pt x="4912" y="48966"/>
                </a:lnTo>
                <a:lnTo>
                  <a:pt x="5399" y="49360"/>
                </a:lnTo>
                <a:lnTo>
                  <a:pt x="5905" y="49697"/>
                </a:lnTo>
                <a:lnTo>
                  <a:pt x="6430" y="50016"/>
                </a:lnTo>
                <a:lnTo>
                  <a:pt x="6974" y="50297"/>
                </a:lnTo>
                <a:lnTo>
                  <a:pt x="7536" y="50560"/>
                </a:lnTo>
                <a:lnTo>
                  <a:pt x="8099" y="50785"/>
                </a:lnTo>
                <a:lnTo>
                  <a:pt x="8680" y="50991"/>
                </a:lnTo>
                <a:lnTo>
                  <a:pt x="9261" y="51160"/>
                </a:lnTo>
                <a:lnTo>
                  <a:pt x="9861" y="51310"/>
                </a:lnTo>
                <a:lnTo>
                  <a:pt x="10479" y="51422"/>
                </a:lnTo>
                <a:lnTo>
                  <a:pt x="11098" y="51535"/>
                </a:lnTo>
                <a:lnTo>
                  <a:pt x="11717" y="51610"/>
                </a:lnTo>
                <a:lnTo>
                  <a:pt x="12335" y="51685"/>
                </a:lnTo>
                <a:lnTo>
                  <a:pt x="12973" y="51722"/>
                </a:lnTo>
                <a:lnTo>
                  <a:pt x="13610" y="51759"/>
                </a:lnTo>
                <a:lnTo>
                  <a:pt x="14266" y="51778"/>
                </a:lnTo>
                <a:lnTo>
                  <a:pt x="15541" y="51778"/>
                </a:lnTo>
                <a:lnTo>
                  <a:pt x="16834" y="51722"/>
                </a:lnTo>
                <a:lnTo>
                  <a:pt x="18128" y="51647"/>
                </a:lnTo>
                <a:lnTo>
                  <a:pt x="19403" y="51553"/>
                </a:lnTo>
                <a:lnTo>
                  <a:pt x="21896" y="51366"/>
                </a:lnTo>
                <a:lnTo>
                  <a:pt x="23414" y="51253"/>
                </a:lnTo>
                <a:lnTo>
                  <a:pt x="24952" y="51160"/>
                </a:lnTo>
                <a:lnTo>
                  <a:pt x="26489" y="51103"/>
                </a:lnTo>
                <a:lnTo>
                  <a:pt x="28026" y="51047"/>
                </a:lnTo>
                <a:lnTo>
                  <a:pt x="29563" y="51028"/>
                </a:lnTo>
                <a:lnTo>
                  <a:pt x="31101" y="51010"/>
                </a:lnTo>
                <a:lnTo>
                  <a:pt x="32638" y="51010"/>
                </a:lnTo>
                <a:lnTo>
                  <a:pt x="34175" y="51028"/>
                </a:lnTo>
                <a:lnTo>
                  <a:pt x="37249" y="51085"/>
                </a:lnTo>
                <a:lnTo>
                  <a:pt x="40343" y="51178"/>
                </a:lnTo>
                <a:lnTo>
                  <a:pt x="43417" y="51310"/>
                </a:lnTo>
                <a:lnTo>
                  <a:pt x="46491" y="51460"/>
                </a:lnTo>
                <a:lnTo>
                  <a:pt x="49191" y="51572"/>
                </a:lnTo>
                <a:lnTo>
                  <a:pt x="51909" y="51685"/>
                </a:lnTo>
                <a:lnTo>
                  <a:pt x="53278" y="51722"/>
                </a:lnTo>
                <a:lnTo>
                  <a:pt x="54646" y="51741"/>
                </a:lnTo>
                <a:lnTo>
                  <a:pt x="55996" y="51722"/>
                </a:lnTo>
                <a:lnTo>
                  <a:pt x="57346" y="51703"/>
                </a:lnTo>
                <a:lnTo>
                  <a:pt x="58714" y="51666"/>
                </a:lnTo>
                <a:lnTo>
                  <a:pt x="60064" y="51572"/>
                </a:lnTo>
                <a:lnTo>
                  <a:pt x="61414" y="51478"/>
                </a:lnTo>
                <a:lnTo>
                  <a:pt x="62745" y="51328"/>
                </a:lnTo>
                <a:lnTo>
                  <a:pt x="64076" y="51141"/>
                </a:lnTo>
                <a:lnTo>
                  <a:pt x="65407" y="50916"/>
                </a:lnTo>
                <a:lnTo>
                  <a:pt x="66082" y="50785"/>
                </a:lnTo>
                <a:lnTo>
                  <a:pt x="66738" y="50653"/>
                </a:lnTo>
                <a:lnTo>
                  <a:pt x="67394" y="50485"/>
                </a:lnTo>
                <a:lnTo>
                  <a:pt x="68050" y="50316"/>
                </a:lnTo>
                <a:lnTo>
                  <a:pt x="68669" y="50147"/>
                </a:lnTo>
                <a:lnTo>
                  <a:pt x="69287" y="49979"/>
                </a:lnTo>
                <a:lnTo>
                  <a:pt x="69906" y="49772"/>
                </a:lnTo>
                <a:lnTo>
                  <a:pt x="70506" y="49547"/>
                </a:lnTo>
                <a:lnTo>
                  <a:pt x="71106" y="49322"/>
                </a:lnTo>
                <a:lnTo>
                  <a:pt x="71706" y="49060"/>
                </a:lnTo>
                <a:lnTo>
                  <a:pt x="72287" y="48798"/>
                </a:lnTo>
                <a:lnTo>
                  <a:pt x="72868" y="48498"/>
                </a:lnTo>
                <a:lnTo>
                  <a:pt x="73412" y="48179"/>
                </a:lnTo>
                <a:lnTo>
                  <a:pt x="73955" y="47841"/>
                </a:lnTo>
                <a:lnTo>
                  <a:pt x="74480" y="47485"/>
                </a:lnTo>
                <a:lnTo>
                  <a:pt x="74986" y="47092"/>
                </a:lnTo>
                <a:lnTo>
                  <a:pt x="75455" y="46698"/>
                </a:lnTo>
                <a:lnTo>
                  <a:pt x="75924" y="46248"/>
                </a:lnTo>
                <a:lnTo>
                  <a:pt x="76355" y="45798"/>
                </a:lnTo>
                <a:lnTo>
                  <a:pt x="76767" y="45292"/>
                </a:lnTo>
                <a:lnTo>
                  <a:pt x="77067" y="44898"/>
                </a:lnTo>
                <a:lnTo>
                  <a:pt x="77330" y="44486"/>
                </a:lnTo>
                <a:lnTo>
                  <a:pt x="77592" y="44073"/>
                </a:lnTo>
                <a:lnTo>
                  <a:pt x="77836" y="43642"/>
                </a:lnTo>
                <a:lnTo>
                  <a:pt x="78042" y="43192"/>
                </a:lnTo>
                <a:lnTo>
                  <a:pt x="78248" y="42742"/>
                </a:lnTo>
                <a:lnTo>
                  <a:pt x="78454" y="42292"/>
                </a:lnTo>
                <a:lnTo>
                  <a:pt x="78623" y="41824"/>
                </a:lnTo>
                <a:lnTo>
                  <a:pt x="78792" y="41355"/>
                </a:lnTo>
                <a:lnTo>
                  <a:pt x="78942" y="40868"/>
                </a:lnTo>
                <a:lnTo>
                  <a:pt x="79073" y="40399"/>
                </a:lnTo>
                <a:lnTo>
                  <a:pt x="79204" y="39912"/>
                </a:lnTo>
                <a:lnTo>
                  <a:pt x="79429" y="38937"/>
                </a:lnTo>
                <a:lnTo>
                  <a:pt x="79635" y="37962"/>
                </a:lnTo>
                <a:lnTo>
                  <a:pt x="79785" y="37118"/>
                </a:lnTo>
                <a:lnTo>
                  <a:pt x="79935" y="36294"/>
                </a:lnTo>
                <a:lnTo>
                  <a:pt x="80048" y="35450"/>
                </a:lnTo>
                <a:lnTo>
                  <a:pt x="80160" y="34606"/>
                </a:lnTo>
                <a:lnTo>
                  <a:pt x="80273" y="33781"/>
                </a:lnTo>
                <a:lnTo>
                  <a:pt x="80367" y="32938"/>
                </a:lnTo>
                <a:lnTo>
                  <a:pt x="80441" y="32094"/>
                </a:lnTo>
                <a:lnTo>
                  <a:pt x="80498" y="31251"/>
                </a:lnTo>
                <a:lnTo>
                  <a:pt x="80591" y="29563"/>
                </a:lnTo>
                <a:lnTo>
                  <a:pt x="80666" y="27858"/>
                </a:lnTo>
                <a:lnTo>
                  <a:pt x="80685" y="26170"/>
                </a:lnTo>
                <a:lnTo>
                  <a:pt x="80685" y="24464"/>
                </a:lnTo>
                <a:lnTo>
                  <a:pt x="80648" y="22777"/>
                </a:lnTo>
                <a:lnTo>
                  <a:pt x="80591" y="21071"/>
                </a:lnTo>
                <a:lnTo>
                  <a:pt x="80498" y="19365"/>
                </a:lnTo>
                <a:lnTo>
                  <a:pt x="80404" y="17659"/>
                </a:lnTo>
                <a:lnTo>
                  <a:pt x="80292" y="15972"/>
                </a:lnTo>
                <a:lnTo>
                  <a:pt x="80160" y="14266"/>
                </a:lnTo>
                <a:lnTo>
                  <a:pt x="79898" y="10873"/>
                </a:lnTo>
                <a:lnTo>
                  <a:pt x="79823" y="10086"/>
                </a:lnTo>
                <a:lnTo>
                  <a:pt x="79748" y="9298"/>
                </a:lnTo>
                <a:lnTo>
                  <a:pt x="79635" y="8511"/>
                </a:lnTo>
                <a:lnTo>
                  <a:pt x="79579" y="8136"/>
                </a:lnTo>
                <a:lnTo>
                  <a:pt x="79504" y="7742"/>
                </a:lnTo>
                <a:lnTo>
                  <a:pt x="79410" y="7367"/>
                </a:lnTo>
                <a:lnTo>
                  <a:pt x="79298" y="6992"/>
                </a:lnTo>
                <a:lnTo>
                  <a:pt x="79185" y="6618"/>
                </a:lnTo>
                <a:lnTo>
                  <a:pt x="79054" y="6261"/>
                </a:lnTo>
                <a:lnTo>
                  <a:pt x="78886" y="5905"/>
                </a:lnTo>
                <a:lnTo>
                  <a:pt x="78717" y="5549"/>
                </a:lnTo>
                <a:lnTo>
                  <a:pt x="78529" y="5212"/>
                </a:lnTo>
                <a:lnTo>
                  <a:pt x="78304" y="4893"/>
                </a:lnTo>
                <a:lnTo>
                  <a:pt x="78004" y="4499"/>
                </a:lnTo>
                <a:lnTo>
                  <a:pt x="77667" y="4124"/>
                </a:lnTo>
                <a:lnTo>
                  <a:pt x="77292" y="3768"/>
                </a:lnTo>
                <a:lnTo>
                  <a:pt x="76898" y="3449"/>
                </a:lnTo>
                <a:lnTo>
                  <a:pt x="76486" y="3149"/>
                </a:lnTo>
                <a:lnTo>
                  <a:pt x="76036" y="2868"/>
                </a:lnTo>
                <a:lnTo>
                  <a:pt x="75567" y="2606"/>
                </a:lnTo>
                <a:lnTo>
                  <a:pt x="75080" y="2381"/>
                </a:lnTo>
                <a:lnTo>
                  <a:pt x="74574" y="2156"/>
                </a:lnTo>
                <a:lnTo>
                  <a:pt x="74049" y="1968"/>
                </a:lnTo>
                <a:lnTo>
                  <a:pt x="73505" y="1781"/>
                </a:lnTo>
                <a:lnTo>
                  <a:pt x="72962" y="1631"/>
                </a:lnTo>
                <a:lnTo>
                  <a:pt x="72380" y="1481"/>
                </a:lnTo>
                <a:lnTo>
                  <a:pt x="71818" y="1350"/>
                </a:lnTo>
                <a:lnTo>
                  <a:pt x="71237" y="1219"/>
                </a:lnTo>
                <a:lnTo>
                  <a:pt x="70637" y="1125"/>
                </a:lnTo>
                <a:lnTo>
                  <a:pt x="70056" y="1031"/>
                </a:lnTo>
                <a:lnTo>
                  <a:pt x="69456" y="937"/>
                </a:lnTo>
                <a:lnTo>
                  <a:pt x="68256" y="806"/>
                </a:lnTo>
                <a:lnTo>
                  <a:pt x="67075" y="712"/>
                </a:lnTo>
                <a:lnTo>
                  <a:pt x="65913" y="619"/>
                </a:lnTo>
                <a:lnTo>
                  <a:pt x="63701" y="506"/>
                </a:lnTo>
                <a:lnTo>
                  <a:pt x="62689" y="450"/>
                </a:lnTo>
                <a:lnTo>
                  <a:pt x="61751" y="394"/>
                </a:lnTo>
                <a:lnTo>
                  <a:pt x="60401" y="300"/>
                </a:lnTo>
                <a:lnTo>
                  <a:pt x="59052" y="225"/>
                </a:lnTo>
                <a:lnTo>
                  <a:pt x="57702" y="150"/>
                </a:lnTo>
                <a:lnTo>
                  <a:pt x="56371" y="112"/>
                </a:lnTo>
                <a:lnTo>
                  <a:pt x="53671" y="37"/>
                </a:lnTo>
                <a:lnTo>
                  <a:pt x="50972" y="0"/>
                </a:lnTo>
                <a:close/>
              </a:path>
            </a:pathLst>
          </a:custGeom>
          <a:solidFill>
            <a:schemeClr val="accent5">
              <a:lumMod val="50000"/>
            </a:schemeClr>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US" sz="2800" b="1" dirty="0" err="1">
                <a:solidFill>
                  <a:schemeClr val="bg1"/>
                </a:solidFill>
                <a:latin typeface="#9Slide07 SVNUT Triumph Press" panose="00000500000000000000" pitchFamily="2" charset="0"/>
              </a:rPr>
              <a:t>Bài</a:t>
            </a:r>
            <a:r>
              <a:rPr lang="en-US" sz="2800" b="1" dirty="0">
                <a:solidFill>
                  <a:schemeClr val="bg1"/>
                </a:solidFill>
                <a:latin typeface="#9Slide07 SVNUT Triumph Press" panose="00000500000000000000" pitchFamily="2" charset="0"/>
              </a:rPr>
              <a:t> </a:t>
            </a:r>
            <a:r>
              <a:rPr lang="en-US" sz="2800" b="1" dirty="0" err="1">
                <a:solidFill>
                  <a:schemeClr val="bg1"/>
                </a:solidFill>
                <a:latin typeface="#9Slide07 SVNUT Triumph Press" panose="00000500000000000000" pitchFamily="2" charset="0"/>
              </a:rPr>
              <a:t>giải</a:t>
            </a:r>
            <a:endParaRPr sz="2800" b="1" dirty="0">
              <a:solidFill>
                <a:schemeClr val="bg1"/>
              </a:solidFill>
              <a:latin typeface="#9Slide07 SVNUT Triumph Press" panose="00000500000000000000" pitchFamily="2" charset="0"/>
            </a:endParaRPr>
          </a:p>
        </p:txBody>
      </p:sp>
      <p:sp>
        <p:nvSpPr>
          <p:cNvPr id="116" name="Rectangle 115">
            <a:extLst>
              <a:ext uri="{FF2B5EF4-FFF2-40B4-BE49-F238E27FC236}">
                <a16:creationId xmlns:a16="http://schemas.microsoft.com/office/drawing/2014/main" id="{D388D524-03AB-4482-8EAE-8D887C5E48A3}"/>
              </a:ext>
            </a:extLst>
          </p:cNvPr>
          <p:cNvSpPr/>
          <p:nvPr/>
        </p:nvSpPr>
        <p:spPr>
          <a:xfrm>
            <a:off x="3559863" y="3321193"/>
            <a:ext cx="5067413" cy="1569660"/>
          </a:xfrm>
          <a:prstGeom prst="rect">
            <a:avLst/>
          </a:prstGeom>
        </p:spPr>
        <p:txBody>
          <a:bodyPr wrap="none">
            <a:spAutoFit/>
          </a:bodyPr>
          <a:lstStyle/>
          <a:p>
            <a:r>
              <a:rPr lang="en-US" sz="3200" dirty="0" err="1">
                <a:latin typeface="#9Slide07 Itim" panose="00000500000000000000" pitchFamily="2" charset="-34"/>
                <a:cs typeface="#9Slide07 Itim" panose="00000500000000000000" pitchFamily="2" charset="-34"/>
                <a:sym typeface="Wingdings"/>
              </a:rPr>
              <a:t>Vận</a:t>
            </a:r>
            <a:r>
              <a:rPr lang="en-US" sz="3200" dirty="0">
                <a:latin typeface="#9Slide07 Itim" panose="00000500000000000000" pitchFamily="2" charset="-34"/>
                <a:cs typeface="#9Slide07 Itim" panose="00000500000000000000" pitchFamily="2" charset="-34"/>
                <a:sym typeface="Wingdings"/>
              </a:rPr>
              <a:t> </a:t>
            </a:r>
            <a:r>
              <a:rPr lang="en-US" sz="3200" dirty="0" err="1">
                <a:latin typeface="#9Slide07 Itim" panose="00000500000000000000" pitchFamily="2" charset="-34"/>
                <a:cs typeface="#9Slide07 Itim" panose="00000500000000000000" pitchFamily="2" charset="-34"/>
                <a:sym typeface="Wingdings"/>
              </a:rPr>
              <a:t>tốc</a:t>
            </a:r>
            <a:r>
              <a:rPr lang="en-US" sz="3200" dirty="0">
                <a:latin typeface="#9Slide07 Itim" panose="00000500000000000000" pitchFamily="2" charset="-34"/>
                <a:cs typeface="#9Slide07 Itim" panose="00000500000000000000" pitchFamily="2" charset="-34"/>
                <a:sym typeface="Wingdings"/>
              </a:rPr>
              <a:t> </a:t>
            </a:r>
            <a:r>
              <a:rPr lang="en-US" sz="3200" dirty="0" err="1">
                <a:latin typeface="#9Slide07 Itim" panose="00000500000000000000" pitchFamily="2" charset="-34"/>
                <a:cs typeface="#9Slide07 Itim" panose="00000500000000000000" pitchFamily="2" charset="-34"/>
                <a:sym typeface="Wingdings"/>
              </a:rPr>
              <a:t>của</a:t>
            </a:r>
            <a:r>
              <a:rPr lang="en-US" sz="3200" dirty="0">
                <a:latin typeface="#9Slide07 Itim" panose="00000500000000000000" pitchFamily="2" charset="-34"/>
                <a:cs typeface="#9Slide07 Itim" panose="00000500000000000000" pitchFamily="2" charset="-34"/>
                <a:sym typeface="Wingdings"/>
              </a:rPr>
              <a:t> </a:t>
            </a:r>
            <a:r>
              <a:rPr lang="en-US" sz="3200" dirty="0" err="1">
                <a:latin typeface="#9Slide07 Itim" panose="00000500000000000000" pitchFamily="2" charset="-34"/>
                <a:cs typeface="#9Slide07 Itim" panose="00000500000000000000" pitchFamily="2" charset="-34"/>
                <a:sym typeface="Wingdings"/>
              </a:rPr>
              <a:t>máy</a:t>
            </a:r>
            <a:r>
              <a:rPr lang="en-US" sz="3200" dirty="0">
                <a:latin typeface="#9Slide07 Itim" panose="00000500000000000000" pitchFamily="2" charset="-34"/>
                <a:cs typeface="#9Slide07 Itim" panose="00000500000000000000" pitchFamily="2" charset="-34"/>
                <a:sym typeface="Wingdings"/>
              </a:rPr>
              <a:t> bay </a:t>
            </a:r>
            <a:r>
              <a:rPr lang="en-US" sz="3200" dirty="0" err="1">
                <a:latin typeface="#9Slide07 Itim" panose="00000500000000000000" pitchFamily="2" charset="-34"/>
                <a:cs typeface="#9Slide07 Itim" panose="00000500000000000000" pitchFamily="2" charset="-34"/>
                <a:sym typeface="Wingdings"/>
              </a:rPr>
              <a:t>là</a:t>
            </a:r>
            <a:r>
              <a:rPr lang="en-US" sz="3200" dirty="0">
                <a:latin typeface="#9Slide07 Itim" panose="00000500000000000000" pitchFamily="2" charset="-34"/>
                <a:cs typeface="#9Slide07 Itim" panose="00000500000000000000" pitchFamily="2" charset="-34"/>
                <a:sym typeface="Wingdings"/>
              </a:rPr>
              <a:t>:</a:t>
            </a:r>
          </a:p>
          <a:p>
            <a:r>
              <a:rPr lang="en-US" sz="3200" dirty="0">
                <a:latin typeface="#9Slide07 Itim" panose="00000500000000000000" pitchFamily="2" charset="-34"/>
                <a:cs typeface="#9Slide07 Itim" panose="00000500000000000000" pitchFamily="2" charset="-34"/>
                <a:sym typeface="Wingdings"/>
              </a:rPr>
              <a:t>	400 : 80 = 5 (m/</a:t>
            </a:r>
            <a:r>
              <a:rPr lang="en-US" sz="3200" dirty="0" err="1">
                <a:latin typeface="#9Slide07 Itim" panose="00000500000000000000" pitchFamily="2" charset="-34"/>
                <a:cs typeface="#9Slide07 Itim" panose="00000500000000000000" pitchFamily="2" charset="-34"/>
                <a:sym typeface="Wingdings"/>
              </a:rPr>
              <a:t>giây</a:t>
            </a:r>
            <a:r>
              <a:rPr lang="en-US" sz="3200" dirty="0">
                <a:latin typeface="#9Slide07 Itim" panose="00000500000000000000" pitchFamily="2" charset="-34"/>
                <a:cs typeface="#9Slide07 Itim" panose="00000500000000000000" pitchFamily="2" charset="-34"/>
                <a:sym typeface="Wingdings"/>
              </a:rPr>
              <a:t>)</a:t>
            </a:r>
          </a:p>
          <a:p>
            <a:r>
              <a:rPr lang="en-US" sz="3200" dirty="0">
                <a:latin typeface="#9Slide07 Itim" panose="00000500000000000000" pitchFamily="2" charset="-34"/>
                <a:cs typeface="#9Slide07 Itim" panose="00000500000000000000" pitchFamily="2" charset="-34"/>
                <a:sym typeface="Wingdings"/>
              </a:rPr>
              <a:t>		</a:t>
            </a:r>
            <a:r>
              <a:rPr lang="en-US" sz="3200" dirty="0" err="1">
                <a:latin typeface="#9Slide07 Itim" panose="00000500000000000000" pitchFamily="2" charset="-34"/>
                <a:cs typeface="#9Slide07 Itim" panose="00000500000000000000" pitchFamily="2" charset="-34"/>
                <a:sym typeface="Wingdings"/>
              </a:rPr>
              <a:t>Đáp</a:t>
            </a:r>
            <a:r>
              <a:rPr lang="en-US" sz="3200" dirty="0">
                <a:latin typeface="#9Slide07 Itim" panose="00000500000000000000" pitchFamily="2" charset="-34"/>
                <a:cs typeface="#9Slide07 Itim" panose="00000500000000000000" pitchFamily="2" charset="-34"/>
                <a:sym typeface="Wingdings"/>
              </a:rPr>
              <a:t> </a:t>
            </a:r>
            <a:r>
              <a:rPr lang="en-US" sz="3200" dirty="0" err="1">
                <a:latin typeface="#9Slide07 Itim" panose="00000500000000000000" pitchFamily="2" charset="-34"/>
                <a:cs typeface="#9Slide07 Itim" panose="00000500000000000000" pitchFamily="2" charset="-34"/>
                <a:sym typeface="Wingdings"/>
              </a:rPr>
              <a:t>số</a:t>
            </a:r>
            <a:r>
              <a:rPr lang="en-US" sz="3200" dirty="0">
                <a:latin typeface="#9Slide07 Itim" panose="00000500000000000000" pitchFamily="2" charset="-34"/>
                <a:cs typeface="#9Slide07 Itim" panose="00000500000000000000" pitchFamily="2" charset="-34"/>
                <a:sym typeface="Wingdings"/>
              </a:rPr>
              <a:t>: 5 m/</a:t>
            </a:r>
            <a:r>
              <a:rPr lang="en-US" sz="3200" dirty="0" err="1">
                <a:latin typeface="#9Slide07 Itim" panose="00000500000000000000" pitchFamily="2" charset="-34"/>
                <a:cs typeface="#9Slide07 Itim" panose="00000500000000000000" pitchFamily="2" charset="-34"/>
                <a:sym typeface="Wingdings"/>
              </a:rPr>
              <a:t>giây</a:t>
            </a:r>
            <a:r>
              <a:rPr lang="en-US" sz="3200" dirty="0">
                <a:latin typeface="#9Slide07 Itim" panose="00000500000000000000" pitchFamily="2" charset="-34"/>
                <a:cs typeface="#9Slide07 Itim" panose="00000500000000000000" pitchFamily="2" charset="-34"/>
                <a:sym typeface="Wingdings"/>
              </a:rPr>
              <a:t>.</a:t>
            </a:r>
          </a:p>
        </p:txBody>
      </p:sp>
      <p:cxnSp>
        <p:nvCxnSpPr>
          <p:cNvPr id="119" name="Straight Connector 118">
            <a:extLst>
              <a:ext uri="{FF2B5EF4-FFF2-40B4-BE49-F238E27FC236}">
                <a16:creationId xmlns:a16="http://schemas.microsoft.com/office/drawing/2014/main" id="{3762C29B-7B5E-438A-A5EB-A45362F152BE}"/>
              </a:ext>
            </a:extLst>
          </p:cNvPr>
          <p:cNvCxnSpPr>
            <a:cxnSpLocks/>
          </p:cNvCxnSpPr>
          <p:nvPr/>
        </p:nvCxnSpPr>
        <p:spPr>
          <a:xfrm>
            <a:off x="2134720" y="1605190"/>
            <a:ext cx="1097280" cy="0"/>
          </a:xfrm>
          <a:prstGeom prst="line">
            <a:avLst/>
          </a:prstGeom>
          <a:ln w="28575">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120" name="Straight Connector 119">
            <a:extLst>
              <a:ext uri="{FF2B5EF4-FFF2-40B4-BE49-F238E27FC236}">
                <a16:creationId xmlns:a16="http://schemas.microsoft.com/office/drawing/2014/main" id="{AB5463C4-BB6E-44B2-8CF8-31F2C46D41E9}"/>
              </a:ext>
            </a:extLst>
          </p:cNvPr>
          <p:cNvCxnSpPr>
            <a:cxnSpLocks/>
          </p:cNvCxnSpPr>
          <p:nvPr/>
        </p:nvCxnSpPr>
        <p:spPr>
          <a:xfrm>
            <a:off x="6645554" y="1172385"/>
            <a:ext cx="2011680" cy="0"/>
          </a:xfrm>
          <a:prstGeom prst="line">
            <a:avLst/>
          </a:prstGeom>
          <a:ln w="28575">
            <a:solidFill>
              <a:srgbClr val="7030A0"/>
            </a:solidFill>
          </a:ln>
        </p:spPr>
        <p:style>
          <a:lnRef idx="1">
            <a:schemeClr val="accent1"/>
          </a:lnRef>
          <a:fillRef idx="0">
            <a:schemeClr val="accent1"/>
          </a:fillRef>
          <a:effectRef idx="0">
            <a:schemeClr val="accent1"/>
          </a:effectRef>
          <a:fontRef idx="minor">
            <a:schemeClr val="tx1"/>
          </a:fontRef>
        </p:style>
      </p:cxnSp>
      <p:sp>
        <p:nvSpPr>
          <p:cNvPr id="124" name="Google Shape;1984;p39">
            <a:extLst>
              <a:ext uri="{FF2B5EF4-FFF2-40B4-BE49-F238E27FC236}">
                <a16:creationId xmlns:a16="http://schemas.microsoft.com/office/drawing/2014/main" id="{61AEF55E-BD5F-4267-A91F-123DA3FD6644}"/>
              </a:ext>
            </a:extLst>
          </p:cNvPr>
          <p:cNvSpPr/>
          <p:nvPr/>
        </p:nvSpPr>
        <p:spPr>
          <a:xfrm>
            <a:off x="720626" y="2111974"/>
            <a:ext cx="1954431" cy="621844"/>
          </a:xfrm>
          <a:custGeom>
            <a:avLst/>
            <a:gdLst/>
            <a:ahLst/>
            <a:cxnLst/>
            <a:rect l="l" t="t" r="r" b="b"/>
            <a:pathLst>
              <a:path w="80686" h="51779" extrusionOk="0">
                <a:moveTo>
                  <a:pt x="48272" y="0"/>
                </a:moveTo>
                <a:lnTo>
                  <a:pt x="45573" y="37"/>
                </a:lnTo>
                <a:lnTo>
                  <a:pt x="42873" y="94"/>
                </a:lnTo>
                <a:lnTo>
                  <a:pt x="40174" y="169"/>
                </a:lnTo>
                <a:lnTo>
                  <a:pt x="36537" y="281"/>
                </a:lnTo>
                <a:lnTo>
                  <a:pt x="32919" y="356"/>
                </a:lnTo>
                <a:lnTo>
                  <a:pt x="25664" y="506"/>
                </a:lnTo>
                <a:lnTo>
                  <a:pt x="11173" y="712"/>
                </a:lnTo>
                <a:lnTo>
                  <a:pt x="10611" y="731"/>
                </a:lnTo>
                <a:lnTo>
                  <a:pt x="10048" y="769"/>
                </a:lnTo>
                <a:lnTo>
                  <a:pt x="9467" y="825"/>
                </a:lnTo>
                <a:lnTo>
                  <a:pt x="8905" y="900"/>
                </a:lnTo>
                <a:lnTo>
                  <a:pt x="8361" y="994"/>
                </a:lnTo>
                <a:lnTo>
                  <a:pt x="7799" y="1106"/>
                </a:lnTo>
                <a:lnTo>
                  <a:pt x="7255" y="1256"/>
                </a:lnTo>
                <a:lnTo>
                  <a:pt x="6711" y="1406"/>
                </a:lnTo>
                <a:lnTo>
                  <a:pt x="6186" y="1593"/>
                </a:lnTo>
                <a:lnTo>
                  <a:pt x="5680" y="1818"/>
                </a:lnTo>
                <a:lnTo>
                  <a:pt x="5193" y="2062"/>
                </a:lnTo>
                <a:lnTo>
                  <a:pt x="4705" y="2343"/>
                </a:lnTo>
                <a:lnTo>
                  <a:pt x="4255" y="2643"/>
                </a:lnTo>
                <a:lnTo>
                  <a:pt x="3824" y="2981"/>
                </a:lnTo>
                <a:lnTo>
                  <a:pt x="3431" y="3356"/>
                </a:lnTo>
                <a:lnTo>
                  <a:pt x="3224" y="3562"/>
                </a:lnTo>
                <a:lnTo>
                  <a:pt x="3037" y="3768"/>
                </a:lnTo>
                <a:lnTo>
                  <a:pt x="2831" y="4031"/>
                </a:lnTo>
                <a:lnTo>
                  <a:pt x="2625" y="4312"/>
                </a:lnTo>
                <a:lnTo>
                  <a:pt x="2437" y="4593"/>
                </a:lnTo>
                <a:lnTo>
                  <a:pt x="2250" y="4893"/>
                </a:lnTo>
                <a:lnTo>
                  <a:pt x="2100" y="5193"/>
                </a:lnTo>
                <a:lnTo>
                  <a:pt x="1950" y="5493"/>
                </a:lnTo>
                <a:lnTo>
                  <a:pt x="1800" y="5811"/>
                </a:lnTo>
                <a:lnTo>
                  <a:pt x="1668" y="6130"/>
                </a:lnTo>
                <a:lnTo>
                  <a:pt x="1425" y="6786"/>
                </a:lnTo>
                <a:lnTo>
                  <a:pt x="1237" y="7461"/>
                </a:lnTo>
                <a:lnTo>
                  <a:pt x="1069" y="8136"/>
                </a:lnTo>
                <a:lnTo>
                  <a:pt x="919" y="8811"/>
                </a:lnTo>
                <a:lnTo>
                  <a:pt x="844" y="9167"/>
                </a:lnTo>
                <a:lnTo>
                  <a:pt x="619" y="10423"/>
                </a:lnTo>
                <a:lnTo>
                  <a:pt x="450" y="11698"/>
                </a:lnTo>
                <a:lnTo>
                  <a:pt x="300" y="12973"/>
                </a:lnTo>
                <a:lnTo>
                  <a:pt x="187" y="14247"/>
                </a:lnTo>
                <a:lnTo>
                  <a:pt x="112" y="15522"/>
                </a:lnTo>
                <a:lnTo>
                  <a:pt x="56" y="16816"/>
                </a:lnTo>
                <a:lnTo>
                  <a:pt x="19" y="18091"/>
                </a:lnTo>
                <a:lnTo>
                  <a:pt x="0" y="19384"/>
                </a:lnTo>
                <a:lnTo>
                  <a:pt x="0" y="20678"/>
                </a:lnTo>
                <a:lnTo>
                  <a:pt x="19" y="21971"/>
                </a:lnTo>
                <a:lnTo>
                  <a:pt x="56" y="24558"/>
                </a:lnTo>
                <a:lnTo>
                  <a:pt x="75" y="27126"/>
                </a:lnTo>
                <a:lnTo>
                  <a:pt x="94" y="28420"/>
                </a:lnTo>
                <a:lnTo>
                  <a:pt x="75" y="29713"/>
                </a:lnTo>
                <a:lnTo>
                  <a:pt x="37" y="31907"/>
                </a:lnTo>
                <a:lnTo>
                  <a:pt x="19" y="33032"/>
                </a:lnTo>
                <a:lnTo>
                  <a:pt x="19" y="34156"/>
                </a:lnTo>
                <a:lnTo>
                  <a:pt x="19" y="35300"/>
                </a:lnTo>
                <a:lnTo>
                  <a:pt x="56" y="36443"/>
                </a:lnTo>
                <a:lnTo>
                  <a:pt x="112" y="37568"/>
                </a:lnTo>
                <a:lnTo>
                  <a:pt x="206" y="38712"/>
                </a:lnTo>
                <a:lnTo>
                  <a:pt x="281" y="39274"/>
                </a:lnTo>
                <a:lnTo>
                  <a:pt x="356" y="39837"/>
                </a:lnTo>
                <a:lnTo>
                  <a:pt x="450" y="40399"/>
                </a:lnTo>
                <a:lnTo>
                  <a:pt x="544" y="40943"/>
                </a:lnTo>
                <a:lnTo>
                  <a:pt x="656" y="41486"/>
                </a:lnTo>
                <a:lnTo>
                  <a:pt x="787" y="42030"/>
                </a:lnTo>
                <a:lnTo>
                  <a:pt x="937" y="42574"/>
                </a:lnTo>
                <a:lnTo>
                  <a:pt x="1106" y="43099"/>
                </a:lnTo>
                <a:lnTo>
                  <a:pt x="1275" y="43623"/>
                </a:lnTo>
                <a:lnTo>
                  <a:pt x="1481" y="44148"/>
                </a:lnTo>
                <a:lnTo>
                  <a:pt x="1706" y="44655"/>
                </a:lnTo>
                <a:lnTo>
                  <a:pt x="1931" y="45161"/>
                </a:lnTo>
                <a:lnTo>
                  <a:pt x="2193" y="45648"/>
                </a:lnTo>
                <a:lnTo>
                  <a:pt x="2475" y="46135"/>
                </a:lnTo>
                <a:lnTo>
                  <a:pt x="2774" y="46604"/>
                </a:lnTo>
                <a:lnTo>
                  <a:pt x="3112" y="47073"/>
                </a:lnTo>
                <a:lnTo>
                  <a:pt x="3524" y="47598"/>
                </a:lnTo>
                <a:lnTo>
                  <a:pt x="3974" y="48104"/>
                </a:lnTo>
                <a:lnTo>
                  <a:pt x="4424" y="48554"/>
                </a:lnTo>
                <a:lnTo>
                  <a:pt x="4912" y="48966"/>
                </a:lnTo>
                <a:lnTo>
                  <a:pt x="5399" y="49360"/>
                </a:lnTo>
                <a:lnTo>
                  <a:pt x="5905" y="49697"/>
                </a:lnTo>
                <a:lnTo>
                  <a:pt x="6430" y="50016"/>
                </a:lnTo>
                <a:lnTo>
                  <a:pt x="6974" y="50297"/>
                </a:lnTo>
                <a:lnTo>
                  <a:pt x="7536" y="50560"/>
                </a:lnTo>
                <a:lnTo>
                  <a:pt x="8099" y="50785"/>
                </a:lnTo>
                <a:lnTo>
                  <a:pt x="8680" y="50991"/>
                </a:lnTo>
                <a:lnTo>
                  <a:pt x="9261" y="51160"/>
                </a:lnTo>
                <a:lnTo>
                  <a:pt x="9861" y="51310"/>
                </a:lnTo>
                <a:lnTo>
                  <a:pt x="10479" y="51422"/>
                </a:lnTo>
                <a:lnTo>
                  <a:pt x="11098" y="51535"/>
                </a:lnTo>
                <a:lnTo>
                  <a:pt x="11717" y="51610"/>
                </a:lnTo>
                <a:lnTo>
                  <a:pt x="12335" y="51685"/>
                </a:lnTo>
                <a:lnTo>
                  <a:pt x="12973" y="51722"/>
                </a:lnTo>
                <a:lnTo>
                  <a:pt x="13610" y="51759"/>
                </a:lnTo>
                <a:lnTo>
                  <a:pt x="14266" y="51778"/>
                </a:lnTo>
                <a:lnTo>
                  <a:pt x="15541" y="51778"/>
                </a:lnTo>
                <a:lnTo>
                  <a:pt x="16834" y="51722"/>
                </a:lnTo>
                <a:lnTo>
                  <a:pt x="18128" y="51647"/>
                </a:lnTo>
                <a:lnTo>
                  <a:pt x="19403" y="51553"/>
                </a:lnTo>
                <a:lnTo>
                  <a:pt x="21896" y="51366"/>
                </a:lnTo>
                <a:lnTo>
                  <a:pt x="23414" y="51253"/>
                </a:lnTo>
                <a:lnTo>
                  <a:pt x="24952" y="51160"/>
                </a:lnTo>
                <a:lnTo>
                  <a:pt x="26489" y="51103"/>
                </a:lnTo>
                <a:lnTo>
                  <a:pt x="28026" y="51047"/>
                </a:lnTo>
                <a:lnTo>
                  <a:pt x="29563" y="51028"/>
                </a:lnTo>
                <a:lnTo>
                  <a:pt x="31101" y="51010"/>
                </a:lnTo>
                <a:lnTo>
                  <a:pt x="32638" y="51010"/>
                </a:lnTo>
                <a:lnTo>
                  <a:pt x="34175" y="51028"/>
                </a:lnTo>
                <a:lnTo>
                  <a:pt x="37249" y="51085"/>
                </a:lnTo>
                <a:lnTo>
                  <a:pt x="40343" y="51178"/>
                </a:lnTo>
                <a:lnTo>
                  <a:pt x="43417" y="51310"/>
                </a:lnTo>
                <a:lnTo>
                  <a:pt x="46491" y="51460"/>
                </a:lnTo>
                <a:lnTo>
                  <a:pt x="49191" y="51572"/>
                </a:lnTo>
                <a:lnTo>
                  <a:pt x="51909" y="51685"/>
                </a:lnTo>
                <a:lnTo>
                  <a:pt x="53278" y="51722"/>
                </a:lnTo>
                <a:lnTo>
                  <a:pt x="54646" y="51741"/>
                </a:lnTo>
                <a:lnTo>
                  <a:pt x="55996" y="51722"/>
                </a:lnTo>
                <a:lnTo>
                  <a:pt x="57346" y="51703"/>
                </a:lnTo>
                <a:lnTo>
                  <a:pt x="58714" y="51666"/>
                </a:lnTo>
                <a:lnTo>
                  <a:pt x="60064" y="51572"/>
                </a:lnTo>
                <a:lnTo>
                  <a:pt x="61414" y="51478"/>
                </a:lnTo>
                <a:lnTo>
                  <a:pt x="62745" y="51328"/>
                </a:lnTo>
                <a:lnTo>
                  <a:pt x="64076" y="51141"/>
                </a:lnTo>
                <a:lnTo>
                  <a:pt x="65407" y="50916"/>
                </a:lnTo>
                <a:lnTo>
                  <a:pt x="66082" y="50785"/>
                </a:lnTo>
                <a:lnTo>
                  <a:pt x="66738" y="50653"/>
                </a:lnTo>
                <a:lnTo>
                  <a:pt x="67394" y="50485"/>
                </a:lnTo>
                <a:lnTo>
                  <a:pt x="68050" y="50316"/>
                </a:lnTo>
                <a:lnTo>
                  <a:pt x="68669" y="50147"/>
                </a:lnTo>
                <a:lnTo>
                  <a:pt x="69287" y="49979"/>
                </a:lnTo>
                <a:lnTo>
                  <a:pt x="69906" y="49772"/>
                </a:lnTo>
                <a:lnTo>
                  <a:pt x="70506" y="49547"/>
                </a:lnTo>
                <a:lnTo>
                  <a:pt x="71106" y="49322"/>
                </a:lnTo>
                <a:lnTo>
                  <a:pt x="71706" y="49060"/>
                </a:lnTo>
                <a:lnTo>
                  <a:pt x="72287" y="48798"/>
                </a:lnTo>
                <a:lnTo>
                  <a:pt x="72868" y="48498"/>
                </a:lnTo>
                <a:lnTo>
                  <a:pt x="73412" y="48179"/>
                </a:lnTo>
                <a:lnTo>
                  <a:pt x="73955" y="47841"/>
                </a:lnTo>
                <a:lnTo>
                  <a:pt x="74480" y="47485"/>
                </a:lnTo>
                <a:lnTo>
                  <a:pt x="74986" y="47092"/>
                </a:lnTo>
                <a:lnTo>
                  <a:pt x="75455" y="46698"/>
                </a:lnTo>
                <a:lnTo>
                  <a:pt x="75924" y="46248"/>
                </a:lnTo>
                <a:lnTo>
                  <a:pt x="76355" y="45798"/>
                </a:lnTo>
                <a:lnTo>
                  <a:pt x="76767" y="45292"/>
                </a:lnTo>
                <a:lnTo>
                  <a:pt x="77067" y="44898"/>
                </a:lnTo>
                <a:lnTo>
                  <a:pt x="77330" y="44486"/>
                </a:lnTo>
                <a:lnTo>
                  <a:pt x="77592" y="44073"/>
                </a:lnTo>
                <a:lnTo>
                  <a:pt x="77836" y="43642"/>
                </a:lnTo>
                <a:lnTo>
                  <a:pt x="78042" y="43192"/>
                </a:lnTo>
                <a:lnTo>
                  <a:pt x="78248" y="42742"/>
                </a:lnTo>
                <a:lnTo>
                  <a:pt x="78454" y="42292"/>
                </a:lnTo>
                <a:lnTo>
                  <a:pt x="78623" y="41824"/>
                </a:lnTo>
                <a:lnTo>
                  <a:pt x="78792" y="41355"/>
                </a:lnTo>
                <a:lnTo>
                  <a:pt x="78942" y="40868"/>
                </a:lnTo>
                <a:lnTo>
                  <a:pt x="79073" y="40399"/>
                </a:lnTo>
                <a:lnTo>
                  <a:pt x="79204" y="39912"/>
                </a:lnTo>
                <a:lnTo>
                  <a:pt x="79429" y="38937"/>
                </a:lnTo>
                <a:lnTo>
                  <a:pt x="79635" y="37962"/>
                </a:lnTo>
                <a:lnTo>
                  <a:pt x="79785" y="37118"/>
                </a:lnTo>
                <a:lnTo>
                  <a:pt x="79935" y="36294"/>
                </a:lnTo>
                <a:lnTo>
                  <a:pt x="80048" y="35450"/>
                </a:lnTo>
                <a:lnTo>
                  <a:pt x="80160" y="34606"/>
                </a:lnTo>
                <a:lnTo>
                  <a:pt x="80273" y="33781"/>
                </a:lnTo>
                <a:lnTo>
                  <a:pt x="80367" y="32938"/>
                </a:lnTo>
                <a:lnTo>
                  <a:pt x="80441" y="32094"/>
                </a:lnTo>
                <a:lnTo>
                  <a:pt x="80498" y="31251"/>
                </a:lnTo>
                <a:lnTo>
                  <a:pt x="80591" y="29563"/>
                </a:lnTo>
                <a:lnTo>
                  <a:pt x="80666" y="27858"/>
                </a:lnTo>
                <a:lnTo>
                  <a:pt x="80685" y="26170"/>
                </a:lnTo>
                <a:lnTo>
                  <a:pt x="80685" y="24464"/>
                </a:lnTo>
                <a:lnTo>
                  <a:pt x="80648" y="22777"/>
                </a:lnTo>
                <a:lnTo>
                  <a:pt x="80591" y="21071"/>
                </a:lnTo>
                <a:lnTo>
                  <a:pt x="80498" y="19365"/>
                </a:lnTo>
                <a:lnTo>
                  <a:pt x="80404" y="17659"/>
                </a:lnTo>
                <a:lnTo>
                  <a:pt x="80292" y="15972"/>
                </a:lnTo>
                <a:lnTo>
                  <a:pt x="80160" y="14266"/>
                </a:lnTo>
                <a:lnTo>
                  <a:pt x="79898" y="10873"/>
                </a:lnTo>
                <a:lnTo>
                  <a:pt x="79823" y="10086"/>
                </a:lnTo>
                <a:lnTo>
                  <a:pt x="79748" y="9298"/>
                </a:lnTo>
                <a:lnTo>
                  <a:pt x="79635" y="8511"/>
                </a:lnTo>
                <a:lnTo>
                  <a:pt x="79579" y="8136"/>
                </a:lnTo>
                <a:lnTo>
                  <a:pt x="79504" y="7742"/>
                </a:lnTo>
                <a:lnTo>
                  <a:pt x="79410" y="7367"/>
                </a:lnTo>
                <a:lnTo>
                  <a:pt x="79298" y="6992"/>
                </a:lnTo>
                <a:lnTo>
                  <a:pt x="79185" y="6618"/>
                </a:lnTo>
                <a:lnTo>
                  <a:pt x="79054" y="6261"/>
                </a:lnTo>
                <a:lnTo>
                  <a:pt x="78886" y="5905"/>
                </a:lnTo>
                <a:lnTo>
                  <a:pt x="78717" y="5549"/>
                </a:lnTo>
                <a:lnTo>
                  <a:pt x="78529" y="5212"/>
                </a:lnTo>
                <a:lnTo>
                  <a:pt x="78304" y="4893"/>
                </a:lnTo>
                <a:lnTo>
                  <a:pt x="78004" y="4499"/>
                </a:lnTo>
                <a:lnTo>
                  <a:pt x="77667" y="4124"/>
                </a:lnTo>
                <a:lnTo>
                  <a:pt x="77292" y="3768"/>
                </a:lnTo>
                <a:lnTo>
                  <a:pt x="76898" y="3449"/>
                </a:lnTo>
                <a:lnTo>
                  <a:pt x="76486" y="3149"/>
                </a:lnTo>
                <a:lnTo>
                  <a:pt x="76036" y="2868"/>
                </a:lnTo>
                <a:lnTo>
                  <a:pt x="75567" y="2606"/>
                </a:lnTo>
                <a:lnTo>
                  <a:pt x="75080" y="2381"/>
                </a:lnTo>
                <a:lnTo>
                  <a:pt x="74574" y="2156"/>
                </a:lnTo>
                <a:lnTo>
                  <a:pt x="74049" y="1968"/>
                </a:lnTo>
                <a:lnTo>
                  <a:pt x="73505" y="1781"/>
                </a:lnTo>
                <a:lnTo>
                  <a:pt x="72962" y="1631"/>
                </a:lnTo>
                <a:lnTo>
                  <a:pt x="72380" y="1481"/>
                </a:lnTo>
                <a:lnTo>
                  <a:pt x="71818" y="1350"/>
                </a:lnTo>
                <a:lnTo>
                  <a:pt x="71237" y="1219"/>
                </a:lnTo>
                <a:lnTo>
                  <a:pt x="70637" y="1125"/>
                </a:lnTo>
                <a:lnTo>
                  <a:pt x="70056" y="1031"/>
                </a:lnTo>
                <a:lnTo>
                  <a:pt x="69456" y="937"/>
                </a:lnTo>
                <a:lnTo>
                  <a:pt x="68256" y="806"/>
                </a:lnTo>
                <a:lnTo>
                  <a:pt x="67075" y="712"/>
                </a:lnTo>
                <a:lnTo>
                  <a:pt x="65913" y="619"/>
                </a:lnTo>
                <a:lnTo>
                  <a:pt x="63701" y="506"/>
                </a:lnTo>
                <a:lnTo>
                  <a:pt x="62689" y="450"/>
                </a:lnTo>
                <a:lnTo>
                  <a:pt x="61751" y="394"/>
                </a:lnTo>
                <a:lnTo>
                  <a:pt x="60401" y="300"/>
                </a:lnTo>
                <a:lnTo>
                  <a:pt x="59052" y="225"/>
                </a:lnTo>
                <a:lnTo>
                  <a:pt x="57702" y="150"/>
                </a:lnTo>
                <a:lnTo>
                  <a:pt x="56371" y="112"/>
                </a:lnTo>
                <a:lnTo>
                  <a:pt x="53671" y="37"/>
                </a:lnTo>
                <a:lnTo>
                  <a:pt x="50972" y="0"/>
                </a:lnTo>
                <a:close/>
              </a:path>
            </a:pathLst>
          </a:custGeom>
          <a:solidFill>
            <a:schemeClr val="accent5">
              <a:lumMod val="50000"/>
            </a:schemeClr>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US" sz="2800" b="1" dirty="0" err="1">
                <a:solidFill>
                  <a:schemeClr val="bg1"/>
                </a:solidFill>
                <a:latin typeface="#9Slide07 SVNUT Triumph Press" panose="00000500000000000000" pitchFamily="2" charset="0"/>
              </a:rPr>
              <a:t>Tóm</a:t>
            </a:r>
            <a:r>
              <a:rPr lang="en-US" sz="2800" b="1" dirty="0">
                <a:solidFill>
                  <a:schemeClr val="bg1"/>
                </a:solidFill>
                <a:latin typeface="#9Slide07 SVNUT Triumph Press" panose="00000500000000000000" pitchFamily="2" charset="0"/>
              </a:rPr>
              <a:t> </a:t>
            </a:r>
            <a:r>
              <a:rPr lang="en-US" sz="2800" b="1" dirty="0" err="1">
                <a:solidFill>
                  <a:schemeClr val="bg1"/>
                </a:solidFill>
                <a:latin typeface="#9Slide07 SVNUT Triumph Press" panose="00000500000000000000" pitchFamily="2" charset="0"/>
              </a:rPr>
              <a:t>tắt</a:t>
            </a:r>
            <a:endParaRPr sz="2800" b="1" dirty="0">
              <a:solidFill>
                <a:schemeClr val="bg1"/>
              </a:solidFill>
              <a:latin typeface="#9Slide07 SVNUT Triumph Press" panose="00000500000000000000" pitchFamily="2" charset="0"/>
            </a:endParaRPr>
          </a:p>
        </p:txBody>
      </p:sp>
      <p:sp>
        <p:nvSpPr>
          <p:cNvPr id="125" name="Rectangle 124">
            <a:extLst>
              <a:ext uri="{FF2B5EF4-FFF2-40B4-BE49-F238E27FC236}">
                <a16:creationId xmlns:a16="http://schemas.microsoft.com/office/drawing/2014/main" id="{36448683-6F3E-42BC-BD06-531FAD7B01E4}"/>
              </a:ext>
            </a:extLst>
          </p:cNvPr>
          <p:cNvSpPr/>
          <p:nvPr/>
        </p:nvSpPr>
        <p:spPr>
          <a:xfrm>
            <a:off x="556344" y="2821449"/>
            <a:ext cx="3012363" cy="1569660"/>
          </a:xfrm>
          <a:prstGeom prst="rect">
            <a:avLst/>
          </a:prstGeom>
        </p:spPr>
        <p:txBody>
          <a:bodyPr wrap="none">
            <a:spAutoFit/>
          </a:bodyPr>
          <a:lstStyle/>
          <a:p>
            <a:r>
              <a:rPr lang="en-US" sz="3200" dirty="0">
                <a:latin typeface="#9Slide07 Itim" panose="00000500000000000000" pitchFamily="2" charset="-34"/>
                <a:cs typeface="#9Slide07 Itim" panose="00000500000000000000" pitchFamily="2" charset="-34"/>
                <a:sym typeface="Wingdings"/>
              </a:rPr>
              <a:t>s: 400 m</a:t>
            </a:r>
          </a:p>
          <a:p>
            <a:r>
              <a:rPr lang="en-US" sz="3200" dirty="0">
                <a:latin typeface="#9Slide07 Itim" panose="00000500000000000000" pitchFamily="2" charset="-34"/>
                <a:cs typeface="#9Slide07 Itim" panose="00000500000000000000" pitchFamily="2" charset="-34"/>
                <a:sym typeface="Wingdings"/>
              </a:rPr>
              <a:t>t: 1 </a:t>
            </a:r>
            <a:r>
              <a:rPr lang="en-US" sz="3200" dirty="0" err="1">
                <a:latin typeface="#9Slide07 Itim" panose="00000500000000000000" pitchFamily="2" charset="-34"/>
                <a:cs typeface="#9Slide07 Itim" panose="00000500000000000000" pitchFamily="2" charset="-34"/>
                <a:sym typeface="Wingdings"/>
              </a:rPr>
              <a:t>phút</a:t>
            </a:r>
            <a:r>
              <a:rPr lang="en-US" sz="3200" dirty="0">
                <a:latin typeface="#9Slide07 Itim" panose="00000500000000000000" pitchFamily="2" charset="-34"/>
                <a:cs typeface="#9Slide07 Itim" panose="00000500000000000000" pitchFamily="2" charset="-34"/>
                <a:sym typeface="Wingdings"/>
              </a:rPr>
              <a:t> 20 </a:t>
            </a:r>
            <a:r>
              <a:rPr lang="en-US" sz="3200" dirty="0" err="1">
                <a:latin typeface="#9Slide07 Itim" panose="00000500000000000000" pitchFamily="2" charset="-34"/>
                <a:cs typeface="#9Slide07 Itim" panose="00000500000000000000" pitchFamily="2" charset="-34"/>
                <a:sym typeface="Wingdings"/>
              </a:rPr>
              <a:t>giây</a:t>
            </a:r>
            <a:endParaRPr lang="en-US" sz="3200" dirty="0">
              <a:latin typeface="#9Slide07 Itim" panose="00000500000000000000" pitchFamily="2" charset="-34"/>
              <a:cs typeface="#9Slide07 Itim" panose="00000500000000000000" pitchFamily="2" charset="-34"/>
              <a:sym typeface="Wingdings"/>
            </a:endParaRPr>
          </a:p>
          <a:p>
            <a:r>
              <a:rPr lang="en-US" sz="3200" dirty="0">
                <a:latin typeface="#9Slide07 Itim" panose="00000500000000000000" pitchFamily="2" charset="-34"/>
                <a:cs typeface="#9Slide07 Itim" panose="00000500000000000000" pitchFamily="2" charset="-34"/>
                <a:sym typeface="Wingdings"/>
              </a:rPr>
              <a:t>v: …m/</a:t>
            </a:r>
            <a:r>
              <a:rPr lang="en-US" sz="3200" dirty="0" err="1">
                <a:latin typeface="#9Slide07 Itim" panose="00000500000000000000" pitchFamily="2" charset="-34"/>
                <a:cs typeface="#9Slide07 Itim" panose="00000500000000000000" pitchFamily="2" charset="-34"/>
                <a:sym typeface="Wingdings"/>
              </a:rPr>
              <a:t>giây</a:t>
            </a:r>
            <a:r>
              <a:rPr lang="en-US" sz="3200" dirty="0">
                <a:latin typeface="#9Slide07 Itim" panose="00000500000000000000" pitchFamily="2" charset="-34"/>
                <a:cs typeface="#9Slide07 Itim" panose="00000500000000000000" pitchFamily="2" charset="-34"/>
                <a:sym typeface="Wingdings"/>
              </a:rPr>
              <a:t>?</a:t>
            </a:r>
          </a:p>
        </p:txBody>
      </p:sp>
      <p:cxnSp>
        <p:nvCxnSpPr>
          <p:cNvPr id="135" name="Straight Connector 134">
            <a:extLst>
              <a:ext uri="{FF2B5EF4-FFF2-40B4-BE49-F238E27FC236}">
                <a16:creationId xmlns:a16="http://schemas.microsoft.com/office/drawing/2014/main" id="{36C86A44-A98E-43E3-BAE3-4E90B63BD98C}"/>
              </a:ext>
            </a:extLst>
          </p:cNvPr>
          <p:cNvCxnSpPr>
            <a:cxnSpLocks/>
          </p:cNvCxnSpPr>
          <p:nvPr/>
        </p:nvCxnSpPr>
        <p:spPr>
          <a:xfrm>
            <a:off x="4648368" y="1172385"/>
            <a:ext cx="1005840" cy="0"/>
          </a:xfrm>
          <a:prstGeom prst="line">
            <a:avLst/>
          </a:prstGeom>
          <a:ln w="28575">
            <a:solidFill>
              <a:srgbClr val="7030A0"/>
            </a:solidFill>
          </a:ln>
        </p:spPr>
        <p:style>
          <a:lnRef idx="1">
            <a:schemeClr val="accent1"/>
          </a:lnRef>
          <a:fillRef idx="0">
            <a:schemeClr val="accent1"/>
          </a:fillRef>
          <a:effectRef idx="0">
            <a:schemeClr val="accent1"/>
          </a:effectRef>
          <a:fontRef idx="minor">
            <a:schemeClr val="tx1"/>
          </a:fontRef>
        </p:style>
      </p:cxnSp>
      <p:grpSp>
        <p:nvGrpSpPr>
          <p:cNvPr id="82" name="Google Shape;2000;p39">
            <a:extLst>
              <a:ext uri="{FF2B5EF4-FFF2-40B4-BE49-F238E27FC236}">
                <a16:creationId xmlns:a16="http://schemas.microsoft.com/office/drawing/2014/main" id="{60E92CFB-E0C0-4401-A369-F776BDD1452A}"/>
              </a:ext>
            </a:extLst>
          </p:cNvPr>
          <p:cNvGrpSpPr/>
          <p:nvPr/>
        </p:nvGrpSpPr>
        <p:grpSpPr>
          <a:xfrm>
            <a:off x="765131" y="771533"/>
            <a:ext cx="413685" cy="808723"/>
            <a:chOff x="3940500" y="2415075"/>
            <a:chExt cx="342625" cy="669750"/>
          </a:xfrm>
        </p:grpSpPr>
        <p:sp>
          <p:nvSpPr>
            <p:cNvPr id="83" name="Google Shape;2001;p39">
              <a:extLst>
                <a:ext uri="{FF2B5EF4-FFF2-40B4-BE49-F238E27FC236}">
                  <a16:creationId xmlns:a16="http://schemas.microsoft.com/office/drawing/2014/main" id="{496B296A-D4D9-46C9-9E56-8D65FDD1C5E9}"/>
                </a:ext>
              </a:extLst>
            </p:cNvPr>
            <p:cNvSpPr/>
            <p:nvPr/>
          </p:nvSpPr>
          <p:spPr>
            <a:xfrm>
              <a:off x="3940500" y="2510675"/>
              <a:ext cx="342625" cy="574150"/>
            </a:xfrm>
            <a:custGeom>
              <a:avLst/>
              <a:gdLst/>
              <a:ahLst/>
              <a:cxnLst/>
              <a:rect l="l" t="t" r="r" b="b"/>
              <a:pathLst>
                <a:path w="13705" h="22966" extrusionOk="0">
                  <a:moveTo>
                    <a:pt x="10555" y="0"/>
                  </a:moveTo>
                  <a:lnTo>
                    <a:pt x="7818" y="169"/>
                  </a:lnTo>
                  <a:lnTo>
                    <a:pt x="6318" y="263"/>
                  </a:lnTo>
                  <a:lnTo>
                    <a:pt x="5831" y="300"/>
                  </a:lnTo>
                  <a:lnTo>
                    <a:pt x="5324" y="375"/>
                  </a:lnTo>
                  <a:lnTo>
                    <a:pt x="4818" y="432"/>
                  </a:lnTo>
                  <a:lnTo>
                    <a:pt x="3881" y="600"/>
                  </a:lnTo>
                  <a:lnTo>
                    <a:pt x="2962" y="732"/>
                  </a:lnTo>
                  <a:lnTo>
                    <a:pt x="2531" y="788"/>
                  </a:lnTo>
                  <a:lnTo>
                    <a:pt x="2081" y="825"/>
                  </a:lnTo>
                  <a:lnTo>
                    <a:pt x="1725" y="844"/>
                  </a:lnTo>
                  <a:lnTo>
                    <a:pt x="1369" y="825"/>
                  </a:lnTo>
                  <a:lnTo>
                    <a:pt x="1013" y="807"/>
                  </a:lnTo>
                  <a:lnTo>
                    <a:pt x="675" y="807"/>
                  </a:lnTo>
                  <a:lnTo>
                    <a:pt x="525" y="825"/>
                  </a:lnTo>
                  <a:lnTo>
                    <a:pt x="394" y="863"/>
                  </a:lnTo>
                  <a:lnTo>
                    <a:pt x="263" y="919"/>
                  </a:lnTo>
                  <a:lnTo>
                    <a:pt x="169" y="975"/>
                  </a:lnTo>
                  <a:lnTo>
                    <a:pt x="94" y="1069"/>
                  </a:lnTo>
                  <a:lnTo>
                    <a:pt x="38" y="1182"/>
                  </a:lnTo>
                  <a:lnTo>
                    <a:pt x="0" y="1313"/>
                  </a:lnTo>
                  <a:lnTo>
                    <a:pt x="0" y="1481"/>
                  </a:lnTo>
                  <a:lnTo>
                    <a:pt x="57" y="2138"/>
                  </a:lnTo>
                  <a:lnTo>
                    <a:pt x="150" y="3000"/>
                  </a:lnTo>
                  <a:lnTo>
                    <a:pt x="263" y="4668"/>
                  </a:lnTo>
                  <a:lnTo>
                    <a:pt x="319" y="5774"/>
                  </a:lnTo>
                  <a:lnTo>
                    <a:pt x="338" y="6187"/>
                  </a:lnTo>
                  <a:lnTo>
                    <a:pt x="357" y="6374"/>
                  </a:lnTo>
                  <a:lnTo>
                    <a:pt x="394" y="6524"/>
                  </a:lnTo>
                  <a:lnTo>
                    <a:pt x="450" y="6656"/>
                  </a:lnTo>
                  <a:lnTo>
                    <a:pt x="488" y="6712"/>
                  </a:lnTo>
                  <a:lnTo>
                    <a:pt x="544" y="6749"/>
                  </a:lnTo>
                  <a:lnTo>
                    <a:pt x="600" y="6787"/>
                  </a:lnTo>
                  <a:lnTo>
                    <a:pt x="675" y="6806"/>
                  </a:lnTo>
                  <a:lnTo>
                    <a:pt x="863" y="6806"/>
                  </a:lnTo>
                  <a:lnTo>
                    <a:pt x="3731" y="6543"/>
                  </a:lnTo>
                  <a:lnTo>
                    <a:pt x="5699" y="6356"/>
                  </a:lnTo>
                  <a:lnTo>
                    <a:pt x="7424" y="6187"/>
                  </a:lnTo>
                  <a:lnTo>
                    <a:pt x="7836" y="6149"/>
                  </a:lnTo>
                  <a:lnTo>
                    <a:pt x="8418" y="6149"/>
                  </a:lnTo>
                  <a:lnTo>
                    <a:pt x="8568" y="6187"/>
                  </a:lnTo>
                  <a:lnTo>
                    <a:pt x="8605" y="6206"/>
                  </a:lnTo>
                  <a:lnTo>
                    <a:pt x="8661" y="6224"/>
                  </a:lnTo>
                  <a:lnTo>
                    <a:pt x="8680" y="6262"/>
                  </a:lnTo>
                  <a:lnTo>
                    <a:pt x="8699" y="6299"/>
                  </a:lnTo>
                  <a:lnTo>
                    <a:pt x="8680" y="6356"/>
                  </a:lnTo>
                  <a:lnTo>
                    <a:pt x="8680" y="6412"/>
                  </a:lnTo>
                  <a:lnTo>
                    <a:pt x="8586" y="6524"/>
                  </a:lnTo>
                  <a:lnTo>
                    <a:pt x="5474" y="9468"/>
                  </a:lnTo>
                  <a:lnTo>
                    <a:pt x="5193" y="9749"/>
                  </a:lnTo>
                  <a:lnTo>
                    <a:pt x="4106" y="10780"/>
                  </a:lnTo>
                  <a:lnTo>
                    <a:pt x="4012" y="10874"/>
                  </a:lnTo>
                  <a:lnTo>
                    <a:pt x="3525" y="11361"/>
                  </a:lnTo>
                  <a:lnTo>
                    <a:pt x="3244" y="11623"/>
                  </a:lnTo>
                  <a:lnTo>
                    <a:pt x="3056" y="11811"/>
                  </a:lnTo>
                  <a:lnTo>
                    <a:pt x="3000" y="11867"/>
                  </a:lnTo>
                  <a:lnTo>
                    <a:pt x="2962" y="11942"/>
                  </a:lnTo>
                  <a:lnTo>
                    <a:pt x="2944" y="12017"/>
                  </a:lnTo>
                  <a:lnTo>
                    <a:pt x="2944" y="12092"/>
                  </a:lnTo>
                  <a:lnTo>
                    <a:pt x="2962" y="12317"/>
                  </a:lnTo>
                  <a:lnTo>
                    <a:pt x="2981" y="12542"/>
                  </a:lnTo>
                  <a:lnTo>
                    <a:pt x="3019" y="12654"/>
                  </a:lnTo>
                  <a:lnTo>
                    <a:pt x="3037" y="12711"/>
                  </a:lnTo>
                  <a:lnTo>
                    <a:pt x="3075" y="12767"/>
                  </a:lnTo>
                  <a:lnTo>
                    <a:pt x="3094" y="12786"/>
                  </a:lnTo>
                  <a:lnTo>
                    <a:pt x="3150" y="12823"/>
                  </a:lnTo>
                  <a:lnTo>
                    <a:pt x="3300" y="12823"/>
                  </a:lnTo>
                  <a:lnTo>
                    <a:pt x="3412" y="12804"/>
                  </a:lnTo>
                  <a:lnTo>
                    <a:pt x="3637" y="12786"/>
                  </a:lnTo>
                  <a:lnTo>
                    <a:pt x="4031" y="12729"/>
                  </a:lnTo>
                  <a:lnTo>
                    <a:pt x="4650" y="12598"/>
                  </a:lnTo>
                  <a:lnTo>
                    <a:pt x="4818" y="12561"/>
                  </a:lnTo>
                  <a:lnTo>
                    <a:pt x="4912" y="12542"/>
                  </a:lnTo>
                  <a:lnTo>
                    <a:pt x="5756" y="12355"/>
                  </a:lnTo>
                  <a:lnTo>
                    <a:pt x="6149" y="12280"/>
                  </a:lnTo>
                  <a:lnTo>
                    <a:pt x="7049" y="12111"/>
                  </a:lnTo>
                  <a:lnTo>
                    <a:pt x="7480" y="12055"/>
                  </a:lnTo>
                  <a:lnTo>
                    <a:pt x="7911" y="12017"/>
                  </a:lnTo>
                  <a:lnTo>
                    <a:pt x="8324" y="11980"/>
                  </a:lnTo>
                  <a:lnTo>
                    <a:pt x="8755" y="11980"/>
                  </a:lnTo>
                  <a:lnTo>
                    <a:pt x="9205" y="11998"/>
                  </a:lnTo>
                  <a:lnTo>
                    <a:pt x="9655" y="12036"/>
                  </a:lnTo>
                  <a:lnTo>
                    <a:pt x="10086" y="12092"/>
                  </a:lnTo>
                  <a:lnTo>
                    <a:pt x="10480" y="12205"/>
                  </a:lnTo>
                  <a:lnTo>
                    <a:pt x="10686" y="12261"/>
                  </a:lnTo>
                  <a:lnTo>
                    <a:pt x="10855" y="12336"/>
                  </a:lnTo>
                  <a:lnTo>
                    <a:pt x="11023" y="12430"/>
                  </a:lnTo>
                  <a:lnTo>
                    <a:pt x="11173" y="12523"/>
                  </a:lnTo>
                  <a:lnTo>
                    <a:pt x="11455" y="12748"/>
                  </a:lnTo>
                  <a:lnTo>
                    <a:pt x="11717" y="13011"/>
                  </a:lnTo>
                  <a:lnTo>
                    <a:pt x="11961" y="13292"/>
                  </a:lnTo>
                  <a:lnTo>
                    <a:pt x="12186" y="13629"/>
                  </a:lnTo>
                  <a:lnTo>
                    <a:pt x="12279" y="13817"/>
                  </a:lnTo>
                  <a:lnTo>
                    <a:pt x="12373" y="14004"/>
                  </a:lnTo>
                  <a:lnTo>
                    <a:pt x="12467" y="14210"/>
                  </a:lnTo>
                  <a:lnTo>
                    <a:pt x="12542" y="14417"/>
                  </a:lnTo>
                  <a:lnTo>
                    <a:pt x="12617" y="14642"/>
                  </a:lnTo>
                  <a:lnTo>
                    <a:pt x="12673" y="14885"/>
                  </a:lnTo>
                  <a:lnTo>
                    <a:pt x="12729" y="15129"/>
                  </a:lnTo>
                  <a:lnTo>
                    <a:pt x="12767" y="15391"/>
                  </a:lnTo>
                  <a:lnTo>
                    <a:pt x="12786" y="15748"/>
                  </a:lnTo>
                  <a:lnTo>
                    <a:pt x="12786" y="16085"/>
                  </a:lnTo>
                  <a:lnTo>
                    <a:pt x="12786" y="16404"/>
                  </a:lnTo>
                  <a:lnTo>
                    <a:pt x="12748" y="16741"/>
                  </a:lnTo>
                  <a:lnTo>
                    <a:pt x="12711" y="17041"/>
                  </a:lnTo>
                  <a:lnTo>
                    <a:pt x="12673" y="17341"/>
                  </a:lnTo>
                  <a:lnTo>
                    <a:pt x="12598" y="17622"/>
                  </a:lnTo>
                  <a:lnTo>
                    <a:pt x="12542" y="17904"/>
                  </a:lnTo>
                  <a:lnTo>
                    <a:pt x="12373" y="18410"/>
                  </a:lnTo>
                  <a:lnTo>
                    <a:pt x="12186" y="18860"/>
                  </a:lnTo>
                  <a:lnTo>
                    <a:pt x="11998" y="19272"/>
                  </a:lnTo>
                  <a:lnTo>
                    <a:pt x="11792" y="19609"/>
                  </a:lnTo>
                  <a:lnTo>
                    <a:pt x="11661" y="19797"/>
                  </a:lnTo>
                  <a:lnTo>
                    <a:pt x="11548" y="19947"/>
                  </a:lnTo>
                  <a:lnTo>
                    <a:pt x="11436" y="20078"/>
                  </a:lnTo>
                  <a:lnTo>
                    <a:pt x="11323" y="20191"/>
                  </a:lnTo>
                  <a:lnTo>
                    <a:pt x="11211" y="20266"/>
                  </a:lnTo>
                  <a:lnTo>
                    <a:pt x="10705" y="20603"/>
                  </a:lnTo>
                  <a:lnTo>
                    <a:pt x="10311" y="20847"/>
                  </a:lnTo>
                  <a:lnTo>
                    <a:pt x="9842" y="21090"/>
                  </a:lnTo>
                  <a:lnTo>
                    <a:pt x="9599" y="21222"/>
                  </a:lnTo>
                  <a:lnTo>
                    <a:pt x="9317" y="21353"/>
                  </a:lnTo>
                  <a:lnTo>
                    <a:pt x="9036" y="21465"/>
                  </a:lnTo>
                  <a:lnTo>
                    <a:pt x="8718" y="21578"/>
                  </a:lnTo>
                  <a:lnTo>
                    <a:pt x="8418" y="21672"/>
                  </a:lnTo>
                  <a:lnTo>
                    <a:pt x="8080" y="21747"/>
                  </a:lnTo>
                  <a:lnTo>
                    <a:pt x="7743" y="21803"/>
                  </a:lnTo>
                  <a:lnTo>
                    <a:pt x="7405" y="21840"/>
                  </a:lnTo>
                  <a:lnTo>
                    <a:pt x="6974" y="21859"/>
                  </a:lnTo>
                  <a:lnTo>
                    <a:pt x="6562" y="21859"/>
                  </a:lnTo>
                  <a:lnTo>
                    <a:pt x="6318" y="21840"/>
                  </a:lnTo>
                  <a:lnTo>
                    <a:pt x="6074" y="21803"/>
                  </a:lnTo>
                  <a:lnTo>
                    <a:pt x="5587" y="21728"/>
                  </a:lnTo>
                  <a:lnTo>
                    <a:pt x="5193" y="21615"/>
                  </a:lnTo>
                  <a:lnTo>
                    <a:pt x="4818" y="21484"/>
                  </a:lnTo>
                  <a:lnTo>
                    <a:pt x="4481" y="21315"/>
                  </a:lnTo>
                  <a:lnTo>
                    <a:pt x="4162" y="21147"/>
                  </a:lnTo>
                  <a:lnTo>
                    <a:pt x="3862" y="20940"/>
                  </a:lnTo>
                  <a:lnTo>
                    <a:pt x="3581" y="20716"/>
                  </a:lnTo>
                  <a:lnTo>
                    <a:pt x="3337" y="20472"/>
                  </a:lnTo>
                  <a:lnTo>
                    <a:pt x="3131" y="20209"/>
                  </a:lnTo>
                  <a:lnTo>
                    <a:pt x="2831" y="19778"/>
                  </a:lnTo>
                  <a:lnTo>
                    <a:pt x="2569" y="19385"/>
                  </a:lnTo>
                  <a:lnTo>
                    <a:pt x="2362" y="18991"/>
                  </a:lnTo>
                  <a:lnTo>
                    <a:pt x="2194" y="18653"/>
                  </a:lnTo>
                  <a:lnTo>
                    <a:pt x="1988" y="18222"/>
                  </a:lnTo>
                  <a:lnTo>
                    <a:pt x="1856" y="17904"/>
                  </a:lnTo>
                  <a:lnTo>
                    <a:pt x="1781" y="17716"/>
                  </a:lnTo>
                  <a:lnTo>
                    <a:pt x="1706" y="17585"/>
                  </a:lnTo>
                  <a:lnTo>
                    <a:pt x="1650" y="17547"/>
                  </a:lnTo>
                  <a:lnTo>
                    <a:pt x="1594" y="17510"/>
                  </a:lnTo>
                  <a:lnTo>
                    <a:pt x="1538" y="17510"/>
                  </a:lnTo>
                  <a:lnTo>
                    <a:pt x="1481" y="17491"/>
                  </a:lnTo>
                  <a:lnTo>
                    <a:pt x="1406" y="17510"/>
                  </a:lnTo>
                  <a:lnTo>
                    <a:pt x="1331" y="17547"/>
                  </a:lnTo>
                  <a:lnTo>
                    <a:pt x="1050" y="17697"/>
                  </a:lnTo>
                  <a:lnTo>
                    <a:pt x="825" y="17829"/>
                  </a:lnTo>
                  <a:lnTo>
                    <a:pt x="750" y="17885"/>
                  </a:lnTo>
                  <a:lnTo>
                    <a:pt x="732" y="17922"/>
                  </a:lnTo>
                  <a:lnTo>
                    <a:pt x="657" y="17979"/>
                  </a:lnTo>
                  <a:lnTo>
                    <a:pt x="582" y="18035"/>
                  </a:lnTo>
                  <a:lnTo>
                    <a:pt x="544" y="18054"/>
                  </a:lnTo>
                  <a:lnTo>
                    <a:pt x="525" y="18110"/>
                  </a:lnTo>
                  <a:lnTo>
                    <a:pt x="507" y="18147"/>
                  </a:lnTo>
                  <a:lnTo>
                    <a:pt x="507" y="18222"/>
                  </a:lnTo>
                  <a:lnTo>
                    <a:pt x="525" y="18316"/>
                  </a:lnTo>
                  <a:lnTo>
                    <a:pt x="544" y="18428"/>
                  </a:lnTo>
                  <a:lnTo>
                    <a:pt x="600" y="18541"/>
                  </a:lnTo>
                  <a:lnTo>
                    <a:pt x="694" y="18691"/>
                  </a:lnTo>
                  <a:lnTo>
                    <a:pt x="844" y="18972"/>
                  </a:lnTo>
                  <a:lnTo>
                    <a:pt x="1088" y="19403"/>
                  </a:lnTo>
                  <a:lnTo>
                    <a:pt x="1369" y="19834"/>
                  </a:lnTo>
                  <a:lnTo>
                    <a:pt x="1725" y="20341"/>
                  </a:lnTo>
                  <a:lnTo>
                    <a:pt x="2119" y="20866"/>
                  </a:lnTo>
                  <a:lnTo>
                    <a:pt x="2362" y="21128"/>
                  </a:lnTo>
                  <a:lnTo>
                    <a:pt x="2587" y="21372"/>
                  </a:lnTo>
                  <a:lnTo>
                    <a:pt x="2944" y="21709"/>
                  </a:lnTo>
                  <a:lnTo>
                    <a:pt x="3169" y="21897"/>
                  </a:lnTo>
                  <a:lnTo>
                    <a:pt x="3394" y="22084"/>
                  </a:lnTo>
                  <a:lnTo>
                    <a:pt x="3637" y="22253"/>
                  </a:lnTo>
                  <a:lnTo>
                    <a:pt x="3881" y="22421"/>
                  </a:lnTo>
                  <a:lnTo>
                    <a:pt x="4143" y="22553"/>
                  </a:lnTo>
                  <a:lnTo>
                    <a:pt x="4406" y="22684"/>
                  </a:lnTo>
                  <a:lnTo>
                    <a:pt x="4687" y="22778"/>
                  </a:lnTo>
                  <a:lnTo>
                    <a:pt x="4968" y="22871"/>
                  </a:lnTo>
                  <a:lnTo>
                    <a:pt x="5193" y="22928"/>
                  </a:lnTo>
                  <a:lnTo>
                    <a:pt x="5456" y="22946"/>
                  </a:lnTo>
                  <a:lnTo>
                    <a:pt x="5699" y="22965"/>
                  </a:lnTo>
                  <a:lnTo>
                    <a:pt x="5962" y="22946"/>
                  </a:lnTo>
                  <a:lnTo>
                    <a:pt x="7105" y="22853"/>
                  </a:lnTo>
                  <a:lnTo>
                    <a:pt x="7893" y="22759"/>
                  </a:lnTo>
                  <a:lnTo>
                    <a:pt x="8268" y="22703"/>
                  </a:lnTo>
                  <a:lnTo>
                    <a:pt x="8605" y="22628"/>
                  </a:lnTo>
                  <a:lnTo>
                    <a:pt x="8943" y="22553"/>
                  </a:lnTo>
                  <a:lnTo>
                    <a:pt x="9242" y="22478"/>
                  </a:lnTo>
                  <a:lnTo>
                    <a:pt x="9524" y="22384"/>
                  </a:lnTo>
                  <a:lnTo>
                    <a:pt x="9786" y="22272"/>
                  </a:lnTo>
                  <a:lnTo>
                    <a:pt x="10142" y="22103"/>
                  </a:lnTo>
                  <a:lnTo>
                    <a:pt x="10555" y="21878"/>
                  </a:lnTo>
                  <a:lnTo>
                    <a:pt x="11042" y="21578"/>
                  </a:lnTo>
                  <a:lnTo>
                    <a:pt x="11586" y="21222"/>
                  </a:lnTo>
                  <a:lnTo>
                    <a:pt x="11811" y="21034"/>
                  </a:lnTo>
                  <a:lnTo>
                    <a:pt x="12017" y="20828"/>
                  </a:lnTo>
                  <a:lnTo>
                    <a:pt x="12204" y="20641"/>
                  </a:lnTo>
                  <a:lnTo>
                    <a:pt x="12373" y="20453"/>
                  </a:lnTo>
                  <a:lnTo>
                    <a:pt x="12523" y="20266"/>
                  </a:lnTo>
                  <a:lnTo>
                    <a:pt x="12654" y="20059"/>
                  </a:lnTo>
                  <a:lnTo>
                    <a:pt x="12767" y="19872"/>
                  </a:lnTo>
                  <a:lnTo>
                    <a:pt x="12861" y="19666"/>
                  </a:lnTo>
                  <a:lnTo>
                    <a:pt x="12973" y="19441"/>
                  </a:lnTo>
                  <a:lnTo>
                    <a:pt x="13067" y="19197"/>
                  </a:lnTo>
                  <a:lnTo>
                    <a:pt x="13217" y="18728"/>
                  </a:lnTo>
                  <a:lnTo>
                    <a:pt x="13348" y="18241"/>
                  </a:lnTo>
                  <a:lnTo>
                    <a:pt x="13498" y="17716"/>
                  </a:lnTo>
                  <a:lnTo>
                    <a:pt x="13592" y="17247"/>
                  </a:lnTo>
                  <a:lnTo>
                    <a:pt x="13667" y="16741"/>
                  </a:lnTo>
                  <a:lnTo>
                    <a:pt x="13704" y="16273"/>
                  </a:lnTo>
                  <a:lnTo>
                    <a:pt x="13704" y="15804"/>
                  </a:lnTo>
                  <a:lnTo>
                    <a:pt x="13685" y="15316"/>
                  </a:lnTo>
                  <a:lnTo>
                    <a:pt x="13648" y="14998"/>
                  </a:lnTo>
                  <a:lnTo>
                    <a:pt x="13592" y="14679"/>
                  </a:lnTo>
                  <a:lnTo>
                    <a:pt x="13535" y="14379"/>
                  </a:lnTo>
                  <a:lnTo>
                    <a:pt x="13460" y="14079"/>
                  </a:lnTo>
                  <a:lnTo>
                    <a:pt x="13385" y="13798"/>
                  </a:lnTo>
                  <a:lnTo>
                    <a:pt x="13292" y="13554"/>
                  </a:lnTo>
                  <a:lnTo>
                    <a:pt x="13198" y="13311"/>
                  </a:lnTo>
                  <a:lnTo>
                    <a:pt x="13086" y="13086"/>
                  </a:lnTo>
                  <a:lnTo>
                    <a:pt x="12954" y="12879"/>
                  </a:lnTo>
                  <a:lnTo>
                    <a:pt x="12786" y="12598"/>
                  </a:lnTo>
                  <a:lnTo>
                    <a:pt x="12598" y="12355"/>
                  </a:lnTo>
                  <a:lnTo>
                    <a:pt x="12392" y="12130"/>
                  </a:lnTo>
                  <a:lnTo>
                    <a:pt x="12186" y="11942"/>
                  </a:lnTo>
                  <a:lnTo>
                    <a:pt x="11979" y="11773"/>
                  </a:lnTo>
                  <a:lnTo>
                    <a:pt x="11755" y="11623"/>
                  </a:lnTo>
                  <a:lnTo>
                    <a:pt x="11548" y="11492"/>
                  </a:lnTo>
                  <a:lnTo>
                    <a:pt x="11342" y="11380"/>
                  </a:lnTo>
                  <a:lnTo>
                    <a:pt x="11136" y="11305"/>
                  </a:lnTo>
                  <a:lnTo>
                    <a:pt x="10930" y="11230"/>
                  </a:lnTo>
                  <a:lnTo>
                    <a:pt x="10573" y="11117"/>
                  </a:lnTo>
                  <a:lnTo>
                    <a:pt x="10255" y="11042"/>
                  </a:lnTo>
                  <a:lnTo>
                    <a:pt x="10030" y="11024"/>
                  </a:lnTo>
                  <a:lnTo>
                    <a:pt x="9317" y="11005"/>
                  </a:lnTo>
                  <a:lnTo>
                    <a:pt x="8343" y="11005"/>
                  </a:lnTo>
                  <a:lnTo>
                    <a:pt x="7387" y="11042"/>
                  </a:lnTo>
                  <a:lnTo>
                    <a:pt x="6712" y="11061"/>
                  </a:lnTo>
                  <a:lnTo>
                    <a:pt x="6262" y="11080"/>
                  </a:lnTo>
                  <a:lnTo>
                    <a:pt x="5906" y="11117"/>
                  </a:lnTo>
                  <a:lnTo>
                    <a:pt x="5493" y="11155"/>
                  </a:lnTo>
                  <a:lnTo>
                    <a:pt x="5456" y="11155"/>
                  </a:lnTo>
                  <a:lnTo>
                    <a:pt x="5418" y="11136"/>
                  </a:lnTo>
                  <a:lnTo>
                    <a:pt x="5399" y="11099"/>
                  </a:lnTo>
                  <a:lnTo>
                    <a:pt x="5399" y="11042"/>
                  </a:lnTo>
                  <a:lnTo>
                    <a:pt x="5399" y="10949"/>
                  </a:lnTo>
                  <a:lnTo>
                    <a:pt x="5474" y="10855"/>
                  </a:lnTo>
                  <a:lnTo>
                    <a:pt x="5568" y="10742"/>
                  </a:lnTo>
                  <a:lnTo>
                    <a:pt x="5718" y="10630"/>
                  </a:lnTo>
                  <a:lnTo>
                    <a:pt x="6074" y="10330"/>
                  </a:lnTo>
                  <a:lnTo>
                    <a:pt x="6374" y="10049"/>
                  </a:lnTo>
                  <a:lnTo>
                    <a:pt x="6618" y="9824"/>
                  </a:lnTo>
                  <a:lnTo>
                    <a:pt x="6843" y="9599"/>
                  </a:lnTo>
                  <a:lnTo>
                    <a:pt x="7218" y="9243"/>
                  </a:lnTo>
                  <a:lnTo>
                    <a:pt x="7293" y="9168"/>
                  </a:lnTo>
                  <a:lnTo>
                    <a:pt x="8699" y="7893"/>
                  </a:lnTo>
                  <a:lnTo>
                    <a:pt x="9580" y="7124"/>
                  </a:lnTo>
                  <a:lnTo>
                    <a:pt x="10292" y="6524"/>
                  </a:lnTo>
                  <a:lnTo>
                    <a:pt x="10723" y="6112"/>
                  </a:lnTo>
                  <a:lnTo>
                    <a:pt x="10911" y="5943"/>
                  </a:lnTo>
                  <a:lnTo>
                    <a:pt x="11042" y="5793"/>
                  </a:lnTo>
                  <a:lnTo>
                    <a:pt x="11155" y="5624"/>
                  </a:lnTo>
                  <a:lnTo>
                    <a:pt x="11248" y="5475"/>
                  </a:lnTo>
                  <a:lnTo>
                    <a:pt x="11286" y="5287"/>
                  </a:lnTo>
                  <a:lnTo>
                    <a:pt x="11286" y="5081"/>
                  </a:lnTo>
                  <a:lnTo>
                    <a:pt x="11023" y="1350"/>
                  </a:lnTo>
                  <a:lnTo>
                    <a:pt x="10986" y="750"/>
                  </a:lnTo>
                  <a:lnTo>
                    <a:pt x="10948" y="525"/>
                  </a:lnTo>
                  <a:lnTo>
                    <a:pt x="10911" y="338"/>
                  </a:lnTo>
                  <a:lnTo>
                    <a:pt x="10873" y="188"/>
                  </a:lnTo>
                  <a:lnTo>
                    <a:pt x="10836" y="132"/>
                  </a:lnTo>
                  <a:lnTo>
                    <a:pt x="10798" y="75"/>
                  </a:lnTo>
                  <a:lnTo>
                    <a:pt x="10742" y="38"/>
                  </a:lnTo>
                  <a:lnTo>
                    <a:pt x="10686" y="19"/>
                  </a:lnTo>
                  <a:lnTo>
                    <a:pt x="1063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2002;p39">
              <a:extLst>
                <a:ext uri="{FF2B5EF4-FFF2-40B4-BE49-F238E27FC236}">
                  <a16:creationId xmlns:a16="http://schemas.microsoft.com/office/drawing/2014/main" id="{5191757F-0DE3-480C-AF32-B36A7615F1D1}"/>
                </a:ext>
              </a:extLst>
            </p:cNvPr>
            <p:cNvSpPr/>
            <p:nvPr/>
          </p:nvSpPr>
          <p:spPr>
            <a:xfrm>
              <a:off x="3966750" y="2541600"/>
              <a:ext cx="54850" cy="63300"/>
            </a:xfrm>
            <a:custGeom>
              <a:avLst/>
              <a:gdLst/>
              <a:ahLst/>
              <a:cxnLst/>
              <a:rect l="l" t="t" r="r" b="b"/>
              <a:pathLst>
                <a:path w="2194" h="2532" extrusionOk="0">
                  <a:moveTo>
                    <a:pt x="844" y="1"/>
                  </a:moveTo>
                  <a:lnTo>
                    <a:pt x="694" y="20"/>
                  </a:lnTo>
                  <a:lnTo>
                    <a:pt x="525" y="57"/>
                  </a:lnTo>
                  <a:lnTo>
                    <a:pt x="394" y="132"/>
                  </a:lnTo>
                  <a:lnTo>
                    <a:pt x="281" y="207"/>
                  </a:lnTo>
                  <a:lnTo>
                    <a:pt x="188" y="301"/>
                  </a:lnTo>
                  <a:lnTo>
                    <a:pt x="131" y="394"/>
                  </a:lnTo>
                  <a:lnTo>
                    <a:pt x="75" y="507"/>
                  </a:lnTo>
                  <a:lnTo>
                    <a:pt x="38" y="638"/>
                  </a:lnTo>
                  <a:lnTo>
                    <a:pt x="0" y="769"/>
                  </a:lnTo>
                  <a:lnTo>
                    <a:pt x="0" y="901"/>
                  </a:lnTo>
                  <a:lnTo>
                    <a:pt x="0" y="1032"/>
                  </a:lnTo>
                  <a:lnTo>
                    <a:pt x="19" y="1144"/>
                  </a:lnTo>
                  <a:lnTo>
                    <a:pt x="56" y="1257"/>
                  </a:lnTo>
                  <a:lnTo>
                    <a:pt x="131" y="1444"/>
                  </a:lnTo>
                  <a:lnTo>
                    <a:pt x="244" y="1613"/>
                  </a:lnTo>
                  <a:lnTo>
                    <a:pt x="356" y="1819"/>
                  </a:lnTo>
                  <a:lnTo>
                    <a:pt x="544" y="2100"/>
                  </a:lnTo>
                  <a:lnTo>
                    <a:pt x="638" y="2232"/>
                  </a:lnTo>
                  <a:lnTo>
                    <a:pt x="750" y="2344"/>
                  </a:lnTo>
                  <a:lnTo>
                    <a:pt x="863" y="2438"/>
                  </a:lnTo>
                  <a:lnTo>
                    <a:pt x="1013" y="2494"/>
                  </a:lnTo>
                  <a:lnTo>
                    <a:pt x="1163" y="2532"/>
                  </a:lnTo>
                  <a:lnTo>
                    <a:pt x="1312" y="2532"/>
                  </a:lnTo>
                  <a:lnTo>
                    <a:pt x="1406" y="2494"/>
                  </a:lnTo>
                  <a:lnTo>
                    <a:pt x="1500" y="2438"/>
                  </a:lnTo>
                  <a:lnTo>
                    <a:pt x="1650" y="2325"/>
                  </a:lnTo>
                  <a:lnTo>
                    <a:pt x="1856" y="2138"/>
                  </a:lnTo>
                  <a:lnTo>
                    <a:pt x="1950" y="2025"/>
                  </a:lnTo>
                  <a:lnTo>
                    <a:pt x="2025" y="1913"/>
                  </a:lnTo>
                  <a:lnTo>
                    <a:pt x="2100" y="1800"/>
                  </a:lnTo>
                  <a:lnTo>
                    <a:pt x="2156" y="1669"/>
                  </a:lnTo>
                  <a:lnTo>
                    <a:pt x="2194" y="1557"/>
                  </a:lnTo>
                  <a:lnTo>
                    <a:pt x="2194" y="1407"/>
                  </a:lnTo>
                  <a:lnTo>
                    <a:pt x="2194" y="1276"/>
                  </a:lnTo>
                  <a:lnTo>
                    <a:pt x="2175" y="1144"/>
                  </a:lnTo>
                  <a:lnTo>
                    <a:pt x="2100" y="882"/>
                  </a:lnTo>
                  <a:lnTo>
                    <a:pt x="2044" y="713"/>
                  </a:lnTo>
                  <a:lnTo>
                    <a:pt x="1969" y="544"/>
                  </a:lnTo>
                  <a:lnTo>
                    <a:pt x="1894" y="394"/>
                  </a:lnTo>
                  <a:lnTo>
                    <a:pt x="1781" y="263"/>
                  </a:lnTo>
                  <a:lnTo>
                    <a:pt x="1687" y="188"/>
                  </a:lnTo>
                  <a:lnTo>
                    <a:pt x="1612" y="151"/>
                  </a:lnTo>
                  <a:lnTo>
                    <a:pt x="1425" y="76"/>
                  </a:lnTo>
                  <a:lnTo>
                    <a:pt x="1219" y="20"/>
                  </a:lnTo>
                  <a:lnTo>
                    <a:pt x="1013"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2003;p39">
              <a:extLst>
                <a:ext uri="{FF2B5EF4-FFF2-40B4-BE49-F238E27FC236}">
                  <a16:creationId xmlns:a16="http://schemas.microsoft.com/office/drawing/2014/main" id="{0981B22F-309B-4773-B8B4-6A07EFB67A93}"/>
                </a:ext>
              </a:extLst>
            </p:cNvPr>
            <p:cNvSpPr/>
            <p:nvPr/>
          </p:nvSpPr>
          <p:spPr>
            <a:xfrm>
              <a:off x="4063750" y="3053850"/>
              <a:ext cx="54400" cy="30975"/>
            </a:xfrm>
            <a:custGeom>
              <a:avLst/>
              <a:gdLst/>
              <a:ahLst/>
              <a:cxnLst/>
              <a:rect l="l" t="t" r="r" b="b"/>
              <a:pathLst>
                <a:path w="2176" h="1239" extrusionOk="0">
                  <a:moveTo>
                    <a:pt x="657" y="1"/>
                  </a:moveTo>
                  <a:lnTo>
                    <a:pt x="526" y="38"/>
                  </a:lnTo>
                  <a:lnTo>
                    <a:pt x="394" y="95"/>
                  </a:lnTo>
                  <a:lnTo>
                    <a:pt x="282" y="170"/>
                  </a:lnTo>
                  <a:lnTo>
                    <a:pt x="188" y="263"/>
                  </a:lnTo>
                  <a:lnTo>
                    <a:pt x="132" y="357"/>
                  </a:lnTo>
                  <a:lnTo>
                    <a:pt x="76" y="470"/>
                  </a:lnTo>
                  <a:lnTo>
                    <a:pt x="38" y="601"/>
                  </a:lnTo>
                  <a:lnTo>
                    <a:pt x="1" y="732"/>
                  </a:lnTo>
                  <a:lnTo>
                    <a:pt x="1" y="863"/>
                  </a:lnTo>
                  <a:lnTo>
                    <a:pt x="1" y="994"/>
                  </a:lnTo>
                  <a:lnTo>
                    <a:pt x="38" y="1144"/>
                  </a:lnTo>
                  <a:lnTo>
                    <a:pt x="263" y="1201"/>
                  </a:lnTo>
                  <a:lnTo>
                    <a:pt x="526" y="1219"/>
                  </a:lnTo>
                  <a:lnTo>
                    <a:pt x="769" y="1238"/>
                  </a:lnTo>
                  <a:lnTo>
                    <a:pt x="1032" y="1219"/>
                  </a:lnTo>
                  <a:lnTo>
                    <a:pt x="2175" y="1126"/>
                  </a:lnTo>
                  <a:lnTo>
                    <a:pt x="2100" y="863"/>
                  </a:lnTo>
                  <a:lnTo>
                    <a:pt x="2044" y="676"/>
                  </a:lnTo>
                  <a:lnTo>
                    <a:pt x="1969" y="507"/>
                  </a:lnTo>
                  <a:lnTo>
                    <a:pt x="1894" y="357"/>
                  </a:lnTo>
                  <a:lnTo>
                    <a:pt x="1782" y="226"/>
                  </a:lnTo>
                  <a:lnTo>
                    <a:pt x="1632" y="132"/>
                  </a:lnTo>
                  <a:lnTo>
                    <a:pt x="1388" y="113"/>
                  </a:lnTo>
                  <a:lnTo>
                    <a:pt x="1144" y="76"/>
                  </a:lnTo>
                  <a:lnTo>
                    <a:pt x="657"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2004;p39">
              <a:extLst>
                <a:ext uri="{FF2B5EF4-FFF2-40B4-BE49-F238E27FC236}">
                  <a16:creationId xmlns:a16="http://schemas.microsoft.com/office/drawing/2014/main" id="{842ACEC1-A10C-4CB5-B9AC-9210A7BE58DF}"/>
                </a:ext>
              </a:extLst>
            </p:cNvPr>
            <p:cNvSpPr/>
            <p:nvPr/>
          </p:nvSpPr>
          <p:spPr>
            <a:xfrm>
              <a:off x="4259650" y="2832650"/>
              <a:ext cx="22050" cy="52975"/>
            </a:xfrm>
            <a:custGeom>
              <a:avLst/>
              <a:gdLst/>
              <a:ahLst/>
              <a:cxnLst/>
              <a:rect l="l" t="t" r="r" b="b"/>
              <a:pathLst>
                <a:path w="882" h="2119" extrusionOk="0">
                  <a:moveTo>
                    <a:pt x="188" y="0"/>
                  </a:moveTo>
                  <a:lnTo>
                    <a:pt x="95" y="150"/>
                  </a:lnTo>
                  <a:lnTo>
                    <a:pt x="38" y="338"/>
                  </a:lnTo>
                  <a:lnTo>
                    <a:pt x="1" y="525"/>
                  </a:lnTo>
                  <a:lnTo>
                    <a:pt x="1" y="713"/>
                  </a:lnTo>
                  <a:lnTo>
                    <a:pt x="20" y="825"/>
                  </a:lnTo>
                  <a:lnTo>
                    <a:pt x="57" y="938"/>
                  </a:lnTo>
                  <a:lnTo>
                    <a:pt x="132" y="1125"/>
                  </a:lnTo>
                  <a:lnTo>
                    <a:pt x="245" y="1313"/>
                  </a:lnTo>
                  <a:lnTo>
                    <a:pt x="376" y="1519"/>
                  </a:lnTo>
                  <a:lnTo>
                    <a:pt x="544" y="1781"/>
                  </a:lnTo>
                  <a:lnTo>
                    <a:pt x="638" y="1913"/>
                  </a:lnTo>
                  <a:lnTo>
                    <a:pt x="751" y="2025"/>
                  </a:lnTo>
                  <a:lnTo>
                    <a:pt x="882" y="2119"/>
                  </a:lnTo>
                  <a:lnTo>
                    <a:pt x="882" y="2119"/>
                  </a:lnTo>
                  <a:lnTo>
                    <a:pt x="826" y="1800"/>
                  </a:lnTo>
                  <a:lnTo>
                    <a:pt x="769" y="1500"/>
                  </a:lnTo>
                  <a:lnTo>
                    <a:pt x="694" y="1200"/>
                  </a:lnTo>
                  <a:lnTo>
                    <a:pt x="619" y="919"/>
                  </a:lnTo>
                  <a:lnTo>
                    <a:pt x="526" y="675"/>
                  </a:lnTo>
                  <a:lnTo>
                    <a:pt x="432" y="432"/>
                  </a:lnTo>
                  <a:lnTo>
                    <a:pt x="320" y="207"/>
                  </a:lnTo>
                  <a:lnTo>
                    <a:pt x="18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2005;p39">
              <a:extLst>
                <a:ext uri="{FF2B5EF4-FFF2-40B4-BE49-F238E27FC236}">
                  <a16:creationId xmlns:a16="http://schemas.microsoft.com/office/drawing/2014/main" id="{6020F299-2829-4898-9191-72CFAEBA3E2B}"/>
                </a:ext>
              </a:extLst>
            </p:cNvPr>
            <p:cNvSpPr/>
            <p:nvPr/>
          </p:nvSpPr>
          <p:spPr>
            <a:xfrm>
              <a:off x="4144825" y="2574425"/>
              <a:ext cx="72675" cy="82975"/>
            </a:xfrm>
            <a:custGeom>
              <a:avLst/>
              <a:gdLst/>
              <a:ahLst/>
              <a:cxnLst/>
              <a:rect l="l" t="t" r="r" b="b"/>
              <a:pathLst>
                <a:path w="2907" h="3319" extrusionOk="0">
                  <a:moveTo>
                    <a:pt x="1126" y="0"/>
                  </a:moveTo>
                  <a:lnTo>
                    <a:pt x="901" y="19"/>
                  </a:lnTo>
                  <a:lnTo>
                    <a:pt x="695" y="75"/>
                  </a:lnTo>
                  <a:lnTo>
                    <a:pt x="601" y="113"/>
                  </a:lnTo>
                  <a:lnTo>
                    <a:pt x="507" y="150"/>
                  </a:lnTo>
                  <a:lnTo>
                    <a:pt x="376" y="262"/>
                  </a:lnTo>
                  <a:lnTo>
                    <a:pt x="263" y="375"/>
                  </a:lnTo>
                  <a:lnTo>
                    <a:pt x="170" y="506"/>
                  </a:lnTo>
                  <a:lnTo>
                    <a:pt x="95" y="656"/>
                  </a:lnTo>
                  <a:lnTo>
                    <a:pt x="38" y="825"/>
                  </a:lnTo>
                  <a:lnTo>
                    <a:pt x="20" y="994"/>
                  </a:lnTo>
                  <a:lnTo>
                    <a:pt x="1" y="1162"/>
                  </a:lnTo>
                  <a:lnTo>
                    <a:pt x="1" y="1331"/>
                  </a:lnTo>
                  <a:lnTo>
                    <a:pt x="38" y="1500"/>
                  </a:lnTo>
                  <a:lnTo>
                    <a:pt x="76" y="1631"/>
                  </a:lnTo>
                  <a:lnTo>
                    <a:pt x="132" y="1762"/>
                  </a:lnTo>
                  <a:lnTo>
                    <a:pt x="188" y="1875"/>
                  </a:lnTo>
                  <a:lnTo>
                    <a:pt x="338" y="2118"/>
                  </a:lnTo>
                  <a:lnTo>
                    <a:pt x="488" y="2381"/>
                  </a:lnTo>
                  <a:lnTo>
                    <a:pt x="582" y="2568"/>
                  </a:lnTo>
                  <a:lnTo>
                    <a:pt x="713" y="2756"/>
                  </a:lnTo>
                  <a:lnTo>
                    <a:pt x="845" y="2925"/>
                  </a:lnTo>
                  <a:lnTo>
                    <a:pt x="976" y="3074"/>
                  </a:lnTo>
                  <a:lnTo>
                    <a:pt x="1144" y="3187"/>
                  </a:lnTo>
                  <a:lnTo>
                    <a:pt x="1332" y="3281"/>
                  </a:lnTo>
                  <a:lnTo>
                    <a:pt x="1426" y="3299"/>
                  </a:lnTo>
                  <a:lnTo>
                    <a:pt x="1519" y="3318"/>
                  </a:lnTo>
                  <a:lnTo>
                    <a:pt x="1632" y="3318"/>
                  </a:lnTo>
                  <a:lnTo>
                    <a:pt x="1726" y="3299"/>
                  </a:lnTo>
                  <a:lnTo>
                    <a:pt x="1857" y="3262"/>
                  </a:lnTo>
                  <a:lnTo>
                    <a:pt x="1969" y="3206"/>
                  </a:lnTo>
                  <a:lnTo>
                    <a:pt x="2082" y="3131"/>
                  </a:lnTo>
                  <a:lnTo>
                    <a:pt x="2176" y="3037"/>
                  </a:lnTo>
                  <a:lnTo>
                    <a:pt x="2325" y="2925"/>
                  </a:lnTo>
                  <a:lnTo>
                    <a:pt x="2438" y="2793"/>
                  </a:lnTo>
                  <a:lnTo>
                    <a:pt x="2569" y="2662"/>
                  </a:lnTo>
                  <a:lnTo>
                    <a:pt x="2682" y="2512"/>
                  </a:lnTo>
                  <a:lnTo>
                    <a:pt x="2757" y="2362"/>
                  </a:lnTo>
                  <a:lnTo>
                    <a:pt x="2832" y="2193"/>
                  </a:lnTo>
                  <a:lnTo>
                    <a:pt x="2888" y="2025"/>
                  </a:lnTo>
                  <a:lnTo>
                    <a:pt x="2907" y="1856"/>
                  </a:lnTo>
                  <a:lnTo>
                    <a:pt x="2888" y="1668"/>
                  </a:lnTo>
                  <a:lnTo>
                    <a:pt x="2869" y="1500"/>
                  </a:lnTo>
                  <a:lnTo>
                    <a:pt x="2757" y="1162"/>
                  </a:lnTo>
                  <a:lnTo>
                    <a:pt x="2682" y="937"/>
                  </a:lnTo>
                  <a:lnTo>
                    <a:pt x="2607" y="712"/>
                  </a:lnTo>
                  <a:lnTo>
                    <a:pt x="2494" y="506"/>
                  </a:lnTo>
                  <a:lnTo>
                    <a:pt x="2419" y="412"/>
                  </a:lnTo>
                  <a:lnTo>
                    <a:pt x="2344" y="337"/>
                  </a:lnTo>
                  <a:lnTo>
                    <a:pt x="2232" y="244"/>
                  </a:lnTo>
                  <a:lnTo>
                    <a:pt x="2119" y="169"/>
                  </a:lnTo>
                  <a:lnTo>
                    <a:pt x="2007" y="113"/>
                  </a:lnTo>
                  <a:lnTo>
                    <a:pt x="1876" y="75"/>
                  </a:lnTo>
                  <a:lnTo>
                    <a:pt x="1613" y="19"/>
                  </a:lnTo>
                  <a:lnTo>
                    <a:pt x="1332"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2006;p39">
              <a:extLst>
                <a:ext uri="{FF2B5EF4-FFF2-40B4-BE49-F238E27FC236}">
                  <a16:creationId xmlns:a16="http://schemas.microsoft.com/office/drawing/2014/main" id="{DE764396-B939-4909-AC1B-82EE8FEAA5F1}"/>
                </a:ext>
              </a:extLst>
            </p:cNvPr>
            <p:cNvSpPr/>
            <p:nvPr/>
          </p:nvSpPr>
          <p:spPr>
            <a:xfrm>
              <a:off x="4086250" y="2514900"/>
              <a:ext cx="49700" cy="27200"/>
            </a:xfrm>
            <a:custGeom>
              <a:avLst/>
              <a:gdLst/>
              <a:ahLst/>
              <a:cxnLst/>
              <a:rect l="l" t="t" r="r" b="b"/>
              <a:pathLst>
                <a:path w="1988" h="1088" extrusionOk="0">
                  <a:moveTo>
                    <a:pt x="1988" y="0"/>
                  </a:moveTo>
                  <a:lnTo>
                    <a:pt x="488" y="94"/>
                  </a:lnTo>
                  <a:lnTo>
                    <a:pt x="1" y="131"/>
                  </a:lnTo>
                  <a:lnTo>
                    <a:pt x="151" y="375"/>
                  </a:lnTo>
                  <a:lnTo>
                    <a:pt x="319" y="656"/>
                  </a:lnTo>
                  <a:lnTo>
                    <a:pt x="413" y="788"/>
                  </a:lnTo>
                  <a:lnTo>
                    <a:pt x="526" y="900"/>
                  </a:lnTo>
                  <a:lnTo>
                    <a:pt x="657" y="994"/>
                  </a:lnTo>
                  <a:lnTo>
                    <a:pt x="788" y="1050"/>
                  </a:lnTo>
                  <a:lnTo>
                    <a:pt x="938" y="1088"/>
                  </a:lnTo>
                  <a:lnTo>
                    <a:pt x="1088" y="1088"/>
                  </a:lnTo>
                  <a:lnTo>
                    <a:pt x="1182" y="1050"/>
                  </a:lnTo>
                  <a:lnTo>
                    <a:pt x="1275" y="994"/>
                  </a:lnTo>
                  <a:lnTo>
                    <a:pt x="1444" y="881"/>
                  </a:lnTo>
                  <a:lnTo>
                    <a:pt x="1632" y="694"/>
                  </a:lnTo>
                  <a:lnTo>
                    <a:pt x="1725" y="600"/>
                  </a:lnTo>
                  <a:lnTo>
                    <a:pt x="1800" y="488"/>
                  </a:lnTo>
                  <a:lnTo>
                    <a:pt x="1875" y="375"/>
                  </a:lnTo>
                  <a:lnTo>
                    <a:pt x="1932" y="244"/>
                  </a:lnTo>
                  <a:lnTo>
                    <a:pt x="1969" y="131"/>
                  </a:lnTo>
                  <a:lnTo>
                    <a:pt x="198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2007;p39">
              <a:extLst>
                <a:ext uri="{FF2B5EF4-FFF2-40B4-BE49-F238E27FC236}">
                  <a16:creationId xmlns:a16="http://schemas.microsoft.com/office/drawing/2014/main" id="{EF293F96-A86C-4015-A16B-73E415F0A608}"/>
                </a:ext>
              </a:extLst>
            </p:cNvPr>
            <p:cNvSpPr/>
            <p:nvPr/>
          </p:nvSpPr>
          <p:spPr>
            <a:xfrm>
              <a:off x="4033750" y="2655950"/>
              <a:ext cx="49250" cy="18325"/>
            </a:xfrm>
            <a:custGeom>
              <a:avLst/>
              <a:gdLst/>
              <a:ahLst/>
              <a:cxnLst/>
              <a:rect l="l" t="t" r="r" b="b"/>
              <a:pathLst>
                <a:path w="1970" h="733" extrusionOk="0">
                  <a:moveTo>
                    <a:pt x="845" y="1"/>
                  </a:moveTo>
                  <a:lnTo>
                    <a:pt x="676" y="20"/>
                  </a:lnTo>
                  <a:lnTo>
                    <a:pt x="526" y="57"/>
                  </a:lnTo>
                  <a:lnTo>
                    <a:pt x="376" y="132"/>
                  </a:lnTo>
                  <a:lnTo>
                    <a:pt x="301" y="170"/>
                  </a:lnTo>
                  <a:lnTo>
                    <a:pt x="245" y="245"/>
                  </a:lnTo>
                  <a:lnTo>
                    <a:pt x="132" y="376"/>
                  </a:lnTo>
                  <a:lnTo>
                    <a:pt x="57" y="545"/>
                  </a:lnTo>
                  <a:lnTo>
                    <a:pt x="1" y="732"/>
                  </a:lnTo>
                  <a:lnTo>
                    <a:pt x="1969" y="545"/>
                  </a:lnTo>
                  <a:lnTo>
                    <a:pt x="1876" y="395"/>
                  </a:lnTo>
                  <a:lnTo>
                    <a:pt x="1763" y="263"/>
                  </a:lnTo>
                  <a:lnTo>
                    <a:pt x="1688" y="188"/>
                  </a:lnTo>
                  <a:lnTo>
                    <a:pt x="1613" y="132"/>
                  </a:lnTo>
                  <a:lnTo>
                    <a:pt x="1407" y="57"/>
                  </a:lnTo>
                  <a:lnTo>
                    <a:pt x="1220" y="20"/>
                  </a:lnTo>
                  <a:lnTo>
                    <a:pt x="1013"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2008;p39">
              <a:extLst>
                <a:ext uri="{FF2B5EF4-FFF2-40B4-BE49-F238E27FC236}">
                  <a16:creationId xmlns:a16="http://schemas.microsoft.com/office/drawing/2014/main" id="{58491486-3280-4626-A34A-61EF7C8A4FED}"/>
                </a:ext>
              </a:extLst>
            </p:cNvPr>
            <p:cNvSpPr/>
            <p:nvPr/>
          </p:nvSpPr>
          <p:spPr>
            <a:xfrm>
              <a:off x="4014075" y="2780150"/>
              <a:ext cx="50175" cy="51125"/>
            </a:xfrm>
            <a:custGeom>
              <a:avLst/>
              <a:gdLst/>
              <a:ahLst/>
              <a:cxnLst/>
              <a:rect l="l" t="t" r="r" b="b"/>
              <a:pathLst>
                <a:path w="2007" h="2045" extrusionOk="0">
                  <a:moveTo>
                    <a:pt x="1163" y="1"/>
                  </a:moveTo>
                  <a:lnTo>
                    <a:pt x="1069" y="95"/>
                  </a:lnTo>
                  <a:lnTo>
                    <a:pt x="582" y="582"/>
                  </a:lnTo>
                  <a:lnTo>
                    <a:pt x="301" y="844"/>
                  </a:lnTo>
                  <a:lnTo>
                    <a:pt x="113" y="1032"/>
                  </a:lnTo>
                  <a:lnTo>
                    <a:pt x="57" y="1088"/>
                  </a:lnTo>
                  <a:lnTo>
                    <a:pt x="19" y="1163"/>
                  </a:lnTo>
                  <a:lnTo>
                    <a:pt x="1" y="1238"/>
                  </a:lnTo>
                  <a:lnTo>
                    <a:pt x="1" y="1313"/>
                  </a:lnTo>
                  <a:lnTo>
                    <a:pt x="19" y="1538"/>
                  </a:lnTo>
                  <a:lnTo>
                    <a:pt x="38" y="1763"/>
                  </a:lnTo>
                  <a:lnTo>
                    <a:pt x="76" y="1875"/>
                  </a:lnTo>
                  <a:lnTo>
                    <a:pt x="94" y="1932"/>
                  </a:lnTo>
                  <a:lnTo>
                    <a:pt x="132" y="1988"/>
                  </a:lnTo>
                  <a:lnTo>
                    <a:pt x="151" y="2007"/>
                  </a:lnTo>
                  <a:lnTo>
                    <a:pt x="207" y="2044"/>
                  </a:lnTo>
                  <a:lnTo>
                    <a:pt x="357" y="2044"/>
                  </a:lnTo>
                  <a:lnTo>
                    <a:pt x="469" y="2025"/>
                  </a:lnTo>
                  <a:lnTo>
                    <a:pt x="694" y="2007"/>
                  </a:lnTo>
                  <a:lnTo>
                    <a:pt x="1088" y="1950"/>
                  </a:lnTo>
                  <a:lnTo>
                    <a:pt x="1707" y="1819"/>
                  </a:lnTo>
                  <a:lnTo>
                    <a:pt x="1875" y="1782"/>
                  </a:lnTo>
                  <a:lnTo>
                    <a:pt x="1969" y="1763"/>
                  </a:lnTo>
                  <a:lnTo>
                    <a:pt x="1988" y="1651"/>
                  </a:lnTo>
                  <a:lnTo>
                    <a:pt x="2007" y="1519"/>
                  </a:lnTo>
                  <a:lnTo>
                    <a:pt x="1988" y="1369"/>
                  </a:lnTo>
                  <a:lnTo>
                    <a:pt x="1969" y="1219"/>
                  </a:lnTo>
                  <a:lnTo>
                    <a:pt x="1894" y="919"/>
                  </a:lnTo>
                  <a:lnTo>
                    <a:pt x="1819" y="732"/>
                  </a:lnTo>
                  <a:lnTo>
                    <a:pt x="1744" y="544"/>
                  </a:lnTo>
                  <a:lnTo>
                    <a:pt x="1650" y="357"/>
                  </a:lnTo>
                  <a:lnTo>
                    <a:pt x="1575" y="282"/>
                  </a:lnTo>
                  <a:lnTo>
                    <a:pt x="1519" y="207"/>
                  </a:lnTo>
                  <a:lnTo>
                    <a:pt x="1444" y="132"/>
                  </a:lnTo>
                  <a:lnTo>
                    <a:pt x="1350" y="76"/>
                  </a:lnTo>
                  <a:lnTo>
                    <a:pt x="1163"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2009;p39">
              <a:extLst>
                <a:ext uri="{FF2B5EF4-FFF2-40B4-BE49-F238E27FC236}">
                  <a16:creationId xmlns:a16="http://schemas.microsoft.com/office/drawing/2014/main" id="{4407C51C-C87A-4690-BD11-33F37B891BE9}"/>
                </a:ext>
              </a:extLst>
            </p:cNvPr>
            <p:cNvSpPr/>
            <p:nvPr/>
          </p:nvSpPr>
          <p:spPr>
            <a:xfrm>
              <a:off x="4116725" y="2704225"/>
              <a:ext cx="41250" cy="37525"/>
            </a:xfrm>
            <a:custGeom>
              <a:avLst/>
              <a:gdLst/>
              <a:ahLst/>
              <a:cxnLst/>
              <a:rect l="l" t="t" r="r" b="b"/>
              <a:pathLst>
                <a:path w="1650" h="1501" extrusionOk="0">
                  <a:moveTo>
                    <a:pt x="844" y="1"/>
                  </a:moveTo>
                  <a:lnTo>
                    <a:pt x="694" y="20"/>
                  </a:lnTo>
                  <a:lnTo>
                    <a:pt x="525" y="57"/>
                  </a:lnTo>
                  <a:lnTo>
                    <a:pt x="394" y="113"/>
                  </a:lnTo>
                  <a:lnTo>
                    <a:pt x="281" y="188"/>
                  </a:lnTo>
                  <a:lnTo>
                    <a:pt x="206" y="282"/>
                  </a:lnTo>
                  <a:lnTo>
                    <a:pt x="131" y="395"/>
                  </a:lnTo>
                  <a:lnTo>
                    <a:pt x="75" y="507"/>
                  </a:lnTo>
                  <a:lnTo>
                    <a:pt x="38" y="619"/>
                  </a:lnTo>
                  <a:lnTo>
                    <a:pt x="0" y="751"/>
                  </a:lnTo>
                  <a:lnTo>
                    <a:pt x="0" y="882"/>
                  </a:lnTo>
                  <a:lnTo>
                    <a:pt x="0" y="1013"/>
                  </a:lnTo>
                  <a:lnTo>
                    <a:pt x="19" y="1163"/>
                  </a:lnTo>
                  <a:lnTo>
                    <a:pt x="56" y="1276"/>
                  </a:lnTo>
                  <a:lnTo>
                    <a:pt x="113" y="1388"/>
                  </a:lnTo>
                  <a:lnTo>
                    <a:pt x="169" y="1501"/>
                  </a:lnTo>
                  <a:lnTo>
                    <a:pt x="244" y="1426"/>
                  </a:lnTo>
                  <a:lnTo>
                    <a:pt x="1650" y="151"/>
                  </a:lnTo>
                  <a:lnTo>
                    <a:pt x="1500" y="95"/>
                  </a:lnTo>
                  <a:lnTo>
                    <a:pt x="1350" y="38"/>
                  </a:lnTo>
                  <a:lnTo>
                    <a:pt x="1181" y="20"/>
                  </a:lnTo>
                  <a:lnTo>
                    <a:pt x="1012"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2010;p39">
              <a:extLst>
                <a:ext uri="{FF2B5EF4-FFF2-40B4-BE49-F238E27FC236}">
                  <a16:creationId xmlns:a16="http://schemas.microsoft.com/office/drawing/2014/main" id="{566729BA-F66A-4100-942C-9F1065D5D3AB}"/>
                </a:ext>
              </a:extLst>
            </p:cNvPr>
            <p:cNvSpPr/>
            <p:nvPr/>
          </p:nvSpPr>
          <p:spPr>
            <a:xfrm>
              <a:off x="3953150" y="2956375"/>
              <a:ext cx="17825" cy="39400"/>
            </a:xfrm>
            <a:custGeom>
              <a:avLst/>
              <a:gdLst/>
              <a:ahLst/>
              <a:cxnLst/>
              <a:rect l="l" t="t" r="r" b="b"/>
              <a:pathLst>
                <a:path w="713" h="1576" extrusionOk="0">
                  <a:moveTo>
                    <a:pt x="319" y="1"/>
                  </a:moveTo>
                  <a:lnTo>
                    <a:pt x="244" y="57"/>
                  </a:lnTo>
                  <a:lnTo>
                    <a:pt x="226" y="94"/>
                  </a:lnTo>
                  <a:lnTo>
                    <a:pt x="151" y="151"/>
                  </a:lnTo>
                  <a:lnTo>
                    <a:pt x="76" y="207"/>
                  </a:lnTo>
                  <a:lnTo>
                    <a:pt x="38" y="226"/>
                  </a:lnTo>
                  <a:lnTo>
                    <a:pt x="19" y="282"/>
                  </a:lnTo>
                  <a:lnTo>
                    <a:pt x="1" y="319"/>
                  </a:lnTo>
                  <a:lnTo>
                    <a:pt x="1" y="394"/>
                  </a:lnTo>
                  <a:lnTo>
                    <a:pt x="19" y="488"/>
                  </a:lnTo>
                  <a:lnTo>
                    <a:pt x="38" y="600"/>
                  </a:lnTo>
                  <a:lnTo>
                    <a:pt x="94" y="713"/>
                  </a:lnTo>
                  <a:lnTo>
                    <a:pt x="188" y="863"/>
                  </a:lnTo>
                  <a:lnTo>
                    <a:pt x="338" y="1144"/>
                  </a:lnTo>
                  <a:lnTo>
                    <a:pt x="582" y="1575"/>
                  </a:lnTo>
                  <a:lnTo>
                    <a:pt x="638" y="1463"/>
                  </a:lnTo>
                  <a:lnTo>
                    <a:pt x="675" y="1350"/>
                  </a:lnTo>
                  <a:lnTo>
                    <a:pt x="694" y="1238"/>
                  </a:lnTo>
                  <a:lnTo>
                    <a:pt x="713" y="1125"/>
                  </a:lnTo>
                  <a:lnTo>
                    <a:pt x="694" y="994"/>
                  </a:lnTo>
                  <a:lnTo>
                    <a:pt x="675" y="863"/>
                  </a:lnTo>
                  <a:lnTo>
                    <a:pt x="600" y="600"/>
                  </a:lnTo>
                  <a:lnTo>
                    <a:pt x="544" y="450"/>
                  </a:lnTo>
                  <a:lnTo>
                    <a:pt x="488" y="282"/>
                  </a:lnTo>
                  <a:lnTo>
                    <a:pt x="413" y="132"/>
                  </a:lnTo>
                  <a:lnTo>
                    <a:pt x="31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2011;p39">
              <a:extLst>
                <a:ext uri="{FF2B5EF4-FFF2-40B4-BE49-F238E27FC236}">
                  <a16:creationId xmlns:a16="http://schemas.microsoft.com/office/drawing/2014/main" id="{D92E2770-7DF7-42EC-9FB0-81A3DDCD7D8B}"/>
                </a:ext>
              </a:extLst>
            </p:cNvPr>
            <p:cNvSpPr/>
            <p:nvPr/>
          </p:nvSpPr>
          <p:spPr>
            <a:xfrm>
              <a:off x="4222625" y="2999500"/>
              <a:ext cx="39400" cy="41725"/>
            </a:xfrm>
            <a:custGeom>
              <a:avLst/>
              <a:gdLst/>
              <a:ahLst/>
              <a:cxnLst/>
              <a:rect l="l" t="t" r="r" b="b"/>
              <a:pathLst>
                <a:path w="1576" h="1669" extrusionOk="0">
                  <a:moveTo>
                    <a:pt x="751" y="0"/>
                  </a:moveTo>
                  <a:lnTo>
                    <a:pt x="638" y="19"/>
                  </a:lnTo>
                  <a:lnTo>
                    <a:pt x="507" y="56"/>
                  </a:lnTo>
                  <a:lnTo>
                    <a:pt x="395" y="113"/>
                  </a:lnTo>
                  <a:lnTo>
                    <a:pt x="263" y="206"/>
                  </a:lnTo>
                  <a:lnTo>
                    <a:pt x="170" y="338"/>
                  </a:lnTo>
                  <a:lnTo>
                    <a:pt x="95" y="469"/>
                  </a:lnTo>
                  <a:lnTo>
                    <a:pt x="38" y="638"/>
                  </a:lnTo>
                  <a:lnTo>
                    <a:pt x="1" y="825"/>
                  </a:lnTo>
                  <a:lnTo>
                    <a:pt x="1" y="1013"/>
                  </a:lnTo>
                  <a:lnTo>
                    <a:pt x="38" y="1200"/>
                  </a:lnTo>
                  <a:lnTo>
                    <a:pt x="113" y="1369"/>
                  </a:lnTo>
                  <a:lnTo>
                    <a:pt x="188" y="1519"/>
                  </a:lnTo>
                  <a:lnTo>
                    <a:pt x="301" y="1669"/>
                  </a:lnTo>
                  <a:lnTo>
                    <a:pt x="526" y="1481"/>
                  </a:lnTo>
                  <a:lnTo>
                    <a:pt x="732" y="1275"/>
                  </a:lnTo>
                  <a:lnTo>
                    <a:pt x="919" y="1088"/>
                  </a:lnTo>
                  <a:lnTo>
                    <a:pt x="1088" y="900"/>
                  </a:lnTo>
                  <a:lnTo>
                    <a:pt x="1238" y="713"/>
                  </a:lnTo>
                  <a:lnTo>
                    <a:pt x="1369" y="506"/>
                  </a:lnTo>
                  <a:lnTo>
                    <a:pt x="1482" y="319"/>
                  </a:lnTo>
                  <a:lnTo>
                    <a:pt x="1576" y="113"/>
                  </a:lnTo>
                  <a:lnTo>
                    <a:pt x="1444" y="56"/>
                  </a:lnTo>
                  <a:lnTo>
                    <a:pt x="1313" y="19"/>
                  </a:lnTo>
                  <a:lnTo>
                    <a:pt x="1163"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2012;p39">
              <a:extLst>
                <a:ext uri="{FF2B5EF4-FFF2-40B4-BE49-F238E27FC236}">
                  <a16:creationId xmlns:a16="http://schemas.microsoft.com/office/drawing/2014/main" id="{6AE25496-CCE2-4EF7-B7CD-0FB8FB4A91D0}"/>
                </a:ext>
              </a:extLst>
            </p:cNvPr>
            <p:cNvSpPr/>
            <p:nvPr/>
          </p:nvSpPr>
          <p:spPr>
            <a:xfrm>
              <a:off x="4127025" y="2643775"/>
              <a:ext cx="10800" cy="12200"/>
            </a:xfrm>
            <a:custGeom>
              <a:avLst/>
              <a:gdLst/>
              <a:ahLst/>
              <a:cxnLst/>
              <a:rect l="l" t="t" r="r" b="b"/>
              <a:pathLst>
                <a:path w="432" h="488" extrusionOk="0">
                  <a:moveTo>
                    <a:pt x="132" y="1"/>
                  </a:moveTo>
                  <a:lnTo>
                    <a:pt x="76" y="19"/>
                  </a:lnTo>
                  <a:lnTo>
                    <a:pt x="38" y="57"/>
                  </a:lnTo>
                  <a:lnTo>
                    <a:pt x="1" y="94"/>
                  </a:lnTo>
                  <a:lnTo>
                    <a:pt x="1" y="151"/>
                  </a:lnTo>
                  <a:lnTo>
                    <a:pt x="1" y="188"/>
                  </a:lnTo>
                  <a:lnTo>
                    <a:pt x="19" y="282"/>
                  </a:lnTo>
                  <a:lnTo>
                    <a:pt x="76" y="357"/>
                  </a:lnTo>
                  <a:lnTo>
                    <a:pt x="94" y="394"/>
                  </a:lnTo>
                  <a:lnTo>
                    <a:pt x="132" y="450"/>
                  </a:lnTo>
                  <a:lnTo>
                    <a:pt x="188" y="488"/>
                  </a:lnTo>
                  <a:lnTo>
                    <a:pt x="244" y="488"/>
                  </a:lnTo>
                  <a:lnTo>
                    <a:pt x="282" y="469"/>
                  </a:lnTo>
                  <a:lnTo>
                    <a:pt x="319" y="450"/>
                  </a:lnTo>
                  <a:lnTo>
                    <a:pt x="394" y="375"/>
                  </a:lnTo>
                  <a:lnTo>
                    <a:pt x="413" y="319"/>
                  </a:lnTo>
                  <a:lnTo>
                    <a:pt x="432" y="263"/>
                  </a:lnTo>
                  <a:lnTo>
                    <a:pt x="413" y="225"/>
                  </a:lnTo>
                  <a:lnTo>
                    <a:pt x="413" y="169"/>
                  </a:lnTo>
                  <a:lnTo>
                    <a:pt x="375" y="94"/>
                  </a:lnTo>
                  <a:lnTo>
                    <a:pt x="338" y="38"/>
                  </a:lnTo>
                  <a:lnTo>
                    <a:pt x="282"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2013;p39">
              <a:extLst>
                <a:ext uri="{FF2B5EF4-FFF2-40B4-BE49-F238E27FC236}">
                  <a16:creationId xmlns:a16="http://schemas.microsoft.com/office/drawing/2014/main" id="{80A17FA5-441A-4215-AD73-87E02340684B}"/>
                </a:ext>
              </a:extLst>
            </p:cNvPr>
            <p:cNvSpPr/>
            <p:nvPr/>
          </p:nvSpPr>
          <p:spPr>
            <a:xfrm>
              <a:off x="4188900" y="2523800"/>
              <a:ext cx="10800" cy="12675"/>
            </a:xfrm>
            <a:custGeom>
              <a:avLst/>
              <a:gdLst/>
              <a:ahLst/>
              <a:cxnLst/>
              <a:rect l="l" t="t" r="r" b="b"/>
              <a:pathLst>
                <a:path w="432" h="507" extrusionOk="0">
                  <a:moveTo>
                    <a:pt x="206" y="0"/>
                  </a:moveTo>
                  <a:lnTo>
                    <a:pt x="131" y="19"/>
                  </a:lnTo>
                  <a:lnTo>
                    <a:pt x="75" y="38"/>
                  </a:lnTo>
                  <a:lnTo>
                    <a:pt x="38" y="57"/>
                  </a:lnTo>
                  <a:lnTo>
                    <a:pt x="19" y="113"/>
                  </a:lnTo>
                  <a:lnTo>
                    <a:pt x="0" y="150"/>
                  </a:lnTo>
                  <a:lnTo>
                    <a:pt x="0" y="207"/>
                  </a:lnTo>
                  <a:lnTo>
                    <a:pt x="38" y="282"/>
                  </a:lnTo>
                  <a:lnTo>
                    <a:pt x="75" y="375"/>
                  </a:lnTo>
                  <a:lnTo>
                    <a:pt x="113" y="413"/>
                  </a:lnTo>
                  <a:lnTo>
                    <a:pt x="150" y="469"/>
                  </a:lnTo>
                  <a:lnTo>
                    <a:pt x="206" y="507"/>
                  </a:lnTo>
                  <a:lnTo>
                    <a:pt x="263" y="507"/>
                  </a:lnTo>
                  <a:lnTo>
                    <a:pt x="300" y="488"/>
                  </a:lnTo>
                  <a:lnTo>
                    <a:pt x="338" y="469"/>
                  </a:lnTo>
                  <a:lnTo>
                    <a:pt x="394" y="375"/>
                  </a:lnTo>
                  <a:lnTo>
                    <a:pt x="431" y="338"/>
                  </a:lnTo>
                  <a:lnTo>
                    <a:pt x="431" y="282"/>
                  </a:lnTo>
                  <a:lnTo>
                    <a:pt x="431" y="225"/>
                  </a:lnTo>
                  <a:lnTo>
                    <a:pt x="413" y="188"/>
                  </a:lnTo>
                  <a:lnTo>
                    <a:pt x="394" y="113"/>
                  </a:lnTo>
                  <a:lnTo>
                    <a:pt x="356" y="57"/>
                  </a:lnTo>
                  <a:lnTo>
                    <a:pt x="281" y="19"/>
                  </a:lnTo>
                  <a:lnTo>
                    <a:pt x="20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2014;p39">
              <a:extLst>
                <a:ext uri="{FF2B5EF4-FFF2-40B4-BE49-F238E27FC236}">
                  <a16:creationId xmlns:a16="http://schemas.microsoft.com/office/drawing/2014/main" id="{1BB21E0E-28A1-4E0D-B3CF-7E5FC4AE152B}"/>
                </a:ext>
              </a:extLst>
            </p:cNvPr>
            <p:cNvSpPr/>
            <p:nvPr/>
          </p:nvSpPr>
          <p:spPr>
            <a:xfrm>
              <a:off x="4197325" y="2799375"/>
              <a:ext cx="10800" cy="12200"/>
            </a:xfrm>
            <a:custGeom>
              <a:avLst/>
              <a:gdLst/>
              <a:ahLst/>
              <a:cxnLst/>
              <a:rect l="l" t="t" r="r" b="b"/>
              <a:pathLst>
                <a:path w="432" h="488" extrusionOk="0">
                  <a:moveTo>
                    <a:pt x="132" y="0"/>
                  </a:moveTo>
                  <a:lnTo>
                    <a:pt x="76" y="19"/>
                  </a:lnTo>
                  <a:lnTo>
                    <a:pt x="38" y="57"/>
                  </a:lnTo>
                  <a:lnTo>
                    <a:pt x="19" y="94"/>
                  </a:lnTo>
                  <a:lnTo>
                    <a:pt x="1" y="150"/>
                  </a:lnTo>
                  <a:lnTo>
                    <a:pt x="1" y="207"/>
                  </a:lnTo>
                  <a:lnTo>
                    <a:pt x="19" y="282"/>
                  </a:lnTo>
                  <a:lnTo>
                    <a:pt x="76" y="357"/>
                  </a:lnTo>
                  <a:lnTo>
                    <a:pt x="113" y="413"/>
                  </a:lnTo>
                  <a:lnTo>
                    <a:pt x="151" y="450"/>
                  </a:lnTo>
                  <a:lnTo>
                    <a:pt x="207" y="488"/>
                  </a:lnTo>
                  <a:lnTo>
                    <a:pt x="300" y="488"/>
                  </a:lnTo>
                  <a:lnTo>
                    <a:pt x="319" y="450"/>
                  </a:lnTo>
                  <a:lnTo>
                    <a:pt x="394" y="375"/>
                  </a:lnTo>
                  <a:lnTo>
                    <a:pt x="413" y="319"/>
                  </a:lnTo>
                  <a:lnTo>
                    <a:pt x="432" y="282"/>
                  </a:lnTo>
                  <a:lnTo>
                    <a:pt x="432" y="225"/>
                  </a:lnTo>
                  <a:lnTo>
                    <a:pt x="413" y="169"/>
                  </a:lnTo>
                  <a:lnTo>
                    <a:pt x="394" y="113"/>
                  </a:lnTo>
                  <a:lnTo>
                    <a:pt x="357" y="57"/>
                  </a:lnTo>
                  <a:lnTo>
                    <a:pt x="282" y="19"/>
                  </a:lnTo>
                  <a:lnTo>
                    <a:pt x="207"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2015;p39">
              <a:extLst>
                <a:ext uri="{FF2B5EF4-FFF2-40B4-BE49-F238E27FC236}">
                  <a16:creationId xmlns:a16="http://schemas.microsoft.com/office/drawing/2014/main" id="{359BCFAB-F99F-4FA7-8827-5D3D1A960FEB}"/>
                </a:ext>
              </a:extLst>
            </p:cNvPr>
            <p:cNvSpPr/>
            <p:nvPr/>
          </p:nvSpPr>
          <p:spPr>
            <a:xfrm>
              <a:off x="3961600" y="2641425"/>
              <a:ext cx="10800" cy="12675"/>
            </a:xfrm>
            <a:custGeom>
              <a:avLst/>
              <a:gdLst/>
              <a:ahLst/>
              <a:cxnLst/>
              <a:rect l="l" t="t" r="r" b="b"/>
              <a:pathLst>
                <a:path w="432" h="507" extrusionOk="0">
                  <a:moveTo>
                    <a:pt x="206" y="1"/>
                  </a:moveTo>
                  <a:lnTo>
                    <a:pt x="131" y="20"/>
                  </a:lnTo>
                  <a:lnTo>
                    <a:pt x="75" y="38"/>
                  </a:lnTo>
                  <a:lnTo>
                    <a:pt x="38" y="57"/>
                  </a:lnTo>
                  <a:lnTo>
                    <a:pt x="19" y="113"/>
                  </a:lnTo>
                  <a:lnTo>
                    <a:pt x="0" y="151"/>
                  </a:lnTo>
                  <a:lnTo>
                    <a:pt x="0" y="207"/>
                  </a:lnTo>
                  <a:lnTo>
                    <a:pt x="38" y="282"/>
                  </a:lnTo>
                  <a:lnTo>
                    <a:pt x="75" y="357"/>
                  </a:lnTo>
                  <a:lnTo>
                    <a:pt x="112" y="413"/>
                  </a:lnTo>
                  <a:lnTo>
                    <a:pt x="150" y="469"/>
                  </a:lnTo>
                  <a:lnTo>
                    <a:pt x="206" y="507"/>
                  </a:lnTo>
                  <a:lnTo>
                    <a:pt x="262" y="507"/>
                  </a:lnTo>
                  <a:lnTo>
                    <a:pt x="300" y="488"/>
                  </a:lnTo>
                  <a:lnTo>
                    <a:pt x="319" y="469"/>
                  </a:lnTo>
                  <a:lnTo>
                    <a:pt x="394" y="376"/>
                  </a:lnTo>
                  <a:lnTo>
                    <a:pt x="431" y="338"/>
                  </a:lnTo>
                  <a:lnTo>
                    <a:pt x="431" y="282"/>
                  </a:lnTo>
                  <a:lnTo>
                    <a:pt x="431" y="226"/>
                  </a:lnTo>
                  <a:lnTo>
                    <a:pt x="412" y="188"/>
                  </a:lnTo>
                  <a:lnTo>
                    <a:pt x="394" y="113"/>
                  </a:lnTo>
                  <a:lnTo>
                    <a:pt x="356" y="57"/>
                  </a:lnTo>
                  <a:lnTo>
                    <a:pt x="281" y="20"/>
                  </a:lnTo>
                  <a:lnTo>
                    <a:pt x="2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 name="Google Shape;2016;p39">
              <a:extLst>
                <a:ext uri="{FF2B5EF4-FFF2-40B4-BE49-F238E27FC236}">
                  <a16:creationId xmlns:a16="http://schemas.microsoft.com/office/drawing/2014/main" id="{AB3EECCB-AEB0-41AF-BF58-6EFFB0B0D521}"/>
                </a:ext>
              </a:extLst>
            </p:cNvPr>
            <p:cNvSpPr/>
            <p:nvPr/>
          </p:nvSpPr>
          <p:spPr>
            <a:xfrm>
              <a:off x="4045475" y="2614250"/>
              <a:ext cx="10800" cy="12675"/>
            </a:xfrm>
            <a:custGeom>
              <a:avLst/>
              <a:gdLst/>
              <a:ahLst/>
              <a:cxnLst/>
              <a:rect l="l" t="t" r="r" b="b"/>
              <a:pathLst>
                <a:path w="432" h="507" extrusionOk="0">
                  <a:moveTo>
                    <a:pt x="132" y="0"/>
                  </a:moveTo>
                  <a:lnTo>
                    <a:pt x="76" y="19"/>
                  </a:lnTo>
                  <a:lnTo>
                    <a:pt x="38" y="57"/>
                  </a:lnTo>
                  <a:lnTo>
                    <a:pt x="1" y="113"/>
                  </a:lnTo>
                  <a:lnTo>
                    <a:pt x="1" y="150"/>
                  </a:lnTo>
                  <a:lnTo>
                    <a:pt x="1" y="207"/>
                  </a:lnTo>
                  <a:lnTo>
                    <a:pt x="19" y="282"/>
                  </a:lnTo>
                  <a:lnTo>
                    <a:pt x="57" y="357"/>
                  </a:lnTo>
                  <a:lnTo>
                    <a:pt x="94" y="413"/>
                  </a:lnTo>
                  <a:lnTo>
                    <a:pt x="132" y="469"/>
                  </a:lnTo>
                  <a:lnTo>
                    <a:pt x="188" y="488"/>
                  </a:lnTo>
                  <a:lnTo>
                    <a:pt x="244" y="507"/>
                  </a:lnTo>
                  <a:lnTo>
                    <a:pt x="282" y="488"/>
                  </a:lnTo>
                  <a:lnTo>
                    <a:pt x="319" y="469"/>
                  </a:lnTo>
                  <a:lnTo>
                    <a:pt x="394" y="375"/>
                  </a:lnTo>
                  <a:lnTo>
                    <a:pt x="413" y="338"/>
                  </a:lnTo>
                  <a:lnTo>
                    <a:pt x="432" y="282"/>
                  </a:lnTo>
                  <a:lnTo>
                    <a:pt x="413" y="225"/>
                  </a:lnTo>
                  <a:lnTo>
                    <a:pt x="413" y="169"/>
                  </a:lnTo>
                  <a:lnTo>
                    <a:pt x="376" y="113"/>
                  </a:lnTo>
                  <a:lnTo>
                    <a:pt x="338" y="57"/>
                  </a:lnTo>
                  <a:lnTo>
                    <a:pt x="263" y="19"/>
                  </a:lnTo>
                  <a:lnTo>
                    <a:pt x="18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 name="Google Shape;2017;p39">
              <a:extLst>
                <a:ext uri="{FF2B5EF4-FFF2-40B4-BE49-F238E27FC236}">
                  <a16:creationId xmlns:a16="http://schemas.microsoft.com/office/drawing/2014/main" id="{408CF7DD-F662-4EDF-8076-1E95B9B4FD39}"/>
                </a:ext>
              </a:extLst>
            </p:cNvPr>
            <p:cNvSpPr/>
            <p:nvPr/>
          </p:nvSpPr>
          <p:spPr>
            <a:xfrm>
              <a:off x="4041250" y="2533175"/>
              <a:ext cx="10825" cy="12200"/>
            </a:xfrm>
            <a:custGeom>
              <a:avLst/>
              <a:gdLst/>
              <a:ahLst/>
              <a:cxnLst/>
              <a:rect l="l" t="t" r="r" b="b"/>
              <a:pathLst>
                <a:path w="433" h="488" extrusionOk="0">
                  <a:moveTo>
                    <a:pt x="132" y="0"/>
                  </a:moveTo>
                  <a:lnTo>
                    <a:pt x="76" y="19"/>
                  </a:lnTo>
                  <a:lnTo>
                    <a:pt x="38" y="57"/>
                  </a:lnTo>
                  <a:lnTo>
                    <a:pt x="20" y="94"/>
                  </a:lnTo>
                  <a:lnTo>
                    <a:pt x="1" y="150"/>
                  </a:lnTo>
                  <a:lnTo>
                    <a:pt x="1" y="207"/>
                  </a:lnTo>
                  <a:lnTo>
                    <a:pt x="20" y="282"/>
                  </a:lnTo>
                  <a:lnTo>
                    <a:pt x="76" y="357"/>
                  </a:lnTo>
                  <a:lnTo>
                    <a:pt x="95" y="413"/>
                  </a:lnTo>
                  <a:lnTo>
                    <a:pt x="151" y="450"/>
                  </a:lnTo>
                  <a:lnTo>
                    <a:pt x="188" y="488"/>
                  </a:lnTo>
                  <a:lnTo>
                    <a:pt x="263" y="488"/>
                  </a:lnTo>
                  <a:lnTo>
                    <a:pt x="301" y="469"/>
                  </a:lnTo>
                  <a:lnTo>
                    <a:pt x="320" y="450"/>
                  </a:lnTo>
                  <a:lnTo>
                    <a:pt x="395" y="375"/>
                  </a:lnTo>
                  <a:lnTo>
                    <a:pt x="413" y="319"/>
                  </a:lnTo>
                  <a:lnTo>
                    <a:pt x="432" y="282"/>
                  </a:lnTo>
                  <a:lnTo>
                    <a:pt x="432" y="225"/>
                  </a:lnTo>
                  <a:lnTo>
                    <a:pt x="413" y="169"/>
                  </a:lnTo>
                  <a:lnTo>
                    <a:pt x="395" y="113"/>
                  </a:lnTo>
                  <a:lnTo>
                    <a:pt x="338" y="57"/>
                  </a:lnTo>
                  <a:lnTo>
                    <a:pt x="282" y="19"/>
                  </a:lnTo>
                  <a:lnTo>
                    <a:pt x="188" y="0"/>
                  </a:lnTo>
                  <a:close/>
                </a:path>
              </a:pathLst>
            </a:custGeom>
            <a:solidFill>
              <a:srgbClr val="7BFF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 name="Google Shape;2018;p39">
              <a:extLst>
                <a:ext uri="{FF2B5EF4-FFF2-40B4-BE49-F238E27FC236}">
                  <a16:creationId xmlns:a16="http://schemas.microsoft.com/office/drawing/2014/main" id="{39758CDF-5A4E-4CC5-826C-46B68E4D62B0}"/>
                </a:ext>
              </a:extLst>
            </p:cNvPr>
            <p:cNvSpPr/>
            <p:nvPr/>
          </p:nvSpPr>
          <p:spPr>
            <a:xfrm>
              <a:off x="4171075" y="2673775"/>
              <a:ext cx="10800" cy="12200"/>
            </a:xfrm>
            <a:custGeom>
              <a:avLst/>
              <a:gdLst/>
              <a:ahLst/>
              <a:cxnLst/>
              <a:rect l="l" t="t" r="r" b="b"/>
              <a:pathLst>
                <a:path w="432" h="488" extrusionOk="0">
                  <a:moveTo>
                    <a:pt x="132" y="0"/>
                  </a:moveTo>
                  <a:lnTo>
                    <a:pt x="76" y="19"/>
                  </a:lnTo>
                  <a:lnTo>
                    <a:pt x="38" y="57"/>
                  </a:lnTo>
                  <a:lnTo>
                    <a:pt x="19" y="94"/>
                  </a:lnTo>
                  <a:lnTo>
                    <a:pt x="1" y="150"/>
                  </a:lnTo>
                  <a:lnTo>
                    <a:pt x="1" y="207"/>
                  </a:lnTo>
                  <a:lnTo>
                    <a:pt x="19" y="282"/>
                  </a:lnTo>
                  <a:lnTo>
                    <a:pt x="76" y="357"/>
                  </a:lnTo>
                  <a:lnTo>
                    <a:pt x="113" y="413"/>
                  </a:lnTo>
                  <a:lnTo>
                    <a:pt x="151" y="469"/>
                  </a:lnTo>
                  <a:lnTo>
                    <a:pt x="188" y="488"/>
                  </a:lnTo>
                  <a:lnTo>
                    <a:pt x="301" y="488"/>
                  </a:lnTo>
                  <a:lnTo>
                    <a:pt x="319" y="450"/>
                  </a:lnTo>
                  <a:lnTo>
                    <a:pt x="394" y="375"/>
                  </a:lnTo>
                  <a:lnTo>
                    <a:pt x="413" y="338"/>
                  </a:lnTo>
                  <a:lnTo>
                    <a:pt x="432" y="282"/>
                  </a:lnTo>
                  <a:lnTo>
                    <a:pt x="432" y="225"/>
                  </a:lnTo>
                  <a:lnTo>
                    <a:pt x="413" y="169"/>
                  </a:lnTo>
                  <a:lnTo>
                    <a:pt x="394" y="113"/>
                  </a:lnTo>
                  <a:lnTo>
                    <a:pt x="357" y="57"/>
                  </a:lnTo>
                  <a:lnTo>
                    <a:pt x="282" y="19"/>
                  </a:lnTo>
                  <a:lnTo>
                    <a:pt x="207"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 name="Google Shape;2019;p39">
              <a:extLst>
                <a:ext uri="{FF2B5EF4-FFF2-40B4-BE49-F238E27FC236}">
                  <a16:creationId xmlns:a16="http://schemas.microsoft.com/office/drawing/2014/main" id="{7F5BFF19-4078-4A1D-ADF2-32D6C0B53A52}"/>
                </a:ext>
              </a:extLst>
            </p:cNvPr>
            <p:cNvSpPr/>
            <p:nvPr/>
          </p:nvSpPr>
          <p:spPr>
            <a:xfrm>
              <a:off x="4070325" y="2747350"/>
              <a:ext cx="7975" cy="9400"/>
            </a:xfrm>
            <a:custGeom>
              <a:avLst/>
              <a:gdLst/>
              <a:ahLst/>
              <a:cxnLst/>
              <a:rect l="l" t="t" r="r" b="b"/>
              <a:pathLst>
                <a:path w="319" h="376" extrusionOk="0">
                  <a:moveTo>
                    <a:pt x="281" y="1"/>
                  </a:moveTo>
                  <a:lnTo>
                    <a:pt x="0" y="282"/>
                  </a:lnTo>
                  <a:lnTo>
                    <a:pt x="38" y="338"/>
                  </a:lnTo>
                  <a:lnTo>
                    <a:pt x="94" y="375"/>
                  </a:lnTo>
                  <a:lnTo>
                    <a:pt x="150" y="375"/>
                  </a:lnTo>
                  <a:lnTo>
                    <a:pt x="225" y="338"/>
                  </a:lnTo>
                  <a:lnTo>
                    <a:pt x="300" y="263"/>
                  </a:lnTo>
                  <a:lnTo>
                    <a:pt x="319" y="207"/>
                  </a:lnTo>
                  <a:lnTo>
                    <a:pt x="319" y="151"/>
                  </a:lnTo>
                  <a:lnTo>
                    <a:pt x="300" y="57"/>
                  </a:lnTo>
                  <a:lnTo>
                    <a:pt x="281"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 name="Google Shape;2020;p39">
              <a:extLst>
                <a:ext uri="{FF2B5EF4-FFF2-40B4-BE49-F238E27FC236}">
                  <a16:creationId xmlns:a16="http://schemas.microsoft.com/office/drawing/2014/main" id="{B2D62F67-6595-44C2-ADB9-93B6CEEFF99E}"/>
                </a:ext>
              </a:extLst>
            </p:cNvPr>
            <p:cNvSpPr/>
            <p:nvPr/>
          </p:nvSpPr>
          <p:spPr>
            <a:xfrm>
              <a:off x="4083900" y="2812500"/>
              <a:ext cx="10350" cy="7050"/>
            </a:xfrm>
            <a:custGeom>
              <a:avLst/>
              <a:gdLst/>
              <a:ahLst/>
              <a:cxnLst/>
              <a:rect l="l" t="t" r="r" b="b"/>
              <a:pathLst>
                <a:path w="414" h="282" extrusionOk="0">
                  <a:moveTo>
                    <a:pt x="132" y="0"/>
                  </a:moveTo>
                  <a:lnTo>
                    <a:pt x="76" y="19"/>
                  </a:lnTo>
                  <a:lnTo>
                    <a:pt x="38" y="38"/>
                  </a:lnTo>
                  <a:lnTo>
                    <a:pt x="20" y="94"/>
                  </a:lnTo>
                  <a:lnTo>
                    <a:pt x="1" y="132"/>
                  </a:lnTo>
                  <a:lnTo>
                    <a:pt x="1" y="188"/>
                  </a:lnTo>
                  <a:lnTo>
                    <a:pt x="1" y="244"/>
                  </a:lnTo>
                  <a:lnTo>
                    <a:pt x="20" y="282"/>
                  </a:lnTo>
                  <a:lnTo>
                    <a:pt x="413" y="207"/>
                  </a:lnTo>
                  <a:lnTo>
                    <a:pt x="413" y="169"/>
                  </a:lnTo>
                  <a:lnTo>
                    <a:pt x="376" y="94"/>
                  </a:lnTo>
                  <a:lnTo>
                    <a:pt x="338" y="38"/>
                  </a:lnTo>
                  <a:lnTo>
                    <a:pt x="282"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 name="Google Shape;2021;p39">
              <a:extLst>
                <a:ext uri="{FF2B5EF4-FFF2-40B4-BE49-F238E27FC236}">
                  <a16:creationId xmlns:a16="http://schemas.microsoft.com/office/drawing/2014/main" id="{1C4DAB75-8843-417A-88C1-2AB9BAD4812C}"/>
                </a:ext>
              </a:extLst>
            </p:cNvPr>
            <p:cNvSpPr/>
            <p:nvPr/>
          </p:nvSpPr>
          <p:spPr>
            <a:xfrm>
              <a:off x="4275600" y="2917000"/>
              <a:ext cx="7525" cy="12225"/>
            </a:xfrm>
            <a:custGeom>
              <a:avLst/>
              <a:gdLst/>
              <a:ahLst/>
              <a:cxnLst/>
              <a:rect l="l" t="t" r="r" b="b"/>
              <a:pathLst>
                <a:path w="301" h="489" extrusionOk="0">
                  <a:moveTo>
                    <a:pt x="150" y="1"/>
                  </a:moveTo>
                  <a:lnTo>
                    <a:pt x="75" y="20"/>
                  </a:lnTo>
                  <a:lnTo>
                    <a:pt x="38" y="57"/>
                  </a:lnTo>
                  <a:lnTo>
                    <a:pt x="19" y="95"/>
                  </a:lnTo>
                  <a:lnTo>
                    <a:pt x="0" y="151"/>
                  </a:lnTo>
                  <a:lnTo>
                    <a:pt x="0" y="188"/>
                  </a:lnTo>
                  <a:lnTo>
                    <a:pt x="38" y="282"/>
                  </a:lnTo>
                  <a:lnTo>
                    <a:pt x="75" y="357"/>
                  </a:lnTo>
                  <a:lnTo>
                    <a:pt x="113" y="413"/>
                  </a:lnTo>
                  <a:lnTo>
                    <a:pt x="150" y="451"/>
                  </a:lnTo>
                  <a:lnTo>
                    <a:pt x="206" y="488"/>
                  </a:lnTo>
                  <a:lnTo>
                    <a:pt x="263" y="488"/>
                  </a:lnTo>
                  <a:lnTo>
                    <a:pt x="300" y="20"/>
                  </a:lnTo>
                  <a:lnTo>
                    <a:pt x="2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 name="Google Shape;2022;p39">
              <a:extLst>
                <a:ext uri="{FF2B5EF4-FFF2-40B4-BE49-F238E27FC236}">
                  <a16:creationId xmlns:a16="http://schemas.microsoft.com/office/drawing/2014/main" id="{F50A2D42-EB32-428E-A40E-7DD7C1F87183}"/>
                </a:ext>
              </a:extLst>
            </p:cNvPr>
            <p:cNvSpPr/>
            <p:nvPr/>
          </p:nvSpPr>
          <p:spPr>
            <a:xfrm>
              <a:off x="3986900" y="2966225"/>
              <a:ext cx="8450" cy="12200"/>
            </a:xfrm>
            <a:custGeom>
              <a:avLst/>
              <a:gdLst/>
              <a:ahLst/>
              <a:cxnLst/>
              <a:rect l="l" t="t" r="r" b="b"/>
              <a:pathLst>
                <a:path w="338" h="488" extrusionOk="0">
                  <a:moveTo>
                    <a:pt x="132" y="0"/>
                  </a:moveTo>
                  <a:lnTo>
                    <a:pt x="75" y="19"/>
                  </a:lnTo>
                  <a:lnTo>
                    <a:pt x="38" y="38"/>
                  </a:lnTo>
                  <a:lnTo>
                    <a:pt x="0" y="94"/>
                  </a:lnTo>
                  <a:lnTo>
                    <a:pt x="0" y="131"/>
                  </a:lnTo>
                  <a:lnTo>
                    <a:pt x="0" y="188"/>
                  </a:lnTo>
                  <a:lnTo>
                    <a:pt x="19" y="263"/>
                  </a:lnTo>
                  <a:lnTo>
                    <a:pt x="57" y="356"/>
                  </a:lnTo>
                  <a:lnTo>
                    <a:pt x="94" y="394"/>
                  </a:lnTo>
                  <a:lnTo>
                    <a:pt x="132" y="450"/>
                  </a:lnTo>
                  <a:lnTo>
                    <a:pt x="188" y="488"/>
                  </a:lnTo>
                  <a:lnTo>
                    <a:pt x="244" y="488"/>
                  </a:lnTo>
                  <a:lnTo>
                    <a:pt x="282" y="469"/>
                  </a:lnTo>
                  <a:lnTo>
                    <a:pt x="319" y="450"/>
                  </a:lnTo>
                  <a:lnTo>
                    <a:pt x="338" y="431"/>
                  </a:lnTo>
                  <a:lnTo>
                    <a:pt x="132"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2023;p39">
              <a:extLst>
                <a:ext uri="{FF2B5EF4-FFF2-40B4-BE49-F238E27FC236}">
                  <a16:creationId xmlns:a16="http://schemas.microsoft.com/office/drawing/2014/main" id="{13C98EBC-8DA4-4393-AD33-C47143DCBCE5}"/>
                </a:ext>
              </a:extLst>
            </p:cNvPr>
            <p:cNvSpPr/>
            <p:nvPr/>
          </p:nvSpPr>
          <p:spPr>
            <a:xfrm>
              <a:off x="4184675" y="3041675"/>
              <a:ext cx="10800" cy="12675"/>
            </a:xfrm>
            <a:custGeom>
              <a:avLst/>
              <a:gdLst/>
              <a:ahLst/>
              <a:cxnLst/>
              <a:rect l="l" t="t" r="r" b="b"/>
              <a:pathLst>
                <a:path w="432" h="507" extrusionOk="0">
                  <a:moveTo>
                    <a:pt x="207" y="0"/>
                  </a:moveTo>
                  <a:lnTo>
                    <a:pt x="132" y="19"/>
                  </a:lnTo>
                  <a:lnTo>
                    <a:pt x="75" y="38"/>
                  </a:lnTo>
                  <a:lnTo>
                    <a:pt x="38" y="57"/>
                  </a:lnTo>
                  <a:lnTo>
                    <a:pt x="19" y="113"/>
                  </a:lnTo>
                  <a:lnTo>
                    <a:pt x="0" y="150"/>
                  </a:lnTo>
                  <a:lnTo>
                    <a:pt x="0" y="207"/>
                  </a:lnTo>
                  <a:lnTo>
                    <a:pt x="19" y="282"/>
                  </a:lnTo>
                  <a:lnTo>
                    <a:pt x="75" y="357"/>
                  </a:lnTo>
                  <a:lnTo>
                    <a:pt x="113" y="413"/>
                  </a:lnTo>
                  <a:lnTo>
                    <a:pt x="150" y="469"/>
                  </a:lnTo>
                  <a:lnTo>
                    <a:pt x="207" y="488"/>
                  </a:lnTo>
                  <a:lnTo>
                    <a:pt x="263" y="507"/>
                  </a:lnTo>
                  <a:lnTo>
                    <a:pt x="300" y="488"/>
                  </a:lnTo>
                  <a:lnTo>
                    <a:pt x="319" y="469"/>
                  </a:lnTo>
                  <a:lnTo>
                    <a:pt x="394" y="375"/>
                  </a:lnTo>
                  <a:lnTo>
                    <a:pt x="432" y="338"/>
                  </a:lnTo>
                  <a:lnTo>
                    <a:pt x="432" y="282"/>
                  </a:lnTo>
                  <a:lnTo>
                    <a:pt x="432" y="225"/>
                  </a:lnTo>
                  <a:lnTo>
                    <a:pt x="413" y="188"/>
                  </a:lnTo>
                  <a:lnTo>
                    <a:pt x="394" y="113"/>
                  </a:lnTo>
                  <a:lnTo>
                    <a:pt x="357" y="57"/>
                  </a:lnTo>
                  <a:lnTo>
                    <a:pt x="282" y="19"/>
                  </a:lnTo>
                  <a:lnTo>
                    <a:pt x="207"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2024;p39">
              <a:extLst>
                <a:ext uri="{FF2B5EF4-FFF2-40B4-BE49-F238E27FC236}">
                  <a16:creationId xmlns:a16="http://schemas.microsoft.com/office/drawing/2014/main" id="{520B979A-C839-41C2-BE88-CD165038AF45}"/>
                </a:ext>
              </a:extLst>
            </p:cNvPr>
            <p:cNvSpPr/>
            <p:nvPr/>
          </p:nvSpPr>
          <p:spPr>
            <a:xfrm>
              <a:off x="4005175" y="3043075"/>
              <a:ext cx="10800" cy="10350"/>
            </a:xfrm>
            <a:custGeom>
              <a:avLst/>
              <a:gdLst/>
              <a:ahLst/>
              <a:cxnLst/>
              <a:rect l="l" t="t" r="r" b="b"/>
              <a:pathLst>
                <a:path w="432" h="414" extrusionOk="0">
                  <a:moveTo>
                    <a:pt x="132" y="1"/>
                  </a:moveTo>
                  <a:lnTo>
                    <a:pt x="75" y="19"/>
                  </a:lnTo>
                  <a:lnTo>
                    <a:pt x="38" y="38"/>
                  </a:lnTo>
                  <a:lnTo>
                    <a:pt x="0" y="76"/>
                  </a:lnTo>
                  <a:lnTo>
                    <a:pt x="357" y="413"/>
                  </a:lnTo>
                  <a:lnTo>
                    <a:pt x="394" y="338"/>
                  </a:lnTo>
                  <a:lnTo>
                    <a:pt x="432" y="263"/>
                  </a:lnTo>
                  <a:lnTo>
                    <a:pt x="413" y="226"/>
                  </a:lnTo>
                  <a:lnTo>
                    <a:pt x="413" y="169"/>
                  </a:lnTo>
                  <a:lnTo>
                    <a:pt x="375" y="94"/>
                  </a:lnTo>
                  <a:lnTo>
                    <a:pt x="338" y="38"/>
                  </a:lnTo>
                  <a:lnTo>
                    <a:pt x="263"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2025;p39">
              <a:extLst>
                <a:ext uri="{FF2B5EF4-FFF2-40B4-BE49-F238E27FC236}">
                  <a16:creationId xmlns:a16="http://schemas.microsoft.com/office/drawing/2014/main" id="{2ABE01D2-614C-4068-AAF9-1DD8301F1B8C}"/>
                </a:ext>
              </a:extLst>
            </p:cNvPr>
            <p:cNvSpPr/>
            <p:nvPr/>
          </p:nvSpPr>
          <p:spPr>
            <a:xfrm>
              <a:off x="4106875" y="2415075"/>
              <a:ext cx="121875" cy="121875"/>
            </a:xfrm>
            <a:custGeom>
              <a:avLst/>
              <a:gdLst/>
              <a:ahLst/>
              <a:cxnLst/>
              <a:rect l="l" t="t" r="r" b="b"/>
              <a:pathLst>
                <a:path w="4875" h="4875" extrusionOk="0">
                  <a:moveTo>
                    <a:pt x="2363" y="0"/>
                  </a:moveTo>
                  <a:lnTo>
                    <a:pt x="2119" y="19"/>
                  </a:lnTo>
                  <a:lnTo>
                    <a:pt x="1894" y="75"/>
                  </a:lnTo>
                  <a:lnTo>
                    <a:pt x="1669" y="131"/>
                  </a:lnTo>
                  <a:lnTo>
                    <a:pt x="1444" y="225"/>
                  </a:lnTo>
                  <a:lnTo>
                    <a:pt x="1238" y="319"/>
                  </a:lnTo>
                  <a:lnTo>
                    <a:pt x="1032" y="450"/>
                  </a:lnTo>
                  <a:lnTo>
                    <a:pt x="844" y="600"/>
                  </a:lnTo>
                  <a:lnTo>
                    <a:pt x="675" y="750"/>
                  </a:lnTo>
                  <a:lnTo>
                    <a:pt x="525" y="938"/>
                  </a:lnTo>
                  <a:lnTo>
                    <a:pt x="394" y="1125"/>
                  </a:lnTo>
                  <a:lnTo>
                    <a:pt x="263" y="1331"/>
                  </a:lnTo>
                  <a:lnTo>
                    <a:pt x="169" y="1537"/>
                  </a:lnTo>
                  <a:lnTo>
                    <a:pt x="94" y="1781"/>
                  </a:lnTo>
                  <a:lnTo>
                    <a:pt x="38" y="2006"/>
                  </a:lnTo>
                  <a:lnTo>
                    <a:pt x="0" y="2250"/>
                  </a:lnTo>
                  <a:lnTo>
                    <a:pt x="0" y="2512"/>
                  </a:lnTo>
                  <a:lnTo>
                    <a:pt x="19" y="2756"/>
                  </a:lnTo>
                  <a:lnTo>
                    <a:pt x="57" y="2981"/>
                  </a:lnTo>
                  <a:lnTo>
                    <a:pt x="132" y="3225"/>
                  </a:lnTo>
                  <a:lnTo>
                    <a:pt x="207" y="3431"/>
                  </a:lnTo>
                  <a:lnTo>
                    <a:pt x="319" y="3656"/>
                  </a:lnTo>
                  <a:lnTo>
                    <a:pt x="450" y="3843"/>
                  </a:lnTo>
                  <a:lnTo>
                    <a:pt x="582" y="4031"/>
                  </a:lnTo>
                  <a:lnTo>
                    <a:pt x="750" y="4199"/>
                  </a:lnTo>
                  <a:lnTo>
                    <a:pt x="919" y="4349"/>
                  </a:lnTo>
                  <a:lnTo>
                    <a:pt x="1107" y="4481"/>
                  </a:lnTo>
                  <a:lnTo>
                    <a:pt x="1313" y="4612"/>
                  </a:lnTo>
                  <a:lnTo>
                    <a:pt x="1538" y="4706"/>
                  </a:lnTo>
                  <a:lnTo>
                    <a:pt x="1763" y="4781"/>
                  </a:lnTo>
                  <a:lnTo>
                    <a:pt x="2006" y="4837"/>
                  </a:lnTo>
                  <a:lnTo>
                    <a:pt x="2250" y="4874"/>
                  </a:lnTo>
                  <a:lnTo>
                    <a:pt x="2494" y="4874"/>
                  </a:lnTo>
                  <a:lnTo>
                    <a:pt x="2737" y="4856"/>
                  </a:lnTo>
                  <a:lnTo>
                    <a:pt x="2981" y="4818"/>
                  </a:lnTo>
                  <a:lnTo>
                    <a:pt x="3206" y="4743"/>
                  </a:lnTo>
                  <a:lnTo>
                    <a:pt x="3431" y="4668"/>
                  </a:lnTo>
                  <a:lnTo>
                    <a:pt x="3637" y="4556"/>
                  </a:lnTo>
                  <a:lnTo>
                    <a:pt x="3843" y="4424"/>
                  </a:lnTo>
                  <a:lnTo>
                    <a:pt x="4012" y="4293"/>
                  </a:lnTo>
                  <a:lnTo>
                    <a:pt x="4200" y="4124"/>
                  </a:lnTo>
                  <a:lnTo>
                    <a:pt x="4350" y="3956"/>
                  </a:lnTo>
                  <a:lnTo>
                    <a:pt x="4481" y="3768"/>
                  </a:lnTo>
                  <a:lnTo>
                    <a:pt x="4593" y="3562"/>
                  </a:lnTo>
                  <a:lnTo>
                    <a:pt x="4706" y="3337"/>
                  </a:lnTo>
                  <a:lnTo>
                    <a:pt x="4781" y="3112"/>
                  </a:lnTo>
                  <a:lnTo>
                    <a:pt x="4837" y="2868"/>
                  </a:lnTo>
                  <a:lnTo>
                    <a:pt x="4856" y="2625"/>
                  </a:lnTo>
                  <a:lnTo>
                    <a:pt x="4875" y="2381"/>
                  </a:lnTo>
                  <a:lnTo>
                    <a:pt x="4856" y="2137"/>
                  </a:lnTo>
                  <a:lnTo>
                    <a:pt x="4800" y="1894"/>
                  </a:lnTo>
                  <a:lnTo>
                    <a:pt x="4743" y="1669"/>
                  </a:lnTo>
                  <a:lnTo>
                    <a:pt x="4650" y="1444"/>
                  </a:lnTo>
                  <a:lnTo>
                    <a:pt x="4556" y="1237"/>
                  </a:lnTo>
                  <a:lnTo>
                    <a:pt x="4425" y="1031"/>
                  </a:lnTo>
                  <a:lnTo>
                    <a:pt x="4275" y="863"/>
                  </a:lnTo>
                  <a:lnTo>
                    <a:pt x="4125" y="694"/>
                  </a:lnTo>
                  <a:lnTo>
                    <a:pt x="3937" y="525"/>
                  </a:lnTo>
                  <a:lnTo>
                    <a:pt x="3750" y="394"/>
                  </a:lnTo>
                  <a:lnTo>
                    <a:pt x="3544" y="281"/>
                  </a:lnTo>
                  <a:lnTo>
                    <a:pt x="3337" y="169"/>
                  </a:lnTo>
                  <a:lnTo>
                    <a:pt x="3112" y="94"/>
                  </a:lnTo>
                  <a:lnTo>
                    <a:pt x="2869" y="38"/>
                  </a:lnTo>
                  <a:lnTo>
                    <a:pt x="2625" y="19"/>
                  </a:lnTo>
                  <a:lnTo>
                    <a:pt x="2363"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2026;p39">
              <a:extLst>
                <a:ext uri="{FF2B5EF4-FFF2-40B4-BE49-F238E27FC236}">
                  <a16:creationId xmlns:a16="http://schemas.microsoft.com/office/drawing/2014/main" id="{E99F3920-A7A9-47C9-88AA-32DB4649F197}"/>
                </a:ext>
              </a:extLst>
            </p:cNvPr>
            <p:cNvSpPr/>
            <p:nvPr/>
          </p:nvSpPr>
          <p:spPr>
            <a:xfrm>
              <a:off x="4127500" y="2436150"/>
              <a:ext cx="80625" cy="80175"/>
            </a:xfrm>
            <a:custGeom>
              <a:avLst/>
              <a:gdLst/>
              <a:ahLst/>
              <a:cxnLst/>
              <a:rect l="l" t="t" r="r" b="b"/>
              <a:pathLst>
                <a:path w="3225" h="3207" extrusionOk="0">
                  <a:moveTo>
                    <a:pt x="1406" y="1"/>
                  </a:moveTo>
                  <a:lnTo>
                    <a:pt x="1256" y="38"/>
                  </a:lnTo>
                  <a:lnTo>
                    <a:pt x="1106" y="76"/>
                  </a:lnTo>
                  <a:lnTo>
                    <a:pt x="881" y="169"/>
                  </a:lnTo>
                  <a:lnTo>
                    <a:pt x="694" y="282"/>
                  </a:lnTo>
                  <a:lnTo>
                    <a:pt x="506" y="432"/>
                  </a:lnTo>
                  <a:lnTo>
                    <a:pt x="356" y="601"/>
                  </a:lnTo>
                  <a:lnTo>
                    <a:pt x="225" y="788"/>
                  </a:lnTo>
                  <a:lnTo>
                    <a:pt x="113" y="1013"/>
                  </a:lnTo>
                  <a:lnTo>
                    <a:pt x="38" y="1238"/>
                  </a:lnTo>
                  <a:lnTo>
                    <a:pt x="0" y="1482"/>
                  </a:lnTo>
                  <a:lnTo>
                    <a:pt x="0" y="1725"/>
                  </a:lnTo>
                  <a:lnTo>
                    <a:pt x="57" y="1969"/>
                  </a:lnTo>
                  <a:lnTo>
                    <a:pt x="132" y="2213"/>
                  </a:lnTo>
                  <a:lnTo>
                    <a:pt x="225" y="2419"/>
                  </a:lnTo>
                  <a:lnTo>
                    <a:pt x="375" y="2607"/>
                  </a:lnTo>
                  <a:lnTo>
                    <a:pt x="525" y="2794"/>
                  </a:lnTo>
                  <a:lnTo>
                    <a:pt x="713" y="2944"/>
                  </a:lnTo>
                  <a:lnTo>
                    <a:pt x="938" y="3056"/>
                  </a:lnTo>
                  <a:lnTo>
                    <a:pt x="1069" y="3113"/>
                  </a:lnTo>
                  <a:lnTo>
                    <a:pt x="1200" y="3150"/>
                  </a:lnTo>
                  <a:lnTo>
                    <a:pt x="1350" y="3188"/>
                  </a:lnTo>
                  <a:lnTo>
                    <a:pt x="1481" y="3206"/>
                  </a:lnTo>
                  <a:lnTo>
                    <a:pt x="1650" y="3206"/>
                  </a:lnTo>
                  <a:lnTo>
                    <a:pt x="1819" y="3188"/>
                  </a:lnTo>
                  <a:lnTo>
                    <a:pt x="1969" y="3169"/>
                  </a:lnTo>
                  <a:lnTo>
                    <a:pt x="2119" y="3113"/>
                  </a:lnTo>
                  <a:lnTo>
                    <a:pt x="2269" y="3056"/>
                  </a:lnTo>
                  <a:lnTo>
                    <a:pt x="2400" y="3000"/>
                  </a:lnTo>
                  <a:lnTo>
                    <a:pt x="2531" y="2906"/>
                  </a:lnTo>
                  <a:lnTo>
                    <a:pt x="2662" y="2813"/>
                  </a:lnTo>
                  <a:lnTo>
                    <a:pt x="2775" y="2719"/>
                  </a:lnTo>
                  <a:lnTo>
                    <a:pt x="2869" y="2588"/>
                  </a:lnTo>
                  <a:lnTo>
                    <a:pt x="2962" y="2475"/>
                  </a:lnTo>
                  <a:lnTo>
                    <a:pt x="3037" y="2325"/>
                  </a:lnTo>
                  <a:lnTo>
                    <a:pt x="3112" y="2194"/>
                  </a:lnTo>
                  <a:lnTo>
                    <a:pt x="3150" y="2044"/>
                  </a:lnTo>
                  <a:lnTo>
                    <a:pt x="3187" y="1875"/>
                  </a:lnTo>
                  <a:lnTo>
                    <a:pt x="3206" y="1725"/>
                  </a:lnTo>
                  <a:lnTo>
                    <a:pt x="3225" y="1557"/>
                  </a:lnTo>
                  <a:lnTo>
                    <a:pt x="3206" y="1388"/>
                  </a:lnTo>
                  <a:lnTo>
                    <a:pt x="3168" y="1238"/>
                  </a:lnTo>
                  <a:lnTo>
                    <a:pt x="3131" y="1088"/>
                  </a:lnTo>
                  <a:lnTo>
                    <a:pt x="3075" y="938"/>
                  </a:lnTo>
                  <a:lnTo>
                    <a:pt x="3000" y="807"/>
                  </a:lnTo>
                  <a:lnTo>
                    <a:pt x="2925" y="676"/>
                  </a:lnTo>
                  <a:lnTo>
                    <a:pt x="2831" y="544"/>
                  </a:lnTo>
                  <a:lnTo>
                    <a:pt x="2719" y="432"/>
                  </a:lnTo>
                  <a:lnTo>
                    <a:pt x="2606" y="338"/>
                  </a:lnTo>
                  <a:lnTo>
                    <a:pt x="2475" y="244"/>
                  </a:lnTo>
                  <a:lnTo>
                    <a:pt x="2344" y="169"/>
                  </a:lnTo>
                  <a:lnTo>
                    <a:pt x="2194" y="113"/>
                  </a:lnTo>
                  <a:lnTo>
                    <a:pt x="2044" y="57"/>
                  </a:lnTo>
                  <a:lnTo>
                    <a:pt x="1894" y="20"/>
                  </a:lnTo>
                  <a:lnTo>
                    <a:pt x="1725"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2027;p39">
              <a:extLst>
                <a:ext uri="{FF2B5EF4-FFF2-40B4-BE49-F238E27FC236}">
                  <a16:creationId xmlns:a16="http://schemas.microsoft.com/office/drawing/2014/main" id="{BEB0C6F4-39D6-493F-9237-F827FD6BCD17}"/>
                </a:ext>
              </a:extLst>
            </p:cNvPr>
            <p:cNvSpPr/>
            <p:nvPr/>
          </p:nvSpPr>
          <p:spPr>
            <a:xfrm>
              <a:off x="4127500" y="2438025"/>
              <a:ext cx="38925" cy="74550"/>
            </a:xfrm>
            <a:custGeom>
              <a:avLst/>
              <a:gdLst/>
              <a:ahLst/>
              <a:cxnLst/>
              <a:rect l="l" t="t" r="r" b="b"/>
              <a:pathLst>
                <a:path w="1557" h="2982" extrusionOk="0">
                  <a:moveTo>
                    <a:pt x="1106" y="1"/>
                  </a:moveTo>
                  <a:lnTo>
                    <a:pt x="881" y="94"/>
                  </a:lnTo>
                  <a:lnTo>
                    <a:pt x="694" y="207"/>
                  </a:lnTo>
                  <a:lnTo>
                    <a:pt x="506" y="357"/>
                  </a:lnTo>
                  <a:lnTo>
                    <a:pt x="356" y="526"/>
                  </a:lnTo>
                  <a:lnTo>
                    <a:pt x="225" y="713"/>
                  </a:lnTo>
                  <a:lnTo>
                    <a:pt x="113" y="938"/>
                  </a:lnTo>
                  <a:lnTo>
                    <a:pt x="38" y="1163"/>
                  </a:lnTo>
                  <a:lnTo>
                    <a:pt x="0" y="1407"/>
                  </a:lnTo>
                  <a:lnTo>
                    <a:pt x="0" y="1650"/>
                  </a:lnTo>
                  <a:lnTo>
                    <a:pt x="57" y="1894"/>
                  </a:lnTo>
                  <a:lnTo>
                    <a:pt x="132" y="2138"/>
                  </a:lnTo>
                  <a:lnTo>
                    <a:pt x="225" y="2344"/>
                  </a:lnTo>
                  <a:lnTo>
                    <a:pt x="375" y="2532"/>
                  </a:lnTo>
                  <a:lnTo>
                    <a:pt x="525" y="2719"/>
                  </a:lnTo>
                  <a:lnTo>
                    <a:pt x="713" y="2869"/>
                  </a:lnTo>
                  <a:lnTo>
                    <a:pt x="938" y="2981"/>
                  </a:lnTo>
                  <a:lnTo>
                    <a:pt x="1031" y="2925"/>
                  </a:lnTo>
                  <a:lnTo>
                    <a:pt x="1106" y="2869"/>
                  </a:lnTo>
                  <a:lnTo>
                    <a:pt x="1181" y="2813"/>
                  </a:lnTo>
                  <a:lnTo>
                    <a:pt x="1256" y="2719"/>
                  </a:lnTo>
                  <a:lnTo>
                    <a:pt x="1369" y="2532"/>
                  </a:lnTo>
                  <a:lnTo>
                    <a:pt x="1444" y="2325"/>
                  </a:lnTo>
                  <a:lnTo>
                    <a:pt x="1481" y="2119"/>
                  </a:lnTo>
                  <a:lnTo>
                    <a:pt x="1519" y="1913"/>
                  </a:lnTo>
                  <a:lnTo>
                    <a:pt x="1556" y="1575"/>
                  </a:lnTo>
                  <a:lnTo>
                    <a:pt x="1556" y="1276"/>
                  </a:lnTo>
                  <a:lnTo>
                    <a:pt x="1556" y="1069"/>
                  </a:lnTo>
                  <a:lnTo>
                    <a:pt x="1538" y="826"/>
                  </a:lnTo>
                  <a:lnTo>
                    <a:pt x="1481" y="563"/>
                  </a:lnTo>
                  <a:lnTo>
                    <a:pt x="1444" y="451"/>
                  </a:lnTo>
                  <a:lnTo>
                    <a:pt x="1406" y="338"/>
                  </a:lnTo>
                  <a:lnTo>
                    <a:pt x="1350" y="226"/>
                  </a:lnTo>
                  <a:lnTo>
                    <a:pt x="1275" y="132"/>
                  </a:lnTo>
                  <a:lnTo>
                    <a:pt x="1200" y="57"/>
                  </a:lnTo>
                  <a:lnTo>
                    <a:pt x="1106"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2028;p39">
              <a:extLst>
                <a:ext uri="{FF2B5EF4-FFF2-40B4-BE49-F238E27FC236}">
                  <a16:creationId xmlns:a16="http://schemas.microsoft.com/office/drawing/2014/main" id="{91518E8B-BE74-42F5-8BF7-C9D3F557BFE9}"/>
                </a:ext>
              </a:extLst>
            </p:cNvPr>
            <p:cNvSpPr/>
            <p:nvPr/>
          </p:nvSpPr>
          <p:spPr>
            <a:xfrm>
              <a:off x="3989700" y="2424450"/>
              <a:ext cx="121425" cy="121400"/>
            </a:xfrm>
            <a:custGeom>
              <a:avLst/>
              <a:gdLst/>
              <a:ahLst/>
              <a:cxnLst/>
              <a:rect l="l" t="t" r="r" b="b"/>
              <a:pathLst>
                <a:path w="4857" h="4856" extrusionOk="0">
                  <a:moveTo>
                    <a:pt x="2363" y="0"/>
                  </a:moveTo>
                  <a:lnTo>
                    <a:pt x="2119" y="19"/>
                  </a:lnTo>
                  <a:lnTo>
                    <a:pt x="1875" y="56"/>
                  </a:lnTo>
                  <a:lnTo>
                    <a:pt x="1651" y="113"/>
                  </a:lnTo>
                  <a:lnTo>
                    <a:pt x="1444" y="206"/>
                  </a:lnTo>
                  <a:lnTo>
                    <a:pt x="1219" y="319"/>
                  </a:lnTo>
                  <a:lnTo>
                    <a:pt x="1032" y="431"/>
                  </a:lnTo>
                  <a:lnTo>
                    <a:pt x="844" y="581"/>
                  </a:lnTo>
                  <a:lnTo>
                    <a:pt x="676" y="750"/>
                  </a:lnTo>
                  <a:lnTo>
                    <a:pt x="526" y="919"/>
                  </a:lnTo>
                  <a:lnTo>
                    <a:pt x="376" y="1106"/>
                  </a:lnTo>
                  <a:lnTo>
                    <a:pt x="263" y="1312"/>
                  </a:lnTo>
                  <a:lnTo>
                    <a:pt x="170" y="1537"/>
                  </a:lnTo>
                  <a:lnTo>
                    <a:pt x="95" y="1762"/>
                  </a:lnTo>
                  <a:lnTo>
                    <a:pt x="38" y="1987"/>
                  </a:lnTo>
                  <a:lnTo>
                    <a:pt x="1" y="2250"/>
                  </a:lnTo>
                  <a:lnTo>
                    <a:pt x="1" y="2493"/>
                  </a:lnTo>
                  <a:lnTo>
                    <a:pt x="20" y="2737"/>
                  </a:lnTo>
                  <a:lnTo>
                    <a:pt x="57" y="2981"/>
                  </a:lnTo>
                  <a:lnTo>
                    <a:pt x="113" y="3206"/>
                  </a:lnTo>
                  <a:lnTo>
                    <a:pt x="207" y="3431"/>
                  </a:lnTo>
                  <a:lnTo>
                    <a:pt x="320" y="3637"/>
                  </a:lnTo>
                  <a:lnTo>
                    <a:pt x="432" y="3824"/>
                  </a:lnTo>
                  <a:lnTo>
                    <a:pt x="582" y="4012"/>
                  </a:lnTo>
                  <a:lnTo>
                    <a:pt x="751" y="4181"/>
                  </a:lnTo>
                  <a:lnTo>
                    <a:pt x="919" y="4331"/>
                  </a:lnTo>
                  <a:lnTo>
                    <a:pt x="1107" y="4481"/>
                  </a:lnTo>
                  <a:lnTo>
                    <a:pt x="1313" y="4593"/>
                  </a:lnTo>
                  <a:lnTo>
                    <a:pt x="1538" y="4687"/>
                  </a:lnTo>
                  <a:lnTo>
                    <a:pt x="1763" y="4762"/>
                  </a:lnTo>
                  <a:lnTo>
                    <a:pt x="2007" y="4818"/>
                  </a:lnTo>
                  <a:lnTo>
                    <a:pt x="2250" y="4855"/>
                  </a:lnTo>
                  <a:lnTo>
                    <a:pt x="2494" y="4855"/>
                  </a:lnTo>
                  <a:lnTo>
                    <a:pt x="2738" y="4837"/>
                  </a:lnTo>
                  <a:lnTo>
                    <a:pt x="2982" y="4799"/>
                  </a:lnTo>
                  <a:lnTo>
                    <a:pt x="3206" y="4743"/>
                  </a:lnTo>
                  <a:lnTo>
                    <a:pt x="3431" y="4649"/>
                  </a:lnTo>
                  <a:lnTo>
                    <a:pt x="3638" y="4537"/>
                  </a:lnTo>
                  <a:lnTo>
                    <a:pt x="3825" y="4424"/>
                  </a:lnTo>
                  <a:lnTo>
                    <a:pt x="4013" y="4274"/>
                  </a:lnTo>
                  <a:lnTo>
                    <a:pt x="4181" y="4106"/>
                  </a:lnTo>
                  <a:lnTo>
                    <a:pt x="4350" y="3937"/>
                  </a:lnTo>
                  <a:lnTo>
                    <a:pt x="4481" y="3749"/>
                  </a:lnTo>
                  <a:lnTo>
                    <a:pt x="4594" y="3543"/>
                  </a:lnTo>
                  <a:lnTo>
                    <a:pt x="4687" y="3318"/>
                  </a:lnTo>
                  <a:lnTo>
                    <a:pt x="4781" y="3093"/>
                  </a:lnTo>
                  <a:lnTo>
                    <a:pt x="4819" y="2868"/>
                  </a:lnTo>
                  <a:lnTo>
                    <a:pt x="4856" y="2606"/>
                  </a:lnTo>
                  <a:lnTo>
                    <a:pt x="4856" y="2362"/>
                  </a:lnTo>
                  <a:lnTo>
                    <a:pt x="4837" y="2118"/>
                  </a:lnTo>
                  <a:lnTo>
                    <a:pt x="4800" y="1875"/>
                  </a:lnTo>
                  <a:lnTo>
                    <a:pt x="4744" y="1650"/>
                  </a:lnTo>
                  <a:lnTo>
                    <a:pt x="4650" y="1425"/>
                  </a:lnTo>
                  <a:lnTo>
                    <a:pt x="4556" y="1219"/>
                  </a:lnTo>
                  <a:lnTo>
                    <a:pt x="4425" y="1031"/>
                  </a:lnTo>
                  <a:lnTo>
                    <a:pt x="4275" y="844"/>
                  </a:lnTo>
                  <a:lnTo>
                    <a:pt x="4125" y="675"/>
                  </a:lnTo>
                  <a:lnTo>
                    <a:pt x="3938" y="525"/>
                  </a:lnTo>
                  <a:lnTo>
                    <a:pt x="3750" y="375"/>
                  </a:lnTo>
                  <a:lnTo>
                    <a:pt x="3544" y="263"/>
                  </a:lnTo>
                  <a:lnTo>
                    <a:pt x="3338" y="169"/>
                  </a:lnTo>
                  <a:lnTo>
                    <a:pt x="3094" y="94"/>
                  </a:lnTo>
                  <a:lnTo>
                    <a:pt x="2869" y="38"/>
                  </a:lnTo>
                  <a:lnTo>
                    <a:pt x="2607"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 name="Google Shape;2029;p39">
              <a:extLst>
                <a:ext uri="{FF2B5EF4-FFF2-40B4-BE49-F238E27FC236}">
                  <a16:creationId xmlns:a16="http://schemas.microsoft.com/office/drawing/2014/main" id="{6256C2BF-0FA0-4DBA-BAFA-BB2F473C852B}"/>
                </a:ext>
              </a:extLst>
            </p:cNvPr>
            <p:cNvSpPr/>
            <p:nvPr/>
          </p:nvSpPr>
          <p:spPr>
            <a:xfrm>
              <a:off x="4010325" y="2445050"/>
              <a:ext cx="80175" cy="80175"/>
            </a:xfrm>
            <a:custGeom>
              <a:avLst/>
              <a:gdLst/>
              <a:ahLst/>
              <a:cxnLst/>
              <a:rect l="l" t="t" r="r" b="b"/>
              <a:pathLst>
                <a:path w="3207" h="3207" extrusionOk="0">
                  <a:moveTo>
                    <a:pt x="1407" y="1"/>
                  </a:moveTo>
                  <a:lnTo>
                    <a:pt x="1257" y="38"/>
                  </a:lnTo>
                  <a:lnTo>
                    <a:pt x="1107" y="76"/>
                  </a:lnTo>
                  <a:lnTo>
                    <a:pt x="882" y="170"/>
                  </a:lnTo>
                  <a:lnTo>
                    <a:pt x="694" y="282"/>
                  </a:lnTo>
                  <a:lnTo>
                    <a:pt x="507" y="432"/>
                  </a:lnTo>
                  <a:lnTo>
                    <a:pt x="357" y="601"/>
                  </a:lnTo>
                  <a:lnTo>
                    <a:pt x="226" y="788"/>
                  </a:lnTo>
                  <a:lnTo>
                    <a:pt x="113" y="1013"/>
                  </a:lnTo>
                  <a:lnTo>
                    <a:pt x="38" y="1238"/>
                  </a:lnTo>
                  <a:lnTo>
                    <a:pt x="1" y="1482"/>
                  </a:lnTo>
                  <a:lnTo>
                    <a:pt x="1" y="1744"/>
                  </a:lnTo>
                  <a:lnTo>
                    <a:pt x="38" y="1969"/>
                  </a:lnTo>
                  <a:lnTo>
                    <a:pt x="113" y="2213"/>
                  </a:lnTo>
                  <a:lnTo>
                    <a:pt x="226" y="2419"/>
                  </a:lnTo>
                  <a:lnTo>
                    <a:pt x="357" y="2625"/>
                  </a:lnTo>
                  <a:lnTo>
                    <a:pt x="526" y="2794"/>
                  </a:lnTo>
                  <a:lnTo>
                    <a:pt x="713" y="2944"/>
                  </a:lnTo>
                  <a:lnTo>
                    <a:pt x="919" y="3057"/>
                  </a:lnTo>
                  <a:lnTo>
                    <a:pt x="1050" y="3113"/>
                  </a:lnTo>
                  <a:lnTo>
                    <a:pt x="1200" y="3150"/>
                  </a:lnTo>
                  <a:lnTo>
                    <a:pt x="1332" y="3188"/>
                  </a:lnTo>
                  <a:lnTo>
                    <a:pt x="1482" y="3207"/>
                  </a:lnTo>
                  <a:lnTo>
                    <a:pt x="1650" y="3207"/>
                  </a:lnTo>
                  <a:lnTo>
                    <a:pt x="1800" y="3188"/>
                  </a:lnTo>
                  <a:lnTo>
                    <a:pt x="1969" y="3169"/>
                  </a:lnTo>
                  <a:lnTo>
                    <a:pt x="2119" y="3132"/>
                  </a:lnTo>
                  <a:lnTo>
                    <a:pt x="2269" y="3075"/>
                  </a:lnTo>
                  <a:lnTo>
                    <a:pt x="2400" y="3000"/>
                  </a:lnTo>
                  <a:lnTo>
                    <a:pt x="2531" y="2925"/>
                  </a:lnTo>
                  <a:lnTo>
                    <a:pt x="2644" y="2813"/>
                  </a:lnTo>
                  <a:lnTo>
                    <a:pt x="2756" y="2719"/>
                  </a:lnTo>
                  <a:lnTo>
                    <a:pt x="2869" y="2607"/>
                  </a:lnTo>
                  <a:lnTo>
                    <a:pt x="2963" y="2476"/>
                  </a:lnTo>
                  <a:lnTo>
                    <a:pt x="3038" y="2344"/>
                  </a:lnTo>
                  <a:lnTo>
                    <a:pt x="3094" y="2194"/>
                  </a:lnTo>
                  <a:lnTo>
                    <a:pt x="3150" y="2044"/>
                  </a:lnTo>
                  <a:lnTo>
                    <a:pt x="3188" y="1894"/>
                  </a:lnTo>
                  <a:lnTo>
                    <a:pt x="3206" y="1726"/>
                  </a:lnTo>
                  <a:lnTo>
                    <a:pt x="3206" y="1557"/>
                  </a:lnTo>
                  <a:lnTo>
                    <a:pt x="3206" y="1407"/>
                  </a:lnTo>
                  <a:lnTo>
                    <a:pt x="3169" y="1238"/>
                  </a:lnTo>
                  <a:lnTo>
                    <a:pt x="3131" y="1088"/>
                  </a:lnTo>
                  <a:lnTo>
                    <a:pt x="3075" y="938"/>
                  </a:lnTo>
                  <a:lnTo>
                    <a:pt x="3000" y="807"/>
                  </a:lnTo>
                  <a:lnTo>
                    <a:pt x="2925" y="676"/>
                  </a:lnTo>
                  <a:lnTo>
                    <a:pt x="2831" y="563"/>
                  </a:lnTo>
                  <a:lnTo>
                    <a:pt x="2719" y="451"/>
                  </a:lnTo>
                  <a:lnTo>
                    <a:pt x="2606" y="338"/>
                  </a:lnTo>
                  <a:lnTo>
                    <a:pt x="2475" y="245"/>
                  </a:lnTo>
                  <a:lnTo>
                    <a:pt x="2344" y="170"/>
                  </a:lnTo>
                  <a:lnTo>
                    <a:pt x="2194" y="113"/>
                  </a:lnTo>
                  <a:lnTo>
                    <a:pt x="2044" y="57"/>
                  </a:lnTo>
                  <a:lnTo>
                    <a:pt x="1894" y="20"/>
                  </a:lnTo>
                  <a:lnTo>
                    <a:pt x="1725"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2030;p39">
              <a:extLst>
                <a:ext uri="{FF2B5EF4-FFF2-40B4-BE49-F238E27FC236}">
                  <a16:creationId xmlns:a16="http://schemas.microsoft.com/office/drawing/2014/main" id="{FC407B74-02E3-48DA-A410-85CB84BA3995}"/>
                </a:ext>
              </a:extLst>
            </p:cNvPr>
            <p:cNvSpPr/>
            <p:nvPr/>
          </p:nvSpPr>
          <p:spPr>
            <a:xfrm>
              <a:off x="4010325" y="2446925"/>
              <a:ext cx="38925" cy="74550"/>
            </a:xfrm>
            <a:custGeom>
              <a:avLst/>
              <a:gdLst/>
              <a:ahLst/>
              <a:cxnLst/>
              <a:rect l="l" t="t" r="r" b="b"/>
              <a:pathLst>
                <a:path w="1557" h="2982" extrusionOk="0">
                  <a:moveTo>
                    <a:pt x="1107" y="1"/>
                  </a:moveTo>
                  <a:lnTo>
                    <a:pt x="882" y="95"/>
                  </a:lnTo>
                  <a:lnTo>
                    <a:pt x="694" y="207"/>
                  </a:lnTo>
                  <a:lnTo>
                    <a:pt x="507" y="357"/>
                  </a:lnTo>
                  <a:lnTo>
                    <a:pt x="357" y="526"/>
                  </a:lnTo>
                  <a:lnTo>
                    <a:pt x="226" y="713"/>
                  </a:lnTo>
                  <a:lnTo>
                    <a:pt x="113" y="938"/>
                  </a:lnTo>
                  <a:lnTo>
                    <a:pt x="38" y="1163"/>
                  </a:lnTo>
                  <a:lnTo>
                    <a:pt x="1" y="1407"/>
                  </a:lnTo>
                  <a:lnTo>
                    <a:pt x="1" y="1669"/>
                  </a:lnTo>
                  <a:lnTo>
                    <a:pt x="38" y="1894"/>
                  </a:lnTo>
                  <a:lnTo>
                    <a:pt x="113" y="2138"/>
                  </a:lnTo>
                  <a:lnTo>
                    <a:pt x="226" y="2344"/>
                  </a:lnTo>
                  <a:lnTo>
                    <a:pt x="357" y="2550"/>
                  </a:lnTo>
                  <a:lnTo>
                    <a:pt x="526" y="2719"/>
                  </a:lnTo>
                  <a:lnTo>
                    <a:pt x="713" y="2869"/>
                  </a:lnTo>
                  <a:lnTo>
                    <a:pt x="919" y="2982"/>
                  </a:lnTo>
                  <a:lnTo>
                    <a:pt x="1013" y="2944"/>
                  </a:lnTo>
                  <a:lnTo>
                    <a:pt x="1107" y="2888"/>
                  </a:lnTo>
                  <a:lnTo>
                    <a:pt x="1182" y="2813"/>
                  </a:lnTo>
                  <a:lnTo>
                    <a:pt x="1257" y="2719"/>
                  </a:lnTo>
                  <a:lnTo>
                    <a:pt x="1350" y="2550"/>
                  </a:lnTo>
                  <a:lnTo>
                    <a:pt x="1425" y="2344"/>
                  </a:lnTo>
                  <a:lnTo>
                    <a:pt x="1482" y="2119"/>
                  </a:lnTo>
                  <a:lnTo>
                    <a:pt x="1519" y="1913"/>
                  </a:lnTo>
                  <a:lnTo>
                    <a:pt x="1557" y="1576"/>
                  </a:lnTo>
                  <a:lnTo>
                    <a:pt x="1557" y="1294"/>
                  </a:lnTo>
                  <a:lnTo>
                    <a:pt x="1557" y="1070"/>
                  </a:lnTo>
                  <a:lnTo>
                    <a:pt x="1538" y="826"/>
                  </a:lnTo>
                  <a:lnTo>
                    <a:pt x="1482" y="563"/>
                  </a:lnTo>
                  <a:lnTo>
                    <a:pt x="1444" y="451"/>
                  </a:lnTo>
                  <a:lnTo>
                    <a:pt x="1407" y="338"/>
                  </a:lnTo>
                  <a:lnTo>
                    <a:pt x="1350" y="226"/>
                  </a:lnTo>
                  <a:lnTo>
                    <a:pt x="1275" y="151"/>
                  </a:lnTo>
                  <a:lnTo>
                    <a:pt x="1200" y="57"/>
                  </a:lnTo>
                  <a:lnTo>
                    <a:pt x="1107"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cxnSp>
        <p:nvCxnSpPr>
          <p:cNvPr id="41" name="Straight Connector 40">
            <a:extLst>
              <a:ext uri="{FF2B5EF4-FFF2-40B4-BE49-F238E27FC236}">
                <a16:creationId xmlns:a16="http://schemas.microsoft.com/office/drawing/2014/main" id="{E3D9B889-2EDC-45A6-A1A8-7C09B7348A58}"/>
              </a:ext>
            </a:extLst>
          </p:cNvPr>
          <p:cNvCxnSpPr>
            <a:cxnSpLocks/>
          </p:cNvCxnSpPr>
          <p:nvPr/>
        </p:nvCxnSpPr>
        <p:spPr>
          <a:xfrm>
            <a:off x="1306500" y="2051395"/>
            <a:ext cx="1097280" cy="0"/>
          </a:xfrm>
          <a:prstGeom prst="line">
            <a:avLst/>
          </a:prstGeom>
          <a:ln w="28575">
            <a:solidFill>
              <a:srgbClr val="7030A0"/>
            </a:solidFill>
          </a:ln>
        </p:spPr>
        <p:style>
          <a:lnRef idx="1">
            <a:schemeClr val="accent1"/>
          </a:lnRef>
          <a:fillRef idx="0">
            <a:schemeClr val="accent1"/>
          </a:fillRef>
          <a:effectRef idx="0">
            <a:schemeClr val="accent1"/>
          </a:effectRef>
          <a:fontRef idx="minor">
            <a:schemeClr val="tx1"/>
          </a:fontRef>
        </p:style>
      </p:cxnSp>
      <p:sp>
        <p:nvSpPr>
          <p:cNvPr id="42" name="Flowchart: Alternate Process 41">
            <a:extLst>
              <a:ext uri="{FF2B5EF4-FFF2-40B4-BE49-F238E27FC236}">
                <a16:creationId xmlns:a16="http://schemas.microsoft.com/office/drawing/2014/main" id="{BA794F47-B26C-416A-90CF-12AFE73A6849}"/>
              </a:ext>
            </a:extLst>
          </p:cNvPr>
          <p:cNvSpPr/>
          <p:nvPr/>
        </p:nvSpPr>
        <p:spPr>
          <a:xfrm>
            <a:off x="1162017" y="253618"/>
            <a:ext cx="7204165" cy="543362"/>
          </a:xfrm>
          <a:prstGeom prst="flowChartAlternateProcess">
            <a:avLst/>
          </a:prstGeom>
          <a:solidFill>
            <a:schemeClr val="bg1"/>
          </a:solidFill>
          <a:ln>
            <a:solidFill>
              <a:srgbClr val="FF66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lowchart: Alternate Process 42">
            <a:extLst>
              <a:ext uri="{FF2B5EF4-FFF2-40B4-BE49-F238E27FC236}">
                <a16:creationId xmlns:a16="http://schemas.microsoft.com/office/drawing/2014/main" id="{C4A2BF07-7811-4C14-BAD4-DE1D4820D9A1}"/>
              </a:ext>
            </a:extLst>
          </p:cNvPr>
          <p:cNvSpPr/>
          <p:nvPr/>
        </p:nvSpPr>
        <p:spPr>
          <a:xfrm>
            <a:off x="1072988" y="146483"/>
            <a:ext cx="7204165" cy="563844"/>
          </a:xfrm>
          <a:prstGeom prst="flowChartAlternateProcess">
            <a:avLst/>
          </a:prstGeom>
          <a:solidFill>
            <a:schemeClr val="bg1"/>
          </a:solidFill>
          <a:ln>
            <a:solidFill>
              <a:srgbClr val="FF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TextBox 43">
            <a:extLst>
              <a:ext uri="{FF2B5EF4-FFF2-40B4-BE49-F238E27FC236}">
                <a16:creationId xmlns:a16="http://schemas.microsoft.com/office/drawing/2014/main" id="{B348866A-E4C8-4A08-9E1E-BD7840FF8834}"/>
              </a:ext>
            </a:extLst>
          </p:cNvPr>
          <p:cNvSpPr txBox="1"/>
          <p:nvPr/>
        </p:nvSpPr>
        <p:spPr>
          <a:xfrm>
            <a:off x="1284627" y="160053"/>
            <a:ext cx="7204165" cy="461665"/>
          </a:xfrm>
          <a:prstGeom prst="rect">
            <a:avLst/>
          </a:prstGeom>
          <a:noFill/>
        </p:spPr>
        <p:txBody>
          <a:bodyPr wrap="square" rtlCol="0">
            <a:spAutoFit/>
          </a:bodyPr>
          <a:lstStyle/>
          <a:p>
            <a:r>
              <a:rPr lang="en-US" sz="2400" dirty="0" err="1">
                <a:solidFill>
                  <a:schemeClr val="tx1"/>
                </a:solidFill>
                <a:latin typeface="#9Slide07 Cadena" panose="02000503000000020004" pitchFamily="2" charset="0"/>
                <a:cs typeface="Times New Roman" pitchFamily="18" charset="0"/>
              </a:rPr>
              <a:t>Để</a:t>
            </a:r>
            <a:r>
              <a:rPr lang="en-US" sz="2400" dirty="0">
                <a:solidFill>
                  <a:schemeClr val="tx1"/>
                </a:solidFill>
                <a:latin typeface="#9Slide07 Cadena" panose="02000503000000020004" pitchFamily="2" charset="0"/>
                <a:cs typeface="Times New Roman" pitchFamily="18" charset="0"/>
              </a:rPr>
              <a:t> </a:t>
            </a:r>
            <a:r>
              <a:rPr lang="en-US" sz="2400" dirty="0" err="1">
                <a:solidFill>
                  <a:schemeClr val="tx1"/>
                </a:solidFill>
                <a:latin typeface="#9Slide07 Cadena" panose="02000503000000020004" pitchFamily="2" charset="0"/>
                <a:cs typeface="Times New Roman" pitchFamily="18" charset="0"/>
              </a:rPr>
              <a:t>tính</a:t>
            </a:r>
            <a:r>
              <a:rPr lang="en-US" sz="2400" dirty="0">
                <a:solidFill>
                  <a:schemeClr val="tx1"/>
                </a:solidFill>
                <a:latin typeface="#9Slide07 Cadena" panose="02000503000000020004" pitchFamily="2" charset="0"/>
                <a:cs typeface="Times New Roman" pitchFamily="18" charset="0"/>
              </a:rPr>
              <a:t> </a:t>
            </a:r>
            <a:r>
              <a:rPr lang="en-US" sz="2400" dirty="0" err="1">
                <a:solidFill>
                  <a:schemeClr val="tx1"/>
                </a:solidFill>
                <a:latin typeface="#9Slide07 Cadena" panose="02000503000000020004" pitchFamily="2" charset="0"/>
                <a:cs typeface="Times New Roman" pitchFamily="18" charset="0"/>
              </a:rPr>
              <a:t>vận</a:t>
            </a:r>
            <a:r>
              <a:rPr lang="en-US" sz="2400" dirty="0">
                <a:solidFill>
                  <a:schemeClr val="tx1"/>
                </a:solidFill>
                <a:latin typeface="#9Slide07 Cadena" panose="02000503000000020004" pitchFamily="2" charset="0"/>
                <a:cs typeface="Times New Roman" pitchFamily="18" charset="0"/>
              </a:rPr>
              <a:t> </a:t>
            </a:r>
            <a:r>
              <a:rPr lang="en-US" sz="2400" dirty="0" err="1">
                <a:solidFill>
                  <a:schemeClr val="tx1"/>
                </a:solidFill>
                <a:latin typeface="#9Slide07 Cadena" panose="02000503000000020004" pitchFamily="2" charset="0"/>
                <a:cs typeface="Times New Roman" pitchFamily="18" charset="0"/>
              </a:rPr>
              <a:t>tốc</a:t>
            </a:r>
            <a:r>
              <a:rPr lang="en-US" sz="2400" dirty="0">
                <a:solidFill>
                  <a:schemeClr val="tx1"/>
                </a:solidFill>
                <a:latin typeface="#9Slide07 Cadena" panose="02000503000000020004" pitchFamily="2" charset="0"/>
                <a:cs typeface="Times New Roman" pitchFamily="18" charset="0"/>
              </a:rPr>
              <a:t> </a:t>
            </a:r>
            <a:r>
              <a:rPr lang="en-US" sz="2400" dirty="0" err="1">
                <a:solidFill>
                  <a:schemeClr val="tx1"/>
                </a:solidFill>
                <a:latin typeface="#9Slide07 Cadena" panose="02000503000000020004" pitchFamily="2" charset="0"/>
                <a:cs typeface="Times New Roman" pitchFamily="18" charset="0"/>
              </a:rPr>
              <a:t>có</a:t>
            </a:r>
            <a:r>
              <a:rPr lang="en-US" sz="2400" dirty="0">
                <a:solidFill>
                  <a:schemeClr val="tx1"/>
                </a:solidFill>
                <a:latin typeface="#9Slide07 Cadena" panose="02000503000000020004" pitchFamily="2" charset="0"/>
                <a:cs typeface="Times New Roman" pitchFamily="18" charset="0"/>
              </a:rPr>
              <a:t> </a:t>
            </a:r>
            <a:r>
              <a:rPr lang="en-US" sz="2400" dirty="0" err="1">
                <a:solidFill>
                  <a:schemeClr val="tx1"/>
                </a:solidFill>
                <a:latin typeface="#9Slide07 Cadena" panose="02000503000000020004" pitchFamily="2" charset="0"/>
                <a:cs typeface="Times New Roman" pitchFamily="18" charset="0"/>
              </a:rPr>
              <a:t>đơn</a:t>
            </a:r>
            <a:r>
              <a:rPr lang="en-US" sz="2400" dirty="0">
                <a:solidFill>
                  <a:schemeClr val="tx1"/>
                </a:solidFill>
                <a:latin typeface="#9Slide07 Cadena" panose="02000503000000020004" pitchFamily="2" charset="0"/>
                <a:cs typeface="Times New Roman" pitchFamily="18" charset="0"/>
              </a:rPr>
              <a:t> </a:t>
            </a:r>
            <a:r>
              <a:rPr lang="en-US" sz="2400" dirty="0" err="1">
                <a:solidFill>
                  <a:schemeClr val="tx1"/>
                </a:solidFill>
                <a:latin typeface="#9Slide07 Cadena" panose="02000503000000020004" pitchFamily="2" charset="0"/>
                <a:cs typeface="Times New Roman" pitchFamily="18" charset="0"/>
              </a:rPr>
              <a:t>vị</a:t>
            </a:r>
            <a:r>
              <a:rPr lang="en-US" sz="2400" dirty="0">
                <a:solidFill>
                  <a:schemeClr val="tx1"/>
                </a:solidFill>
                <a:latin typeface="#9Slide07 Cadena" panose="02000503000000020004" pitchFamily="2" charset="0"/>
                <a:cs typeface="Times New Roman" pitchFamily="18" charset="0"/>
              </a:rPr>
              <a:t> m/</a:t>
            </a:r>
            <a:r>
              <a:rPr lang="en-US" sz="2400" dirty="0" err="1">
                <a:solidFill>
                  <a:schemeClr val="tx1"/>
                </a:solidFill>
                <a:latin typeface="#9Slide07 Cadena" panose="02000503000000020004" pitchFamily="2" charset="0"/>
                <a:cs typeface="Times New Roman" pitchFamily="18" charset="0"/>
              </a:rPr>
              <a:t>giây</a:t>
            </a:r>
            <a:r>
              <a:rPr lang="en-US" sz="2400" dirty="0">
                <a:solidFill>
                  <a:schemeClr val="tx1"/>
                </a:solidFill>
                <a:latin typeface="#9Slide07 Cadena" panose="02000503000000020004" pitchFamily="2" charset="0"/>
                <a:cs typeface="Times New Roman" pitchFamily="18" charset="0"/>
              </a:rPr>
              <a:t>, </a:t>
            </a:r>
            <a:r>
              <a:rPr lang="en-US" sz="2400" dirty="0" err="1">
                <a:solidFill>
                  <a:schemeClr val="tx1"/>
                </a:solidFill>
                <a:latin typeface="#9Slide07 Cadena" panose="02000503000000020004" pitchFamily="2" charset="0"/>
                <a:cs typeface="Times New Roman" pitchFamily="18" charset="0"/>
              </a:rPr>
              <a:t>em</a:t>
            </a:r>
            <a:r>
              <a:rPr lang="en-US" sz="2400" dirty="0">
                <a:solidFill>
                  <a:schemeClr val="tx1"/>
                </a:solidFill>
                <a:latin typeface="#9Slide07 Cadena" panose="02000503000000020004" pitchFamily="2" charset="0"/>
                <a:cs typeface="Times New Roman" pitchFamily="18" charset="0"/>
              </a:rPr>
              <a:t> </a:t>
            </a:r>
            <a:r>
              <a:rPr lang="en-US" sz="2400" dirty="0" err="1">
                <a:solidFill>
                  <a:schemeClr val="tx1"/>
                </a:solidFill>
                <a:latin typeface="#9Slide07 Cadena" panose="02000503000000020004" pitchFamily="2" charset="0"/>
                <a:cs typeface="Times New Roman" pitchFamily="18" charset="0"/>
              </a:rPr>
              <a:t>làm</a:t>
            </a:r>
            <a:r>
              <a:rPr lang="en-US" sz="2400" dirty="0">
                <a:solidFill>
                  <a:schemeClr val="tx1"/>
                </a:solidFill>
                <a:latin typeface="#9Slide07 Cadena" panose="02000503000000020004" pitchFamily="2" charset="0"/>
                <a:cs typeface="Times New Roman" pitchFamily="18" charset="0"/>
              </a:rPr>
              <a:t> </a:t>
            </a:r>
            <a:r>
              <a:rPr lang="en-US" sz="2400" dirty="0" err="1">
                <a:solidFill>
                  <a:schemeClr val="tx1"/>
                </a:solidFill>
                <a:latin typeface="#9Slide07 Cadena" panose="02000503000000020004" pitchFamily="2" charset="0"/>
                <a:cs typeface="Times New Roman" pitchFamily="18" charset="0"/>
              </a:rPr>
              <a:t>thế</a:t>
            </a:r>
            <a:r>
              <a:rPr lang="en-US" sz="2400" dirty="0">
                <a:solidFill>
                  <a:schemeClr val="tx1"/>
                </a:solidFill>
                <a:latin typeface="#9Slide07 Cadena" panose="02000503000000020004" pitchFamily="2" charset="0"/>
                <a:cs typeface="Times New Roman" pitchFamily="18" charset="0"/>
              </a:rPr>
              <a:t> </a:t>
            </a:r>
            <a:r>
              <a:rPr lang="en-US" sz="2400" dirty="0" err="1">
                <a:solidFill>
                  <a:schemeClr val="tx1"/>
                </a:solidFill>
                <a:latin typeface="#9Slide07 Cadena" panose="02000503000000020004" pitchFamily="2" charset="0"/>
                <a:cs typeface="Times New Roman" pitchFamily="18" charset="0"/>
              </a:rPr>
              <a:t>nào</a:t>
            </a:r>
            <a:r>
              <a:rPr lang="en-US" sz="2400" dirty="0">
                <a:solidFill>
                  <a:schemeClr val="tx1"/>
                </a:solidFill>
                <a:latin typeface="#9Slide07 Cadena" panose="02000503000000020004" pitchFamily="2" charset="0"/>
                <a:cs typeface="Times New Roman" pitchFamily="18" charset="0"/>
              </a:rPr>
              <a:t>?</a:t>
            </a:r>
          </a:p>
        </p:txBody>
      </p:sp>
      <p:sp>
        <p:nvSpPr>
          <p:cNvPr id="2" name="Rectangle 1">
            <a:extLst>
              <a:ext uri="{FF2B5EF4-FFF2-40B4-BE49-F238E27FC236}">
                <a16:creationId xmlns:a16="http://schemas.microsoft.com/office/drawing/2014/main" id="{D0D0867F-A7E3-4329-9F9C-A54BE4BA4202}"/>
              </a:ext>
            </a:extLst>
          </p:cNvPr>
          <p:cNvSpPr/>
          <p:nvPr/>
        </p:nvSpPr>
        <p:spPr>
          <a:xfrm>
            <a:off x="3526973" y="2870948"/>
            <a:ext cx="5069016" cy="584775"/>
          </a:xfrm>
          <a:prstGeom prst="rect">
            <a:avLst/>
          </a:prstGeom>
        </p:spPr>
        <p:txBody>
          <a:bodyPr wrap="none">
            <a:spAutoFit/>
          </a:bodyPr>
          <a:lstStyle/>
          <a:p>
            <a:pPr algn="ctr"/>
            <a:r>
              <a:rPr lang="en-US" sz="3200" dirty="0" err="1">
                <a:latin typeface="#9Slide07 Itim" panose="00000500000000000000" pitchFamily="2" charset="-34"/>
                <a:cs typeface="#9Slide07 Itim" panose="00000500000000000000" pitchFamily="2" charset="-34"/>
                <a:sym typeface="Wingdings"/>
              </a:rPr>
              <a:t>Đổi</a:t>
            </a:r>
            <a:r>
              <a:rPr lang="en-US" sz="3200" dirty="0">
                <a:latin typeface="#9Slide07 Itim" panose="00000500000000000000" pitchFamily="2" charset="-34"/>
                <a:cs typeface="#9Slide07 Itim" panose="00000500000000000000" pitchFamily="2" charset="-34"/>
                <a:sym typeface="Wingdings"/>
              </a:rPr>
              <a:t>: 1 </a:t>
            </a:r>
            <a:r>
              <a:rPr lang="en-US" sz="3200" dirty="0" err="1">
                <a:latin typeface="#9Slide07 Itim" panose="00000500000000000000" pitchFamily="2" charset="-34"/>
                <a:cs typeface="#9Slide07 Itim" panose="00000500000000000000" pitchFamily="2" charset="-34"/>
                <a:sym typeface="Wingdings"/>
              </a:rPr>
              <a:t>phút</a:t>
            </a:r>
            <a:r>
              <a:rPr lang="en-US" sz="3200" dirty="0">
                <a:latin typeface="#9Slide07 Itim" panose="00000500000000000000" pitchFamily="2" charset="-34"/>
                <a:cs typeface="#9Slide07 Itim" panose="00000500000000000000" pitchFamily="2" charset="-34"/>
                <a:sym typeface="Wingdings"/>
              </a:rPr>
              <a:t> 20 </a:t>
            </a:r>
            <a:r>
              <a:rPr lang="en-US" sz="3200" dirty="0" err="1">
                <a:latin typeface="#9Slide07 Itim" panose="00000500000000000000" pitchFamily="2" charset="-34"/>
                <a:cs typeface="#9Slide07 Itim" panose="00000500000000000000" pitchFamily="2" charset="-34"/>
                <a:sym typeface="Wingdings"/>
              </a:rPr>
              <a:t>giây</a:t>
            </a:r>
            <a:r>
              <a:rPr lang="en-US" sz="3200" dirty="0">
                <a:latin typeface="#9Slide07 Itim" panose="00000500000000000000" pitchFamily="2" charset="-34"/>
                <a:cs typeface="#9Slide07 Itim" panose="00000500000000000000" pitchFamily="2" charset="-34"/>
                <a:sym typeface="Wingdings"/>
              </a:rPr>
              <a:t>= 80 </a:t>
            </a:r>
            <a:r>
              <a:rPr lang="en-US" sz="3200" dirty="0" err="1">
                <a:latin typeface="#9Slide07 Itim" panose="00000500000000000000" pitchFamily="2" charset="-34"/>
                <a:cs typeface="#9Slide07 Itim" panose="00000500000000000000" pitchFamily="2" charset="-34"/>
                <a:sym typeface="Wingdings"/>
              </a:rPr>
              <a:t>giây</a:t>
            </a:r>
            <a:endParaRPr lang="en-US" sz="3200" dirty="0">
              <a:latin typeface="#9Slide07 Itim" panose="00000500000000000000" pitchFamily="2" charset="-34"/>
              <a:cs typeface="#9Slide07 Itim" panose="00000500000000000000" pitchFamily="2" charset="-34"/>
              <a:sym typeface="Wingdings"/>
            </a:endParaRPr>
          </a:p>
        </p:txBody>
      </p:sp>
    </p:spTree>
    <p:extLst>
      <p:ext uri="{BB962C8B-B14F-4D97-AF65-F5344CB8AC3E}">
        <p14:creationId xmlns:p14="http://schemas.microsoft.com/office/powerpoint/2010/main" val="4891761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7"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900" decel="100000" fill="hold"/>
                                        <p:tgtEl>
                                          <p:spTgt spid="4"/>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4"/>
                                        </p:tgtEl>
                                        <p:attrNameLst>
                                          <p:attrName>ppt_y</p:attrName>
                                        </p:attrNameLst>
                                      </p:cBhvr>
                                      <p:tavLst>
                                        <p:tav tm="0">
                                          <p:val>
                                            <p:strVal val="#ppt_y-.03"/>
                                          </p:val>
                                        </p:tav>
                                        <p:tav tm="100000">
                                          <p:val>
                                            <p:strVal val="#ppt_y"/>
                                          </p:val>
                                        </p:tav>
                                      </p:tavLst>
                                    </p:anim>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124"/>
                                        </p:tgtEl>
                                        <p:attrNameLst>
                                          <p:attrName>style.visibility</p:attrName>
                                        </p:attrNameLst>
                                      </p:cBhvr>
                                      <p:to>
                                        <p:strVal val="visible"/>
                                      </p:to>
                                    </p:set>
                                    <p:animEffect transition="in" filter="barn(inVertical)">
                                      <p:cBhvr>
                                        <p:cTn id="15" dur="500"/>
                                        <p:tgtEl>
                                          <p:spTgt spid="124"/>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8" fill="hold" nodeType="clickEffect">
                                  <p:stCondLst>
                                    <p:cond delay="0"/>
                                  </p:stCondLst>
                                  <p:childTnLst>
                                    <p:set>
                                      <p:cBhvr>
                                        <p:cTn id="19" dur="1" fill="hold">
                                          <p:stCondLst>
                                            <p:cond delay="0"/>
                                          </p:stCondLst>
                                        </p:cTn>
                                        <p:tgtEl>
                                          <p:spTgt spid="135"/>
                                        </p:tgtEl>
                                        <p:attrNameLst>
                                          <p:attrName>style.visibility</p:attrName>
                                        </p:attrNameLst>
                                      </p:cBhvr>
                                      <p:to>
                                        <p:strVal val="visible"/>
                                      </p:to>
                                    </p:set>
                                    <p:animEffect transition="in" filter="wipe(left)">
                                      <p:cBhvr>
                                        <p:cTn id="20" dur="500"/>
                                        <p:tgtEl>
                                          <p:spTgt spid="135"/>
                                        </p:tgtEl>
                                      </p:cBhvr>
                                    </p:animEffect>
                                  </p:childTnLst>
                                </p:cTn>
                              </p:par>
                            </p:childTnLst>
                          </p:cTn>
                        </p:par>
                        <p:par>
                          <p:cTn id="21" fill="hold">
                            <p:stCondLst>
                              <p:cond delay="500"/>
                            </p:stCondLst>
                            <p:childTnLst>
                              <p:par>
                                <p:cTn id="22" presetID="2" presetClass="entr" presetSubtype="4" fill="hold" nodeType="afterEffect">
                                  <p:stCondLst>
                                    <p:cond delay="0"/>
                                  </p:stCondLst>
                                  <p:childTnLst>
                                    <p:set>
                                      <p:cBhvr>
                                        <p:cTn id="23" dur="1" fill="hold">
                                          <p:stCondLst>
                                            <p:cond delay="0"/>
                                          </p:stCondLst>
                                        </p:cTn>
                                        <p:tgtEl>
                                          <p:spTgt spid="125">
                                            <p:txEl>
                                              <p:pRg st="0" end="0"/>
                                            </p:txEl>
                                          </p:spTgt>
                                        </p:tgtEl>
                                        <p:attrNameLst>
                                          <p:attrName>style.visibility</p:attrName>
                                        </p:attrNameLst>
                                      </p:cBhvr>
                                      <p:to>
                                        <p:strVal val="visible"/>
                                      </p:to>
                                    </p:set>
                                    <p:anim calcmode="lin" valueType="num">
                                      <p:cBhvr additive="base">
                                        <p:cTn id="24" dur="500" fill="hold"/>
                                        <p:tgtEl>
                                          <p:spTgt spid="125">
                                            <p:txEl>
                                              <p:pRg st="0" end="0"/>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12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22" presetClass="entr" presetSubtype="8" fill="hold" nodeType="clickEffect">
                                  <p:stCondLst>
                                    <p:cond delay="0"/>
                                  </p:stCondLst>
                                  <p:childTnLst>
                                    <p:set>
                                      <p:cBhvr>
                                        <p:cTn id="29" dur="1" fill="hold">
                                          <p:stCondLst>
                                            <p:cond delay="0"/>
                                          </p:stCondLst>
                                        </p:cTn>
                                        <p:tgtEl>
                                          <p:spTgt spid="120"/>
                                        </p:tgtEl>
                                        <p:attrNameLst>
                                          <p:attrName>style.visibility</p:attrName>
                                        </p:attrNameLst>
                                      </p:cBhvr>
                                      <p:to>
                                        <p:strVal val="visible"/>
                                      </p:to>
                                    </p:set>
                                    <p:animEffect transition="in" filter="wipe(left)">
                                      <p:cBhvr>
                                        <p:cTn id="30" dur="500"/>
                                        <p:tgtEl>
                                          <p:spTgt spid="120"/>
                                        </p:tgtEl>
                                      </p:cBhvr>
                                    </p:animEffect>
                                  </p:childTnLst>
                                </p:cTn>
                              </p:par>
                            </p:childTnLst>
                          </p:cTn>
                        </p:par>
                        <p:par>
                          <p:cTn id="31" fill="hold">
                            <p:stCondLst>
                              <p:cond delay="500"/>
                            </p:stCondLst>
                            <p:childTnLst>
                              <p:par>
                                <p:cTn id="32" presetID="2" presetClass="entr" presetSubtype="4" fill="hold" nodeType="afterEffect">
                                  <p:stCondLst>
                                    <p:cond delay="0"/>
                                  </p:stCondLst>
                                  <p:childTnLst>
                                    <p:set>
                                      <p:cBhvr>
                                        <p:cTn id="33" dur="1" fill="hold">
                                          <p:stCondLst>
                                            <p:cond delay="0"/>
                                          </p:stCondLst>
                                        </p:cTn>
                                        <p:tgtEl>
                                          <p:spTgt spid="125">
                                            <p:txEl>
                                              <p:pRg st="1" end="1"/>
                                            </p:txEl>
                                          </p:spTgt>
                                        </p:tgtEl>
                                        <p:attrNameLst>
                                          <p:attrName>style.visibility</p:attrName>
                                        </p:attrNameLst>
                                      </p:cBhvr>
                                      <p:to>
                                        <p:strVal val="visible"/>
                                      </p:to>
                                    </p:set>
                                    <p:anim calcmode="lin" valueType="num">
                                      <p:cBhvr additive="base">
                                        <p:cTn id="34" dur="500" fill="hold"/>
                                        <p:tgtEl>
                                          <p:spTgt spid="125">
                                            <p:txEl>
                                              <p:pRg st="1" end="1"/>
                                            </p:txEl>
                                          </p:spTgt>
                                        </p:tgtEl>
                                        <p:attrNameLst>
                                          <p:attrName>ppt_x</p:attrName>
                                        </p:attrNameLst>
                                      </p:cBhvr>
                                      <p:tavLst>
                                        <p:tav tm="0">
                                          <p:val>
                                            <p:strVal val="#ppt_x"/>
                                          </p:val>
                                        </p:tav>
                                        <p:tav tm="100000">
                                          <p:val>
                                            <p:strVal val="#ppt_x"/>
                                          </p:val>
                                        </p:tav>
                                      </p:tavLst>
                                    </p:anim>
                                    <p:anim calcmode="lin" valueType="num">
                                      <p:cBhvr additive="base">
                                        <p:cTn id="35" dur="500" fill="hold"/>
                                        <p:tgtEl>
                                          <p:spTgt spid="12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22" presetClass="entr" presetSubtype="8" fill="hold" nodeType="clickEffect">
                                  <p:stCondLst>
                                    <p:cond delay="0"/>
                                  </p:stCondLst>
                                  <p:childTnLst>
                                    <p:set>
                                      <p:cBhvr>
                                        <p:cTn id="39" dur="1" fill="hold">
                                          <p:stCondLst>
                                            <p:cond delay="0"/>
                                          </p:stCondLst>
                                        </p:cTn>
                                        <p:tgtEl>
                                          <p:spTgt spid="119"/>
                                        </p:tgtEl>
                                        <p:attrNameLst>
                                          <p:attrName>style.visibility</p:attrName>
                                        </p:attrNameLst>
                                      </p:cBhvr>
                                      <p:to>
                                        <p:strVal val="visible"/>
                                      </p:to>
                                    </p:set>
                                    <p:animEffect transition="in" filter="wipe(left)">
                                      <p:cBhvr>
                                        <p:cTn id="40" dur="500"/>
                                        <p:tgtEl>
                                          <p:spTgt spid="119"/>
                                        </p:tgtEl>
                                      </p:cBhvr>
                                    </p:animEffect>
                                  </p:childTnLst>
                                </p:cTn>
                              </p:par>
                            </p:childTnLst>
                          </p:cTn>
                        </p:par>
                        <p:par>
                          <p:cTn id="41" fill="hold">
                            <p:stCondLst>
                              <p:cond delay="500"/>
                            </p:stCondLst>
                            <p:childTnLst>
                              <p:par>
                                <p:cTn id="42" presetID="22" presetClass="entr" presetSubtype="8" fill="hold" nodeType="afterEffect">
                                  <p:stCondLst>
                                    <p:cond delay="0"/>
                                  </p:stCondLst>
                                  <p:childTnLst>
                                    <p:set>
                                      <p:cBhvr>
                                        <p:cTn id="43" dur="1" fill="hold">
                                          <p:stCondLst>
                                            <p:cond delay="0"/>
                                          </p:stCondLst>
                                        </p:cTn>
                                        <p:tgtEl>
                                          <p:spTgt spid="41"/>
                                        </p:tgtEl>
                                        <p:attrNameLst>
                                          <p:attrName>style.visibility</p:attrName>
                                        </p:attrNameLst>
                                      </p:cBhvr>
                                      <p:to>
                                        <p:strVal val="visible"/>
                                      </p:to>
                                    </p:set>
                                    <p:animEffect transition="in" filter="wipe(left)">
                                      <p:cBhvr>
                                        <p:cTn id="44" dur="500"/>
                                        <p:tgtEl>
                                          <p:spTgt spid="41"/>
                                        </p:tgtEl>
                                      </p:cBhvr>
                                    </p:animEffect>
                                  </p:childTnLst>
                                </p:cTn>
                              </p:par>
                            </p:childTnLst>
                          </p:cTn>
                        </p:par>
                        <p:par>
                          <p:cTn id="45" fill="hold">
                            <p:stCondLst>
                              <p:cond delay="1000"/>
                            </p:stCondLst>
                            <p:childTnLst>
                              <p:par>
                                <p:cTn id="46" presetID="2" presetClass="entr" presetSubtype="4" fill="hold" nodeType="afterEffect">
                                  <p:stCondLst>
                                    <p:cond delay="0"/>
                                  </p:stCondLst>
                                  <p:childTnLst>
                                    <p:set>
                                      <p:cBhvr>
                                        <p:cTn id="47" dur="1" fill="hold">
                                          <p:stCondLst>
                                            <p:cond delay="0"/>
                                          </p:stCondLst>
                                        </p:cTn>
                                        <p:tgtEl>
                                          <p:spTgt spid="125">
                                            <p:txEl>
                                              <p:pRg st="2" end="2"/>
                                            </p:txEl>
                                          </p:spTgt>
                                        </p:tgtEl>
                                        <p:attrNameLst>
                                          <p:attrName>style.visibility</p:attrName>
                                        </p:attrNameLst>
                                      </p:cBhvr>
                                      <p:to>
                                        <p:strVal val="visible"/>
                                      </p:to>
                                    </p:set>
                                    <p:anim calcmode="lin" valueType="num">
                                      <p:cBhvr additive="base">
                                        <p:cTn id="48" dur="500" fill="hold"/>
                                        <p:tgtEl>
                                          <p:spTgt spid="125">
                                            <p:txEl>
                                              <p:pRg st="2" end="2"/>
                                            </p:txEl>
                                          </p:spTgt>
                                        </p:tgtEl>
                                        <p:attrNameLst>
                                          <p:attrName>ppt_x</p:attrName>
                                        </p:attrNameLst>
                                      </p:cBhvr>
                                      <p:tavLst>
                                        <p:tav tm="0">
                                          <p:val>
                                            <p:strVal val="#ppt_x"/>
                                          </p:val>
                                        </p:tav>
                                        <p:tav tm="100000">
                                          <p:val>
                                            <p:strVal val="#ppt_x"/>
                                          </p:val>
                                        </p:tav>
                                      </p:tavLst>
                                    </p:anim>
                                    <p:anim calcmode="lin" valueType="num">
                                      <p:cBhvr additive="base">
                                        <p:cTn id="49" dur="500" fill="hold"/>
                                        <p:tgtEl>
                                          <p:spTgt spid="125">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50" fill="hold">
                      <p:stCondLst>
                        <p:cond delay="indefinite"/>
                      </p:stCondLst>
                      <p:childTnLst>
                        <p:par>
                          <p:cTn id="51" fill="hold">
                            <p:stCondLst>
                              <p:cond delay="0"/>
                            </p:stCondLst>
                            <p:childTnLst>
                              <p:par>
                                <p:cTn id="52" presetID="16" presetClass="entr" presetSubtype="37" fill="hold" grpId="0" nodeType="clickEffect">
                                  <p:stCondLst>
                                    <p:cond delay="0"/>
                                  </p:stCondLst>
                                  <p:childTnLst>
                                    <p:set>
                                      <p:cBhvr>
                                        <p:cTn id="53" dur="1" fill="hold">
                                          <p:stCondLst>
                                            <p:cond delay="0"/>
                                          </p:stCondLst>
                                        </p:cTn>
                                        <p:tgtEl>
                                          <p:spTgt spid="42"/>
                                        </p:tgtEl>
                                        <p:attrNameLst>
                                          <p:attrName>style.visibility</p:attrName>
                                        </p:attrNameLst>
                                      </p:cBhvr>
                                      <p:to>
                                        <p:strVal val="visible"/>
                                      </p:to>
                                    </p:set>
                                    <p:animEffect transition="in" filter="barn(outVertical)">
                                      <p:cBhvr>
                                        <p:cTn id="54" dur="500"/>
                                        <p:tgtEl>
                                          <p:spTgt spid="42"/>
                                        </p:tgtEl>
                                      </p:cBhvr>
                                    </p:animEffect>
                                  </p:childTnLst>
                                </p:cTn>
                              </p:par>
                              <p:par>
                                <p:cTn id="55" presetID="16" presetClass="entr" presetSubtype="37" fill="hold" grpId="0" nodeType="withEffect">
                                  <p:stCondLst>
                                    <p:cond delay="0"/>
                                  </p:stCondLst>
                                  <p:childTnLst>
                                    <p:set>
                                      <p:cBhvr>
                                        <p:cTn id="56" dur="1" fill="hold">
                                          <p:stCondLst>
                                            <p:cond delay="0"/>
                                          </p:stCondLst>
                                        </p:cTn>
                                        <p:tgtEl>
                                          <p:spTgt spid="43"/>
                                        </p:tgtEl>
                                        <p:attrNameLst>
                                          <p:attrName>style.visibility</p:attrName>
                                        </p:attrNameLst>
                                      </p:cBhvr>
                                      <p:to>
                                        <p:strVal val="visible"/>
                                      </p:to>
                                    </p:set>
                                    <p:animEffect transition="in" filter="barn(outVertical)">
                                      <p:cBhvr>
                                        <p:cTn id="57" dur="500"/>
                                        <p:tgtEl>
                                          <p:spTgt spid="43"/>
                                        </p:tgtEl>
                                      </p:cBhvr>
                                    </p:animEffect>
                                  </p:childTnLst>
                                </p:cTn>
                              </p:par>
                            </p:childTnLst>
                          </p:cTn>
                        </p:par>
                        <p:par>
                          <p:cTn id="58" fill="hold">
                            <p:stCondLst>
                              <p:cond delay="500"/>
                            </p:stCondLst>
                            <p:childTnLst>
                              <p:par>
                                <p:cTn id="59" presetID="10" presetClass="entr" presetSubtype="0" fill="hold" grpId="0" nodeType="afterEffect">
                                  <p:stCondLst>
                                    <p:cond delay="0"/>
                                  </p:stCondLst>
                                  <p:childTnLst>
                                    <p:set>
                                      <p:cBhvr>
                                        <p:cTn id="60" dur="1" fill="hold">
                                          <p:stCondLst>
                                            <p:cond delay="0"/>
                                          </p:stCondLst>
                                        </p:cTn>
                                        <p:tgtEl>
                                          <p:spTgt spid="44"/>
                                        </p:tgtEl>
                                        <p:attrNameLst>
                                          <p:attrName>style.visibility</p:attrName>
                                        </p:attrNameLst>
                                      </p:cBhvr>
                                      <p:to>
                                        <p:strVal val="visible"/>
                                      </p:to>
                                    </p:set>
                                    <p:animEffect transition="in" filter="fade">
                                      <p:cBhvr>
                                        <p:cTn id="61" dur="500"/>
                                        <p:tgtEl>
                                          <p:spTgt spid="44"/>
                                        </p:tgtEl>
                                      </p:cBhvr>
                                    </p:animEffect>
                                  </p:childTnLst>
                                </p:cTn>
                              </p:par>
                              <p:par>
                                <p:cTn id="62" presetID="53" presetClass="entr" presetSubtype="16" fill="hold" grpId="1" nodeType="withEffect">
                                  <p:stCondLst>
                                    <p:cond delay="0"/>
                                  </p:stCondLst>
                                  <p:childTnLst>
                                    <p:set>
                                      <p:cBhvr>
                                        <p:cTn id="63" dur="1" fill="hold">
                                          <p:stCondLst>
                                            <p:cond delay="0"/>
                                          </p:stCondLst>
                                        </p:cTn>
                                        <p:tgtEl>
                                          <p:spTgt spid="44"/>
                                        </p:tgtEl>
                                        <p:attrNameLst>
                                          <p:attrName>style.visibility</p:attrName>
                                        </p:attrNameLst>
                                      </p:cBhvr>
                                      <p:to>
                                        <p:strVal val="visible"/>
                                      </p:to>
                                    </p:set>
                                    <p:anim calcmode="lin" valueType="num">
                                      <p:cBhvr>
                                        <p:cTn id="64" dur="500" fill="hold"/>
                                        <p:tgtEl>
                                          <p:spTgt spid="44"/>
                                        </p:tgtEl>
                                        <p:attrNameLst>
                                          <p:attrName>ppt_w</p:attrName>
                                        </p:attrNameLst>
                                      </p:cBhvr>
                                      <p:tavLst>
                                        <p:tav tm="0">
                                          <p:val>
                                            <p:fltVal val="0"/>
                                          </p:val>
                                        </p:tav>
                                        <p:tav tm="100000">
                                          <p:val>
                                            <p:strVal val="#ppt_w"/>
                                          </p:val>
                                        </p:tav>
                                      </p:tavLst>
                                    </p:anim>
                                    <p:anim calcmode="lin" valueType="num">
                                      <p:cBhvr>
                                        <p:cTn id="65" dur="500" fill="hold"/>
                                        <p:tgtEl>
                                          <p:spTgt spid="44"/>
                                        </p:tgtEl>
                                        <p:attrNameLst>
                                          <p:attrName>ppt_h</p:attrName>
                                        </p:attrNameLst>
                                      </p:cBhvr>
                                      <p:tavLst>
                                        <p:tav tm="0">
                                          <p:val>
                                            <p:fltVal val="0"/>
                                          </p:val>
                                        </p:tav>
                                        <p:tav tm="100000">
                                          <p:val>
                                            <p:strVal val="#ppt_h"/>
                                          </p:val>
                                        </p:tav>
                                      </p:tavLst>
                                    </p:anim>
                                    <p:animEffect transition="in" filter="fade">
                                      <p:cBhvr>
                                        <p:cTn id="66" dur="500"/>
                                        <p:tgtEl>
                                          <p:spTgt spid="44"/>
                                        </p:tgtEl>
                                      </p:cBhvr>
                                    </p:animEffect>
                                  </p:childTnLst>
                                </p:cTn>
                              </p:par>
                            </p:childTnLst>
                          </p:cTn>
                        </p:par>
                      </p:childTnLst>
                    </p:cTn>
                  </p:par>
                  <p:par>
                    <p:cTn id="67" fill="hold">
                      <p:stCondLst>
                        <p:cond delay="indefinite"/>
                      </p:stCondLst>
                      <p:childTnLst>
                        <p:par>
                          <p:cTn id="68" fill="hold">
                            <p:stCondLst>
                              <p:cond delay="0"/>
                            </p:stCondLst>
                            <p:childTnLst>
                              <p:par>
                                <p:cTn id="69" presetID="1" presetClass="entr" presetSubtype="0" fill="hold" grpId="0" nodeType="clickEffect">
                                  <p:stCondLst>
                                    <p:cond delay="0"/>
                                  </p:stCondLst>
                                  <p:childTnLst>
                                    <p:set>
                                      <p:cBhvr>
                                        <p:cTn id="70" dur="1" fill="hold">
                                          <p:stCondLst>
                                            <p:cond delay="0"/>
                                          </p:stCondLst>
                                        </p:cTn>
                                        <p:tgtEl>
                                          <p:spTgt spid="2"/>
                                        </p:tgtEl>
                                        <p:attrNameLst>
                                          <p:attrName>style.visibility</p:attrName>
                                        </p:attrNameLst>
                                      </p:cBhvr>
                                      <p:to>
                                        <p:strVal val="visible"/>
                                      </p:to>
                                    </p:set>
                                  </p:childTnLst>
                                </p:cTn>
                              </p:par>
                            </p:childTnLst>
                          </p:cTn>
                        </p:par>
                      </p:childTnLst>
                    </p:cTn>
                  </p:par>
                  <p:par>
                    <p:cTn id="71" fill="hold">
                      <p:stCondLst>
                        <p:cond delay="indefinite"/>
                      </p:stCondLst>
                      <p:childTnLst>
                        <p:par>
                          <p:cTn id="72" fill="hold">
                            <p:stCondLst>
                              <p:cond delay="0"/>
                            </p:stCondLst>
                            <p:childTnLst>
                              <p:par>
                                <p:cTn id="73" presetID="16" presetClass="entr" presetSubtype="21" fill="hold" grpId="0" nodeType="clickEffect">
                                  <p:stCondLst>
                                    <p:cond delay="0"/>
                                  </p:stCondLst>
                                  <p:childTnLst>
                                    <p:set>
                                      <p:cBhvr>
                                        <p:cTn id="74" dur="1" fill="hold">
                                          <p:stCondLst>
                                            <p:cond delay="0"/>
                                          </p:stCondLst>
                                        </p:cTn>
                                        <p:tgtEl>
                                          <p:spTgt spid="115"/>
                                        </p:tgtEl>
                                        <p:attrNameLst>
                                          <p:attrName>style.visibility</p:attrName>
                                        </p:attrNameLst>
                                      </p:cBhvr>
                                      <p:to>
                                        <p:strVal val="visible"/>
                                      </p:to>
                                    </p:set>
                                    <p:animEffect transition="in" filter="barn(inVertical)">
                                      <p:cBhvr>
                                        <p:cTn id="75" dur="500"/>
                                        <p:tgtEl>
                                          <p:spTgt spid="115"/>
                                        </p:tgtEl>
                                      </p:cBhvr>
                                    </p:animEffect>
                                  </p:childTnLst>
                                </p:cTn>
                              </p:par>
                              <p:par>
                                <p:cTn id="76" presetID="10" presetClass="exit" presetSubtype="0" fill="hold" grpId="1" nodeType="withEffect">
                                  <p:stCondLst>
                                    <p:cond delay="0"/>
                                  </p:stCondLst>
                                  <p:childTnLst>
                                    <p:animEffect transition="out" filter="fade">
                                      <p:cBhvr>
                                        <p:cTn id="77" dur="500"/>
                                        <p:tgtEl>
                                          <p:spTgt spid="42"/>
                                        </p:tgtEl>
                                      </p:cBhvr>
                                    </p:animEffect>
                                    <p:set>
                                      <p:cBhvr>
                                        <p:cTn id="78" dur="1" fill="hold">
                                          <p:stCondLst>
                                            <p:cond delay="499"/>
                                          </p:stCondLst>
                                        </p:cTn>
                                        <p:tgtEl>
                                          <p:spTgt spid="42"/>
                                        </p:tgtEl>
                                        <p:attrNameLst>
                                          <p:attrName>style.visibility</p:attrName>
                                        </p:attrNameLst>
                                      </p:cBhvr>
                                      <p:to>
                                        <p:strVal val="hidden"/>
                                      </p:to>
                                    </p:set>
                                  </p:childTnLst>
                                </p:cTn>
                              </p:par>
                              <p:par>
                                <p:cTn id="79" presetID="10" presetClass="exit" presetSubtype="0" fill="hold" grpId="1" nodeType="withEffect">
                                  <p:stCondLst>
                                    <p:cond delay="0"/>
                                  </p:stCondLst>
                                  <p:childTnLst>
                                    <p:animEffect transition="out" filter="fade">
                                      <p:cBhvr>
                                        <p:cTn id="80" dur="500"/>
                                        <p:tgtEl>
                                          <p:spTgt spid="43"/>
                                        </p:tgtEl>
                                      </p:cBhvr>
                                    </p:animEffect>
                                    <p:set>
                                      <p:cBhvr>
                                        <p:cTn id="81" dur="1" fill="hold">
                                          <p:stCondLst>
                                            <p:cond delay="499"/>
                                          </p:stCondLst>
                                        </p:cTn>
                                        <p:tgtEl>
                                          <p:spTgt spid="43"/>
                                        </p:tgtEl>
                                        <p:attrNameLst>
                                          <p:attrName>style.visibility</p:attrName>
                                        </p:attrNameLst>
                                      </p:cBhvr>
                                      <p:to>
                                        <p:strVal val="hidden"/>
                                      </p:to>
                                    </p:set>
                                  </p:childTnLst>
                                </p:cTn>
                              </p:par>
                              <p:par>
                                <p:cTn id="82" presetID="10" presetClass="exit" presetSubtype="0" fill="hold" grpId="2" nodeType="withEffect">
                                  <p:stCondLst>
                                    <p:cond delay="0"/>
                                  </p:stCondLst>
                                  <p:childTnLst>
                                    <p:animEffect transition="out" filter="fade">
                                      <p:cBhvr>
                                        <p:cTn id="83" dur="500"/>
                                        <p:tgtEl>
                                          <p:spTgt spid="44"/>
                                        </p:tgtEl>
                                      </p:cBhvr>
                                    </p:animEffect>
                                    <p:set>
                                      <p:cBhvr>
                                        <p:cTn id="84" dur="1" fill="hold">
                                          <p:stCondLst>
                                            <p:cond delay="499"/>
                                          </p:stCondLst>
                                        </p:cTn>
                                        <p:tgtEl>
                                          <p:spTgt spid="44"/>
                                        </p:tgtEl>
                                        <p:attrNameLst>
                                          <p:attrName>style.visibility</p:attrName>
                                        </p:attrNameLst>
                                      </p:cBhvr>
                                      <p:to>
                                        <p:strVal val="hidden"/>
                                      </p:to>
                                    </p:set>
                                  </p:childTnLst>
                                </p:cTn>
                              </p:par>
                            </p:childTnLst>
                          </p:cTn>
                        </p:par>
                      </p:childTnLst>
                    </p:cTn>
                  </p:par>
                  <p:par>
                    <p:cTn id="85" fill="hold">
                      <p:stCondLst>
                        <p:cond delay="indefinite"/>
                      </p:stCondLst>
                      <p:childTnLst>
                        <p:par>
                          <p:cTn id="86" fill="hold">
                            <p:stCondLst>
                              <p:cond delay="0"/>
                            </p:stCondLst>
                            <p:childTnLst>
                              <p:par>
                                <p:cTn id="87" presetID="1" presetClass="entr" presetSubtype="0" fill="hold" grpId="0" nodeType="clickEffect">
                                  <p:stCondLst>
                                    <p:cond delay="0"/>
                                  </p:stCondLst>
                                  <p:childTnLst>
                                    <p:set>
                                      <p:cBhvr>
                                        <p:cTn id="88" dur="1" fill="hold">
                                          <p:stCondLst>
                                            <p:cond delay="0"/>
                                          </p:stCondLst>
                                        </p:cTn>
                                        <p:tgtEl>
                                          <p:spTgt spid="116">
                                            <p:txEl>
                                              <p:pRg st="0" end="0"/>
                                            </p:txEl>
                                          </p:spTgt>
                                        </p:tgtEl>
                                        <p:attrNameLst>
                                          <p:attrName>style.visibility</p:attrName>
                                        </p:attrNameLst>
                                      </p:cBhvr>
                                      <p:to>
                                        <p:strVal val="visible"/>
                                      </p:to>
                                    </p:set>
                                  </p:childTnLst>
                                </p:cTn>
                              </p:par>
                            </p:childTnLst>
                          </p:cTn>
                        </p:par>
                      </p:childTnLst>
                    </p:cTn>
                  </p:par>
                  <p:par>
                    <p:cTn id="89" fill="hold">
                      <p:stCondLst>
                        <p:cond delay="indefinite"/>
                      </p:stCondLst>
                      <p:childTnLst>
                        <p:par>
                          <p:cTn id="90" fill="hold">
                            <p:stCondLst>
                              <p:cond delay="0"/>
                            </p:stCondLst>
                            <p:childTnLst>
                              <p:par>
                                <p:cTn id="91" presetID="1" presetClass="entr" presetSubtype="0" fill="hold" grpId="0" nodeType="clickEffect">
                                  <p:stCondLst>
                                    <p:cond delay="0"/>
                                  </p:stCondLst>
                                  <p:childTnLst>
                                    <p:set>
                                      <p:cBhvr>
                                        <p:cTn id="92" dur="1" fill="hold">
                                          <p:stCondLst>
                                            <p:cond delay="0"/>
                                          </p:stCondLst>
                                        </p:cTn>
                                        <p:tgtEl>
                                          <p:spTgt spid="116">
                                            <p:txEl>
                                              <p:pRg st="1" end="1"/>
                                            </p:txEl>
                                          </p:spTgt>
                                        </p:tgtEl>
                                        <p:attrNameLst>
                                          <p:attrName>style.visibility</p:attrName>
                                        </p:attrNameLst>
                                      </p:cBhvr>
                                      <p:to>
                                        <p:strVal val="visible"/>
                                      </p:to>
                                    </p:set>
                                  </p:childTnLst>
                                </p:cTn>
                              </p:par>
                            </p:childTnLst>
                          </p:cTn>
                        </p:par>
                      </p:childTnLst>
                    </p:cTn>
                  </p:par>
                  <p:par>
                    <p:cTn id="93" fill="hold">
                      <p:stCondLst>
                        <p:cond delay="indefinite"/>
                      </p:stCondLst>
                      <p:childTnLst>
                        <p:par>
                          <p:cTn id="94" fill="hold">
                            <p:stCondLst>
                              <p:cond delay="0"/>
                            </p:stCondLst>
                            <p:childTnLst>
                              <p:par>
                                <p:cTn id="95" presetID="1" presetClass="entr" presetSubtype="0" fill="hold" grpId="0" nodeType="clickEffect">
                                  <p:stCondLst>
                                    <p:cond delay="0"/>
                                  </p:stCondLst>
                                  <p:childTnLst>
                                    <p:set>
                                      <p:cBhvr>
                                        <p:cTn id="96" dur="1" fill="hold">
                                          <p:stCondLst>
                                            <p:cond delay="0"/>
                                          </p:stCondLst>
                                        </p:cTn>
                                        <p:tgtEl>
                                          <p:spTgt spid="116">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115" grpId="0" animBg="1"/>
      <p:bldP spid="116" grpId="0" uiExpand="1" build="p"/>
      <p:bldP spid="124" grpId="0" animBg="1"/>
      <p:bldP spid="42" grpId="0" animBg="1"/>
      <p:bldP spid="42" grpId="1" animBg="1"/>
      <p:bldP spid="43" grpId="0" animBg="1"/>
      <p:bldP spid="43" grpId="1" animBg="1"/>
      <p:bldP spid="44" grpId="0"/>
      <p:bldP spid="44" grpId="1"/>
      <p:bldP spid="44" grpId="2"/>
      <p:bldP spid="2"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916"/>
        <p:cNvGrpSpPr/>
        <p:nvPr/>
      </p:nvGrpSpPr>
      <p:grpSpPr>
        <a:xfrm>
          <a:off x="0" y="0"/>
          <a:ext cx="0" cy="0"/>
          <a:chOff x="0" y="0"/>
          <a:chExt cx="0" cy="0"/>
        </a:xfrm>
      </p:grpSpPr>
      <p:sp>
        <p:nvSpPr>
          <p:cNvPr id="1917" name="Google Shape;1917;p38"/>
          <p:cNvSpPr/>
          <p:nvPr/>
        </p:nvSpPr>
        <p:spPr>
          <a:xfrm>
            <a:off x="1421872" y="495875"/>
            <a:ext cx="6311944" cy="544456"/>
          </a:xfrm>
          <a:custGeom>
            <a:avLst/>
            <a:gdLst/>
            <a:ahLst/>
            <a:cxnLst/>
            <a:rect l="l" t="t" r="r" b="b"/>
            <a:pathLst>
              <a:path w="80686" h="51779" extrusionOk="0">
                <a:moveTo>
                  <a:pt x="48272" y="0"/>
                </a:moveTo>
                <a:lnTo>
                  <a:pt x="45573" y="37"/>
                </a:lnTo>
                <a:lnTo>
                  <a:pt x="42873" y="94"/>
                </a:lnTo>
                <a:lnTo>
                  <a:pt x="40174" y="169"/>
                </a:lnTo>
                <a:lnTo>
                  <a:pt x="36537" y="281"/>
                </a:lnTo>
                <a:lnTo>
                  <a:pt x="32919" y="356"/>
                </a:lnTo>
                <a:lnTo>
                  <a:pt x="25664" y="506"/>
                </a:lnTo>
                <a:lnTo>
                  <a:pt x="11173" y="712"/>
                </a:lnTo>
                <a:lnTo>
                  <a:pt x="10611" y="731"/>
                </a:lnTo>
                <a:lnTo>
                  <a:pt x="10048" y="769"/>
                </a:lnTo>
                <a:lnTo>
                  <a:pt x="9467" y="825"/>
                </a:lnTo>
                <a:lnTo>
                  <a:pt x="8905" y="900"/>
                </a:lnTo>
                <a:lnTo>
                  <a:pt x="8361" y="994"/>
                </a:lnTo>
                <a:lnTo>
                  <a:pt x="7799" y="1106"/>
                </a:lnTo>
                <a:lnTo>
                  <a:pt x="7255" y="1256"/>
                </a:lnTo>
                <a:lnTo>
                  <a:pt x="6711" y="1406"/>
                </a:lnTo>
                <a:lnTo>
                  <a:pt x="6186" y="1593"/>
                </a:lnTo>
                <a:lnTo>
                  <a:pt x="5680" y="1818"/>
                </a:lnTo>
                <a:lnTo>
                  <a:pt x="5193" y="2062"/>
                </a:lnTo>
                <a:lnTo>
                  <a:pt x="4705" y="2343"/>
                </a:lnTo>
                <a:lnTo>
                  <a:pt x="4255" y="2643"/>
                </a:lnTo>
                <a:lnTo>
                  <a:pt x="3824" y="2981"/>
                </a:lnTo>
                <a:lnTo>
                  <a:pt x="3431" y="3356"/>
                </a:lnTo>
                <a:lnTo>
                  <a:pt x="3224" y="3562"/>
                </a:lnTo>
                <a:lnTo>
                  <a:pt x="3037" y="3768"/>
                </a:lnTo>
                <a:lnTo>
                  <a:pt x="2831" y="4031"/>
                </a:lnTo>
                <a:lnTo>
                  <a:pt x="2625" y="4312"/>
                </a:lnTo>
                <a:lnTo>
                  <a:pt x="2437" y="4593"/>
                </a:lnTo>
                <a:lnTo>
                  <a:pt x="2250" y="4893"/>
                </a:lnTo>
                <a:lnTo>
                  <a:pt x="2100" y="5193"/>
                </a:lnTo>
                <a:lnTo>
                  <a:pt x="1950" y="5493"/>
                </a:lnTo>
                <a:lnTo>
                  <a:pt x="1800" y="5811"/>
                </a:lnTo>
                <a:lnTo>
                  <a:pt x="1668" y="6130"/>
                </a:lnTo>
                <a:lnTo>
                  <a:pt x="1425" y="6786"/>
                </a:lnTo>
                <a:lnTo>
                  <a:pt x="1237" y="7461"/>
                </a:lnTo>
                <a:lnTo>
                  <a:pt x="1069" y="8136"/>
                </a:lnTo>
                <a:lnTo>
                  <a:pt x="919" y="8811"/>
                </a:lnTo>
                <a:lnTo>
                  <a:pt x="844" y="9167"/>
                </a:lnTo>
                <a:lnTo>
                  <a:pt x="619" y="10423"/>
                </a:lnTo>
                <a:lnTo>
                  <a:pt x="450" y="11698"/>
                </a:lnTo>
                <a:lnTo>
                  <a:pt x="300" y="12973"/>
                </a:lnTo>
                <a:lnTo>
                  <a:pt x="187" y="14247"/>
                </a:lnTo>
                <a:lnTo>
                  <a:pt x="112" y="15522"/>
                </a:lnTo>
                <a:lnTo>
                  <a:pt x="56" y="16816"/>
                </a:lnTo>
                <a:lnTo>
                  <a:pt x="19" y="18091"/>
                </a:lnTo>
                <a:lnTo>
                  <a:pt x="0" y="19384"/>
                </a:lnTo>
                <a:lnTo>
                  <a:pt x="0" y="20678"/>
                </a:lnTo>
                <a:lnTo>
                  <a:pt x="19" y="21971"/>
                </a:lnTo>
                <a:lnTo>
                  <a:pt x="56" y="24558"/>
                </a:lnTo>
                <a:lnTo>
                  <a:pt x="75" y="27126"/>
                </a:lnTo>
                <a:lnTo>
                  <a:pt x="94" y="28420"/>
                </a:lnTo>
                <a:lnTo>
                  <a:pt x="75" y="29713"/>
                </a:lnTo>
                <a:lnTo>
                  <a:pt x="37" y="31907"/>
                </a:lnTo>
                <a:lnTo>
                  <a:pt x="19" y="33032"/>
                </a:lnTo>
                <a:lnTo>
                  <a:pt x="19" y="34156"/>
                </a:lnTo>
                <a:lnTo>
                  <a:pt x="19" y="35300"/>
                </a:lnTo>
                <a:lnTo>
                  <a:pt x="56" y="36443"/>
                </a:lnTo>
                <a:lnTo>
                  <a:pt x="112" y="37568"/>
                </a:lnTo>
                <a:lnTo>
                  <a:pt x="206" y="38712"/>
                </a:lnTo>
                <a:lnTo>
                  <a:pt x="281" y="39274"/>
                </a:lnTo>
                <a:lnTo>
                  <a:pt x="356" y="39837"/>
                </a:lnTo>
                <a:lnTo>
                  <a:pt x="450" y="40399"/>
                </a:lnTo>
                <a:lnTo>
                  <a:pt x="544" y="40943"/>
                </a:lnTo>
                <a:lnTo>
                  <a:pt x="656" y="41486"/>
                </a:lnTo>
                <a:lnTo>
                  <a:pt x="787" y="42030"/>
                </a:lnTo>
                <a:lnTo>
                  <a:pt x="937" y="42574"/>
                </a:lnTo>
                <a:lnTo>
                  <a:pt x="1106" y="43099"/>
                </a:lnTo>
                <a:lnTo>
                  <a:pt x="1275" y="43623"/>
                </a:lnTo>
                <a:lnTo>
                  <a:pt x="1481" y="44148"/>
                </a:lnTo>
                <a:lnTo>
                  <a:pt x="1706" y="44655"/>
                </a:lnTo>
                <a:lnTo>
                  <a:pt x="1931" y="45161"/>
                </a:lnTo>
                <a:lnTo>
                  <a:pt x="2193" y="45648"/>
                </a:lnTo>
                <a:lnTo>
                  <a:pt x="2475" y="46135"/>
                </a:lnTo>
                <a:lnTo>
                  <a:pt x="2774" y="46604"/>
                </a:lnTo>
                <a:lnTo>
                  <a:pt x="3112" y="47073"/>
                </a:lnTo>
                <a:lnTo>
                  <a:pt x="3524" y="47598"/>
                </a:lnTo>
                <a:lnTo>
                  <a:pt x="3974" y="48104"/>
                </a:lnTo>
                <a:lnTo>
                  <a:pt x="4424" y="48554"/>
                </a:lnTo>
                <a:lnTo>
                  <a:pt x="4912" y="48966"/>
                </a:lnTo>
                <a:lnTo>
                  <a:pt x="5399" y="49360"/>
                </a:lnTo>
                <a:lnTo>
                  <a:pt x="5905" y="49697"/>
                </a:lnTo>
                <a:lnTo>
                  <a:pt x="6430" y="50016"/>
                </a:lnTo>
                <a:lnTo>
                  <a:pt x="6974" y="50297"/>
                </a:lnTo>
                <a:lnTo>
                  <a:pt x="7536" y="50560"/>
                </a:lnTo>
                <a:lnTo>
                  <a:pt x="8099" y="50785"/>
                </a:lnTo>
                <a:lnTo>
                  <a:pt x="8680" y="50991"/>
                </a:lnTo>
                <a:lnTo>
                  <a:pt x="9261" y="51160"/>
                </a:lnTo>
                <a:lnTo>
                  <a:pt x="9861" y="51310"/>
                </a:lnTo>
                <a:lnTo>
                  <a:pt x="10479" y="51422"/>
                </a:lnTo>
                <a:lnTo>
                  <a:pt x="11098" y="51535"/>
                </a:lnTo>
                <a:lnTo>
                  <a:pt x="11717" y="51610"/>
                </a:lnTo>
                <a:lnTo>
                  <a:pt x="12335" y="51685"/>
                </a:lnTo>
                <a:lnTo>
                  <a:pt x="12973" y="51722"/>
                </a:lnTo>
                <a:lnTo>
                  <a:pt x="13610" y="51759"/>
                </a:lnTo>
                <a:lnTo>
                  <a:pt x="14266" y="51778"/>
                </a:lnTo>
                <a:lnTo>
                  <a:pt x="15541" y="51778"/>
                </a:lnTo>
                <a:lnTo>
                  <a:pt x="16834" y="51722"/>
                </a:lnTo>
                <a:lnTo>
                  <a:pt x="18128" y="51647"/>
                </a:lnTo>
                <a:lnTo>
                  <a:pt x="19403" y="51553"/>
                </a:lnTo>
                <a:lnTo>
                  <a:pt x="21896" y="51366"/>
                </a:lnTo>
                <a:lnTo>
                  <a:pt x="23414" y="51253"/>
                </a:lnTo>
                <a:lnTo>
                  <a:pt x="24952" y="51160"/>
                </a:lnTo>
                <a:lnTo>
                  <a:pt x="26489" y="51103"/>
                </a:lnTo>
                <a:lnTo>
                  <a:pt x="28026" y="51047"/>
                </a:lnTo>
                <a:lnTo>
                  <a:pt x="29563" y="51028"/>
                </a:lnTo>
                <a:lnTo>
                  <a:pt x="31101" y="51010"/>
                </a:lnTo>
                <a:lnTo>
                  <a:pt x="32638" y="51010"/>
                </a:lnTo>
                <a:lnTo>
                  <a:pt x="34175" y="51028"/>
                </a:lnTo>
                <a:lnTo>
                  <a:pt x="37249" y="51085"/>
                </a:lnTo>
                <a:lnTo>
                  <a:pt x="40343" y="51178"/>
                </a:lnTo>
                <a:lnTo>
                  <a:pt x="43417" y="51310"/>
                </a:lnTo>
                <a:lnTo>
                  <a:pt x="46491" y="51460"/>
                </a:lnTo>
                <a:lnTo>
                  <a:pt x="49191" y="51572"/>
                </a:lnTo>
                <a:lnTo>
                  <a:pt x="51909" y="51685"/>
                </a:lnTo>
                <a:lnTo>
                  <a:pt x="53278" y="51722"/>
                </a:lnTo>
                <a:lnTo>
                  <a:pt x="54646" y="51741"/>
                </a:lnTo>
                <a:lnTo>
                  <a:pt x="55996" y="51722"/>
                </a:lnTo>
                <a:lnTo>
                  <a:pt x="57346" y="51703"/>
                </a:lnTo>
                <a:lnTo>
                  <a:pt x="58714" y="51666"/>
                </a:lnTo>
                <a:lnTo>
                  <a:pt x="60064" y="51572"/>
                </a:lnTo>
                <a:lnTo>
                  <a:pt x="61414" y="51478"/>
                </a:lnTo>
                <a:lnTo>
                  <a:pt x="62745" y="51328"/>
                </a:lnTo>
                <a:lnTo>
                  <a:pt x="64076" y="51141"/>
                </a:lnTo>
                <a:lnTo>
                  <a:pt x="65407" y="50916"/>
                </a:lnTo>
                <a:lnTo>
                  <a:pt x="66082" y="50785"/>
                </a:lnTo>
                <a:lnTo>
                  <a:pt x="66738" y="50653"/>
                </a:lnTo>
                <a:lnTo>
                  <a:pt x="67394" y="50485"/>
                </a:lnTo>
                <a:lnTo>
                  <a:pt x="68050" y="50316"/>
                </a:lnTo>
                <a:lnTo>
                  <a:pt x="68669" y="50147"/>
                </a:lnTo>
                <a:lnTo>
                  <a:pt x="69287" y="49979"/>
                </a:lnTo>
                <a:lnTo>
                  <a:pt x="69906" y="49772"/>
                </a:lnTo>
                <a:lnTo>
                  <a:pt x="70506" y="49547"/>
                </a:lnTo>
                <a:lnTo>
                  <a:pt x="71106" y="49322"/>
                </a:lnTo>
                <a:lnTo>
                  <a:pt x="71706" y="49060"/>
                </a:lnTo>
                <a:lnTo>
                  <a:pt x="72287" y="48798"/>
                </a:lnTo>
                <a:lnTo>
                  <a:pt x="72868" y="48498"/>
                </a:lnTo>
                <a:lnTo>
                  <a:pt x="73412" y="48179"/>
                </a:lnTo>
                <a:lnTo>
                  <a:pt x="73955" y="47841"/>
                </a:lnTo>
                <a:lnTo>
                  <a:pt x="74480" y="47485"/>
                </a:lnTo>
                <a:lnTo>
                  <a:pt x="74986" y="47092"/>
                </a:lnTo>
                <a:lnTo>
                  <a:pt x="75455" y="46698"/>
                </a:lnTo>
                <a:lnTo>
                  <a:pt x="75924" y="46248"/>
                </a:lnTo>
                <a:lnTo>
                  <a:pt x="76355" y="45798"/>
                </a:lnTo>
                <a:lnTo>
                  <a:pt x="76767" y="45292"/>
                </a:lnTo>
                <a:lnTo>
                  <a:pt x="77067" y="44898"/>
                </a:lnTo>
                <a:lnTo>
                  <a:pt x="77330" y="44486"/>
                </a:lnTo>
                <a:lnTo>
                  <a:pt x="77592" y="44073"/>
                </a:lnTo>
                <a:lnTo>
                  <a:pt x="77836" y="43642"/>
                </a:lnTo>
                <a:lnTo>
                  <a:pt x="78042" y="43192"/>
                </a:lnTo>
                <a:lnTo>
                  <a:pt x="78248" y="42742"/>
                </a:lnTo>
                <a:lnTo>
                  <a:pt x="78454" y="42292"/>
                </a:lnTo>
                <a:lnTo>
                  <a:pt x="78623" y="41824"/>
                </a:lnTo>
                <a:lnTo>
                  <a:pt x="78792" y="41355"/>
                </a:lnTo>
                <a:lnTo>
                  <a:pt x="78942" y="40868"/>
                </a:lnTo>
                <a:lnTo>
                  <a:pt x="79073" y="40399"/>
                </a:lnTo>
                <a:lnTo>
                  <a:pt x="79204" y="39912"/>
                </a:lnTo>
                <a:lnTo>
                  <a:pt x="79429" y="38937"/>
                </a:lnTo>
                <a:lnTo>
                  <a:pt x="79635" y="37962"/>
                </a:lnTo>
                <a:lnTo>
                  <a:pt x="79785" y="37118"/>
                </a:lnTo>
                <a:lnTo>
                  <a:pt x="79935" y="36294"/>
                </a:lnTo>
                <a:lnTo>
                  <a:pt x="80048" y="35450"/>
                </a:lnTo>
                <a:lnTo>
                  <a:pt x="80160" y="34606"/>
                </a:lnTo>
                <a:lnTo>
                  <a:pt x="80273" y="33781"/>
                </a:lnTo>
                <a:lnTo>
                  <a:pt x="80367" y="32938"/>
                </a:lnTo>
                <a:lnTo>
                  <a:pt x="80441" y="32094"/>
                </a:lnTo>
                <a:lnTo>
                  <a:pt x="80498" y="31251"/>
                </a:lnTo>
                <a:lnTo>
                  <a:pt x="80591" y="29563"/>
                </a:lnTo>
                <a:lnTo>
                  <a:pt x="80666" y="27858"/>
                </a:lnTo>
                <a:lnTo>
                  <a:pt x="80685" y="26170"/>
                </a:lnTo>
                <a:lnTo>
                  <a:pt x="80685" y="24464"/>
                </a:lnTo>
                <a:lnTo>
                  <a:pt x="80648" y="22777"/>
                </a:lnTo>
                <a:lnTo>
                  <a:pt x="80591" y="21071"/>
                </a:lnTo>
                <a:lnTo>
                  <a:pt x="80498" y="19365"/>
                </a:lnTo>
                <a:lnTo>
                  <a:pt x="80404" y="17659"/>
                </a:lnTo>
                <a:lnTo>
                  <a:pt x="80292" y="15972"/>
                </a:lnTo>
                <a:lnTo>
                  <a:pt x="80160" y="14266"/>
                </a:lnTo>
                <a:lnTo>
                  <a:pt x="79898" y="10873"/>
                </a:lnTo>
                <a:lnTo>
                  <a:pt x="79823" y="10086"/>
                </a:lnTo>
                <a:lnTo>
                  <a:pt x="79748" y="9298"/>
                </a:lnTo>
                <a:lnTo>
                  <a:pt x="79635" y="8511"/>
                </a:lnTo>
                <a:lnTo>
                  <a:pt x="79579" y="8136"/>
                </a:lnTo>
                <a:lnTo>
                  <a:pt x="79504" y="7742"/>
                </a:lnTo>
                <a:lnTo>
                  <a:pt x="79410" y="7367"/>
                </a:lnTo>
                <a:lnTo>
                  <a:pt x="79298" y="6992"/>
                </a:lnTo>
                <a:lnTo>
                  <a:pt x="79185" y="6618"/>
                </a:lnTo>
                <a:lnTo>
                  <a:pt x="79054" y="6261"/>
                </a:lnTo>
                <a:lnTo>
                  <a:pt x="78886" y="5905"/>
                </a:lnTo>
                <a:lnTo>
                  <a:pt x="78717" y="5549"/>
                </a:lnTo>
                <a:lnTo>
                  <a:pt x="78529" y="5212"/>
                </a:lnTo>
                <a:lnTo>
                  <a:pt x="78304" y="4893"/>
                </a:lnTo>
                <a:lnTo>
                  <a:pt x="78004" y="4499"/>
                </a:lnTo>
                <a:lnTo>
                  <a:pt x="77667" y="4124"/>
                </a:lnTo>
                <a:lnTo>
                  <a:pt x="77292" y="3768"/>
                </a:lnTo>
                <a:lnTo>
                  <a:pt x="76898" y="3449"/>
                </a:lnTo>
                <a:lnTo>
                  <a:pt x="76486" y="3149"/>
                </a:lnTo>
                <a:lnTo>
                  <a:pt x="76036" y="2868"/>
                </a:lnTo>
                <a:lnTo>
                  <a:pt x="75567" y="2606"/>
                </a:lnTo>
                <a:lnTo>
                  <a:pt x="75080" y="2381"/>
                </a:lnTo>
                <a:lnTo>
                  <a:pt x="74574" y="2156"/>
                </a:lnTo>
                <a:lnTo>
                  <a:pt x="74049" y="1968"/>
                </a:lnTo>
                <a:lnTo>
                  <a:pt x="73505" y="1781"/>
                </a:lnTo>
                <a:lnTo>
                  <a:pt x="72962" y="1631"/>
                </a:lnTo>
                <a:lnTo>
                  <a:pt x="72380" y="1481"/>
                </a:lnTo>
                <a:lnTo>
                  <a:pt x="71818" y="1350"/>
                </a:lnTo>
                <a:lnTo>
                  <a:pt x="71237" y="1219"/>
                </a:lnTo>
                <a:lnTo>
                  <a:pt x="70637" y="1125"/>
                </a:lnTo>
                <a:lnTo>
                  <a:pt x="70056" y="1031"/>
                </a:lnTo>
                <a:lnTo>
                  <a:pt x="69456" y="937"/>
                </a:lnTo>
                <a:lnTo>
                  <a:pt x="68256" y="806"/>
                </a:lnTo>
                <a:lnTo>
                  <a:pt x="67075" y="712"/>
                </a:lnTo>
                <a:lnTo>
                  <a:pt x="65913" y="619"/>
                </a:lnTo>
                <a:lnTo>
                  <a:pt x="63701" y="506"/>
                </a:lnTo>
                <a:lnTo>
                  <a:pt x="62689" y="450"/>
                </a:lnTo>
                <a:lnTo>
                  <a:pt x="61751" y="394"/>
                </a:lnTo>
                <a:lnTo>
                  <a:pt x="60401" y="300"/>
                </a:lnTo>
                <a:lnTo>
                  <a:pt x="59052" y="225"/>
                </a:lnTo>
                <a:lnTo>
                  <a:pt x="57702" y="150"/>
                </a:lnTo>
                <a:lnTo>
                  <a:pt x="56371" y="112"/>
                </a:lnTo>
                <a:lnTo>
                  <a:pt x="53671" y="37"/>
                </a:lnTo>
                <a:lnTo>
                  <a:pt x="50972" y="0"/>
                </a:lnTo>
                <a:close/>
              </a:path>
            </a:pathLst>
          </a:custGeom>
          <a:solidFill>
            <a:schemeClr val="accent6">
              <a:lumMod val="40000"/>
              <a:lumOff val="6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8" name="Google Shape;1918;p38"/>
          <p:cNvSpPr txBox="1">
            <a:spLocks noGrp="1"/>
          </p:cNvSpPr>
          <p:nvPr>
            <p:ph type="title"/>
          </p:nvPr>
        </p:nvSpPr>
        <p:spPr>
          <a:xfrm>
            <a:off x="2058740" y="538798"/>
            <a:ext cx="5047904" cy="4572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US" sz="3600" dirty="0" err="1">
                <a:latin typeface="#9Slide07 SVNUT Triumph Press" panose="00000500000000000000" pitchFamily="2" charset="0"/>
                <a:cs typeface="#9Slide07 Baloo Tamma" panose="03080902040302020200" pitchFamily="66" charset="0"/>
              </a:rPr>
              <a:t>Bài</a:t>
            </a:r>
            <a:r>
              <a:rPr lang="en-US" sz="3600" dirty="0">
                <a:latin typeface="#9Slide07 SVNUT Triumph Press" panose="00000500000000000000" pitchFamily="2" charset="0"/>
                <a:cs typeface="#9Slide07 Baloo Tamma" panose="03080902040302020200" pitchFamily="66" charset="0"/>
              </a:rPr>
              <a:t> </a:t>
            </a:r>
            <a:r>
              <a:rPr lang="en-US" sz="3600" dirty="0" err="1">
                <a:latin typeface="#9Slide07 SVNUT Triumph Press" panose="00000500000000000000" pitchFamily="2" charset="0"/>
                <a:cs typeface="#9Slide07 Baloo Tamma" panose="03080902040302020200" pitchFamily="66" charset="0"/>
              </a:rPr>
              <a:t>học</a:t>
            </a:r>
            <a:r>
              <a:rPr lang="en-US" sz="3600" dirty="0">
                <a:latin typeface="#9Slide07 SVNUT Triumph Press" panose="00000500000000000000" pitchFamily="2" charset="0"/>
                <a:cs typeface="#9Slide07 Baloo Tamma" panose="03080902040302020200" pitchFamily="66" charset="0"/>
              </a:rPr>
              <a:t> </a:t>
            </a:r>
            <a:r>
              <a:rPr lang="en-US" sz="3600" dirty="0" err="1">
                <a:latin typeface="#9Slide07 SVNUT Triumph Press" panose="00000500000000000000" pitchFamily="2" charset="0"/>
                <a:cs typeface="#9Slide07 Baloo Tamma" panose="03080902040302020200" pitchFamily="66" charset="0"/>
              </a:rPr>
              <a:t>này</a:t>
            </a:r>
            <a:r>
              <a:rPr lang="en-US" sz="3600" dirty="0">
                <a:latin typeface="#9Slide07 SVNUT Triumph Press" panose="00000500000000000000" pitchFamily="2" charset="0"/>
                <a:cs typeface="#9Slide07 Baloo Tamma" panose="03080902040302020200" pitchFamily="66" charset="0"/>
              </a:rPr>
              <a:t> </a:t>
            </a:r>
            <a:r>
              <a:rPr lang="en-US" sz="3600" dirty="0" err="1">
                <a:latin typeface="#9Slide07 SVNUT Triumph Press" panose="00000500000000000000" pitchFamily="2" charset="0"/>
                <a:cs typeface="#9Slide07 Baloo Tamma" panose="03080902040302020200" pitchFamily="66" charset="0"/>
              </a:rPr>
              <a:t>giúp</a:t>
            </a:r>
            <a:r>
              <a:rPr lang="en-US" sz="3600" dirty="0">
                <a:latin typeface="#9Slide07 SVNUT Triumph Press" panose="00000500000000000000" pitchFamily="2" charset="0"/>
                <a:cs typeface="#9Slide07 Baloo Tamma" panose="03080902040302020200" pitchFamily="66" charset="0"/>
              </a:rPr>
              <a:t> </a:t>
            </a:r>
            <a:r>
              <a:rPr lang="en-US" sz="3600" dirty="0" err="1">
                <a:latin typeface="#9Slide07 SVNUT Triumph Press" panose="00000500000000000000" pitchFamily="2" charset="0"/>
                <a:cs typeface="#9Slide07 Baloo Tamma" panose="03080902040302020200" pitchFamily="66" charset="0"/>
              </a:rPr>
              <a:t>em</a:t>
            </a:r>
            <a:r>
              <a:rPr lang="en-US" sz="3600" dirty="0">
                <a:latin typeface="#9Slide07 SVNUT Triumph Press" panose="00000500000000000000" pitchFamily="2" charset="0"/>
                <a:cs typeface="#9Slide07 Baloo Tamma" panose="03080902040302020200" pitchFamily="66" charset="0"/>
              </a:rPr>
              <a:t>:</a:t>
            </a:r>
            <a:endParaRPr sz="3600" dirty="0">
              <a:latin typeface="#9Slide07 SVNUT Triumph Press" panose="00000500000000000000" pitchFamily="2" charset="0"/>
              <a:cs typeface="#9Slide07 Baloo Tamma" panose="03080902040302020200" pitchFamily="66" charset="0"/>
            </a:endParaRPr>
          </a:p>
        </p:txBody>
      </p:sp>
      <p:grpSp>
        <p:nvGrpSpPr>
          <p:cNvPr id="1951" name="Google Shape;1951;p38"/>
          <p:cNvGrpSpPr/>
          <p:nvPr/>
        </p:nvGrpSpPr>
        <p:grpSpPr>
          <a:xfrm>
            <a:off x="236910" y="4313089"/>
            <a:ext cx="468846" cy="802022"/>
            <a:chOff x="6076675" y="3358950"/>
            <a:chExt cx="374000" cy="639775"/>
          </a:xfrm>
        </p:grpSpPr>
        <p:sp>
          <p:nvSpPr>
            <p:cNvPr id="1952" name="Google Shape;1952;p38"/>
            <p:cNvSpPr/>
            <p:nvPr/>
          </p:nvSpPr>
          <p:spPr>
            <a:xfrm>
              <a:off x="6076675" y="3493000"/>
              <a:ext cx="358075" cy="505725"/>
            </a:xfrm>
            <a:custGeom>
              <a:avLst/>
              <a:gdLst/>
              <a:ahLst/>
              <a:cxnLst/>
              <a:rect l="l" t="t" r="r" b="b"/>
              <a:pathLst>
                <a:path w="14323" h="20229" extrusionOk="0">
                  <a:moveTo>
                    <a:pt x="12673" y="0"/>
                  </a:moveTo>
                  <a:lnTo>
                    <a:pt x="12129" y="19"/>
                  </a:lnTo>
                  <a:lnTo>
                    <a:pt x="11454" y="75"/>
                  </a:lnTo>
                  <a:lnTo>
                    <a:pt x="10798" y="132"/>
                  </a:lnTo>
                  <a:lnTo>
                    <a:pt x="10255" y="150"/>
                  </a:lnTo>
                  <a:lnTo>
                    <a:pt x="9880" y="150"/>
                  </a:lnTo>
                  <a:lnTo>
                    <a:pt x="9149" y="169"/>
                  </a:lnTo>
                  <a:lnTo>
                    <a:pt x="8961" y="188"/>
                  </a:lnTo>
                  <a:lnTo>
                    <a:pt x="8774" y="207"/>
                  </a:lnTo>
                  <a:lnTo>
                    <a:pt x="8586" y="244"/>
                  </a:lnTo>
                  <a:lnTo>
                    <a:pt x="8417" y="300"/>
                  </a:lnTo>
                  <a:lnTo>
                    <a:pt x="8249" y="357"/>
                  </a:lnTo>
                  <a:lnTo>
                    <a:pt x="8080" y="432"/>
                  </a:lnTo>
                  <a:lnTo>
                    <a:pt x="7930" y="507"/>
                  </a:lnTo>
                  <a:lnTo>
                    <a:pt x="7761" y="600"/>
                  </a:lnTo>
                  <a:lnTo>
                    <a:pt x="7630" y="713"/>
                  </a:lnTo>
                  <a:lnTo>
                    <a:pt x="7499" y="825"/>
                  </a:lnTo>
                  <a:lnTo>
                    <a:pt x="7330" y="994"/>
                  </a:lnTo>
                  <a:lnTo>
                    <a:pt x="7180" y="1181"/>
                  </a:lnTo>
                  <a:lnTo>
                    <a:pt x="7049" y="1369"/>
                  </a:lnTo>
                  <a:lnTo>
                    <a:pt x="6936" y="1575"/>
                  </a:lnTo>
                  <a:lnTo>
                    <a:pt x="6655" y="2156"/>
                  </a:lnTo>
                  <a:lnTo>
                    <a:pt x="6505" y="2419"/>
                  </a:lnTo>
                  <a:lnTo>
                    <a:pt x="6374" y="2662"/>
                  </a:lnTo>
                  <a:lnTo>
                    <a:pt x="6299" y="2794"/>
                  </a:lnTo>
                  <a:lnTo>
                    <a:pt x="6243" y="2925"/>
                  </a:lnTo>
                  <a:lnTo>
                    <a:pt x="6130" y="3262"/>
                  </a:lnTo>
                  <a:lnTo>
                    <a:pt x="6018" y="3675"/>
                  </a:lnTo>
                  <a:lnTo>
                    <a:pt x="5924" y="4143"/>
                  </a:lnTo>
                  <a:lnTo>
                    <a:pt x="5887" y="4462"/>
                  </a:lnTo>
                  <a:lnTo>
                    <a:pt x="5755" y="5456"/>
                  </a:lnTo>
                  <a:lnTo>
                    <a:pt x="5624" y="6337"/>
                  </a:lnTo>
                  <a:lnTo>
                    <a:pt x="5530" y="7012"/>
                  </a:lnTo>
                  <a:lnTo>
                    <a:pt x="5249" y="7030"/>
                  </a:lnTo>
                  <a:lnTo>
                    <a:pt x="4518" y="7030"/>
                  </a:lnTo>
                  <a:lnTo>
                    <a:pt x="4068" y="7012"/>
                  </a:lnTo>
                  <a:lnTo>
                    <a:pt x="4012" y="7012"/>
                  </a:lnTo>
                  <a:lnTo>
                    <a:pt x="3975" y="7030"/>
                  </a:lnTo>
                  <a:lnTo>
                    <a:pt x="3937" y="7068"/>
                  </a:lnTo>
                  <a:lnTo>
                    <a:pt x="3900" y="7105"/>
                  </a:lnTo>
                  <a:lnTo>
                    <a:pt x="3900" y="7293"/>
                  </a:lnTo>
                  <a:lnTo>
                    <a:pt x="3881" y="7462"/>
                  </a:lnTo>
                  <a:lnTo>
                    <a:pt x="3900" y="7705"/>
                  </a:lnTo>
                  <a:lnTo>
                    <a:pt x="3918" y="8137"/>
                  </a:lnTo>
                  <a:lnTo>
                    <a:pt x="3937" y="8230"/>
                  </a:lnTo>
                  <a:lnTo>
                    <a:pt x="3956" y="8286"/>
                  </a:lnTo>
                  <a:lnTo>
                    <a:pt x="3993" y="8324"/>
                  </a:lnTo>
                  <a:lnTo>
                    <a:pt x="4050" y="8361"/>
                  </a:lnTo>
                  <a:lnTo>
                    <a:pt x="4781" y="8380"/>
                  </a:lnTo>
                  <a:lnTo>
                    <a:pt x="4799" y="8380"/>
                  </a:lnTo>
                  <a:lnTo>
                    <a:pt x="5418" y="8418"/>
                  </a:lnTo>
                  <a:lnTo>
                    <a:pt x="5362" y="8699"/>
                  </a:lnTo>
                  <a:lnTo>
                    <a:pt x="5306" y="9224"/>
                  </a:lnTo>
                  <a:lnTo>
                    <a:pt x="5231" y="10030"/>
                  </a:lnTo>
                  <a:lnTo>
                    <a:pt x="5174" y="10386"/>
                  </a:lnTo>
                  <a:lnTo>
                    <a:pt x="5118" y="10686"/>
                  </a:lnTo>
                  <a:lnTo>
                    <a:pt x="5006" y="11248"/>
                  </a:lnTo>
                  <a:lnTo>
                    <a:pt x="4893" y="11830"/>
                  </a:lnTo>
                  <a:lnTo>
                    <a:pt x="4837" y="12130"/>
                  </a:lnTo>
                  <a:lnTo>
                    <a:pt x="4799" y="12486"/>
                  </a:lnTo>
                  <a:lnTo>
                    <a:pt x="4649" y="13779"/>
                  </a:lnTo>
                  <a:lnTo>
                    <a:pt x="4593" y="14360"/>
                  </a:lnTo>
                  <a:lnTo>
                    <a:pt x="4556" y="14698"/>
                  </a:lnTo>
                  <a:lnTo>
                    <a:pt x="4518" y="14942"/>
                  </a:lnTo>
                  <a:lnTo>
                    <a:pt x="4443" y="15410"/>
                  </a:lnTo>
                  <a:lnTo>
                    <a:pt x="4368" y="15841"/>
                  </a:lnTo>
                  <a:lnTo>
                    <a:pt x="4274" y="16273"/>
                  </a:lnTo>
                  <a:lnTo>
                    <a:pt x="4162" y="16647"/>
                  </a:lnTo>
                  <a:lnTo>
                    <a:pt x="4050" y="16985"/>
                  </a:lnTo>
                  <a:lnTo>
                    <a:pt x="3937" y="17266"/>
                  </a:lnTo>
                  <a:lnTo>
                    <a:pt x="3806" y="17547"/>
                  </a:lnTo>
                  <a:lnTo>
                    <a:pt x="3731" y="17660"/>
                  </a:lnTo>
                  <a:lnTo>
                    <a:pt x="3637" y="17772"/>
                  </a:lnTo>
                  <a:lnTo>
                    <a:pt x="3543" y="17885"/>
                  </a:lnTo>
                  <a:lnTo>
                    <a:pt x="3431" y="17997"/>
                  </a:lnTo>
                  <a:lnTo>
                    <a:pt x="3300" y="18091"/>
                  </a:lnTo>
                  <a:lnTo>
                    <a:pt x="3150" y="18166"/>
                  </a:lnTo>
                  <a:lnTo>
                    <a:pt x="2906" y="18260"/>
                  </a:lnTo>
                  <a:lnTo>
                    <a:pt x="2681" y="18335"/>
                  </a:lnTo>
                  <a:lnTo>
                    <a:pt x="2494" y="18391"/>
                  </a:lnTo>
                  <a:lnTo>
                    <a:pt x="2306" y="18410"/>
                  </a:lnTo>
                  <a:lnTo>
                    <a:pt x="2044" y="18447"/>
                  </a:lnTo>
                  <a:lnTo>
                    <a:pt x="1781" y="18447"/>
                  </a:lnTo>
                  <a:lnTo>
                    <a:pt x="938" y="18428"/>
                  </a:lnTo>
                  <a:lnTo>
                    <a:pt x="356" y="18391"/>
                  </a:lnTo>
                  <a:lnTo>
                    <a:pt x="206" y="18410"/>
                  </a:lnTo>
                  <a:lnTo>
                    <a:pt x="150" y="18410"/>
                  </a:lnTo>
                  <a:lnTo>
                    <a:pt x="113" y="18447"/>
                  </a:lnTo>
                  <a:lnTo>
                    <a:pt x="56" y="18466"/>
                  </a:lnTo>
                  <a:lnTo>
                    <a:pt x="38" y="18522"/>
                  </a:lnTo>
                  <a:lnTo>
                    <a:pt x="19" y="18597"/>
                  </a:lnTo>
                  <a:lnTo>
                    <a:pt x="0" y="18672"/>
                  </a:lnTo>
                  <a:lnTo>
                    <a:pt x="0" y="19853"/>
                  </a:lnTo>
                  <a:lnTo>
                    <a:pt x="0" y="19928"/>
                  </a:lnTo>
                  <a:lnTo>
                    <a:pt x="19" y="20003"/>
                  </a:lnTo>
                  <a:lnTo>
                    <a:pt x="56" y="20078"/>
                  </a:lnTo>
                  <a:lnTo>
                    <a:pt x="113" y="20116"/>
                  </a:lnTo>
                  <a:lnTo>
                    <a:pt x="169" y="20153"/>
                  </a:lnTo>
                  <a:lnTo>
                    <a:pt x="263" y="20191"/>
                  </a:lnTo>
                  <a:lnTo>
                    <a:pt x="375" y="20209"/>
                  </a:lnTo>
                  <a:lnTo>
                    <a:pt x="488" y="20209"/>
                  </a:lnTo>
                  <a:lnTo>
                    <a:pt x="1031" y="20228"/>
                  </a:lnTo>
                  <a:lnTo>
                    <a:pt x="1650" y="20228"/>
                  </a:lnTo>
                  <a:lnTo>
                    <a:pt x="2062" y="20209"/>
                  </a:lnTo>
                  <a:lnTo>
                    <a:pt x="2644" y="20153"/>
                  </a:lnTo>
                  <a:lnTo>
                    <a:pt x="3225" y="20116"/>
                  </a:lnTo>
                  <a:lnTo>
                    <a:pt x="3600" y="20097"/>
                  </a:lnTo>
                  <a:lnTo>
                    <a:pt x="3937" y="20078"/>
                  </a:lnTo>
                  <a:lnTo>
                    <a:pt x="4706" y="20059"/>
                  </a:lnTo>
                  <a:lnTo>
                    <a:pt x="4949" y="20041"/>
                  </a:lnTo>
                  <a:lnTo>
                    <a:pt x="5193" y="19984"/>
                  </a:lnTo>
                  <a:lnTo>
                    <a:pt x="5437" y="19928"/>
                  </a:lnTo>
                  <a:lnTo>
                    <a:pt x="5662" y="19834"/>
                  </a:lnTo>
                  <a:lnTo>
                    <a:pt x="5887" y="19722"/>
                  </a:lnTo>
                  <a:lnTo>
                    <a:pt x="6112" y="19591"/>
                  </a:lnTo>
                  <a:lnTo>
                    <a:pt x="6318" y="19422"/>
                  </a:lnTo>
                  <a:lnTo>
                    <a:pt x="6505" y="19235"/>
                  </a:lnTo>
                  <a:lnTo>
                    <a:pt x="6861" y="18878"/>
                  </a:lnTo>
                  <a:lnTo>
                    <a:pt x="7143" y="18541"/>
                  </a:lnTo>
                  <a:lnTo>
                    <a:pt x="7368" y="18203"/>
                  </a:lnTo>
                  <a:lnTo>
                    <a:pt x="7555" y="17904"/>
                  </a:lnTo>
                  <a:lnTo>
                    <a:pt x="7593" y="17810"/>
                  </a:lnTo>
                  <a:lnTo>
                    <a:pt x="7724" y="17472"/>
                  </a:lnTo>
                  <a:lnTo>
                    <a:pt x="7836" y="17097"/>
                  </a:lnTo>
                  <a:lnTo>
                    <a:pt x="7911" y="16647"/>
                  </a:lnTo>
                  <a:lnTo>
                    <a:pt x="7968" y="16160"/>
                  </a:lnTo>
                  <a:lnTo>
                    <a:pt x="8024" y="15729"/>
                  </a:lnTo>
                  <a:lnTo>
                    <a:pt x="8080" y="15316"/>
                  </a:lnTo>
                  <a:lnTo>
                    <a:pt x="8118" y="14867"/>
                  </a:lnTo>
                  <a:lnTo>
                    <a:pt x="8230" y="13929"/>
                  </a:lnTo>
                  <a:lnTo>
                    <a:pt x="8342" y="13104"/>
                  </a:lnTo>
                  <a:lnTo>
                    <a:pt x="8417" y="12523"/>
                  </a:lnTo>
                  <a:lnTo>
                    <a:pt x="8511" y="11980"/>
                  </a:lnTo>
                  <a:lnTo>
                    <a:pt x="8586" y="11436"/>
                  </a:lnTo>
                  <a:lnTo>
                    <a:pt x="8661" y="10855"/>
                  </a:lnTo>
                  <a:lnTo>
                    <a:pt x="8680" y="10799"/>
                  </a:lnTo>
                  <a:lnTo>
                    <a:pt x="8717" y="10274"/>
                  </a:lnTo>
                  <a:lnTo>
                    <a:pt x="8774" y="9692"/>
                  </a:lnTo>
                  <a:lnTo>
                    <a:pt x="8811" y="9318"/>
                  </a:lnTo>
                  <a:lnTo>
                    <a:pt x="8886" y="8418"/>
                  </a:lnTo>
                  <a:lnTo>
                    <a:pt x="10836" y="8418"/>
                  </a:lnTo>
                  <a:lnTo>
                    <a:pt x="11267" y="8436"/>
                  </a:lnTo>
                  <a:lnTo>
                    <a:pt x="11679" y="8455"/>
                  </a:lnTo>
                  <a:lnTo>
                    <a:pt x="12242" y="8474"/>
                  </a:lnTo>
                  <a:lnTo>
                    <a:pt x="12523" y="8455"/>
                  </a:lnTo>
                  <a:lnTo>
                    <a:pt x="12635" y="8436"/>
                  </a:lnTo>
                  <a:lnTo>
                    <a:pt x="12710" y="8399"/>
                  </a:lnTo>
                  <a:lnTo>
                    <a:pt x="12767" y="8361"/>
                  </a:lnTo>
                  <a:lnTo>
                    <a:pt x="12804" y="8305"/>
                  </a:lnTo>
                  <a:lnTo>
                    <a:pt x="12823" y="8230"/>
                  </a:lnTo>
                  <a:lnTo>
                    <a:pt x="12842" y="8137"/>
                  </a:lnTo>
                  <a:lnTo>
                    <a:pt x="12860" y="7855"/>
                  </a:lnTo>
                  <a:lnTo>
                    <a:pt x="12860" y="7593"/>
                  </a:lnTo>
                  <a:lnTo>
                    <a:pt x="12860" y="7293"/>
                  </a:lnTo>
                  <a:lnTo>
                    <a:pt x="12860" y="7218"/>
                  </a:lnTo>
                  <a:lnTo>
                    <a:pt x="12842" y="7162"/>
                  </a:lnTo>
                  <a:lnTo>
                    <a:pt x="12804" y="7105"/>
                  </a:lnTo>
                  <a:lnTo>
                    <a:pt x="12748" y="7049"/>
                  </a:lnTo>
                  <a:lnTo>
                    <a:pt x="12673" y="7012"/>
                  </a:lnTo>
                  <a:lnTo>
                    <a:pt x="12579" y="6993"/>
                  </a:lnTo>
                  <a:lnTo>
                    <a:pt x="12448" y="6974"/>
                  </a:lnTo>
                  <a:lnTo>
                    <a:pt x="11998" y="6974"/>
                  </a:lnTo>
                  <a:lnTo>
                    <a:pt x="11361" y="6993"/>
                  </a:lnTo>
                  <a:lnTo>
                    <a:pt x="10723" y="7012"/>
                  </a:lnTo>
                  <a:lnTo>
                    <a:pt x="10311" y="7030"/>
                  </a:lnTo>
                  <a:lnTo>
                    <a:pt x="9823" y="7030"/>
                  </a:lnTo>
                  <a:lnTo>
                    <a:pt x="9748" y="7049"/>
                  </a:lnTo>
                  <a:lnTo>
                    <a:pt x="9430" y="7068"/>
                  </a:lnTo>
                  <a:lnTo>
                    <a:pt x="9092" y="7068"/>
                  </a:lnTo>
                  <a:lnTo>
                    <a:pt x="9149" y="6731"/>
                  </a:lnTo>
                  <a:lnTo>
                    <a:pt x="9167" y="6506"/>
                  </a:lnTo>
                  <a:lnTo>
                    <a:pt x="9205" y="6112"/>
                  </a:lnTo>
                  <a:lnTo>
                    <a:pt x="9336" y="5287"/>
                  </a:lnTo>
                  <a:lnTo>
                    <a:pt x="9392" y="4837"/>
                  </a:lnTo>
                  <a:lnTo>
                    <a:pt x="9486" y="4387"/>
                  </a:lnTo>
                  <a:lnTo>
                    <a:pt x="9580" y="3975"/>
                  </a:lnTo>
                  <a:lnTo>
                    <a:pt x="9692" y="3581"/>
                  </a:lnTo>
                  <a:lnTo>
                    <a:pt x="9861" y="3094"/>
                  </a:lnTo>
                  <a:lnTo>
                    <a:pt x="9955" y="2887"/>
                  </a:lnTo>
                  <a:lnTo>
                    <a:pt x="10048" y="2681"/>
                  </a:lnTo>
                  <a:lnTo>
                    <a:pt x="10180" y="2494"/>
                  </a:lnTo>
                  <a:lnTo>
                    <a:pt x="10330" y="2325"/>
                  </a:lnTo>
                  <a:lnTo>
                    <a:pt x="10498" y="2194"/>
                  </a:lnTo>
                  <a:lnTo>
                    <a:pt x="10705" y="2081"/>
                  </a:lnTo>
                  <a:lnTo>
                    <a:pt x="10892" y="1988"/>
                  </a:lnTo>
                  <a:lnTo>
                    <a:pt x="11098" y="1931"/>
                  </a:lnTo>
                  <a:lnTo>
                    <a:pt x="11304" y="1894"/>
                  </a:lnTo>
                  <a:lnTo>
                    <a:pt x="11511" y="1856"/>
                  </a:lnTo>
                  <a:lnTo>
                    <a:pt x="11811" y="1819"/>
                  </a:lnTo>
                  <a:lnTo>
                    <a:pt x="12092" y="1800"/>
                  </a:lnTo>
                  <a:lnTo>
                    <a:pt x="12954" y="1800"/>
                  </a:lnTo>
                  <a:lnTo>
                    <a:pt x="13367" y="1819"/>
                  </a:lnTo>
                  <a:lnTo>
                    <a:pt x="13966" y="1838"/>
                  </a:lnTo>
                  <a:lnTo>
                    <a:pt x="14116" y="1838"/>
                  </a:lnTo>
                  <a:lnTo>
                    <a:pt x="14173" y="1819"/>
                  </a:lnTo>
                  <a:lnTo>
                    <a:pt x="14210" y="1800"/>
                  </a:lnTo>
                  <a:lnTo>
                    <a:pt x="14248" y="1763"/>
                  </a:lnTo>
                  <a:lnTo>
                    <a:pt x="14285" y="1706"/>
                  </a:lnTo>
                  <a:lnTo>
                    <a:pt x="14304" y="1650"/>
                  </a:lnTo>
                  <a:lnTo>
                    <a:pt x="14323" y="1556"/>
                  </a:lnTo>
                  <a:lnTo>
                    <a:pt x="14323" y="375"/>
                  </a:lnTo>
                  <a:lnTo>
                    <a:pt x="14323" y="300"/>
                  </a:lnTo>
                  <a:lnTo>
                    <a:pt x="14304" y="225"/>
                  </a:lnTo>
                  <a:lnTo>
                    <a:pt x="14266" y="169"/>
                  </a:lnTo>
                  <a:lnTo>
                    <a:pt x="14210" y="113"/>
                  </a:lnTo>
                  <a:lnTo>
                    <a:pt x="14154" y="75"/>
                  </a:lnTo>
                  <a:lnTo>
                    <a:pt x="14060" y="57"/>
                  </a:lnTo>
                  <a:lnTo>
                    <a:pt x="13948" y="38"/>
                  </a:lnTo>
                  <a:lnTo>
                    <a:pt x="13835" y="38"/>
                  </a:lnTo>
                  <a:lnTo>
                    <a:pt x="13292" y="19"/>
                  </a:lnTo>
                  <a:lnTo>
                    <a:pt x="12673"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53" name="Google Shape;1953;p38"/>
            <p:cNvSpPr/>
            <p:nvPr/>
          </p:nvSpPr>
          <p:spPr>
            <a:xfrm>
              <a:off x="6174150" y="3685625"/>
              <a:ext cx="22050" cy="16900"/>
            </a:xfrm>
            <a:custGeom>
              <a:avLst/>
              <a:gdLst/>
              <a:ahLst/>
              <a:cxnLst/>
              <a:rect l="l" t="t" r="r" b="b"/>
              <a:pathLst>
                <a:path w="882" h="676" extrusionOk="0">
                  <a:moveTo>
                    <a:pt x="1" y="0"/>
                  </a:moveTo>
                  <a:lnTo>
                    <a:pt x="19" y="432"/>
                  </a:lnTo>
                  <a:lnTo>
                    <a:pt x="38" y="525"/>
                  </a:lnTo>
                  <a:lnTo>
                    <a:pt x="57" y="581"/>
                  </a:lnTo>
                  <a:lnTo>
                    <a:pt x="94" y="619"/>
                  </a:lnTo>
                  <a:lnTo>
                    <a:pt x="151" y="656"/>
                  </a:lnTo>
                  <a:lnTo>
                    <a:pt x="882" y="675"/>
                  </a:lnTo>
                  <a:lnTo>
                    <a:pt x="657" y="525"/>
                  </a:lnTo>
                  <a:lnTo>
                    <a:pt x="432" y="357"/>
                  </a:lnTo>
                  <a:lnTo>
                    <a:pt x="1"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4" name="Google Shape;1954;p38"/>
            <p:cNvSpPr/>
            <p:nvPr/>
          </p:nvSpPr>
          <p:spPr>
            <a:xfrm>
              <a:off x="6209300" y="3710450"/>
              <a:ext cx="86725" cy="53925"/>
            </a:xfrm>
            <a:custGeom>
              <a:avLst/>
              <a:gdLst/>
              <a:ahLst/>
              <a:cxnLst/>
              <a:rect l="l" t="t" r="r" b="b"/>
              <a:pathLst>
                <a:path w="3469" h="2157" extrusionOk="0">
                  <a:moveTo>
                    <a:pt x="57" y="1"/>
                  </a:moveTo>
                  <a:lnTo>
                    <a:pt x="1" y="526"/>
                  </a:lnTo>
                  <a:lnTo>
                    <a:pt x="675" y="770"/>
                  </a:lnTo>
                  <a:lnTo>
                    <a:pt x="1332" y="1051"/>
                  </a:lnTo>
                  <a:lnTo>
                    <a:pt x="1988" y="1332"/>
                  </a:lnTo>
                  <a:lnTo>
                    <a:pt x="2306" y="1501"/>
                  </a:lnTo>
                  <a:lnTo>
                    <a:pt x="2606" y="1669"/>
                  </a:lnTo>
                  <a:lnTo>
                    <a:pt x="3000" y="1894"/>
                  </a:lnTo>
                  <a:lnTo>
                    <a:pt x="3356" y="2157"/>
                  </a:lnTo>
                  <a:lnTo>
                    <a:pt x="3375" y="2101"/>
                  </a:lnTo>
                  <a:lnTo>
                    <a:pt x="3412" y="1576"/>
                  </a:lnTo>
                  <a:lnTo>
                    <a:pt x="3469" y="994"/>
                  </a:lnTo>
                  <a:lnTo>
                    <a:pt x="2925" y="863"/>
                  </a:lnTo>
                  <a:lnTo>
                    <a:pt x="2175" y="695"/>
                  </a:lnTo>
                  <a:lnTo>
                    <a:pt x="1444" y="507"/>
                  </a:lnTo>
                  <a:lnTo>
                    <a:pt x="1088" y="395"/>
                  </a:lnTo>
                  <a:lnTo>
                    <a:pt x="750" y="282"/>
                  </a:lnTo>
                  <a:lnTo>
                    <a:pt x="394" y="151"/>
                  </a:lnTo>
                  <a:lnTo>
                    <a:pt x="57"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5" name="Google Shape;1955;p38"/>
            <p:cNvSpPr/>
            <p:nvPr/>
          </p:nvSpPr>
          <p:spPr>
            <a:xfrm>
              <a:off x="6191500" y="3837475"/>
              <a:ext cx="85775" cy="100775"/>
            </a:xfrm>
            <a:custGeom>
              <a:avLst/>
              <a:gdLst/>
              <a:ahLst/>
              <a:cxnLst/>
              <a:rect l="l" t="t" r="r" b="b"/>
              <a:pathLst>
                <a:path w="3431" h="4031" extrusionOk="0">
                  <a:moveTo>
                    <a:pt x="56" y="0"/>
                  </a:moveTo>
                  <a:lnTo>
                    <a:pt x="0" y="581"/>
                  </a:lnTo>
                  <a:lnTo>
                    <a:pt x="600" y="1031"/>
                  </a:lnTo>
                  <a:lnTo>
                    <a:pt x="881" y="1256"/>
                  </a:lnTo>
                  <a:lnTo>
                    <a:pt x="1144" y="1481"/>
                  </a:lnTo>
                  <a:lnTo>
                    <a:pt x="1425" y="1744"/>
                  </a:lnTo>
                  <a:lnTo>
                    <a:pt x="1669" y="1987"/>
                  </a:lnTo>
                  <a:lnTo>
                    <a:pt x="1912" y="2250"/>
                  </a:lnTo>
                  <a:lnTo>
                    <a:pt x="2137" y="2512"/>
                  </a:lnTo>
                  <a:lnTo>
                    <a:pt x="2343" y="2775"/>
                  </a:lnTo>
                  <a:lnTo>
                    <a:pt x="2512" y="3037"/>
                  </a:lnTo>
                  <a:lnTo>
                    <a:pt x="2681" y="3318"/>
                  </a:lnTo>
                  <a:lnTo>
                    <a:pt x="2831" y="3618"/>
                  </a:lnTo>
                  <a:lnTo>
                    <a:pt x="2925" y="3825"/>
                  </a:lnTo>
                  <a:lnTo>
                    <a:pt x="3000" y="4031"/>
                  </a:lnTo>
                  <a:lnTo>
                    <a:pt x="3131" y="3693"/>
                  </a:lnTo>
                  <a:lnTo>
                    <a:pt x="3243" y="3318"/>
                  </a:lnTo>
                  <a:lnTo>
                    <a:pt x="3318" y="2868"/>
                  </a:lnTo>
                  <a:lnTo>
                    <a:pt x="3375" y="2381"/>
                  </a:lnTo>
                  <a:lnTo>
                    <a:pt x="3431" y="1950"/>
                  </a:lnTo>
                  <a:lnTo>
                    <a:pt x="3243" y="1762"/>
                  </a:lnTo>
                  <a:lnTo>
                    <a:pt x="3018" y="1594"/>
                  </a:lnTo>
                  <a:lnTo>
                    <a:pt x="2681" y="1350"/>
                  </a:lnTo>
                  <a:lnTo>
                    <a:pt x="2343" y="1125"/>
                  </a:lnTo>
                  <a:lnTo>
                    <a:pt x="1987" y="938"/>
                  </a:lnTo>
                  <a:lnTo>
                    <a:pt x="1631" y="750"/>
                  </a:lnTo>
                  <a:lnTo>
                    <a:pt x="825" y="394"/>
                  </a:lnTo>
                  <a:lnTo>
                    <a:pt x="450" y="206"/>
                  </a:lnTo>
                  <a:lnTo>
                    <a:pt x="5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6" name="Google Shape;1956;p38"/>
            <p:cNvSpPr/>
            <p:nvPr/>
          </p:nvSpPr>
          <p:spPr>
            <a:xfrm>
              <a:off x="6220550" y="3604550"/>
              <a:ext cx="86250" cy="56725"/>
            </a:xfrm>
            <a:custGeom>
              <a:avLst/>
              <a:gdLst/>
              <a:ahLst/>
              <a:cxnLst/>
              <a:rect l="l" t="t" r="r" b="b"/>
              <a:pathLst>
                <a:path w="3450" h="2269" extrusionOk="0">
                  <a:moveTo>
                    <a:pt x="132" y="0"/>
                  </a:moveTo>
                  <a:lnTo>
                    <a:pt x="0" y="994"/>
                  </a:lnTo>
                  <a:lnTo>
                    <a:pt x="732" y="1256"/>
                  </a:lnTo>
                  <a:lnTo>
                    <a:pt x="1444" y="1500"/>
                  </a:lnTo>
                  <a:lnTo>
                    <a:pt x="2419" y="1856"/>
                  </a:lnTo>
                  <a:lnTo>
                    <a:pt x="2906" y="2062"/>
                  </a:lnTo>
                  <a:lnTo>
                    <a:pt x="3394" y="2269"/>
                  </a:lnTo>
                  <a:lnTo>
                    <a:pt x="3412" y="2044"/>
                  </a:lnTo>
                  <a:lnTo>
                    <a:pt x="3450" y="1650"/>
                  </a:lnTo>
                  <a:lnTo>
                    <a:pt x="2981" y="1519"/>
                  </a:lnTo>
                  <a:lnTo>
                    <a:pt x="2531" y="1387"/>
                  </a:lnTo>
                  <a:lnTo>
                    <a:pt x="2081" y="1219"/>
                  </a:lnTo>
                  <a:lnTo>
                    <a:pt x="1631" y="1012"/>
                  </a:lnTo>
                  <a:lnTo>
                    <a:pt x="1238" y="806"/>
                  </a:lnTo>
                  <a:lnTo>
                    <a:pt x="844" y="563"/>
                  </a:lnTo>
                  <a:lnTo>
                    <a:pt x="488" y="300"/>
                  </a:lnTo>
                  <a:lnTo>
                    <a:pt x="132"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7" name="Google Shape;1957;p38"/>
            <p:cNvSpPr/>
            <p:nvPr/>
          </p:nvSpPr>
          <p:spPr>
            <a:xfrm>
              <a:off x="6320375" y="3667350"/>
              <a:ext cx="77825" cy="37500"/>
            </a:xfrm>
            <a:custGeom>
              <a:avLst/>
              <a:gdLst/>
              <a:ahLst/>
              <a:cxnLst/>
              <a:rect l="l" t="t" r="r" b="b"/>
              <a:pathLst>
                <a:path w="3113" h="1500" extrusionOk="0">
                  <a:moveTo>
                    <a:pt x="2250" y="0"/>
                  </a:moveTo>
                  <a:lnTo>
                    <a:pt x="1613" y="19"/>
                  </a:lnTo>
                  <a:lnTo>
                    <a:pt x="975" y="38"/>
                  </a:lnTo>
                  <a:lnTo>
                    <a:pt x="563" y="56"/>
                  </a:lnTo>
                  <a:lnTo>
                    <a:pt x="75" y="56"/>
                  </a:lnTo>
                  <a:lnTo>
                    <a:pt x="0" y="75"/>
                  </a:lnTo>
                  <a:lnTo>
                    <a:pt x="225" y="188"/>
                  </a:lnTo>
                  <a:lnTo>
                    <a:pt x="544" y="375"/>
                  </a:lnTo>
                  <a:lnTo>
                    <a:pt x="844" y="581"/>
                  </a:lnTo>
                  <a:lnTo>
                    <a:pt x="1125" y="788"/>
                  </a:lnTo>
                  <a:lnTo>
                    <a:pt x="1388" y="994"/>
                  </a:lnTo>
                  <a:lnTo>
                    <a:pt x="1669" y="1219"/>
                  </a:lnTo>
                  <a:lnTo>
                    <a:pt x="1931" y="1481"/>
                  </a:lnTo>
                  <a:lnTo>
                    <a:pt x="2494" y="1500"/>
                  </a:lnTo>
                  <a:lnTo>
                    <a:pt x="2775" y="1481"/>
                  </a:lnTo>
                  <a:lnTo>
                    <a:pt x="2887" y="1462"/>
                  </a:lnTo>
                  <a:lnTo>
                    <a:pt x="2962" y="1425"/>
                  </a:lnTo>
                  <a:lnTo>
                    <a:pt x="3019" y="1387"/>
                  </a:lnTo>
                  <a:lnTo>
                    <a:pt x="3056" y="1331"/>
                  </a:lnTo>
                  <a:lnTo>
                    <a:pt x="3075" y="1256"/>
                  </a:lnTo>
                  <a:lnTo>
                    <a:pt x="3094" y="1163"/>
                  </a:lnTo>
                  <a:lnTo>
                    <a:pt x="3112" y="881"/>
                  </a:lnTo>
                  <a:lnTo>
                    <a:pt x="3112" y="619"/>
                  </a:lnTo>
                  <a:lnTo>
                    <a:pt x="2906" y="431"/>
                  </a:lnTo>
                  <a:lnTo>
                    <a:pt x="2700" y="281"/>
                  </a:lnTo>
                  <a:lnTo>
                    <a:pt x="2475" y="131"/>
                  </a:lnTo>
                  <a:lnTo>
                    <a:pt x="225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8" name="Google Shape;1958;p38"/>
            <p:cNvSpPr/>
            <p:nvPr/>
          </p:nvSpPr>
          <p:spPr>
            <a:xfrm>
              <a:off x="6264125" y="3498150"/>
              <a:ext cx="100325" cy="46900"/>
            </a:xfrm>
            <a:custGeom>
              <a:avLst/>
              <a:gdLst/>
              <a:ahLst/>
              <a:cxnLst/>
              <a:rect l="l" t="t" r="r" b="b"/>
              <a:pathLst>
                <a:path w="4013" h="1876" extrusionOk="0">
                  <a:moveTo>
                    <a:pt x="1276" y="1"/>
                  </a:moveTo>
                  <a:lnTo>
                    <a:pt x="1088" y="38"/>
                  </a:lnTo>
                  <a:lnTo>
                    <a:pt x="919" y="94"/>
                  </a:lnTo>
                  <a:lnTo>
                    <a:pt x="751" y="151"/>
                  </a:lnTo>
                  <a:lnTo>
                    <a:pt x="582" y="226"/>
                  </a:lnTo>
                  <a:lnTo>
                    <a:pt x="432" y="301"/>
                  </a:lnTo>
                  <a:lnTo>
                    <a:pt x="263" y="394"/>
                  </a:lnTo>
                  <a:lnTo>
                    <a:pt x="132" y="507"/>
                  </a:lnTo>
                  <a:lnTo>
                    <a:pt x="1" y="619"/>
                  </a:lnTo>
                  <a:lnTo>
                    <a:pt x="338" y="807"/>
                  </a:lnTo>
                  <a:lnTo>
                    <a:pt x="694" y="975"/>
                  </a:lnTo>
                  <a:lnTo>
                    <a:pt x="1069" y="1125"/>
                  </a:lnTo>
                  <a:lnTo>
                    <a:pt x="1426" y="1257"/>
                  </a:lnTo>
                  <a:lnTo>
                    <a:pt x="2175" y="1500"/>
                  </a:lnTo>
                  <a:lnTo>
                    <a:pt x="2888" y="1763"/>
                  </a:lnTo>
                  <a:lnTo>
                    <a:pt x="3207" y="1875"/>
                  </a:lnTo>
                  <a:lnTo>
                    <a:pt x="3394" y="1782"/>
                  </a:lnTo>
                  <a:lnTo>
                    <a:pt x="3600" y="1725"/>
                  </a:lnTo>
                  <a:lnTo>
                    <a:pt x="3806" y="1688"/>
                  </a:lnTo>
                  <a:lnTo>
                    <a:pt x="4013" y="1650"/>
                  </a:lnTo>
                  <a:lnTo>
                    <a:pt x="3544" y="1482"/>
                  </a:lnTo>
                  <a:lnTo>
                    <a:pt x="3094" y="1275"/>
                  </a:lnTo>
                  <a:lnTo>
                    <a:pt x="2850" y="1163"/>
                  </a:lnTo>
                  <a:lnTo>
                    <a:pt x="2607" y="1013"/>
                  </a:lnTo>
                  <a:lnTo>
                    <a:pt x="2363" y="863"/>
                  </a:lnTo>
                  <a:lnTo>
                    <a:pt x="2138" y="694"/>
                  </a:lnTo>
                  <a:lnTo>
                    <a:pt x="1707" y="357"/>
                  </a:lnTo>
                  <a:lnTo>
                    <a:pt x="127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9" name="Google Shape;1959;p38"/>
            <p:cNvSpPr/>
            <p:nvPr/>
          </p:nvSpPr>
          <p:spPr>
            <a:xfrm>
              <a:off x="6134325" y="3937300"/>
              <a:ext cx="83900" cy="57675"/>
            </a:xfrm>
            <a:custGeom>
              <a:avLst/>
              <a:gdLst/>
              <a:ahLst/>
              <a:cxnLst/>
              <a:rect l="l" t="t" r="r" b="b"/>
              <a:pathLst>
                <a:path w="3356" h="2307" extrusionOk="0">
                  <a:moveTo>
                    <a:pt x="1331" y="0"/>
                  </a:moveTo>
                  <a:lnTo>
                    <a:pt x="1237" y="113"/>
                  </a:lnTo>
                  <a:lnTo>
                    <a:pt x="1125" y="225"/>
                  </a:lnTo>
                  <a:lnTo>
                    <a:pt x="994" y="319"/>
                  </a:lnTo>
                  <a:lnTo>
                    <a:pt x="844" y="394"/>
                  </a:lnTo>
                  <a:lnTo>
                    <a:pt x="600" y="488"/>
                  </a:lnTo>
                  <a:lnTo>
                    <a:pt x="375" y="563"/>
                  </a:lnTo>
                  <a:lnTo>
                    <a:pt x="188" y="619"/>
                  </a:lnTo>
                  <a:lnTo>
                    <a:pt x="0" y="638"/>
                  </a:lnTo>
                  <a:lnTo>
                    <a:pt x="450" y="975"/>
                  </a:lnTo>
                  <a:lnTo>
                    <a:pt x="694" y="1200"/>
                  </a:lnTo>
                  <a:lnTo>
                    <a:pt x="937" y="1425"/>
                  </a:lnTo>
                  <a:lnTo>
                    <a:pt x="1162" y="1669"/>
                  </a:lnTo>
                  <a:lnTo>
                    <a:pt x="1369" y="1912"/>
                  </a:lnTo>
                  <a:lnTo>
                    <a:pt x="1500" y="2100"/>
                  </a:lnTo>
                  <a:lnTo>
                    <a:pt x="1631" y="2306"/>
                  </a:lnTo>
                  <a:lnTo>
                    <a:pt x="2400" y="2287"/>
                  </a:lnTo>
                  <a:lnTo>
                    <a:pt x="2643" y="2269"/>
                  </a:lnTo>
                  <a:lnTo>
                    <a:pt x="2887" y="2212"/>
                  </a:lnTo>
                  <a:lnTo>
                    <a:pt x="3131" y="2156"/>
                  </a:lnTo>
                  <a:lnTo>
                    <a:pt x="3356" y="2062"/>
                  </a:lnTo>
                  <a:lnTo>
                    <a:pt x="3168" y="1762"/>
                  </a:lnTo>
                  <a:lnTo>
                    <a:pt x="2962" y="1463"/>
                  </a:lnTo>
                  <a:lnTo>
                    <a:pt x="2737" y="1181"/>
                  </a:lnTo>
                  <a:lnTo>
                    <a:pt x="2493" y="919"/>
                  </a:lnTo>
                  <a:lnTo>
                    <a:pt x="2231" y="656"/>
                  </a:lnTo>
                  <a:lnTo>
                    <a:pt x="1950" y="413"/>
                  </a:lnTo>
                  <a:lnTo>
                    <a:pt x="1650" y="206"/>
                  </a:lnTo>
                  <a:lnTo>
                    <a:pt x="1331"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0" name="Google Shape;1960;p38"/>
            <p:cNvSpPr/>
            <p:nvPr/>
          </p:nvSpPr>
          <p:spPr>
            <a:xfrm>
              <a:off x="6303975" y="3358950"/>
              <a:ext cx="146700" cy="146250"/>
            </a:xfrm>
            <a:custGeom>
              <a:avLst/>
              <a:gdLst/>
              <a:ahLst/>
              <a:cxnLst/>
              <a:rect l="l" t="t" r="r" b="b"/>
              <a:pathLst>
                <a:path w="5868" h="5850" extrusionOk="0">
                  <a:moveTo>
                    <a:pt x="2794" y="1"/>
                  </a:moveTo>
                  <a:lnTo>
                    <a:pt x="2512" y="20"/>
                  </a:lnTo>
                  <a:lnTo>
                    <a:pt x="2231" y="76"/>
                  </a:lnTo>
                  <a:lnTo>
                    <a:pt x="1969" y="151"/>
                  </a:lnTo>
                  <a:lnTo>
                    <a:pt x="1706" y="263"/>
                  </a:lnTo>
                  <a:lnTo>
                    <a:pt x="1444" y="395"/>
                  </a:lnTo>
                  <a:lnTo>
                    <a:pt x="1200" y="563"/>
                  </a:lnTo>
                  <a:lnTo>
                    <a:pt x="956" y="751"/>
                  </a:lnTo>
                  <a:lnTo>
                    <a:pt x="750" y="957"/>
                  </a:lnTo>
                  <a:lnTo>
                    <a:pt x="563" y="1182"/>
                  </a:lnTo>
                  <a:lnTo>
                    <a:pt x="394" y="1426"/>
                  </a:lnTo>
                  <a:lnTo>
                    <a:pt x="263" y="1688"/>
                  </a:lnTo>
                  <a:lnTo>
                    <a:pt x="150" y="1951"/>
                  </a:lnTo>
                  <a:lnTo>
                    <a:pt x="75" y="2213"/>
                  </a:lnTo>
                  <a:lnTo>
                    <a:pt x="19" y="2494"/>
                  </a:lnTo>
                  <a:lnTo>
                    <a:pt x="0" y="2775"/>
                  </a:lnTo>
                  <a:lnTo>
                    <a:pt x="0" y="3057"/>
                  </a:lnTo>
                  <a:lnTo>
                    <a:pt x="19" y="3338"/>
                  </a:lnTo>
                  <a:lnTo>
                    <a:pt x="75" y="3619"/>
                  </a:lnTo>
                  <a:lnTo>
                    <a:pt x="150" y="3881"/>
                  </a:lnTo>
                  <a:lnTo>
                    <a:pt x="263" y="4144"/>
                  </a:lnTo>
                  <a:lnTo>
                    <a:pt x="394" y="4406"/>
                  </a:lnTo>
                  <a:lnTo>
                    <a:pt x="563" y="4650"/>
                  </a:lnTo>
                  <a:lnTo>
                    <a:pt x="750" y="4894"/>
                  </a:lnTo>
                  <a:lnTo>
                    <a:pt x="956" y="5100"/>
                  </a:lnTo>
                  <a:lnTo>
                    <a:pt x="1181" y="5287"/>
                  </a:lnTo>
                  <a:lnTo>
                    <a:pt x="1425" y="5456"/>
                  </a:lnTo>
                  <a:lnTo>
                    <a:pt x="1688" y="5587"/>
                  </a:lnTo>
                  <a:lnTo>
                    <a:pt x="1950" y="5700"/>
                  </a:lnTo>
                  <a:lnTo>
                    <a:pt x="2212" y="5775"/>
                  </a:lnTo>
                  <a:lnTo>
                    <a:pt x="2494" y="5831"/>
                  </a:lnTo>
                  <a:lnTo>
                    <a:pt x="2775" y="5850"/>
                  </a:lnTo>
                  <a:lnTo>
                    <a:pt x="3056" y="5850"/>
                  </a:lnTo>
                  <a:lnTo>
                    <a:pt x="3337" y="5831"/>
                  </a:lnTo>
                  <a:lnTo>
                    <a:pt x="3618" y="5775"/>
                  </a:lnTo>
                  <a:lnTo>
                    <a:pt x="3881" y="5700"/>
                  </a:lnTo>
                  <a:lnTo>
                    <a:pt x="4162" y="5587"/>
                  </a:lnTo>
                  <a:lnTo>
                    <a:pt x="4406" y="5456"/>
                  </a:lnTo>
                  <a:lnTo>
                    <a:pt x="4649" y="5287"/>
                  </a:lnTo>
                  <a:lnTo>
                    <a:pt x="4893" y="5100"/>
                  </a:lnTo>
                  <a:lnTo>
                    <a:pt x="5099" y="4894"/>
                  </a:lnTo>
                  <a:lnTo>
                    <a:pt x="5287" y="4669"/>
                  </a:lnTo>
                  <a:lnTo>
                    <a:pt x="5456" y="4425"/>
                  </a:lnTo>
                  <a:lnTo>
                    <a:pt x="5587" y="4163"/>
                  </a:lnTo>
                  <a:lnTo>
                    <a:pt x="5699" y="3900"/>
                  </a:lnTo>
                  <a:lnTo>
                    <a:pt x="5774" y="3638"/>
                  </a:lnTo>
                  <a:lnTo>
                    <a:pt x="5831" y="3357"/>
                  </a:lnTo>
                  <a:lnTo>
                    <a:pt x="5849" y="3075"/>
                  </a:lnTo>
                  <a:lnTo>
                    <a:pt x="5868" y="2794"/>
                  </a:lnTo>
                  <a:lnTo>
                    <a:pt x="5831" y="2513"/>
                  </a:lnTo>
                  <a:lnTo>
                    <a:pt x="5774" y="2232"/>
                  </a:lnTo>
                  <a:lnTo>
                    <a:pt x="5699" y="1969"/>
                  </a:lnTo>
                  <a:lnTo>
                    <a:pt x="5587" y="1688"/>
                  </a:lnTo>
                  <a:lnTo>
                    <a:pt x="5456" y="1444"/>
                  </a:lnTo>
                  <a:lnTo>
                    <a:pt x="5306" y="1201"/>
                  </a:lnTo>
                  <a:lnTo>
                    <a:pt x="5099" y="957"/>
                  </a:lnTo>
                  <a:lnTo>
                    <a:pt x="4893" y="751"/>
                  </a:lnTo>
                  <a:lnTo>
                    <a:pt x="4668" y="563"/>
                  </a:lnTo>
                  <a:lnTo>
                    <a:pt x="4425" y="395"/>
                  </a:lnTo>
                  <a:lnTo>
                    <a:pt x="4162" y="263"/>
                  </a:lnTo>
                  <a:lnTo>
                    <a:pt x="3900" y="151"/>
                  </a:lnTo>
                  <a:lnTo>
                    <a:pt x="3637" y="76"/>
                  </a:lnTo>
                  <a:lnTo>
                    <a:pt x="3356" y="20"/>
                  </a:lnTo>
                  <a:lnTo>
                    <a:pt x="3075"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1" name="Google Shape;1961;p38"/>
            <p:cNvSpPr/>
            <p:nvPr/>
          </p:nvSpPr>
          <p:spPr>
            <a:xfrm>
              <a:off x="6328800" y="3383800"/>
              <a:ext cx="96575" cy="96575"/>
            </a:xfrm>
            <a:custGeom>
              <a:avLst/>
              <a:gdLst/>
              <a:ahLst/>
              <a:cxnLst/>
              <a:rect l="l" t="t" r="r" b="b"/>
              <a:pathLst>
                <a:path w="3863" h="3863" extrusionOk="0">
                  <a:moveTo>
                    <a:pt x="1857" y="0"/>
                  </a:moveTo>
                  <a:lnTo>
                    <a:pt x="1669" y="19"/>
                  </a:lnTo>
                  <a:lnTo>
                    <a:pt x="1482" y="57"/>
                  </a:lnTo>
                  <a:lnTo>
                    <a:pt x="1294" y="94"/>
                  </a:lnTo>
                  <a:lnTo>
                    <a:pt x="1126" y="169"/>
                  </a:lnTo>
                  <a:lnTo>
                    <a:pt x="957" y="263"/>
                  </a:lnTo>
                  <a:lnTo>
                    <a:pt x="788" y="375"/>
                  </a:lnTo>
                  <a:lnTo>
                    <a:pt x="638" y="488"/>
                  </a:lnTo>
                  <a:lnTo>
                    <a:pt x="488" y="638"/>
                  </a:lnTo>
                  <a:lnTo>
                    <a:pt x="376" y="788"/>
                  </a:lnTo>
                  <a:lnTo>
                    <a:pt x="263" y="938"/>
                  </a:lnTo>
                  <a:lnTo>
                    <a:pt x="188" y="1107"/>
                  </a:lnTo>
                  <a:lnTo>
                    <a:pt x="113" y="1275"/>
                  </a:lnTo>
                  <a:lnTo>
                    <a:pt x="57" y="1463"/>
                  </a:lnTo>
                  <a:lnTo>
                    <a:pt x="20" y="1650"/>
                  </a:lnTo>
                  <a:lnTo>
                    <a:pt x="1" y="1838"/>
                  </a:lnTo>
                  <a:lnTo>
                    <a:pt x="1" y="2006"/>
                  </a:lnTo>
                  <a:lnTo>
                    <a:pt x="20" y="2194"/>
                  </a:lnTo>
                  <a:lnTo>
                    <a:pt x="57" y="2381"/>
                  </a:lnTo>
                  <a:lnTo>
                    <a:pt x="95" y="2569"/>
                  </a:lnTo>
                  <a:lnTo>
                    <a:pt x="170" y="2738"/>
                  </a:lnTo>
                  <a:lnTo>
                    <a:pt x="263" y="2906"/>
                  </a:lnTo>
                  <a:lnTo>
                    <a:pt x="376" y="3075"/>
                  </a:lnTo>
                  <a:lnTo>
                    <a:pt x="488" y="3225"/>
                  </a:lnTo>
                  <a:lnTo>
                    <a:pt x="620" y="3356"/>
                  </a:lnTo>
                  <a:lnTo>
                    <a:pt x="751" y="3469"/>
                  </a:lnTo>
                  <a:lnTo>
                    <a:pt x="901" y="3562"/>
                  </a:lnTo>
                  <a:lnTo>
                    <a:pt x="1051" y="3656"/>
                  </a:lnTo>
                  <a:lnTo>
                    <a:pt x="1313" y="3769"/>
                  </a:lnTo>
                  <a:lnTo>
                    <a:pt x="1594" y="3844"/>
                  </a:lnTo>
                  <a:lnTo>
                    <a:pt x="1876" y="3862"/>
                  </a:lnTo>
                  <a:lnTo>
                    <a:pt x="2176" y="3844"/>
                  </a:lnTo>
                  <a:lnTo>
                    <a:pt x="2457" y="3787"/>
                  </a:lnTo>
                  <a:lnTo>
                    <a:pt x="2719" y="3694"/>
                  </a:lnTo>
                  <a:lnTo>
                    <a:pt x="2850" y="3637"/>
                  </a:lnTo>
                  <a:lnTo>
                    <a:pt x="2982" y="3562"/>
                  </a:lnTo>
                  <a:lnTo>
                    <a:pt x="3113" y="3469"/>
                  </a:lnTo>
                  <a:lnTo>
                    <a:pt x="3225" y="3375"/>
                  </a:lnTo>
                  <a:lnTo>
                    <a:pt x="3338" y="3262"/>
                  </a:lnTo>
                  <a:lnTo>
                    <a:pt x="3432" y="3150"/>
                  </a:lnTo>
                  <a:lnTo>
                    <a:pt x="3600" y="2925"/>
                  </a:lnTo>
                  <a:lnTo>
                    <a:pt x="3731" y="2663"/>
                  </a:lnTo>
                  <a:lnTo>
                    <a:pt x="3806" y="2400"/>
                  </a:lnTo>
                  <a:lnTo>
                    <a:pt x="3863" y="2119"/>
                  </a:lnTo>
                  <a:lnTo>
                    <a:pt x="3863" y="1838"/>
                  </a:lnTo>
                  <a:lnTo>
                    <a:pt x="3825" y="1556"/>
                  </a:lnTo>
                  <a:lnTo>
                    <a:pt x="3769" y="1294"/>
                  </a:lnTo>
                  <a:lnTo>
                    <a:pt x="3694" y="1107"/>
                  </a:lnTo>
                  <a:lnTo>
                    <a:pt x="3600" y="938"/>
                  </a:lnTo>
                  <a:lnTo>
                    <a:pt x="3488" y="788"/>
                  </a:lnTo>
                  <a:lnTo>
                    <a:pt x="3375" y="638"/>
                  </a:lnTo>
                  <a:lnTo>
                    <a:pt x="3225" y="488"/>
                  </a:lnTo>
                  <a:lnTo>
                    <a:pt x="3075" y="375"/>
                  </a:lnTo>
                  <a:lnTo>
                    <a:pt x="2925" y="263"/>
                  </a:lnTo>
                  <a:lnTo>
                    <a:pt x="2757" y="169"/>
                  </a:lnTo>
                  <a:lnTo>
                    <a:pt x="2588" y="113"/>
                  </a:lnTo>
                  <a:lnTo>
                    <a:pt x="2400" y="57"/>
                  </a:lnTo>
                  <a:lnTo>
                    <a:pt x="2213" y="19"/>
                  </a:lnTo>
                  <a:lnTo>
                    <a:pt x="2026"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2" name="Google Shape;1962;p38"/>
            <p:cNvSpPr/>
            <p:nvPr/>
          </p:nvSpPr>
          <p:spPr>
            <a:xfrm>
              <a:off x="6354125" y="3414275"/>
              <a:ext cx="71250" cy="66100"/>
            </a:xfrm>
            <a:custGeom>
              <a:avLst/>
              <a:gdLst/>
              <a:ahLst/>
              <a:cxnLst/>
              <a:rect l="l" t="t" r="r" b="b"/>
              <a:pathLst>
                <a:path w="2850" h="2644" extrusionOk="0">
                  <a:moveTo>
                    <a:pt x="2494" y="0"/>
                  </a:moveTo>
                  <a:lnTo>
                    <a:pt x="2344" y="19"/>
                  </a:lnTo>
                  <a:lnTo>
                    <a:pt x="2212" y="38"/>
                  </a:lnTo>
                  <a:lnTo>
                    <a:pt x="2062" y="75"/>
                  </a:lnTo>
                  <a:lnTo>
                    <a:pt x="1931" y="131"/>
                  </a:lnTo>
                  <a:lnTo>
                    <a:pt x="1650" y="262"/>
                  </a:lnTo>
                  <a:lnTo>
                    <a:pt x="1406" y="412"/>
                  </a:lnTo>
                  <a:lnTo>
                    <a:pt x="1181" y="581"/>
                  </a:lnTo>
                  <a:lnTo>
                    <a:pt x="919" y="806"/>
                  </a:lnTo>
                  <a:lnTo>
                    <a:pt x="619" y="1087"/>
                  </a:lnTo>
                  <a:lnTo>
                    <a:pt x="450" y="1256"/>
                  </a:lnTo>
                  <a:lnTo>
                    <a:pt x="281" y="1462"/>
                  </a:lnTo>
                  <a:lnTo>
                    <a:pt x="131" y="1687"/>
                  </a:lnTo>
                  <a:lnTo>
                    <a:pt x="75" y="1818"/>
                  </a:lnTo>
                  <a:lnTo>
                    <a:pt x="38" y="1931"/>
                  </a:lnTo>
                  <a:lnTo>
                    <a:pt x="19" y="2062"/>
                  </a:lnTo>
                  <a:lnTo>
                    <a:pt x="0" y="2175"/>
                  </a:lnTo>
                  <a:lnTo>
                    <a:pt x="0" y="2306"/>
                  </a:lnTo>
                  <a:lnTo>
                    <a:pt x="38" y="2437"/>
                  </a:lnTo>
                  <a:lnTo>
                    <a:pt x="300" y="2550"/>
                  </a:lnTo>
                  <a:lnTo>
                    <a:pt x="581" y="2625"/>
                  </a:lnTo>
                  <a:lnTo>
                    <a:pt x="863" y="2643"/>
                  </a:lnTo>
                  <a:lnTo>
                    <a:pt x="1163" y="2625"/>
                  </a:lnTo>
                  <a:lnTo>
                    <a:pt x="1444" y="2568"/>
                  </a:lnTo>
                  <a:lnTo>
                    <a:pt x="1706" y="2475"/>
                  </a:lnTo>
                  <a:lnTo>
                    <a:pt x="1837" y="2418"/>
                  </a:lnTo>
                  <a:lnTo>
                    <a:pt x="1969" y="2343"/>
                  </a:lnTo>
                  <a:lnTo>
                    <a:pt x="2100" y="2250"/>
                  </a:lnTo>
                  <a:lnTo>
                    <a:pt x="2212" y="2156"/>
                  </a:lnTo>
                  <a:lnTo>
                    <a:pt x="2325" y="2043"/>
                  </a:lnTo>
                  <a:lnTo>
                    <a:pt x="2419" y="1931"/>
                  </a:lnTo>
                  <a:lnTo>
                    <a:pt x="2587" y="1706"/>
                  </a:lnTo>
                  <a:lnTo>
                    <a:pt x="2718" y="1444"/>
                  </a:lnTo>
                  <a:lnTo>
                    <a:pt x="2793" y="1181"/>
                  </a:lnTo>
                  <a:lnTo>
                    <a:pt x="2850" y="900"/>
                  </a:lnTo>
                  <a:lnTo>
                    <a:pt x="2850" y="619"/>
                  </a:lnTo>
                  <a:lnTo>
                    <a:pt x="2812" y="337"/>
                  </a:lnTo>
                  <a:lnTo>
                    <a:pt x="2756" y="75"/>
                  </a:lnTo>
                  <a:lnTo>
                    <a:pt x="2625" y="19"/>
                  </a:lnTo>
                  <a:lnTo>
                    <a:pt x="2494"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3" name="Google Shape;1963;p38"/>
            <p:cNvSpPr/>
            <p:nvPr/>
          </p:nvSpPr>
          <p:spPr>
            <a:xfrm>
              <a:off x="6177425" y="3405825"/>
              <a:ext cx="146725" cy="146250"/>
            </a:xfrm>
            <a:custGeom>
              <a:avLst/>
              <a:gdLst/>
              <a:ahLst/>
              <a:cxnLst/>
              <a:rect l="l" t="t" r="r" b="b"/>
              <a:pathLst>
                <a:path w="5869" h="5850" extrusionOk="0">
                  <a:moveTo>
                    <a:pt x="2813" y="1"/>
                  </a:moveTo>
                  <a:lnTo>
                    <a:pt x="2532" y="19"/>
                  </a:lnTo>
                  <a:lnTo>
                    <a:pt x="2250" y="76"/>
                  </a:lnTo>
                  <a:lnTo>
                    <a:pt x="1988" y="151"/>
                  </a:lnTo>
                  <a:lnTo>
                    <a:pt x="1707" y="263"/>
                  </a:lnTo>
                  <a:lnTo>
                    <a:pt x="1463" y="394"/>
                  </a:lnTo>
                  <a:lnTo>
                    <a:pt x="1219" y="563"/>
                  </a:lnTo>
                  <a:lnTo>
                    <a:pt x="976" y="750"/>
                  </a:lnTo>
                  <a:lnTo>
                    <a:pt x="769" y="957"/>
                  </a:lnTo>
                  <a:lnTo>
                    <a:pt x="582" y="1182"/>
                  </a:lnTo>
                  <a:lnTo>
                    <a:pt x="413" y="1425"/>
                  </a:lnTo>
                  <a:lnTo>
                    <a:pt x="282" y="1688"/>
                  </a:lnTo>
                  <a:lnTo>
                    <a:pt x="169" y="1950"/>
                  </a:lnTo>
                  <a:lnTo>
                    <a:pt x="94" y="2213"/>
                  </a:lnTo>
                  <a:lnTo>
                    <a:pt x="38" y="2494"/>
                  </a:lnTo>
                  <a:lnTo>
                    <a:pt x="20" y="2775"/>
                  </a:lnTo>
                  <a:lnTo>
                    <a:pt x="1" y="3056"/>
                  </a:lnTo>
                  <a:lnTo>
                    <a:pt x="38" y="3337"/>
                  </a:lnTo>
                  <a:lnTo>
                    <a:pt x="94" y="3619"/>
                  </a:lnTo>
                  <a:lnTo>
                    <a:pt x="169" y="3881"/>
                  </a:lnTo>
                  <a:lnTo>
                    <a:pt x="282" y="4144"/>
                  </a:lnTo>
                  <a:lnTo>
                    <a:pt x="413" y="4406"/>
                  </a:lnTo>
                  <a:lnTo>
                    <a:pt x="563" y="4650"/>
                  </a:lnTo>
                  <a:lnTo>
                    <a:pt x="769" y="4893"/>
                  </a:lnTo>
                  <a:lnTo>
                    <a:pt x="976" y="5100"/>
                  </a:lnTo>
                  <a:lnTo>
                    <a:pt x="1201" y="5287"/>
                  </a:lnTo>
                  <a:lnTo>
                    <a:pt x="1444" y="5456"/>
                  </a:lnTo>
                  <a:lnTo>
                    <a:pt x="1688" y="5587"/>
                  </a:lnTo>
                  <a:lnTo>
                    <a:pt x="1950" y="5700"/>
                  </a:lnTo>
                  <a:lnTo>
                    <a:pt x="2232" y="5775"/>
                  </a:lnTo>
                  <a:lnTo>
                    <a:pt x="2513" y="5831"/>
                  </a:lnTo>
                  <a:lnTo>
                    <a:pt x="2794" y="5850"/>
                  </a:lnTo>
                  <a:lnTo>
                    <a:pt x="3075" y="5850"/>
                  </a:lnTo>
                  <a:lnTo>
                    <a:pt x="3356" y="5831"/>
                  </a:lnTo>
                  <a:lnTo>
                    <a:pt x="3638" y="5775"/>
                  </a:lnTo>
                  <a:lnTo>
                    <a:pt x="3900" y="5700"/>
                  </a:lnTo>
                  <a:lnTo>
                    <a:pt x="4162" y="5587"/>
                  </a:lnTo>
                  <a:lnTo>
                    <a:pt x="4425" y="5456"/>
                  </a:lnTo>
                  <a:lnTo>
                    <a:pt x="4669" y="5306"/>
                  </a:lnTo>
                  <a:lnTo>
                    <a:pt x="4912" y="5100"/>
                  </a:lnTo>
                  <a:lnTo>
                    <a:pt x="5119" y="4893"/>
                  </a:lnTo>
                  <a:lnTo>
                    <a:pt x="5306" y="4668"/>
                  </a:lnTo>
                  <a:lnTo>
                    <a:pt x="5475" y="4425"/>
                  </a:lnTo>
                  <a:lnTo>
                    <a:pt x="5606" y="4162"/>
                  </a:lnTo>
                  <a:lnTo>
                    <a:pt x="5700" y="3900"/>
                  </a:lnTo>
                  <a:lnTo>
                    <a:pt x="5793" y="3637"/>
                  </a:lnTo>
                  <a:lnTo>
                    <a:pt x="5850" y="3356"/>
                  </a:lnTo>
                  <a:lnTo>
                    <a:pt x="5868" y="3075"/>
                  </a:lnTo>
                  <a:lnTo>
                    <a:pt x="5868" y="2794"/>
                  </a:lnTo>
                  <a:lnTo>
                    <a:pt x="5850" y="2513"/>
                  </a:lnTo>
                  <a:lnTo>
                    <a:pt x="5793" y="2231"/>
                  </a:lnTo>
                  <a:lnTo>
                    <a:pt x="5718" y="1969"/>
                  </a:lnTo>
                  <a:lnTo>
                    <a:pt x="5606" y="1707"/>
                  </a:lnTo>
                  <a:lnTo>
                    <a:pt x="5475" y="1444"/>
                  </a:lnTo>
                  <a:lnTo>
                    <a:pt x="5306" y="1200"/>
                  </a:lnTo>
                  <a:lnTo>
                    <a:pt x="5119" y="957"/>
                  </a:lnTo>
                  <a:lnTo>
                    <a:pt x="4912" y="750"/>
                  </a:lnTo>
                  <a:lnTo>
                    <a:pt x="4687" y="563"/>
                  </a:lnTo>
                  <a:lnTo>
                    <a:pt x="4444" y="394"/>
                  </a:lnTo>
                  <a:lnTo>
                    <a:pt x="4181" y="263"/>
                  </a:lnTo>
                  <a:lnTo>
                    <a:pt x="3919" y="151"/>
                  </a:lnTo>
                  <a:lnTo>
                    <a:pt x="3656" y="76"/>
                  </a:lnTo>
                  <a:lnTo>
                    <a:pt x="3375" y="19"/>
                  </a:lnTo>
                  <a:lnTo>
                    <a:pt x="3094"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4" name="Google Shape;1964;p38"/>
            <p:cNvSpPr/>
            <p:nvPr/>
          </p:nvSpPr>
          <p:spPr>
            <a:xfrm>
              <a:off x="6202750" y="3430675"/>
              <a:ext cx="96550" cy="96550"/>
            </a:xfrm>
            <a:custGeom>
              <a:avLst/>
              <a:gdLst/>
              <a:ahLst/>
              <a:cxnLst/>
              <a:rect l="l" t="t" r="r" b="b"/>
              <a:pathLst>
                <a:path w="3862" h="3862" extrusionOk="0">
                  <a:moveTo>
                    <a:pt x="1837" y="0"/>
                  </a:moveTo>
                  <a:lnTo>
                    <a:pt x="1669" y="19"/>
                  </a:lnTo>
                  <a:lnTo>
                    <a:pt x="1481" y="56"/>
                  </a:lnTo>
                  <a:lnTo>
                    <a:pt x="1294" y="94"/>
                  </a:lnTo>
                  <a:lnTo>
                    <a:pt x="1125" y="169"/>
                  </a:lnTo>
                  <a:lnTo>
                    <a:pt x="956" y="263"/>
                  </a:lnTo>
                  <a:lnTo>
                    <a:pt x="787" y="375"/>
                  </a:lnTo>
                  <a:lnTo>
                    <a:pt x="637" y="488"/>
                  </a:lnTo>
                  <a:lnTo>
                    <a:pt x="487" y="638"/>
                  </a:lnTo>
                  <a:lnTo>
                    <a:pt x="375" y="788"/>
                  </a:lnTo>
                  <a:lnTo>
                    <a:pt x="263" y="937"/>
                  </a:lnTo>
                  <a:lnTo>
                    <a:pt x="169" y="1106"/>
                  </a:lnTo>
                  <a:lnTo>
                    <a:pt x="113" y="1275"/>
                  </a:lnTo>
                  <a:lnTo>
                    <a:pt x="56" y="1462"/>
                  </a:lnTo>
                  <a:lnTo>
                    <a:pt x="19" y="1650"/>
                  </a:lnTo>
                  <a:lnTo>
                    <a:pt x="0" y="1837"/>
                  </a:lnTo>
                  <a:lnTo>
                    <a:pt x="0" y="2025"/>
                  </a:lnTo>
                  <a:lnTo>
                    <a:pt x="19" y="2194"/>
                  </a:lnTo>
                  <a:lnTo>
                    <a:pt x="38" y="2381"/>
                  </a:lnTo>
                  <a:lnTo>
                    <a:pt x="94" y="2568"/>
                  </a:lnTo>
                  <a:lnTo>
                    <a:pt x="169" y="2737"/>
                  </a:lnTo>
                  <a:lnTo>
                    <a:pt x="263" y="2906"/>
                  </a:lnTo>
                  <a:lnTo>
                    <a:pt x="356" y="3075"/>
                  </a:lnTo>
                  <a:lnTo>
                    <a:pt x="487" y="3225"/>
                  </a:lnTo>
                  <a:lnTo>
                    <a:pt x="619" y="3356"/>
                  </a:lnTo>
                  <a:lnTo>
                    <a:pt x="750" y="3468"/>
                  </a:lnTo>
                  <a:lnTo>
                    <a:pt x="900" y="3562"/>
                  </a:lnTo>
                  <a:lnTo>
                    <a:pt x="1050" y="3656"/>
                  </a:lnTo>
                  <a:lnTo>
                    <a:pt x="1312" y="3768"/>
                  </a:lnTo>
                  <a:lnTo>
                    <a:pt x="1594" y="3843"/>
                  </a:lnTo>
                  <a:lnTo>
                    <a:pt x="1875" y="3862"/>
                  </a:lnTo>
                  <a:lnTo>
                    <a:pt x="2156" y="3862"/>
                  </a:lnTo>
                  <a:lnTo>
                    <a:pt x="2437" y="3806"/>
                  </a:lnTo>
                  <a:lnTo>
                    <a:pt x="2718" y="3693"/>
                  </a:lnTo>
                  <a:lnTo>
                    <a:pt x="2850" y="3637"/>
                  </a:lnTo>
                  <a:lnTo>
                    <a:pt x="2981" y="3562"/>
                  </a:lnTo>
                  <a:lnTo>
                    <a:pt x="3112" y="3468"/>
                  </a:lnTo>
                  <a:lnTo>
                    <a:pt x="3224" y="3375"/>
                  </a:lnTo>
                  <a:lnTo>
                    <a:pt x="3337" y="3262"/>
                  </a:lnTo>
                  <a:lnTo>
                    <a:pt x="3431" y="3150"/>
                  </a:lnTo>
                  <a:lnTo>
                    <a:pt x="3599" y="2925"/>
                  </a:lnTo>
                  <a:lnTo>
                    <a:pt x="3731" y="2662"/>
                  </a:lnTo>
                  <a:lnTo>
                    <a:pt x="3806" y="2400"/>
                  </a:lnTo>
                  <a:lnTo>
                    <a:pt x="3862" y="2119"/>
                  </a:lnTo>
                  <a:lnTo>
                    <a:pt x="3862" y="1837"/>
                  </a:lnTo>
                  <a:lnTo>
                    <a:pt x="3824" y="1556"/>
                  </a:lnTo>
                  <a:lnTo>
                    <a:pt x="3749" y="1294"/>
                  </a:lnTo>
                  <a:lnTo>
                    <a:pt x="3693" y="1125"/>
                  </a:lnTo>
                  <a:lnTo>
                    <a:pt x="3599" y="956"/>
                  </a:lnTo>
                  <a:lnTo>
                    <a:pt x="3487" y="788"/>
                  </a:lnTo>
                  <a:lnTo>
                    <a:pt x="3374" y="638"/>
                  </a:lnTo>
                  <a:lnTo>
                    <a:pt x="3224" y="488"/>
                  </a:lnTo>
                  <a:lnTo>
                    <a:pt x="3075" y="375"/>
                  </a:lnTo>
                  <a:lnTo>
                    <a:pt x="2925" y="263"/>
                  </a:lnTo>
                  <a:lnTo>
                    <a:pt x="2756" y="169"/>
                  </a:lnTo>
                  <a:lnTo>
                    <a:pt x="2568" y="113"/>
                  </a:lnTo>
                  <a:lnTo>
                    <a:pt x="2400" y="56"/>
                  </a:lnTo>
                  <a:lnTo>
                    <a:pt x="2212" y="19"/>
                  </a:lnTo>
                  <a:lnTo>
                    <a:pt x="2025"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5" name="Google Shape;1965;p38"/>
            <p:cNvSpPr/>
            <p:nvPr/>
          </p:nvSpPr>
          <p:spPr>
            <a:xfrm>
              <a:off x="6228050" y="3461125"/>
              <a:ext cx="71250" cy="66100"/>
            </a:xfrm>
            <a:custGeom>
              <a:avLst/>
              <a:gdLst/>
              <a:ahLst/>
              <a:cxnLst/>
              <a:rect l="l" t="t" r="r" b="b"/>
              <a:pathLst>
                <a:path w="2850" h="2644" extrusionOk="0">
                  <a:moveTo>
                    <a:pt x="2494" y="1"/>
                  </a:moveTo>
                  <a:lnTo>
                    <a:pt x="2344" y="19"/>
                  </a:lnTo>
                  <a:lnTo>
                    <a:pt x="2212" y="38"/>
                  </a:lnTo>
                  <a:lnTo>
                    <a:pt x="2063" y="76"/>
                  </a:lnTo>
                  <a:lnTo>
                    <a:pt x="1931" y="132"/>
                  </a:lnTo>
                  <a:lnTo>
                    <a:pt x="1650" y="263"/>
                  </a:lnTo>
                  <a:lnTo>
                    <a:pt x="1388" y="432"/>
                  </a:lnTo>
                  <a:lnTo>
                    <a:pt x="1181" y="582"/>
                  </a:lnTo>
                  <a:lnTo>
                    <a:pt x="919" y="807"/>
                  </a:lnTo>
                  <a:lnTo>
                    <a:pt x="619" y="1088"/>
                  </a:lnTo>
                  <a:lnTo>
                    <a:pt x="432" y="1257"/>
                  </a:lnTo>
                  <a:lnTo>
                    <a:pt x="282" y="1463"/>
                  </a:lnTo>
                  <a:lnTo>
                    <a:pt x="132" y="1707"/>
                  </a:lnTo>
                  <a:lnTo>
                    <a:pt x="75" y="1819"/>
                  </a:lnTo>
                  <a:lnTo>
                    <a:pt x="38" y="1932"/>
                  </a:lnTo>
                  <a:lnTo>
                    <a:pt x="0" y="2063"/>
                  </a:lnTo>
                  <a:lnTo>
                    <a:pt x="0" y="2175"/>
                  </a:lnTo>
                  <a:lnTo>
                    <a:pt x="0" y="2307"/>
                  </a:lnTo>
                  <a:lnTo>
                    <a:pt x="38" y="2438"/>
                  </a:lnTo>
                  <a:lnTo>
                    <a:pt x="300" y="2550"/>
                  </a:lnTo>
                  <a:lnTo>
                    <a:pt x="582" y="2625"/>
                  </a:lnTo>
                  <a:lnTo>
                    <a:pt x="863" y="2644"/>
                  </a:lnTo>
                  <a:lnTo>
                    <a:pt x="1144" y="2644"/>
                  </a:lnTo>
                  <a:lnTo>
                    <a:pt x="1425" y="2588"/>
                  </a:lnTo>
                  <a:lnTo>
                    <a:pt x="1706" y="2475"/>
                  </a:lnTo>
                  <a:lnTo>
                    <a:pt x="1838" y="2419"/>
                  </a:lnTo>
                  <a:lnTo>
                    <a:pt x="1969" y="2344"/>
                  </a:lnTo>
                  <a:lnTo>
                    <a:pt x="2100" y="2250"/>
                  </a:lnTo>
                  <a:lnTo>
                    <a:pt x="2212" y="2157"/>
                  </a:lnTo>
                  <a:lnTo>
                    <a:pt x="2325" y="2044"/>
                  </a:lnTo>
                  <a:lnTo>
                    <a:pt x="2419" y="1932"/>
                  </a:lnTo>
                  <a:lnTo>
                    <a:pt x="2587" y="1707"/>
                  </a:lnTo>
                  <a:lnTo>
                    <a:pt x="2719" y="1444"/>
                  </a:lnTo>
                  <a:lnTo>
                    <a:pt x="2794" y="1182"/>
                  </a:lnTo>
                  <a:lnTo>
                    <a:pt x="2850" y="901"/>
                  </a:lnTo>
                  <a:lnTo>
                    <a:pt x="2850" y="619"/>
                  </a:lnTo>
                  <a:lnTo>
                    <a:pt x="2812" y="338"/>
                  </a:lnTo>
                  <a:lnTo>
                    <a:pt x="2737" y="76"/>
                  </a:lnTo>
                  <a:lnTo>
                    <a:pt x="2625" y="19"/>
                  </a:lnTo>
                  <a:lnTo>
                    <a:pt x="2494"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966" name="Google Shape;1966;p38"/>
          <p:cNvGrpSpPr/>
          <p:nvPr/>
        </p:nvGrpSpPr>
        <p:grpSpPr>
          <a:xfrm>
            <a:off x="7339834" y="645733"/>
            <a:ext cx="245856" cy="244739"/>
            <a:chOff x="5546700" y="4021800"/>
            <a:chExt cx="307975" cy="306575"/>
          </a:xfrm>
        </p:grpSpPr>
        <p:sp>
          <p:nvSpPr>
            <p:cNvPr id="1967" name="Google Shape;1967;p38"/>
            <p:cNvSpPr/>
            <p:nvPr/>
          </p:nvSpPr>
          <p:spPr>
            <a:xfrm>
              <a:off x="5546700" y="4021800"/>
              <a:ext cx="307975" cy="306575"/>
            </a:xfrm>
            <a:custGeom>
              <a:avLst/>
              <a:gdLst/>
              <a:ahLst/>
              <a:cxnLst/>
              <a:rect l="l" t="t" r="r" b="b"/>
              <a:pathLst>
                <a:path w="12319" h="12263" extrusionOk="0">
                  <a:moveTo>
                    <a:pt x="7778" y="578"/>
                  </a:moveTo>
                  <a:lnTo>
                    <a:pt x="7797" y="596"/>
                  </a:lnTo>
                  <a:lnTo>
                    <a:pt x="8057" y="2103"/>
                  </a:lnTo>
                  <a:lnTo>
                    <a:pt x="8299" y="3611"/>
                  </a:lnTo>
                  <a:lnTo>
                    <a:pt x="8336" y="3834"/>
                  </a:lnTo>
                  <a:lnTo>
                    <a:pt x="8932" y="3890"/>
                  </a:lnTo>
                  <a:lnTo>
                    <a:pt x="11574" y="4150"/>
                  </a:lnTo>
                  <a:lnTo>
                    <a:pt x="11630" y="4169"/>
                  </a:lnTo>
                  <a:lnTo>
                    <a:pt x="11686" y="4206"/>
                  </a:lnTo>
                  <a:lnTo>
                    <a:pt x="11723" y="4262"/>
                  </a:lnTo>
                  <a:lnTo>
                    <a:pt x="11741" y="4299"/>
                  </a:lnTo>
                  <a:lnTo>
                    <a:pt x="11741" y="4336"/>
                  </a:lnTo>
                  <a:lnTo>
                    <a:pt x="11704" y="4373"/>
                  </a:lnTo>
                  <a:lnTo>
                    <a:pt x="8969" y="5695"/>
                  </a:lnTo>
                  <a:lnTo>
                    <a:pt x="9006" y="5918"/>
                  </a:lnTo>
                  <a:lnTo>
                    <a:pt x="9192" y="6904"/>
                  </a:lnTo>
                  <a:lnTo>
                    <a:pt x="9360" y="7909"/>
                  </a:lnTo>
                  <a:lnTo>
                    <a:pt x="9657" y="9881"/>
                  </a:lnTo>
                  <a:lnTo>
                    <a:pt x="9899" y="11444"/>
                  </a:lnTo>
                  <a:lnTo>
                    <a:pt x="9899" y="11518"/>
                  </a:lnTo>
                  <a:lnTo>
                    <a:pt x="9881" y="11574"/>
                  </a:lnTo>
                  <a:lnTo>
                    <a:pt x="9844" y="11630"/>
                  </a:lnTo>
                  <a:lnTo>
                    <a:pt x="9806" y="11667"/>
                  </a:lnTo>
                  <a:lnTo>
                    <a:pt x="9750" y="11686"/>
                  </a:lnTo>
                  <a:lnTo>
                    <a:pt x="9713" y="11667"/>
                  </a:lnTo>
                  <a:lnTo>
                    <a:pt x="9676" y="11667"/>
                  </a:lnTo>
                  <a:lnTo>
                    <a:pt x="9620" y="11630"/>
                  </a:lnTo>
                  <a:lnTo>
                    <a:pt x="8597" y="10644"/>
                  </a:lnTo>
                  <a:lnTo>
                    <a:pt x="7573" y="9639"/>
                  </a:lnTo>
                  <a:lnTo>
                    <a:pt x="6587" y="8597"/>
                  </a:lnTo>
                  <a:lnTo>
                    <a:pt x="5601" y="7555"/>
                  </a:lnTo>
                  <a:lnTo>
                    <a:pt x="5452" y="7388"/>
                  </a:lnTo>
                  <a:lnTo>
                    <a:pt x="5266" y="7481"/>
                  </a:lnTo>
                  <a:lnTo>
                    <a:pt x="801" y="9621"/>
                  </a:lnTo>
                  <a:lnTo>
                    <a:pt x="726" y="9639"/>
                  </a:lnTo>
                  <a:lnTo>
                    <a:pt x="670" y="9621"/>
                  </a:lnTo>
                  <a:lnTo>
                    <a:pt x="633" y="9583"/>
                  </a:lnTo>
                  <a:lnTo>
                    <a:pt x="596" y="9565"/>
                  </a:lnTo>
                  <a:lnTo>
                    <a:pt x="577" y="9528"/>
                  </a:lnTo>
                  <a:lnTo>
                    <a:pt x="577" y="9490"/>
                  </a:lnTo>
                  <a:lnTo>
                    <a:pt x="577" y="9453"/>
                  </a:lnTo>
                  <a:lnTo>
                    <a:pt x="615" y="9416"/>
                  </a:lnTo>
                  <a:lnTo>
                    <a:pt x="1433" y="8560"/>
                  </a:lnTo>
                  <a:lnTo>
                    <a:pt x="2233" y="7685"/>
                  </a:lnTo>
                  <a:lnTo>
                    <a:pt x="3033" y="6792"/>
                  </a:lnTo>
                  <a:lnTo>
                    <a:pt x="3815" y="5862"/>
                  </a:lnTo>
                  <a:lnTo>
                    <a:pt x="3964" y="5676"/>
                  </a:lnTo>
                  <a:lnTo>
                    <a:pt x="3815" y="5490"/>
                  </a:lnTo>
                  <a:lnTo>
                    <a:pt x="2978" y="4485"/>
                  </a:lnTo>
                  <a:lnTo>
                    <a:pt x="2196" y="3499"/>
                  </a:lnTo>
                  <a:lnTo>
                    <a:pt x="2159" y="3443"/>
                  </a:lnTo>
                  <a:lnTo>
                    <a:pt x="2140" y="3369"/>
                  </a:lnTo>
                  <a:lnTo>
                    <a:pt x="2140" y="3294"/>
                  </a:lnTo>
                  <a:lnTo>
                    <a:pt x="2178" y="3238"/>
                  </a:lnTo>
                  <a:lnTo>
                    <a:pt x="2196" y="3220"/>
                  </a:lnTo>
                  <a:lnTo>
                    <a:pt x="2233" y="3220"/>
                  </a:lnTo>
                  <a:lnTo>
                    <a:pt x="5620" y="3555"/>
                  </a:lnTo>
                  <a:lnTo>
                    <a:pt x="5731" y="3425"/>
                  </a:lnTo>
                  <a:lnTo>
                    <a:pt x="6252" y="2699"/>
                  </a:lnTo>
                  <a:lnTo>
                    <a:pt x="6736" y="2010"/>
                  </a:lnTo>
                  <a:lnTo>
                    <a:pt x="7220" y="1303"/>
                  </a:lnTo>
                  <a:lnTo>
                    <a:pt x="7685" y="615"/>
                  </a:lnTo>
                  <a:lnTo>
                    <a:pt x="7704" y="596"/>
                  </a:lnTo>
                  <a:lnTo>
                    <a:pt x="7741" y="578"/>
                  </a:lnTo>
                  <a:close/>
                  <a:moveTo>
                    <a:pt x="7704" y="1"/>
                  </a:moveTo>
                  <a:lnTo>
                    <a:pt x="7592" y="19"/>
                  </a:lnTo>
                  <a:lnTo>
                    <a:pt x="7499" y="57"/>
                  </a:lnTo>
                  <a:lnTo>
                    <a:pt x="7406" y="94"/>
                  </a:lnTo>
                  <a:lnTo>
                    <a:pt x="7332" y="150"/>
                  </a:lnTo>
                  <a:lnTo>
                    <a:pt x="7257" y="224"/>
                  </a:lnTo>
                  <a:lnTo>
                    <a:pt x="7201" y="299"/>
                  </a:lnTo>
                  <a:lnTo>
                    <a:pt x="6755" y="950"/>
                  </a:lnTo>
                  <a:lnTo>
                    <a:pt x="6308" y="1620"/>
                  </a:lnTo>
                  <a:lnTo>
                    <a:pt x="5843" y="2271"/>
                  </a:lnTo>
                  <a:lnTo>
                    <a:pt x="5359" y="2959"/>
                  </a:lnTo>
                  <a:lnTo>
                    <a:pt x="2289" y="2643"/>
                  </a:lnTo>
                  <a:lnTo>
                    <a:pt x="2103" y="2643"/>
                  </a:lnTo>
                  <a:lnTo>
                    <a:pt x="2010" y="2662"/>
                  </a:lnTo>
                  <a:lnTo>
                    <a:pt x="1917" y="2699"/>
                  </a:lnTo>
                  <a:lnTo>
                    <a:pt x="1843" y="2755"/>
                  </a:lnTo>
                  <a:lnTo>
                    <a:pt x="1787" y="2811"/>
                  </a:lnTo>
                  <a:lnTo>
                    <a:pt x="1712" y="2885"/>
                  </a:lnTo>
                  <a:lnTo>
                    <a:pt x="1657" y="2959"/>
                  </a:lnTo>
                  <a:lnTo>
                    <a:pt x="1619" y="3071"/>
                  </a:lnTo>
                  <a:lnTo>
                    <a:pt x="1582" y="3183"/>
                  </a:lnTo>
                  <a:lnTo>
                    <a:pt x="1563" y="3294"/>
                  </a:lnTo>
                  <a:lnTo>
                    <a:pt x="1582" y="3406"/>
                  </a:lnTo>
                  <a:lnTo>
                    <a:pt x="1582" y="3536"/>
                  </a:lnTo>
                  <a:lnTo>
                    <a:pt x="1619" y="3648"/>
                  </a:lnTo>
                  <a:lnTo>
                    <a:pt x="1675" y="3741"/>
                  </a:lnTo>
                  <a:lnTo>
                    <a:pt x="1731" y="3852"/>
                  </a:lnTo>
                  <a:lnTo>
                    <a:pt x="2457" y="4764"/>
                  </a:lnTo>
                  <a:lnTo>
                    <a:pt x="3219" y="5676"/>
                  </a:lnTo>
                  <a:lnTo>
                    <a:pt x="2475" y="6550"/>
                  </a:lnTo>
                  <a:lnTo>
                    <a:pt x="1731" y="7388"/>
                  </a:lnTo>
                  <a:lnTo>
                    <a:pt x="968" y="8206"/>
                  </a:lnTo>
                  <a:lnTo>
                    <a:pt x="205" y="9007"/>
                  </a:lnTo>
                  <a:lnTo>
                    <a:pt x="131" y="9100"/>
                  </a:lnTo>
                  <a:lnTo>
                    <a:pt x="56" y="9211"/>
                  </a:lnTo>
                  <a:lnTo>
                    <a:pt x="19" y="9323"/>
                  </a:lnTo>
                  <a:lnTo>
                    <a:pt x="1" y="9435"/>
                  </a:lnTo>
                  <a:lnTo>
                    <a:pt x="1" y="9565"/>
                  </a:lnTo>
                  <a:lnTo>
                    <a:pt x="19" y="9676"/>
                  </a:lnTo>
                  <a:lnTo>
                    <a:pt x="56" y="9788"/>
                  </a:lnTo>
                  <a:lnTo>
                    <a:pt x="131" y="9900"/>
                  </a:lnTo>
                  <a:lnTo>
                    <a:pt x="205" y="9993"/>
                  </a:lnTo>
                  <a:lnTo>
                    <a:pt x="317" y="10067"/>
                  </a:lnTo>
                  <a:lnTo>
                    <a:pt x="428" y="10142"/>
                  </a:lnTo>
                  <a:lnTo>
                    <a:pt x="540" y="10179"/>
                  </a:lnTo>
                  <a:lnTo>
                    <a:pt x="670" y="10197"/>
                  </a:lnTo>
                  <a:lnTo>
                    <a:pt x="801" y="10197"/>
                  </a:lnTo>
                  <a:lnTo>
                    <a:pt x="931" y="10179"/>
                  </a:lnTo>
                  <a:lnTo>
                    <a:pt x="1042" y="10142"/>
                  </a:lnTo>
                  <a:lnTo>
                    <a:pt x="5322" y="8095"/>
                  </a:lnTo>
                  <a:lnTo>
                    <a:pt x="6271" y="9118"/>
                  </a:lnTo>
                  <a:lnTo>
                    <a:pt x="7239" y="10123"/>
                  </a:lnTo>
                  <a:lnTo>
                    <a:pt x="8225" y="11091"/>
                  </a:lnTo>
                  <a:lnTo>
                    <a:pt x="9229" y="12039"/>
                  </a:lnTo>
                  <a:lnTo>
                    <a:pt x="9341" y="12133"/>
                  </a:lnTo>
                  <a:lnTo>
                    <a:pt x="9471" y="12207"/>
                  </a:lnTo>
                  <a:lnTo>
                    <a:pt x="9602" y="12244"/>
                  </a:lnTo>
                  <a:lnTo>
                    <a:pt x="9732" y="12263"/>
                  </a:lnTo>
                  <a:lnTo>
                    <a:pt x="9899" y="12226"/>
                  </a:lnTo>
                  <a:lnTo>
                    <a:pt x="10067" y="12170"/>
                  </a:lnTo>
                  <a:lnTo>
                    <a:pt x="10160" y="12114"/>
                  </a:lnTo>
                  <a:lnTo>
                    <a:pt x="10253" y="12021"/>
                  </a:lnTo>
                  <a:lnTo>
                    <a:pt x="10327" y="11928"/>
                  </a:lnTo>
                  <a:lnTo>
                    <a:pt x="10402" y="11835"/>
                  </a:lnTo>
                  <a:lnTo>
                    <a:pt x="10439" y="11723"/>
                  </a:lnTo>
                  <a:lnTo>
                    <a:pt x="10458" y="11593"/>
                  </a:lnTo>
                  <a:lnTo>
                    <a:pt x="10476" y="11481"/>
                  </a:lnTo>
                  <a:lnTo>
                    <a:pt x="10458" y="11351"/>
                  </a:lnTo>
                  <a:lnTo>
                    <a:pt x="10234" y="9807"/>
                  </a:lnTo>
                  <a:lnTo>
                    <a:pt x="9955" y="7927"/>
                  </a:lnTo>
                  <a:lnTo>
                    <a:pt x="9788" y="6978"/>
                  </a:lnTo>
                  <a:lnTo>
                    <a:pt x="9620" y="6029"/>
                  </a:lnTo>
                  <a:lnTo>
                    <a:pt x="11946" y="4894"/>
                  </a:lnTo>
                  <a:lnTo>
                    <a:pt x="12039" y="4839"/>
                  </a:lnTo>
                  <a:lnTo>
                    <a:pt x="12132" y="4783"/>
                  </a:lnTo>
                  <a:lnTo>
                    <a:pt x="12188" y="4690"/>
                  </a:lnTo>
                  <a:lnTo>
                    <a:pt x="12244" y="4615"/>
                  </a:lnTo>
                  <a:lnTo>
                    <a:pt x="12281" y="4522"/>
                  </a:lnTo>
                  <a:lnTo>
                    <a:pt x="12318" y="4411"/>
                  </a:lnTo>
                  <a:lnTo>
                    <a:pt x="12318" y="4318"/>
                  </a:lnTo>
                  <a:lnTo>
                    <a:pt x="12300" y="4206"/>
                  </a:lnTo>
                  <a:lnTo>
                    <a:pt x="12281" y="4094"/>
                  </a:lnTo>
                  <a:lnTo>
                    <a:pt x="12225" y="3964"/>
                  </a:lnTo>
                  <a:lnTo>
                    <a:pt x="12151" y="3871"/>
                  </a:lnTo>
                  <a:lnTo>
                    <a:pt x="12076" y="3778"/>
                  </a:lnTo>
                  <a:lnTo>
                    <a:pt x="11983" y="3704"/>
                  </a:lnTo>
                  <a:lnTo>
                    <a:pt x="11872" y="3648"/>
                  </a:lnTo>
                  <a:lnTo>
                    <a:pt x="11760" y="3592"/>
                  </a:lnTo>
                  <a:lnTo>
                    <a:pt x="11630" y="3573"/>
                  </a:lnTo>
                  <a:lnTo>
                    <a:pt x="8988" y="3313"/>
                  </a:lnTo>
                  <a:lnTo>
                    <a:pt x="8839" y="3294"/>
                  </a:lnTo>
                  <a:lnTo>
                    <a:pt x="8615" y="1899"/>
                  </a:lnTo>
                  <a:lnTo>
                    <a:pt x="8374" y="503"/>
                  </a:lnTo>
                  <a:lnTo>
                    <a:pt x="8355" y="410"/>
                  </a:lnTo>
                  <a:lnTo>
                    <a:pt x="8318" y="317"/>
                  </a:lnTo>
                  <a:lnTo>
                    <a:pt x="8262" y="243"/>
                  </a:lnTo>
                  <a:lnTo>
                    <a:pt x="8206" y="187"/>
                  </a:lnTo>
                  <a:lnTo>
                    <a:pt x="8150" y="131"/>
                  </a:lnTo>
                  <a:lnTo>
                    <a:pt x="8076" y="75"/>
                  </a:lnTo>
                  <a:lnTo>
                    <a:pt x="8001" y="38"/>
                  </a:lnTo>
                  <a:lnTo>
                    <a:pt x="7908" y="19"/>
                  </a:lnTo>
                  <a:lnTo>
                    <a:pt x="7797"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8" name="Google Shape;1968;p38"/>
            <p:cNvSpPr/>
            <p:nvPr/>
          </p:nvSpPr>
          <p:spPr>
            <a:xfrm>
              <a:off x="5601600" y="4193925"/>
              <a:ext cx="194450" cy="59100"/>
            </a:xfrm>
            <a:custGeom>
              <a:avLst/>
              <a:gdLst/>
              <a:ahLst/>
              <a:cxnLst/>
              <a:rect l="l" t="t" r="r" b="b"/>
              <a:pathLst>
                <a:path w="7778" h="2364" extrusionOk="0">
                  <a:moveTo>
                    <a:pt x="1600" y="0"/>
                  </a:moveTo>
                  <a:lnTo>
                    <a:pt x="1117" y="19"/>
                  </a:lnTo>
                  <a:lnTo>
                    <a:pt x="651" y="56"/>
                  </a:lnTo>
                  <a:lnTo>
                    <a:pt x="428" y="93"/>
                  </a:lnTo>
                  <a:lnTo>
                    <a:pt x="186" y="149"/>
                  </a:lnTo>
                  <a:lnTo>
                    <a:pt x="130" y="168"/>
                  </a:lnTo>
                  <a:lnTo>
                    <a:pt x="93" y="186"/>
                  </a:lnTo>
                  <a:lnTo>
                    <a:pt x="56" y="224"/>
                  </a:lnTo>
                  <a:lnTo>
                    <a:pt x="19" y="261"/>
                  </a:lnTo>
                  <a:lnTo>
                    <a:pt x="0" y="354"/>
                  </a:lnTo>
                  <a:lnTo>
                    <a:pt x="0" y="466"/>
                  </a:lnTo>
                  <a:lnTo>
                    <a:pt x="56" y="559"/>
                  </a:lnTo>
                  <a:lnTo>
                    <a:pt x="130" y="633"/>
                  </a:lnTo>
                  <a:lnTo>
                    <a:pt x="168" y="652"/>
                  </a:lnTo>
                  <a:lnTo>
                    <a:pt x="223" y="670"/>
                  </a:lnTo>
                  <a:lnTo>
                    <a:pt x="335" y="670"/>
                  </a:lnTo>
                  <a:lnTo>
                    <a:pt x="763" y="577"/>
                  </a:lnTo>
                  <a:lnTo>
                    <a:pt x="1191" y="540"/>
                  </a:lnTo>
                  <a:lnTo>
                    <a:pt x="1638" y="540"/>
                  </a:lnTo>
                  <a:lnTo>
                    <a:pt x="2084" y="559"/>
                  </a:lnTo>
                  <a:lnTo>
                    <a:pt x="2531" y="596"/>
                  </a:lnTo>
                  <a:lnTo>
                    <a:pt x="2977" y="652"/>
                  </a:lnTo>
                  <a:lnTo>
                    <a:pt x="3833" y="800"/>
                  </a:lnTo>
                  <a:lnTo>
                    <a:pt x="4317" y="875"/>
                  </a:lnTo>
                  <a:lnTo>
                    <a:pt x="4782" y="1005"/>
                  </a:lnTo>
                  <a:lnTo>
                    <a:pt x="5229" y="1135"/>
                  </a:lnTo>
                  <a:lnTo>
                    <a:pt x="5675" y="1303"/>
                  </a:lnTo>
                  <a:lnTo>
                    <a:pt x="6103" y="1489"/>
                  </a:lnTo>
                  <a:lnTo>
                    <a:pt x="6512" y="1731"/>
                  </a:lnTo>
                  <a:lnTo>
                    <a:pt x="6922" y="1991"/>
                  </a:lnTo>
                  <a:lnTo>
                    <a:pt x="7294" y="2289"/>
                  </a:lnTo>
                  <a:lnTo>
                    <a:pt x="7350" y="2326"/>
                  </a:lnTo>
                  <a:lnTo>
                    <a:pt x="7406" y="2345"/>
                  </a:lnTo>
                  <a:lnTo>
                    <a:pt x="7517" y="2363"/>
                  </a:lnTo>
                  <a:lnTo>
                    <a:pt x="7610" y="2326"/>
                  </a:lnTo>
                  <a:lnTo>
                    <a:pt x="7685" y="2270"/>
                  </a:lnTo>
                  <a:lnTo>
                    <a:pt x="7741" y="2196"/>
                  </a:lnTo>
                  <a:lnTo>
                    <a:pt x="7778" y="2103"/>
                  </a:lnTo>
                  <a:lnTo>
                    <a:pt x="7778" y="2047"/>
                  </a:lnTo>
                  <a:lnTo>
                    <a:pt x="7759" y="2010"/>
                  </a:lnTo>
                  <a:lnTo>
                    <a:pt x="7722" y="1954"/>
                  </a:lnTo>
                  <a:lnTo>
                    <a:pt x="7685" y="1917"/>
                  </a:lnTo>
                  <a:lnTo>
                    <a:pt x="7275" y="1582"/>
                  </a:lnTo>
                  <a:lnTo>
                    <a:pt x="6847" y="1303"/>
                  </a:lnTo>
                  <a:lnTo>
                    <a:pt x="6401" y="1042"/>
                  </a:lnTo>
                  <a:lnTo>
                    <a:pt x="5954" y="838"/>
                  </a:lnTo>
                  <a:lnTo>
                    <a:pt x="5489" y="652"/>
                  </a:lnTo>
                  <a:lnTo>
                    <a:pt x="4987" y="503"/>
                  </a:lnTo>
                  <a:lnTo>
                    <a:pt x="4503" y="373"/>
                  </a:lnTo>
                  <a:lnTo>
                    <a:pt x="3982" y="280"/>
                  </a:lnTo>
                  <a:lnTo>
                    <a:pt x="3052" y="131"/>
                  </a:lnTo>
                  <a:lnTo>
                    <a:pt x="2568" y="75"/>
                  </a:lnTo>
                  <a:lnTo>
                    <a:pt x="2084" y="19"/>
                  </a:lnTo>
                  <a:lnTo>
                    <a:pt x="1600"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9" name="Google Shape;1969;p38"/>
            <p:cNvSpPr/>
            <p:nvPr/>
          </p:nvSpPr>
          <p:spPr>
            <a:xfrm>
              <a:off x="5624375" y="4167400"/>
              <a:ext cx="165175" cy="46075"/>
            </a:xfrm>
            <a:custGeom>
              <a:avLst/>
              <a:gdLst/>
              <a:ahLst/>
              <a:cxnLst/>
              <a:rect l="l" t="t" r="r" b="b"/>
              <a:pathLst>
                <a:path w="6607" h="1843" extrusionOk="0">
                  <a:moveTo>
                    <a:pt x="1787" y="1"/>
                  </a:moveTo>
                  <a:lnTo>
                    <a:pt x="1024" y="19"/>
                  </a:lnTo>
                  <a:lnTo>
                    <a:pt x="633" y="38"/>
                  </a:lnTo>
                  <a:lnTo>
                    <a:pt x="187" y="38"/>
                  </a:lnTo>
                  <a:lnTo>
                    <a:pt x="150" y="57"/>
                  </a:lnTo>
                  <a:lnTo>
                    <a:pt x="94" y="75"/>
                  </a:lnTo>
                  <a:lnTo>
                    <a:pt x="57" y="112"/>
                  </a:lnTo>
                  <a:lnTo>
                    <a:pt x="19" y="205"/>
                  </a:lnTo>
                  <a:lnTo>
                    <a:pt x="1" y="299"/>
                  </a:lnTo>
                  <a:lnTo>
                    <a:pt x="19" y="392"/>
                  </a:lnTo>
                  <a:lnTo>
                    <a:pt x="57" y="485"/>
                  </a:lnTo>
                  <a:lnTo>
                    <a:pt x="94" y="522"/>
                  </a:lnTo>
                  <a:lnTo>
                    <a:pt x="150" y="540"/>
                  </a:lnTo>
                  <a:lnTo>
                    <a:pt x="187" y="559"/>
                  </a:lnTo>
                  <a:lnTo>
                    <a:pt x="261" y="578"/>
                  </a:lnTo>
                  <a:lnTo>
                    <a:pt x="1006" y="578"/>
                  </a:lnTo>
                  <a:lnTo>
                    <a:pt x="1750" y="559"/>
                  </a:lnTo>
                  <a:lnTo>
                    <a:pt x="2122" y="559"/>
                  </a:lnTo>
                  <a:lnTo>
                    <a:pt x="2494" y="578"/>
                  </a:lnTo>
                  <a:lnTo>
                    <a:pt x="2885" y="615"/>
                  </a:lnTo>
                  <a:lnTo>
                    <a:pt x="3257" y="671"/>
                  </a:lnTo>
                  <a:lnTo>
                    <a:pt x="3648" y="745"/>
                  </a:lnTo>
                  <a:lnTo>
                    <a:pt x="4039" y="838"/>
                  </a:lnTo>
                  <a:lnTo>
                    <a:pt x="4411" y="950"/>
                  </a:lnTo>
                  <a:lnTo>
                    <a:pt x="4783" y="1080"/>
                  </a:lnTo>
                  <a:lnTo>
                    <a:pt x="5155" y="1229"/>
                  </a:lnTo>
                  <a:lnTo>
                    <a:pt x="5508" y="1396"/>
                  </a:lnTo>
                  <a:lnTo>
                    <a:pt x="5862" y="1582"/>
                  </a:lnTo>
                  <a:lnTo>
                    <a:pt x="6197" y="1787"/>
                  </a:lnTo>
                  <a:lnTo>
                    <a:pt x="6253" y="1824"/>
                  </a:lnTo>
                  <a:lnTo>
                    <a:pt x="6309" y="1824"/>
                  </a:lnTo>
                  <a:lnTo>
                    <a:pt x="6364" y="1843"/>
                  </a:lnTo>
                  <a:lnTo>
                    <a:pt x="6420" y="1824"/>
                  </a:lnTo>
                  <a:lnTo>
                    <a:pt x="6495" y="1768"/>
                  </a:lnTo>
                  <a:lnTo>
                    <a:pt x="6550" y="1694"/>
                  </a:lnTo>
                  <a:lnTo>
                    <a:pt x="6588" y="1601"/>
                  </a:lnTo>
                  <a:lnTo>
                    <a:pt x="6606" y="1508"/>
                  </a:lnTo>
                  <a:lnTo>
                    <a:pt x="6588" y="1452"/>
                  </a:lnTo>
                  <a:lnTo>
                    <a:pt x="6569" y="1415"/>
                  </a:lnTo>
                  <a:lnTo>
                    <a:pt x="6532" y="1359"/>
                  </a:lnTo>
                  <a:lnTo>
                    <a:pt x="6476" y="1322"/>
                  </a:lnTo>
                  <a:lnTo>
                    <a:pt x="6122" y="1099"/>
                  </a:lnTo>
                  <a:lnTo>
                    <a:pt x="5750" y="913"/>
                  </a:lnTo>
                  <a:lnTo>
                    <a:pt x="5378" y="726"/>
                  </a:lnTo>
                  <a:lnTo>
                    <a:pt x="5006" y="578"/>
                  </a:lnTo>
                  <a:lnTo>
                    <a:pt x="4597" y="447"/>
                  </a:lnTo>
                  <a:lnTo>
                    <a:pt x="4206" y="336"/>
                  </a:lnTo>
                  <a:lnTo>
                    <a:pt x="3797" y="243"/>
                  </a:lnTo>
                  <a:lnTo>
                    <a:pt x="3387" y="150"/>
                  </a:lnTo>
                  <a:lnTo>
                    <a:pt x="2997" y="94"/>
                  </a:lnTo>
                  <a:lnTo>
                    <a:pt x="2587" y="38"/>
                  </a:lnTo>
                  <a:lnTo>
                    <a:pt x="2196" y="19"/>
                  </a:lnTo>
                  <a:lnTo>
                    <a:pt x="1787"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70" name="Google Shape;1970;p38"/>
            <p:cNvSpPr/>
            <p:nvPr/>
          </p:nvSpPr>
          <p:spPr>
            <a:xfrm>
              <a:off x="5606250" y="4121350"/>
              <a:ext cx="202825" cy="40025"/>
            </a:xfrm>
            <a:custGeom>
              <a:avLst/>
              <a:gdLst/>
              <a:ahLst/>
              <a:cxnLst/>
              <a:rect l="l" t="t" r="r" b="b"/>
              <a:pathLst>
                <a:path w="8113" h="1601" extrusionOk="0">
                  <a:moveTo>
                    <a:pt x="261" y="1"/>
                  </a:moveTo>
                  <a:lnTo>
                    <a:pt x="205" y="19"/>
                  </a:lnTo>
                  <a:lnTo>
                    <a:pt x="149" y="19"/>
                  </a:lnTo>
                  <a:lnTo>
                    <a:pt x="93" y="57"/>
                  </a:lnTo>
                  <a:lnTo>
                    <a:pt x="56" y="94"/>
                  </a:lnTo>
                  <a:lnTo>
                    <a:pt x="19" y="168"/>
                  </a:lnTo>
                  <a:lnTo>
                    <a:pt x="0" y="280"/>
                  </a:lnTo>
                  <a:lnTo>
                    <a:pt x="19" y="373"/>
                  </a:lnTo>
                  <a:lnTo>
                    <a:pt x="56" y="466"/>
                  </a:lnTo>
                  <a:lnTo>
                    <a:pt x="93" y="503"/>
                  </a:lnTo>
                  <a:lnTo>
                    <a:pt x="149" y="522"/>
                  </a:lnTo>
                  <a:lnTo>
                    <a:pt x="205" y="540"/>
                  </a:lnTo>
                  <a:lnTo>
                    <a:pt x="261" y="540"/>
                  </a:lnTo>
                  <a:lnTo>
                    <a:pt x="1210" y="559"/>
                  </a:lnTo>
                  <a:lnTo>
                    <a:pt x="2159" y="633"/>
                  </a:lnTo>
                  <a:lnTo>
                    <a:pt x="3089" y="726"/>
                  </a:lnTo>
                  <a:lnTo>
                    <a:pt x="4038" y="857"/>
                  </a:lnTo>
                  <a:lnTo>
                    <a:pt x="4987" y="1006"/>
                  </a:lnTo>
                  <a:lnTo>
                    <a:pt x="5917" y="1192"/>
                  </a:lnTo>
                  <a:lnTo>
                    <a:pt x="6847" y="1378"/>
                  </a:lnTo>
                  <a:lnTo>
                    <a:pt x="7778" y="1601"/>
                  </a:lnTo>
                  <a:lnTo>
                    <a:pt x="7889" y="1601"/>
                  </a:lnTo>
                  <a:lnTo>
                    <a:pt x="7945" y="1582"/>
                  </a:lnTo>
                  <a:lnTo>
                    <a:pt x="7982" y="1564"/>
                  </a:lnTo>
                  <a:lnTo>
                    <a:pt x="8057" y="1489"/>
                  </a:lnTo>
                  <a:lnTo>
                    <a:pt x="8094" y="1396"/>
                  </a:lnTo>
                  <a:lnTo>
                    <a:pt x="8113" y="1303"/>
                  </a:lnTo>
                  <a:lnTo>
                    <a:pt x="8076" y="1192"/>
                  </a:lnTo>
                  <a:lnTo>
                    <a:pt x="8057" y="1154"/>
                  </a:lnTo>
                  <a:lnTo>
                    <a:pt x="8020" y="1117"/>
                  </a:lnTo>
                  <a:lnTo>
                    <a:pt x="7964" y="1099"/>
                  </a:lnTo>
                  <a:lnTo>
                    <a:pt x="7908" y="1080"/>
                  </a:lnTo>
                  <a:lnTo>
                    <a:pt x="6978" y="857"/>
                  </a:lnTo>
                  <a:lnTo>
                    <a:pt x="6029" y="652"/>
                  </a:lnTo>
                  <a:lnTo>
                    <a:pt x="5080" y="485"/>
                  </a:lnTo>
                  <a:lnTo>
                    <a:pt x="4112" y="317"/>
                  </a:lnTo>
                  <a:lnTo>
                    <a:pt x="3145" y="187"/>
                  </a:lnTo>
                  <a:lnTo>
                    <a:pt x="2177" y="94"/>
                  </a:lnTo>
                  <a:lnTo>
                    <a:pt x="1228" y="38"/>
                  </a:lnTo>
                  <a:lnTo>
                    <a:pt x="261"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1" name="Google Shape;1971;p38"/>
            <p:cNvSpPr/>
            <p:nvPr/>
          </p:nvSpPr>
          <p:spPr>
            <a:xfrm>
              <a:off x="5683450" y="4094375"/>
              <a:ext cx="75400" cy="13975"/>
            </a:xfrm>
            <a:custGeom>
              <a:avLst/>
              <a:gdLst/>
              <a:ahLst/>
              <a:cxnLst/>
              <a:rect l="l" t="t" r="r" b="b"/>
              <a:pathLst>
                <a:path w="3016" h="559" extrusionOk="0">
                  <a:moveTo>
                    <a:pt x="1508" y="1"/>
                  </a:moveTo>
                  <a:lnTo>
                    <a:pt x="261" y="19"/>
                  </a:lnTo>
                  <a:lnTo>
                    <a:pt x="206" y="19"/>
                  </a:lnTo>
                  <a:lnTo>
                    <a:pt x="150" y="38"/>
                  </a:lnTo>
                  <a:lnTo>
                    <a:pt x="113" y="75"/>
                  </a:lnTo>
                  <a:lnTo>
                    <a:pt x="75" y="94"/>
                  </a:lnTo>
                  <a:lnTo>
                    <a:pt x="20" y="187"/>
                  </a:lnTo>
                  <a:lnTo>
                    <a:pt x="1" y="280"/>
                  </a:lnTo>
                  <a:lnTo>
                    <a:pt x="20" y="391"/>
                  </a:lnTo>
                  <a:lnTo>
                    <a:pt x="75" y="466"/>
                  </a:lnTo>
                  <a:lnTo>
                    <a:pt x="113" y="503"/>
                  </a:lnTo>
                  <a:lnTo>
                    <a:pt x="150" y="540"/>
                  </a:lnTo>
                  <a:lnTo>
                    <a:pt x="206" y="540"/>
                  </a:lnTo>
                  <a:lnTo>
                    <a:pt x="261" y="559"/>
                  </a:lnTo>
                  <a:lnTo>
                    <a:pt x="1508" y="540"/>
                  </a:lnTo>
                  <a:lnTo>
                    <a:pt x="2141" y="540"/>
                  </a:lnTo>
                  <a:lnTo>
                    <a:pt x="2755" y="559"/>
                  </a:lnTo>
                  <a:lnTo>
                    <a:pt x="2811" y="559"/>
                  </a:lnTo>
                  <a:lnTo>
                    <a:pt x="2866" y="540"/>
                  </a:lnTo>
                  <a:lnTo>
                    <a:pt x="2904" y="503"/>
                  </a:lnTo>
                  <a:lnTo>
                    <a:pt x="2941" y="484"/>
                  </a:lnTo>
                  <a:lnTo>
                    <a:pt x="2997" y="391"/>
                  </a:lnTo>
                  <a:lnTo>
                    <a:pt x="3015" y="298"/>
                  </a:lnTo>
                  <a:lnTo>
                    <a:pt x="2997" y="205"/>
                  </a:lnTo>
                  <a:lnTo>
                    <a:pt x="2941" y="112"/>
                  </a:lnTo>
                  <a:lnTo>
                    <a:pt x="2904" y="75"/>
                  </a:lnTo>
                  <a:lnTo>
                    <a:pt x="2866" y="38"/>
                  </a:lnTo>
                  <a:lnTo>
                    <a:pt x="2811" y="19"/>
                  </a:lnTo>
                  <a:lnTo>
                    <a:pt x="2755" y="19"/>
                  </a:lnTo>
                  <a:lnTo>
                    <a:pt x="2141"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972" name="Google Shape;1972;p38"/>
          <p:cNvGrpSpPr/>
          <p:nvPr/>
        </p:nvGrpSpPr>
        <p:grpSpPr>
          <a:xfrm flipH="1">
            <a:off x="1521908" y="622141"/>
            <a:ext cx="245856" cy="244739"/>
            <a:chOff x="5546700" y="4021800"/>
            <a:chExt cx="307975" cy="306575"/>
          </a:xfrm>
        </p:grpSpPr>
        <p:sp>
          <p:nvSpPr>
            <p:cNvPr id="1973" name="Google Shape;1973;p38"/>
            <p:cNvSpPr/>
            <p:nvPr/>
          </p:nvSpPr>
          <p:spPr>
            <a:xfrm>
              <a:off x="5546700" y="4021800"/>
              <a:ext cx="307975" cy="306575"/>
            </a:xfrm>
            <a:custGeom>
              <a:avLst/>
              <a:gdLst/>
              <a:ahLst/>
              <a:cxnLst/>
              <a:rect l="l" t="t" r="r" b="b"/>
              <a:pathLst>
                <a:path w="12319" h="12263" extrusionOk="0">
                  <a:moveTo>
                    <a:pt x="7778" y="578"/>
                  </a:moveTo>
                  <a:lnTo>
                    <a:pt x="7797" y="596"/>
                  </a:lnTo>
                  <a:lnTo>
                    <a:pt x="8057" y="2103"/>
                  </a:lnTo>
                  <a:lnTo>
                    <a:pt x="8299" y="3611"/>
                  </a:lnTo>
                  <a:lnTo>
                    <a:pt x="8336" y="3834"/>
                  </a:lnTo>
                  <a:lnTo>
                    <a:pt x="8932" y="3890"/>
                  </a:lnTo>
                  <a:lnTo>
                    <a:pt x="11574" y="4150"/>
                  </a:lnTo>
                  <a:lnTo>
                    <a:pt x="11630" y="4169"/>
                  </a:lnTo>
                  <a:lnTo>
                    <a:pt x="11686" y="4206"/>
                  </a:lnTo>
                  <a:lnTo>
                    <a:pt x="11723" y="4262"/>
                  </a:lnTo>
                  <a:lnTo>
                    <a:pt x="11741" y="4299"/>
                  </a:lnTo>
                  <a:lnTo>
                    <a:pt x="11741" y="4336"/>
                  </a:lnTo>
                  <a:lnTo>
                    <a:pt x="11704" y="4373"/>
                  </a:lnTo>
                  <a:lnTo>
                    <a:pt x="8969" y="5695"/>
                  </a:lnTo>
                  <a:lnTo>
                    <a:pt x="9006" y="5918"/>
                  </a:lnTo>
                  <a:lnTo>
                    <a:pt x="9192" y="6904"/>
                  </a:lnTo>
                  <a:lnTo>
                    <a:pt x="9360" y="7909"/>
                  </a:lnTo>
                  <a:lnTo>
                    <a:pt x="9657" y="9881"/>
                  </a:lnTo>
                  <a:lnTo>
                    <a:pt x="9899" y="11444"/>
                  </a:lnTo>
                  <a:lnTo>
                    <a:pt x="9899" y="11518"/>
                  </a:lnTo>
                  <a:lnTo>
                    <a:pt x="9881" y="11574"/>
                  </a:lnTo>
                  <a:lnTo>
                    <a:pt x="9844" y="11630"/>
                  </a:lnTo>
                  <a:lnTo>
                    <a:pt x="9806" y="11667"/>
                  </a:lnTo>
                  <a:lnTo>
                    <a:pt x="9750" y="11686"/>
                  </a:lnTo>
                  <a:lnTo>
                    <a:pt x="9713" y="11667"/>
                  </a:lnTo>
                  <a:lnTo>
                    <a:pt x="9676" y="11667"/>
                  </a:lnTo>
                  <a:lnTo>
                    <a:pt x="9620" y="11630"/>
                  </a:lnTo>
                  <a:lnTo>
                    <a:pt x="8597" y="10644"/>
                  </a:lnTo>
                  <a:lnTo>
                    <a:pt x="7573" y="9639"/>
                  </a:lnTo>
                  <a:lnTo>
                    <a:pt x="6587" y="8597"/>
                  </a:lnTo>
                  <a:lnTo>
                    <a:pt x="5601" y="7555"/>
                  </a:lnTo>
                  <a:lnTo>
                    <a:pt x="5452" y="7388"/>
                  </a:lnTo>
                  <a:lnTo>
                    <a:pt x="5266" y="7481"/>
                  </a:lnTo>
                  <a:lnTo>
                    <a:pt x="801" y="9621"/>
                  </a:lnTo>
                  <a:lnTo>
                    <a:pt x="726" y="9639"/>
                  </a:lnTo>
                  <a:lnTo>
                    <a:pt x="670" y="9621"/>
                  </a:lnTo>
                  <a:lnTo>
                    <a:pt x="633" y="9583"/>
                  </a:lnTo>
                  <a:lnTo>
                    <a:pt x="596" y="9565"/>
                  </a:lnTo>
                  <a:lnTo>
                    <a:pt x="577" y="9528"/>
                  </a:lnTo>
                  <a:lnTo>
                    <a:pt x="577" y="9490"/>
                  </a:lnTo>
                  <a:lnTo>
                    <a:pt x="577" y="9453"/>
                  </a:lnTo>
                  <a:lnTo>
                    <a:pt x="615" y="9416"/>
                  </a:lnTo>
                  <a:lnTo>
                    <a:pt x="1433" y="8560"/>
                  </a:lnTo>
                  <a:lnTo>
                    <a:pt x="2233" y="7685"/>
                  </a:lnTo>
                  <a:lnTo>
                    <a:pt x="3033" y="6792"/>
                  </a:lnTo>
                  <a:lnTo>
                    <a:pt x="3815" y="5862"/>
                  </a:lnTo>
                  <a:lnTo>
                    <a:pt x="3964" y="5676"/>
                  </a:lnTo>
                  <a:lnTo>
                    <a:pt x="3815" y="5490"/>
                  </a:lnTo>
                  <a:lnTo>
                    <a:pt x="2978" y="4485"/>
                  </a:lnTo>
                  <a:lnTo>
                    <a:pt x="2196" y="3499"/>
                  </a:lnTo>
                  <a:lnTo>
                    <a:pt x="2159" y="3443"/>
                  </a:lnTo>
                  <a:lnTo>
                    <a:pt x="2140" y="3369"/>
                  </a:lnTo>
                  <a:lnTo>
                    <a:pt x="2140" y="3294"/>
                  </a:lnTo>
                  <a:lnTo>
                    <a:pt x="2178" y="3238"/>
                  </a:lnTo>
                  <a:lnTo>
                    <a:pt x="2196" y="3220"/>
                  </a:lnTo>
                  <a:lnTo>
                    <a:pt x="2233" y="3220"/>
                  </a:lnTo>
                  <a:lnTo>
                    <a:pt x="5620" y="3555"/>
                  </a:lnTo>
                  <a:lnTo>
                    <a:pt x="5731" y="3425"/>
                  </a:lnTo>
                  <a:lnTo>
                    <a:pt x="6252" y="2699"/>
                  </a:lnTo>
                  <a:lnTo>
                    <a:pt x="6736" y="2010"/>
                  </a:lnTo>
                  <a:lnTo>
                    <a:pt x="7220" y="1303"/>
                  </a:lnTo>
                  <a:lnTo>
                    <a:pt x="7685" y="615"/>
                  </a:lnTo>
                  <a:lnTo>
                    <a:pt x="7704" y="596"/>
                  </a:lnTo>
                  <a:lnTo>
                    <a:pt x="7741" y="578"/>
                  </a:lnTo>
                  <a:close/>
                  <a:moveTo>
                    <a:pt x="7704" y="1"/>
                  </a:moveTo>
                  <a:lnTo>
                    <a:pt x="7592" y="19"/>
                  </a:lnTo>
                  <a:lnTo>
                    <a:pt x="7499" y="57"/>
                  </a:lnTo>
                  <a:lnTo>
                    <a:pt x="7406" y="94"/>
                  </a:lnTo>
                  <a:lnTo>
                    <a:pt x="7332" y="150"/>
                  </a:lnTo>
                  <a:lnTo>
                    <a:pt x="7257" y="224"/>
                  </a:lnTo>
                  <a:lnTo>
                    <a:pt x="7201" y="299"/>
                  </a:lnTo>
                  <a:lnTo>
                    <a:pt x="6755" y="950"/>
                  </a:lnTo>
                  <a:lnTo>
                    <a:pt x="6308" y="1620"/>
                  </a:lnTo>
                  <a:lnTo>
                    <a:pt x="5843" y="2271"/>
                  </a:lnTo>
                  <a:lnTo>
                    <a:pt x="5359" y="2959"/>
                  </a:lnTo>
                  <a:lnTo>
                    <a:pt x="2289" y="2643"/>
                  </a:lnTo>
                  <a:lnTo>
                    <a:pt x="2103" y="2643"/>
                  </a:lnTo>
                  <a:lnTo>
                    <a:pt x="2010" y="2662"/>
                  </a:lnTo>
                  <a:lnTo>
                    <a:pt x="1917" y="2699"/>
                  </a:lnTo>
                  <a:lnTo>
                    <a:pt x="1843" y="2755"/>
                  </a:lnTo>
                  <a:lnTo>
                    <a:pt x="1787" y="2811"/>
                  </a:lnTo>
                  <a:lnTo>
                    <a:pt x="1712" y="2885"/>
                  </a:lnTo>
                  <a:lnTo>
                    <a:pt x="1657" y="2959"/>
                  </a:lnTo>
                  <a:lnTo>
                    <a:pt x="1619" y="3071"/>
                  </a:lnTo>
                  <a:lnTo>
                    <a:pt x="1582" y="3183"/>
                  </a:lnTo>
                  <a:lnTo>
                    <a:pt x="1563" y="3294"/>
                  </a:lnTo>
                  <a:lnTo>
                    <a:pt x="1582" y="3406"/>
                  </a:lnTo>
                  <a:lnTo>
                    <a:pt x="1582" y="3536"/>
                  </a:lnTo>
                  <a:lnTo>
                    <a:pt x="1619" y="3648"/>
                  </a:lnTo>
                  <a:lnTo>
                    <a:pt x="1675" y="3741"/>
                  </a:lnTo>
                  <a:lnTo>
                    <a:pt x="1731" y="3852"/>
                  </a:lnTo>
                  <a:lnTo>
                    <a:pt x="2457" y="4764"/>
                  </a:lnTo>
                  <a:lnTo>
                    <a:pt x="3219" y="5676"/>
                  </a:lnTo>
                  <a:lnTo>
                    <a:pt x="2475" y="6550"/>
                  </a:lnTo>
                  <a:lnTo>
                    <a:pt x="1731" y="7388"/>
                  </a:lnTo>
                  <a:lnTo>
                    <a:pt x="968" y="8206"/>
                  </a:lnTo>
                  <a:lnTo>
                    <a:pt x="205" y="9007"/>
                  </a:lnTo>
                  <a:lnTo>
                    <a:pt x="131" y="9100"/>
                  </a:lnTo>
                  <a:lnTo>
                    <a:pt x="56" y="9211"/>
                  </a:lnTo>
                  <a:lnTo>
                    <a:pt x="19" y="9323"/>
                  </a:lnTo>
                  <a:lnTo>
                    <a:pt x="1" y="9435"/>
                  </a:lnTo>
                  <a:lnTo>
                    <a:pt x="1" y="9565"/>
                  </a:lnTo>
                  <a:lnTo>
                    <a:pt x="19" y="9676"/>
                  </a:lnTo>
                  <a:lnTo>
                    <a:pt x="56" y="9788"/>
                  </a:lnTo>
                  <a:lnTo>
                    <a:pt x="131" y="9900"/>
                  </a:lnTo>
                  <a:lnTo>
                    <a:pt x="205" y="9993"/>
                  </a:lnTo>
                  <a:lnTo>
                    <a:pt x="317" y="10067"/>
                  </a:lnTo>
                  <a:lnTo>
                    <a:pt x="428" y="10142"/>
                  </a:lnTo>
                  <a:lnTo>
                    <a:pt x="540" y="10179"/>
                  </a:lnTo>
                  <a:lnTo>
                    <a:pt x="670" y="10197"/>
                  </a:lnTo>
                  <a:lnTo>
                    <a:pt x="801" y="10197"/>
                  </a:lnTo>
                  <a:lnTo>
                    <a:pt x="931" y="10179"/>
                  </a:lnTo>
                  <a:lnTo>
                    <a:pt x="1042" y="10142"/>
                  </a:lnTo>
                  <a:lnTo>
                    <a:pt x="5322" y="8095"/>
                  </a:lnTo>
                  <a:lnTo>
                    <a:pt x="6271" y="9118"/>
                  </a:lnTo>
                  <a:lnTo>
                    <a:pt x="7239" y="10123"/>
                  </a:lnTo>
                  <a:lnTo>
                    <a:pt x="8225" y="11091"/>
                  </a:lnTo>
                  <a:lnTo>
                    <a:pt x="9229" y="12039"/>
                  </a:lnTo>
                  <a:lnTo>
                    <a:pt x="9341" y="12133"/>
                  </a:lnTo>
                  <a:lnTo>
                    <a:pt x="9471" y="12207"/>
                  </a:lnTo>
                  <a:lnTo>
                    <a:pt x="9602" y="12244"/>
                  </a:lnTo>
                  <a:lnTo>
                    <a:pt x="9732" y="12263"/>
                  </a:lnTo>
                  <a:lnTo>
                    <a:pt x="9899" y="12226"/>
                  </a:lnTo>
                  <a:lnTo>
                    <a:pt x="10067" y="12170"/>
                  </a:lnTo>
                  <a:lnTo>
                    <a:pt x="10160" y="12114"/>
                  </a:lnTo>
                  <a:lnTo>
                    <a:pt x="10253" y="12021"/>
                  </a:lnTo>
                  <a:lnTo>
                    <a:pt x="10327" y="11928"/>
                  </a:lnTo>
                  <a:lnTo>
                    <a:pt x="10402" y="11835"/>
                  </a:lnTo>
                  <a:lnTo>
                    <a:pt x="10439" y="11723"/>
                  </a:lnTo>
                  <a:lnTo>
                    <a:pt x="10458" y="11593"/>
                  </a:lnTo>
                  <a:lnTo>
                    <a:pt x="10476" y="11481"/>
                  </a:lnTo>
                  <a:lnTo>
                    <a:pt x="10458" y="11351"/>
                  </a:lnTo>
                  <a:lnTo>
                    <a:pt x="10234" y="9807"/>
                  </a:lnTo>
                  <a:lnTo>
                    <a:pt x="9955" y="7927"/>
                  </a:lnTo>
                  <a:lnTo>
                    <a:pt x="9788" y="6978"/>
                  </a:lnTo>
                  <a:lnTo>
                    <a:pt x="9620" y="6029"/>
                  </a:lnTo>
                  <a:lnTo>
                    <a:pt x="11946" y="4894"/>
                  </a:lnTo>
                  <a:lnTo>
                    <a:pt x="12039" y="4839"/>
                  </a:lnTo>
                  <a:lnTo>
                    <a:pt x="12132" y="4783"/>
                  </a:lnTo>
                  <a:lnTo>
                    <a:pt x="12188" y="4690"/>
                  </a:lnTo>
                  <a:lnTo>
                    <a:pt x="12244" y="4615"/>
                  </a:lnTo>
                  <a:lnTo>
                    <a:pt x="12281" y="4522"/>
                  </a:lnTo>
                  <a:lnTo>
                    <a:pt x="12318" y="4411"/>
                  </a:lnTo>
                  <a:lnTo>
                    <a:pt x="12318" y="4318"/>
                  </a:lnTo>
                  <a:lnTo>
                    <a:pt x="12300" y="4206"/>
                  </a:lnTo>
                  <a:lnTo>
                    <a:pt x="12281" y="4094"/>
                  </a:lnTo>
                  <a:lnTo>
                    <a:pt x="12225" y="3964"/>
                  </a:lnTo>
                  <a:lnTo>
                    <a:pt x="12151" y="3871"/>
                  </a:lnTo>
                  <a:lnTo>
                    <a:pt x="12076" y="3778"/>
                  </a:lnTo>
                  <a:lnTo>
                    <a:pt x="11983" y="3704"/>
                  </a:lnTo>
                  <a:lnTo>
                    <a:pt x="11872" y="3648"/>
                  </a:lnTo>
                  <a:lnTo>
                    <a:pt x="11760" y="3592"/>
                  </a:lnTo>
                  <a:lnTo>
                    <a:pt x="11630" y="3573"/>
                  </a:lnTo>
                  <a:lnTo>
                    <a:pt x="8988" y="3313"/>
                  </a:lnTo>
                  <a:lnTo>
                    <a:pt x="8839" y="3294"/>
                  </a:lnTo>
                  <a:lnTo>
                    <a:pt x="8615" y="1899"/>
                  </a:lnTo>
                  <a:lnTo>
                    <a:pt x="8374" y="503"/>
                  </a:lnTo>
                  <a:lnTo>
                    <a:pt x="8355" y="410"/>
                  </a:lnTo>
                  <a:lnTo>
                    <a:pt x="8318" y="317"/>
                  </a:lnTo>
                  <a:lnTo>
                    <a:pt x="8262" y="243"/>
                  </a:lnTo>
                  <a:lnTo>
                    <a:pt x="8206" y="187"/>
                  </a:lnTo>
                  <a:lnTo>
                    <a:pt x="8150" y="131"/>
                  </a:lnTo>
                  <a:lnTo>
                    <a:pt x="8076" y="75"/>
                  </a:lnTo>
                  <a:lnTo>
                    <a:pt x="8001" y="38"/>
                  </a:lnTo>
                  <a:lnTo>
                    <a:pt x="7908" y="19"/>
                  </a:lnTo>
                  <a:lnTo>
                    <a:pt x="7797"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4" name="Google Shape;1974;p38"/>
            <p:cNvSpPr/>
            <p:nvPr/>
          </p:nvSpPr>
          <p:spPr>
            <a:xfrm>
              <a:off x="5601600" y="4193925"/>
              <a:ext cx="194450" cy="59100"/>
            </a:xfrm>
            <a:custGeom>
              <a:avLst/>
              <a:gdLst/>
              <a:ahLst/>
              <a:cxnLst/>
              <a:rect l="l" t="t" r="r" b="b"/>
              <a:pathLst>
                <a:path w="7778" h="2364" extrusionOk="0">
                  <a:moveTo>
                    <a:pt x="1600" y="0"/>
                  </a:moveTo>
                  <a:lnTo>
                    <a:pt x="1117" y="19"/>
                  </a:lnTo>
                  <a:lnTo>
                    <a:pt x="651" y="56"/>
                  </a:lnTo>
                  <a:lnTo>
                    <a:pt x="428" y="93"/>
                  </a:lnTo>
                  <a:lnTo>
                    <a:pt x="186" y="149"/>
                  </a:lnTo>
                  <a:lnTo>
                    <a:pt x="130" y="168"/>
                  </a:lnTo>
                  <a:lnTo>
                    <a:pt x="93" y="186"/>
                  </a:lnTo>
                  <a:lnTo>
                    <a:pt x="56" y="224"/>
                  </a:lnTo>
                  <a:lnTo>
                    <a:pt x="19" y="261"/>
                  </a:lnTo>
                  <a:lnTo>
                    <a:pt x="0" y="354"/>
                  </a:lnTo>
                  <a:lnTo>
                    <a:pt x="0" y="466"/>
                  </a:lnTo>
                  <a:lnTo>
                    <a:pt x="56" y="559"/>
                  </a:lnTo>
                  <a:lnTo>
                    <a:pt x="130" y="633"/>
                  </a:lnTo>
                  <a:lnTo>
                    <a:pt x="168" y="652"/>
                  </a:lnTo>
                  <a:lnTo>
                    <a:pt x="223" y="670"/>
                  </a:lnTo>
                  <a:lnTo>
                    <a:pt x="335" y="670"/>
                  </a:lnTo>
                  <a:lnTo>
                    <a:pt x="763" y="577"/>
                  </a:lnTo>
                  <a:lnTo>
                    <a:pt x="1191" y="540"/>
                  </a:lnTo>
                  <a:lnTo>
                    <a:pt x="1638" y="540"/>
                  </a:lnTo>
                  <a:lnTo>
                    <a:pt x="2084" y="559"/>
                  </a:lnTo>
                  <a:lnTo>
                    <a:pt x="2531" y="596"/>
                  </a:lnTo>
                  <a:lnTo>
                    <a:pt x="2977" y="652"/>
                  </a:lnTo>
                  <a:lnTo>
                    <a:pt x="3833" y="800"/>
                  </a:lnTo>
                  <a:lnTo>
                    <a:pt x="4317" y="875"/>
                  </a:lnTo>
                  <a:lnTo>
                    <a:pt x="4782" y="1005"/>
                  </a:lnTo>
                  <a:lnTo>
                    <a:pt x="5229" y="1135"/>
                  </a:lnTo>
                  <a:lnTo>
                    <a:pt x="5675" y="1303"/>
                  </a:lnTo>
                  <a:lnTo>
                    <a:pt x="6103" y="1489"/>
                  </a:lnTo>
                  <a:lnTo>
                    <a:pt x="6512" y="1731"/>
                  </a:lnTo>
                  <a:lnTo>
                    <a:pt x="6922" y="1991"/>
                  </a:lnTo>
                  <a:lnTo>
                    <a:pt x="7294" y="2289"/>
                  </a:lnTo>
                  <a:lnTo>
                    <a:pt x="7350" y="2326"/>
                  </a:lnTo>
                  <a:lnTo>
                    <a:pt x="7406" y="2345"/>
                  </a:lnTo>
                  <a:lnTo>
                    <a:pt x="7517" y="2363"/>
                  </a:lnTo>
                  <a:lnTo>
                    <a:pt x="7610" y="2326"/>
                  </a:lnTo>
                  <a:lnTo>
                    <a:pt x="7685" y="2270"/>
                  </a:lnTo>
                  <a:lnTo>
                    <a:pt x="7741" y="2196"/>
                  </a:lnTo>
                  <a:lnTo>
                    <a:pt x="7778" y="2103"/>
                  </a:lnTo>
                  <a:lnTo>
                    <a:pt x="7778" y="2047"/>
                  </a:lnTo>
                  <a:lnTo>
                    <a:pt x="7759" y="2010"/>
                  </a:lnTo>
                  <a:lnTo>
                    <a:pt x="7722" y="1954"/>
                  </a:lnTo>
                  <a:lnTo>
                    <a:pt x="7685" y="1917"/>
                  </a:lnTo>
                  <a:lnTo>
                    <a:pt x="7275" y="1582"/>
                  </a:lnTo>
                  <a:lnTo>
                    <a:pt x="6847" y="1303"/>
                  </a:lnTo>
                  <a:lnTo>
                    <a:pt x="6401" y="1042"/>
                  </a:lnTo>
                  <a:lnTo>
                    <a:pt x="5954" y="838"/>
                  </a:lnTo>
                  <a:lnTo>
                    <a:pt x="5489" y="652"/>
                  </a:lnTo>
                  <a:lnTo>
                    <a:pt x="4987" y="503"/>
                  </a:lnTo>
                  <a:lnTo>
                    <a:pt x="4503" y="373"/>
                  </a:lnTo>
                  <a:lnTo>
                    <a:pt x="3982" y="280"/>
                  </a:lnTo>
                  <a:lnTo>
                    <a:pt x="3052" y="131"/>
                  </a:lnTo>
                  <a:lnTo>
                    <a:pt x="2568" y="75"/>
                  </a:lnTo>
                  <a:lnTo>
                    <a:pt x="2084" y="19"/>
                  </a:lnTo>
                  <a:lnTo>
                    <a:pt x="1600"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5" name="Google Shape;1975;p38"/>
            <p:cNvSpPr/>
            <p:nvPr/>
          </p:nvSpPr>
          <p:spPr>
            <a:xfrm>
              <a:off x="5624375" y="4167400"/>
              <a:ext cx="165175" cy="46075"/>
            </a:xfrm>
            <a:custGeom>
              <a:avLst/>
              <a:gdLst/>
              <a:ahLst/>
              <a:cxnLst/>
              <a:rect l="l" t="t" r="r" b="b"/>
              <a:pathLst>
                <a:path w="6607" h="1843" extrusionOk="0">
                  <a:moveTo>
                    <a:pt x="1787" y="1"/>
                  </a:moveTo>
                  <a:lnTo>
                    <a:pt x="1024" y="19"/>
                  </a:lnTo>
                  <a:lnTo>
                    <a:pt x="633" y="38"/>
                  </a:lnTo>
                  <a:lnTo>
                    <a:pt x="187" y="38"/>
                  </a:lnTo>
                  <a:lnTo>
                    <a:pt x="150" y="57"/>
                  </a:lnTo>
                  <a:lnTo>
                    <a:pt x="94" y="75"/>
                  </a:lnTo>
                  <a:lnTo>
                    <a:pt x="57" y="112"/>
                  </a:lnTo>
                  <a:lnTo>
                    <a:pt x="19" y="205"/>
                  </a:lnTo>
                  <a:lnTo>
                    <a:pt x="1" y="299"/>
                  </a:lnTo>
                  <a:lnTo>
                    <a:pt x="19" y="392"/>
                  </a:lnTo>
                  <a:lnTo>
                    <a:pt x="57" y="485"/>
                  </a:lnTo>
                  <a:lnTo>
                    <a:pt x="94" y="522"/>
                  </a:lnTo>
                  <a:lnTo>
                    <a:pt x="150" y="540"/>
                  </a:lnTo>
                  <a:lnTo>
                    <a:pt x="187" y="559"/>
                  </a:lnTo>
                  <a:lnTo>
                    <a:pt x="261" y="578"/>
                  </a:lnTo>
                  <a:lnTo>
                    <a:pt x="1006" y="578"/>
                  </a:lnTo>
                  <a:lnTo>
                    <a:pt x="1750" y="559"/>
                  </a:lnTo>
                  <a:lnTo>
                    <a:pt x="2122" y="559"/>
                  </a:lnTo>
                  <a:lnTo>
                    <a:pt x="2494" y="578"/>
                  </a:lnTo>
                  <a:lnTo>
                    <a:pt x="2885" y="615"/>
                  </a:lnTo>
                  <a:lnTo>
                    <a:pt x="3257" y="671"/>
                  </a:lnTo>
                  <a:lnTo>
                    <a:pt x="3648" y="745"/>
                  </a:lnTo>
                  <a:lnTo>
                    <a:pt x="4039" y="838"/>
                  </a:lnTo>
                  <a:lnTo>
                    <a:pt x="4411" y="950"/>
                  </a:lnTo>
                  <a:lnTo>
                    <a:pt x="4783" y="1080"/>
                  </a:lnTo>
                  <a:lnTo>
                    <a:pt x="5155" y="1229"/>
                  </a:lnTo>
                  <a:lnTo>
                    <a:pt x="5508" y="1396"/>
                  </a:lnTo>
                  <a:lnTo>
                    <a:pt x="5862" y="1582"/>
                  </a:lnTo>
                  <a:lnTo>
                    <a:pt x="6197" y="1787"/>
                  </a:lnTo>
                  <a:lnTo>
                    <a:pt x="6253" y="1824"/>
                  </a:lnTo>
                  <a:lnTo>
                    <a:pt x="6309" y="1824"/>
                  </a:lnTo>
                  <a:lnTo>
                    <a:pt x="6364" y="1843"/>
                  </a:lnTo>
                  <a:lnTo>
                    <a:pt x="6420" y="1824"/>
                  </a:lnTo>
                  <a:lnTo>
                    <a:pt x="6495" y="1768"/>
                  </a:lnTo>
                  <a:lnTo>
                    <a:pt x="6550" y="1694"/>
                  </a:lnTo>
                  <a:lnTo>
                    <a:pt x="6588" y="1601"/>
                  </a:lnTo>
                  <a:lnTo>
                    <a:pt x="6606" y="1508"/>
                  </a:lnTo>
                  <a:lnTo>
                    <a:pt x="6588" y="1452"/>
                  </a:lnTo>
                  <a:lnTo>
                    <a:pt x="6569" y="1415"/>
                  </a:lnTo>
                  <a:lnTo>
                    <a:pt x="6532" y="1359"/>
                  </a:lnTo>
                  <a:lnTo>
                    <a:pt x="6476" y="1322"/>
                  </a:lnTo>
                  <a:lnTo>
                    <a:pt x="6122" y="1099"/>
                  </a:lnTo>
                  <a:lnTo>
                    <a:pt x="5750" y="913"/>
                  </a:lnTo>
                  <a:lnTo>
                    <a:pt x="5378" y="726"/>
                  </a:lnTo>
                  <a:lnTo>
                    <a:pt x="5006" y="578"/>
                  </a:lnTo>
                  <a:lnTo>
                    <a:pt x="4597" y="447"/>
                  </a:lnTo>
                  <a:lnTo>
                    <a:pt x="4206" y="336"/>
                  </a:lnTo>
                  <a:lnTo>
                    <a:pt x="3797" y="243"/>
                  </a:lnTo>
                  <a:lnTo>
                    <a:pt x="3387" y="150"/>
                  </a:lnTo>
                  <a:lnTo>
                    <a:pt x="2997" y="94"/>
                  </a:lnTo>
                  <a:lnTo>
                    <a:pt x="2587" y="38"/>
                  </a:lnTo>
                  <a:lnTo>
                    <a:pt x="2196" y="19"/>
                  </a:lnTo>
                  <a:lnTo>
                    <a:pt x="1787"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6" name="Google Shape;1976;p38"/>
            <p:cNvSpPr/>
            <p:nvPr/>
          </p:nvSpPr>
          <p:spPr>
            <a:xfrm>
              <a:off x="5606250" y="4121350"/>
              <a:ext cx="202825" cy="40025"/>
            </a:xfrm>
            <a:custGeom>
              <a:avLst/>
              <a:gdLst/>
              <a:ahLst/>
              <a:cxnLst/>
              <a:rect l="l" t="t" r="r" b="b"/>
              <a:pathLst>
                <a:path w="8113" h="1601" extrusionOk="0">
                  <a:moveTo>
                    <a:pt x="261" y="1"/>
                  </a:moveTo>
                  <a:lnTo>
                    <a:pt x="205" y="19"/>
                  </a:lnTo>
                  <a:lnTo>
                    <a:pt x="149" y="19"/>
                  </a:lnTo>
                  <a:lnTo>
                    <a:pt x="93" y="57"/>
                  </a:lnTo>
                  <a:lnTo>
                    <a:pt x="56" y="94"/>
                  </a:lnTo>
                  <a:lnTo>
                    <a:pt x="19" y="168"/>
                  </a:lnTo>
                  <a:lnTo>
                    <a:pt x="0" y="280"/>
                  </a:lnTo>
                  <a:lnTo>
                    <a:pt x="19" y="373"/>
                  </a:lnTo>
                  <a:lnTo>
                    <a:pt x="56" y="466"/>
                  </a:lnTo>
                  <a:lnTo>
                    <a:pt x="93" y="503"/>
                  </a:lnTo>
                  <a:lnTo>
                    <a:pt x="149" y="522"/>
                  </a:lnTo>
                  <a:lnTo>
                    <a:pt x="205" y="540"/>
                  </a:lnTo>
                  <a:lnTo>
                    <a:pt x="261" y="540"/>
                  </a:lnTo>
                  <a:lnTo>
                    <a:pt x="1210" y="559"/>
                  </a:lnTo>
                  <a:lnTo>
                    <a:pt x="2159" y="633"/>
                  </a:lnTo>
                  <a:lnTo>
                    <a:pt x="3089" y="726"/>
                  </a:lnTo>
                  <a:lnTo>
                    <a:pt x="4038" y="857"/>
                  </a:lnTo>
                  <a:lnTo>
                    <a:pt x="4987" y="1006"/>
                  </a:lnTo>
                  <a:lnTo>
                    <a:pt x="5917" y="1192"/>
                  </a:lnTo>
                  <a:lnTo>
                    <a:pt x="6847" y="1378"/>
                  </a:lnTo>
                  <a:lnTo>
                    <a:pt x="7778" y="1601"/>
                  </a:lnTo>
                  <a:lnTo>
                    <a:pt x="7889" y="1601"/>
                  </a:lnTo>
                  <a:lnTo>
                    <a:pt x="7945" y="1582"/>
                  </a:lnTo>
                  <a:lnTo>
                    <a:pt x="7982" y="1564"/>
                  </a:lnTo>
                  <a:lnTo>
                    <a:pt x="8057" y="1489"/>
                  </a:lnTo>
                  <a:lnTo>
                    <a:pt x="8094" y="1396"/>
                  </a:lnTo>
                  <a:lnTo>
                    <a:pt x="8113" y="1303"/>
                  </a:lnTo>
                  <a:lnTo>
                    <a:pt x="8076" y="1192"/>
                  </a:lnTo>
                  <a:lnTo>
                    <a:pt x="8057" y="1154"/>
                  </a:lnTo>
                  <a:lnTo>
                    <a:pt x="8020" y="1117"/>
                  </a:lnTo>
                  <a:lnTo>
                    <a:pt x="7964" y="1099"/>
                  </a:lnTo>
                  <a:lnTo>
                    <a:pt x="7908" y="1080"/>
                  </a:lnTo>
                  <a:lnTo>
                    <a:pt x="6978" y="857"/>
                  </a:lnTo>
                  <a:lnTo>
                    <a:pt x="6029" y="652"/>
                  </a:lnTo>
                  <a:lnTo>
                    <a:pt x="5080" y="485"/>
                  </a:lnTo>
                  <a:lnTo>
                    <a:pt x="4112" y="317"/>
                  </a:lnTo>
                  <a:lnTo>
                    <a:pt x="3145" y="187"/>
                  </a:lnTo>
                  <a:lnTo>
                    <a:pt x="2177" y="94"/>
                  </a:lnTo>
                  <a:lnTo>
                    <a:pt x="1228" y="38"/>
                  </a:lnTo>
                  <a:lnTo>
                    <a:pt x="261"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7" name="Google Shape;1977;p38"/>
            <p:cNvSpPr/>
            <p:nvPr/>
          </p:nvSpPr>
          <p:spPr>
            <a:xfrm>
              <a:off x="5683450" y="4094375"/>
              <a:ext cx="75400" cy="13975"/>
            </a:xfrm>
            <a:custGeom>
              <a:avLst/>
              <a:gdLst/>
              <a:ahLst/>
              <a:cxnLst/>
              <a:rect l="l" t="t" r="r" b="b"/>
              <a:pathLst>
                <a:path w="3016" h="559" extrusionOk="0">
                  <a:moveTo>
                    <a:pt x="1508" y="1"/>
                  </a:moveTo>
                  <a:lnTo>
                    <a:pt x="261" y="19"/>
                  </a:lnTo>
                  <a:lnTo>
                    <a:pt x="206" y="19"/>
                  </a:lnTo>
                  <a:lnTo>
                    <a:pt x="150" y="38"/>
                  </a:lnTo>
                  <a:lnTo>
                    <a:pt x="113" y="75"/>
                  </a:lnTo>
                  <a:lnTo>
                    <a:pt x="75" y="94"/>
                  </a:lnTo>
                  <a:lnTo>
                    <a:pt x="20" y="187"/>
                  </a:lnTo>
                  <a:lnTo>
                    <a:pt x="1" y="280"/>
                  </a:lnTo>
                  <a:lnTo>
                    <a:pt x="20" y="391"/>
                  </a:lnTo>
                  <a:lnTo>
                    <a:pt x="75" y="466"/>
                  </a:lnTo>
                  <a:lnTo>
                    <a:pt x="113" y="503"/>
                  </a:lnTo>
                  <a:lnTo>
                    <a:pt x="150" y="540"/>
                  </a:lnTo>
                  <a:lnTo>
                    <a:pt x="206" y="540"/>
                  </a:lnTo>
                  <a:lnTo>
                    <a:pt x="261" y="559"/>
                  </a:lnTo>
                  <a:lnTo>
                    <a:pt x="1508" y="540"/>
                  </a:lnTo>
                  <a:lnTo>
                    <a:pt x="2141" y="540"/>
                  </a:lnTo>
                  <a:lnTo>
                    <a:pt x="2755" y="559"/>
                  </a:lnTo>
                  <a:lnTo>
                    <a:pt x="2811" y="559"/>
                  </a:lnTo>
                  <a:lnTo>
                    <a:pt x="2866" y="540"/>
                  </a:lnTo>
                  <a:lnTo>
                    <a:pt x="2904" y="503"/>
                  </a:lnTo>
                  <a:lnTo>
                    <a:pt x="2941" y="484"/>
                  </a:lnTo>
                  <a:lnTo>
                    <a:pt x="2997" y="391"/>
                  </a:lnTo>
                  <a:lnTo>
                    <a:pt x="3015" y="298"/>
                  </a:lnTo>
                  <a:lnTo>
                    <a:pt x="2997" y="205"/>
                  </a:lnTo>
                  <a:lnTo>
                    <a:pt x="2941" y="112"/>
                  </a:lnTo>
                  <a:lnTo>
                    <a:pt x="2904" y="75"/>
                  </a:lnTo>
                  <a:lnTo>
                    <a:pt x="2866" y="38"/>
                  </a:lnTo>
                  <a:lnTo>
                    <a:pt x="2811" y="19"/>
                  </a:lnTo>
                  <a:lnTo>
                    <a:pt x="2755" y="19"/>
                  </a:lnTo>
                  <a:lnTo>
                    <a:pt x="2141"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 name="TextBox 3">
            <a:extLst>
              <a:ext uri="{FF2B5EF4-FFF2-40B4-BE49-F238E27FC236}">
                <a16:creationId xmlns:a16="http://schemas.microsoft.com/office/drawing/2014/main" id="{2DF200F5-E3D4-43B2-AB14-3BD14CB4316A}"/>
              </a:ext>
            </a:extLst>
          </p:cNvPr>
          <p:cNvSpPr txBox="1"/>
          <p:nvPr/>
        </p:nvSpPr>
        <p:spPr>
          <a:xfrm>
            <a:off x="1309965" y="1420977"/>
            <a:ext cx="6523020" cy="954107"/>
          </a:xfrm>
          <a:prstGeom prst="rect">
            <a:avLst/>
          </a:prstGeom>
          <a:noFill/>
        </p:spPr>
        <p:txBody>
          <a:bodyPr wrap="square" rtlCol="0">
            <a:spAutoFit/>
          </a:bodyPr>
          <a:lstStyle/>
          <a:p>
            <a:r>
              <a:rPr lang="en-US" sz="2800" dirty="0" err="1">
                <a:latin typeface="#9Slide07 Itim" panose="00000500000000000000" pitchFamily="2" charset="-34"/>
                <a:cs typeface="#9Slide07 Itim" panose="00000500000000000000" pitchFamily="2" charset="-34"/>
              </a:rPr>
              <a:t>Nhớ</a:t>
            </a:r>
            <a:r>
              <a:rPr lang="en-US" sz="2800" dirty="0">
                <a:latin typeface="#9Slide07 Itim" panose="00000500000000000000" pitchFamily="2" charset="-34"/>
                <a:cs typeface="#9Slide07 Itim" panose="00000500000000000000" pitchFamily="2" charset="-34"/>
              </a:rPr>
              <a:t> đ</a:t>
            </a:r>
            <a:r>
              <a:rPr lang="vi-VN" sz="2800" dirty="0">
                <a:latin typeface="#9Slide07 Itim" panose="00000500000000000000" pitchFamily="2" charset="-34"/>
                <a:cs typeface="#9Slide07 Itim" panose="00000500000000000000" pitchFamily="2" charset="-34"/>
              </a:rPr>
              <a:t>ư</a:t>
            </a:r>
            <a:r>
              <a:rPr lang="en-US" sz="2800" dirty="0" err="1">
                <a:latin typeface="#9Slide07 Itim" panose="00000500000000000000" pitchFamily="2" charset="-34"/>
                <a:cs typeface="#9Slide07 Itim" panose="00000500000000000000" pitchFamily="2" charset="-34"/>
              </a:rPr>
              <a:t>ợc</a:t>
            </a:r>
            <a:r>
              <a:rPr lang="en-US" sz="2800" dirty="0">
                <a:latin typeface="#9Slide07 Itim" panose="00000500000000000000" pitchFamily="2" charset="-34"/>
                <a:cs typeface="#9Slide07 Itim" panose="00000500000000000000" pitchFamily="2" charset="-34"/>
              </a:rPr>
              <a:t> </a:t>
            </a:r>
            <a:r>
              <a:rPr lang="en-US" sz="2800" dirty="0" err="1">
                <a:latin typeface="#9Slide07 Itim" panose="00000500000000000000" pitchFamily="2" charset="-34"/>
                <a:cs typeface="#9Slide07 Itim" panose="00000500000000000000" pitchFamily="2" charset="-34"/>
              </a:rPr>
              <a:t>khái</a:t>
            </a:r>
            <a:r>
              <a:rPr lang="en-US" sz="2800" dirty="0">
                <a:latin typeface="#9Slide07 Itim" panose="00000500000000000000" pitchFamily="2" charset="-34"/>
                <a:cs typeface="#9Slide07 Itim" panose="00000500000000000000" pitchFamily="2" charset="-34"/>
              </a:rPr>
              <a:t> </a:t>
            </a:r>
            <a:r>
              <a:rPr lang="en-US" sz="2800" dirty="0" err="1">
                <a:latin typeface="#9Slide07 Itim" panose="00000500000000000000" pitchFamily="2" charset="-34"/>
                <a:cs typeface="#9Slide07 Itim" panose="00000500000000000000" pitchFamily="2" charset="-34"/>
              </a:rPr>
              <a:t>niệm</a:t>
            </a:r>
            <a:r>
              <a:rPr lang="en-US" sz="2800" dirty="0">
                <a:latin typeface="#9Slide07 Itim" panose="00000500000000000000" pitchFamily="2" charset="-34"/>
                <a:cs typeface="#9Slide07 Itim" panose="00000500000000000000" pitchFamily="2" charset="-34"/>
              </a:rPr>
              <a:t> </a:t>
            </a:r>
            <a:r>
              <a:rPr lang="en-US" sz="2800" dirty="0" err="1">
                <a:latin typeface="#9Slide07 Itim" panose="00000500000000000000" pitchFamily="2" charset="-34"/>
                <a:cs typeface="#9Slide07 Itim" panose="00000500000000000000" pitchFamily="2" charset="-34"/>
              </a:rPr>
              <a:t>về</a:t>
            </a:r>
            <a:r>
              <a:rPr lang="en-US" sz="2800" dirty="0">
                <a:latin typeface="#9Slide07 Itim" panose="00000500000000000000" pitchFamily="2" charset="-34"/>
                <a:cs typeface="#9Slide07 Itim" panose="00000500000000000000" pitchFamily="2" charset="-34"/>
              </a:rPr>
              <a:t> </a:t>
            </a:r>
            <a:r>
              <a:rPr lang="en-US" sz="2800" dirty="0" err="1">
                <a:latin typeface="#9Slide07 Itim" panose="00000500000000000000" pitchFamily="2" charset="-34"/>
                <a:cs typeface="#9Slide07 Itim" panose="00000500000000000000" pitchFamily="2" charset="-34"/>
              </a:rPr>
              <a:t>vận</a:t>
            </a:r>
            <a:r>
              <a:rPr lang="en-US" sz="2800" dirty="0">
                <a:latin typeface="#9Slide07 Itim" panose="00000500000000000000" pitchFamily="2" charset="-34"/>
                <a:cs typeface="#9Slide07 Itim" panose="00000500000000000000" pitchFamily="2" charset="-34"/>
              </a:rPr>
              <a:t> </a:t>
            </a:r>
            <a:r>
              <a:rPr lang="en-US" sz="2800" dirty="0" err="1">
                <a:latin typeface="#9Slide07 Itim" panose="00000500000000000000" pitchFamily="2" charset="-34"/>
                <a:cs typeface="#9Slide07 Itim" panose="00000500000000000000" pitchFamily="2" charset="-34"/>
              </a:rPr>
              <a:t>tốc</a:t>
            </a:r>
            <a:r>
              <a:rPr lang="en-US" sz="2800" dirty="0">
                <a:latin typeface="#9Slide07 Itim" panose="00000500000000000000" pitchFamily="2" charset="-34"/>
                <a:cs typeface="#9Slide07 Itim" panose="00000500000000000000" pitchFamily="2" charset="-34"/>
              </a:rPr>
              <a:t>, đ</a:t>
            </a:r>
            <a:r>
              <a:rPr lang="vi-VN" sz="2800" dirty="0">
                <a:latin typeface="#9Slide07 Itim" panose="00000500000000000000" pitchFamily="2" charset="-34"/>
                <a:cs typeface="#9Slide07 Itim" panose="00000500000000000000" pitchFamily="2" charset="-34"/>
              </a:rPr>
              <a:t>ơ</a:t>
            </a:r>
            <a:r>
              <a:rPr lang="en-US" sz="2800" dirty="0">
                <a:latin typeface="#9Slide07 Itim" panose="00000500000000000000" pitchFamily="2" charset="-34"/>
                <a:cs typeface="#9Slide07 Itim" panose="00000500000000000000" pitchFamily="2" charset="-34"/>
              </a:rPr>
              <a:t>n </a:t>
            </a:r>
            <a:r>
              <a:rPr lang="en-US" sz="2800" dirty="0" err="1">
                <a:latin typeface="#9Slide07 Itim" panose="00000500000000000000" pitchFamily="2" charset="-34"/>
                <a:cs typeface="#9Slide07 Itim" panose="00000500000000000000" pitchFamily="2" charset="-34"/>
              </a:rPr>
              <a:t>vị</a:t>
            </a:r>
            <a:r>
              <a:rPr lang="en-US" sz="2800" dirty="0">
                <a:latin typeface="#9Slide07 Itim" panose="00000500000000000000" pitchFamily="2" charset="-34"/>
                <a:cs typeface="#9Slide07 Itim" panose="00000500000000000000" pitchFamily="2" charset="-34"/>
              </a:rPr>
              <a:t> </a:t>
            </a:r>
            <a:r>
              <a:rPr lang="en-US" sz="2800" dirty="0" err="1">
                <a:latin typeface="#9Slide07 Itim" panose="00000500000000000000" pitchFamily="2" charset="-34"/>
                <a:cs typeface="#9Slide07 Itim" panose="00000500000000000000" pitchFamily="2" charset="-34"/>
              </a:rPr>
              <a:t>đo</a:t>
            </a:r>
            <a:r>
              <a:rPr lang="en-US" sz="2800" dirty="0">
                <a:latin typeface="#9Slide07 Itim" panose="00000500000000000000" pitchFamily="2" charset="-34"/>
                <a:cs typeface="#9Slide07 Itim" panose="00000500000000000000" pitchFamily="2" charset="-34"/>
              </a:rPr>
              <a:t> </a:t>
            </a:r>
            <a:r>
              <a:rPr lang="en-US" sz="2800" dirty="0" err="1">
                <a:latin typeface="#9Slide07 Itim" panose="00000500000000000000" pitchFamily="2" charset="-34"/>
                <a:cs typeface="#9Slide07 Itim" panose="00000500000000000000" pitchFamily="2" charset="-34"/>
              </a:rPr>
              <a:t>vận</a:t>
            </a:r>
            <a:r>
              <a:rPr lang="en-US" sz="2800" dirty="0">
                <a:latin typeface="#9Slide07 Itim" panose="00000500000000000000" pitchFamily="2" charset="-34"/>
                <a:cs typeface="#9Slide07 Itim" panose="00000500000000000000" pitchFamily="2" charset="-34"/>
              </a:rPr>
              <a:t> </a:t>
            </a:r>
            <a:r>
              <a:rPr lang="en-US" sz="2800" dirty="0" err="1">
                <a:latin typeface="#9Slide07 Itim" panose="00000500000000000000" pitchFamily="2" charset="-34"/>
                <a:cs typeface="#9Slide07 Itim" panose="00000500000000000000" pitchFamily="2" charset="-34"/>
              </a:rPr>
              <a:t>tốc</a:t>
            </a:r>
            <a:r>
              <a:rPr lang="en-US" sz="2800" dirty="0">
                <a:latin typeface="#9Slide07 Itim" panose="00000500000000000000" pitchFamily="2" charset="-34"/>
                <a:cs typeface="#9Slide07 Itim" panose="00000500000000000000" pitchFamily="2" charset="-34"/>
              </a:rPr>
              <a:t>.</a:t>
            </a:r>
          </a:p>
        </p:txBody>
      </p:sp>
      <p:sp>
        <p:nvSpPr>
          <p:cNvPr id="66" name="TextBox 65">
            <a:extLst>
              <a:ext uri="{FF2B5EF4-FFF2-40B4-BE49-F238E27FC236}">
                <a16:creationId xmlns:a16="http://schemas.microsoft.com/office/drawing/2014/main" id="{FCEE3C54-F6C1-4274-AE0B-1FC7FBD59AAB}"/>
              </a:ext>
            </a:extLst>
          </p:cNvPr>
          <p:cNvSpPr txBox="1"/>
          <p:nvPr/>
        </p:nvSpPr>
        <p:spPr>
          <a:xfrm>
            <a:off x="1309965" y="3523649"/>
            <a:ext cx="6468463" cy="954107"/>
          </a:xfrm>
          <a:prstGeom prst="rect">
            <a:avLst/>
          </a:prstGeom>
          <a:noFill/>
        </p:spPr>
        <p:txBody>
          <a:bodyPr wrap="square" rtlCol="0">
            <a:spAutoFit/>
          </a:bodyPr>
          <a:lstStyle/>
          <a:p>
            <a:r>
              <a:rPr lang="en-US" sz="2800" dirty="0" err="1">
                <a:latin typeface="#9Slide07 Itim" panose="00000500000000000000" pitchFamily="2" charset="-34"/>
                <a:cs typeface="#9Slide07 Itim" panose="00000500000000000000" pitchFamily="2" charset="-34"/>
              </a:rPr>
              <a:t>Thực</a:t>
            </a:r>
            <a:r>
              <a:rPr lang="en-US" sz="2800" dirty="0">
                <a:latin typeface="#9Slide07 Itim" panose="00000500000000000000" pitchFamily="2" charset="-34"/>
                <a:cs typeface="#9Slide07 Itim" panose="00000500000000000000" pitchFamily="2" charset="-34"/>
              </a:rPr>
              <a:t> </a:t>
            </a:r>
            <a:r>
              <a:rPr lang="en-US" sz="2800" dirty="0" err="1">
                <a:latin typeface="#9Slide07 Itim" panose="00000500000000000000" pitchFamily="2" charset="-34"/>
                <a:cs typeface="#9Slide07 Itim" panose="00000500000000000000" pitchFamily="2" charset="-34"/>
              </a:rPr>
              <a:t>hiện</a:t>
            </a:r>
            <a:r>
              <a:rPr lang="en-US" sz="2800" dirty="0">
                <a:latin typeface="#9Slide07 Itim" panose="00000500000000000000" pitchFamily="2" charset="-34"/>
                <a:cs typeface="#9Slide07 Itim" panose="00000500000000000000" pitchFamily="2" charset="-34"/>
              </a:rPr>
              <a:t> đ</a:t>
            </a:r>
            <a:r>
              <a:rPr lang="vi-VN" sz="2800" dirty="0">
                <a:latin typeface="#9Slide07 Itim" panose="00000500000000000000" pitchFamily="2" charset="-34"/>
                <a:cs typeface="#9Slide07 Itim" panose="00000500000000000000" pitchFamily="2" charset="-34"/>
              </a:rPr>
              <a:t>ư</a:t>
            </a:r>
            <a:r>
              <a:rPr lang="en-US" sz="2800" dirty="0" err="1">
                <a:latin typeface="#9Slide07 Itim" panose="00000500000000000000" pitchFamily="2" charset="-34"/>
                <a:cs typeface="#9Slide07 Itim" panose="00000500000000000000" pitchFamily="2" charset="-34"/>
              </a:rPr>
              <a:t>ợc</a:t>
            </a:r>
            <a:r>
              <a:rPr lang="en-US" sz="2800" dirty="0">
                <a:latin typeface="#9Slide07 Itim" panose="00000500000000000000" pitchFamily="2" charset="-34"/>
                <a:cs typeface="#9Slide07 Itim" panose="00000500000000000000" pitchFamily="2" charset="-34"/>
              </a:rPr>
              <a:t> </a:t>
            </a:r>
            <a:r>
              <a:rPr lang="en-US" sz="2800" dirty="0" err="1">
                <a:latin typeface="#9Slide07 Itim" panose="00000500000000000000" pitchFamily="2" charset="-34"/>
                <a:cs typeface="#9Slide07 Itim" panose="00000500000000000000" pitchFamily="2" charset="-34"/>
              </a:rPr>
              <a:t>bài</a:t>
            </a:r>
            <a:r>
              <a:rPr lang="en-US" sz="2800" dirty="0">
                <a:latin typeface="#9Slide07 Itim" panose="00000500000000000000" pitchFamily="2" charset="-34"/>
                <a:cs typeface="#9Slide07 Itim" panose="00000500000000000000" pitchFamily="2" charset="-34"/>
              </a:rPr>
              <a:t> </a:t>
            </a:r>
            <a:r>
              <a:rPr lang="en-US" sz="2800" dirty="0" err="1">
                <a:latin typeface="#9Slide07 Itim" panose="00000500000000000000" pitchFamily="2" charset="-34"/>
                <a:cs typeface="#9Slide07 Itim" panose="00000500000000000000" pitchFamily="2" charset="-34"/>
              </a:rPr>
              <a:t>toán</a:t>
            </a:r>
            <a:r>
              <a:rPr lang="en-US" sz="2800" dirty="0">
                <a:latin typeface="#9Slide07 Itim" panose="00000500000000000000" pitchFamily="2" charset="-34"/>
                <a:cs typeface="#9Slide07 Itim" panose="00000500000000000000" pitchFamily="2" charset="-34"/>
              </a:rPr>
              <a:t> </a:t>
            </a:r>
            <a:r>
              <a:rPr lang="en-US" sz="2800" dirty="0" err="1">
                <a:latin typeface="#9Slide07 Itim" panose="00000500000000000000" pitchFamily="2" charset="-34"/>
                <a:cs typeface="#9Slide07 Itim" panose="00000500000000000000" pitchFamily="2" charset="-34"/>
              </a:rPr>
              <a:t>tính</a:t>
            </a:r>
            <a:r>
              <a:rPr lang="en-US" sz="2800" dirty="0">
                <a:latin typeface="#9Slide07 Itim" panose="00000500000000000000" pitchFamily="2" charset="-34"/>
                <a:cs typeface="#9Slide07 Itim" panose="00000500000000000000" pitchFamily="2" charset="-34"/>
              </a:rPr>
              <a:t> </a:t>
            </a:r>
            <a:r>
              <a:rPr lang="en-US" sz="2800" dirty="0" err="1">
                <a:latin typeface="#9Slide07 Itim" panose="00000500000000000000" pitchFamily="2" charset="-34"/>
                <a:cs typeface="#9Slide07 Itim" panose="00000500000000000000" pitchFamily="2" charset="-34"/>
              </a:rPr>
              <a:t>vận</a:t>
            </a:r>
            <a:r>
              <a:rPr lang="en-US" sz="2800" dirty="0">
                <a:latin typeface="#9Slide07 Itim" panose="00000500000000000000" pitchFamily="2" charset="-34"/>
                <a:cs typeface="#9Slide07 Itim" panose="00000500000000000000" pitchFamily="2" charset="-34"/>
              </a:rPr>
              <a:t> </a:t>
            </a:r>
            <a:r>
              <a:rPr lang="en-US" sz="2800" dirty="0" err="1">
                <a:latin typeface="#9Slide07 Itim" panose="00000500000000000000" pitchFamily="2" charset="-34"/>
                <a:cs typeface="#9Slide07 Itim" panose="00000500000000000000" pitchFamily="2" charset="-34"/>
              </a:rPr>
              <a:t>tốc</a:t>
            </a:r>
            <a:r>
              <a:rPr lang="en-US" sz="2800" dirty="0">
                <a:latin typeface="#9Slide07 Itim" panose="00000500000000000000" pitchFamily="2" charset="-34"/>
                <a:cs typeface="#9Slide07 Itim" panose="00000500000000000000" pitchFamily="2" charset="-34"/>
              </a:rPr>
              <a:t> </a:t>
            </a:r>
            <a:r>
              <a:rPr lang="en-US" sz="2800" dirty="0" err="1">
                <a:latin typeface="#9Slide07 Itim" panose="00000500000000000000" pitchFamily="2" charset="-34"/>
                <a:cs typeface="#9Slide07 Itim" panose="00000500000000000000" pitchFamily="2" charset="-34"/>
              </a:rPr>
              <a:t>của</a:t>
            </a:r>
            <a:r>
              <a:rPr lang="en-US" sz="2800" dirty="0">
                <a:latin typeface="#9Slide07 Itim" panose="00000500000000000000" pitchFamily="2" charset="-34"/>
                <a:cs typeface="#9Slide07 Itim" panose="00000500000000000000" pitchFamily="2" charset="-34"/>
              </a:rPr>
              <a:t> </a:t>
            </a:r>
            <a:r>
              <a:rPr lang="en-US" sz="2800" dirty="0" err="1">
                <a:latin typeface="#9Slide07 Itim" panose="00000500000000000000" pitchFamily="2" charset="-34"/>
                <a:cs typeface="#9Slide07 Itim" panose="00000500000000000000" pitchFamily="2" charset="-34"/>
              </a:rPr>
              <a:t>một</a:t>
            </a:r>
            <a:r>
              <a:rPr lang="en-US" sz="2800" dirty="0">
                <a:latin typeface="#9Slide07 Itim" panose="00000500000000000000" pitchFamily="2" charset="-34"/>
                <a:cs typeface="#9Slide07 Itim" panose="00000500000000000000" pitchFamily="2" charset="-34"/>
              </a:rPr>
              <a:t> </a:t>
            </a:r>
            <a:r>
              <a:rPr lang="en-US" sz="2800" dirty="0" err="1">
                <a:latin typeface="#9Slide07 Itim" panose="00000500000000000000" pitchFamily="2" charset="-34"/>
                <a:cs typeface="#9Slide07 Itim" panose="00000500000000000000" pitchFamily="2" charset="-34"/>
              </a:rPr>
              <a:t>chuyển</a:t>
            </a:r>
            <a:r>
              <a:rPr lang="en-US" sz="2800" dirty="0">
                <a:latin typeface="#9Slide07 Itim" panose="00000500000000000000" pitchFamily="2" charset="-34"/>
                <a:cs typeface="#9Slide07 Itim" panose="00000500000000000000" pitchFamily="2" charset="-34"/>
              </a:rPr>
              <a:t> </a:t>
            </a:r>
            <a:r>
              <a:rPr lang="en-US" sz="2800" dirty="0" err="1">
                <a:latin typeface="#9Slide07 Itim" panose="00000500000000000000" pitchFamily="2" charset="-34"/>
                <a:cs typeface="#9Slide07 Itim" panose="00000500000000000000" pitchFamily="2" charset="-34"/>
              </a:rPr>
              <a:t>động</a:t>
            </a:r>
            <a:r>
              <a:rPr lang="en-US" sz="2800" dirty="0">
                <a:latin typeface="#9Slide07 Itim" panose="00000500000000000000" pitchFamily="2" charset="-34"/>
                <a:cs typeface="#9Slide07 Itim" panose="00000500000000000000" pitchFamily="2" charset="-34"/>
              </a:rPr>
              <a:t> </a:t>
            </a:r>
            <a:r>
              <a:rPr lang="en-US" sz="2800" dirty="0" err="1">
                <a:latin typeface="#9Slide07 Itim" panose="00000500000000000000" pitchFamily="2" charset="-34"/>
                <a:cs typeface="#9Slide07 Itim" panose="00000500000000000000" pitchFamily="2" charset="-34"/>
              </a:rPr>
              <a:t>đều</a:t>
            </a:r>
            <a:r>
              <a:rPr lang="en-US" sz="2800" dirty="0">
                <a:latin typeface="#9Slide07 Itim" panose="00000500000000000000" pitchFamily="2" charset="-34"/>
                <a:cs typeface="#9Slide07 Itim" panose="00000500000000000000" pitchFamily="2" charset="-34"/>
              </a:rPr>
              <a:t>.</a:t>
            </a:r>
          </a:p>
        </p:txBody>
      </p:sp>
      <p:sp>
        <p:nvSpPr>
          <p:cNvPr id="67" name="TextBox 66">
            <a:extLst>
              <a:ext uri="{FF2B5EF4-FFF2-40B4-BE49-F238E27FC236}">
                <a16:creationId xmlns:a16="http://schemas.microsoft.com/office/drawing/2014/main" id="{0352F6F4-55D0-4284-9D77-1D8DCEA7FE76}"/>
              </a:ext>
            </a:extLst>
          </p:cNvPr>
          <p:cNvSpPr txBox="1"/>
          <p:nvPr/>
        </p:nvSpPr>
        <p:spPr>
          <a:xfrm>
            <a:off x="1309965" y="2472313"/>
            <a:ext cx="6518919" cy="954107"/>
          </a:xfrm>
          <a:prstGeom prst="rect">
            <a:avLst/>
          </a:prstGeom>
          <a:noFill/>
        </p:spPr>
        <p:txBody>
          <a:bodyPr wrap="square" rtlCol="0">
            <a:spAutoFit/>
          </a:bodyPr>
          <a:lstStyle/>
          <a:p>
            <a:r>
              <a:rPr lang="en-US" sz="2800" dirty="0" err="1">
                <a:latin typeface="#9Slide07 Itim" panose="00000500000000000000" pitchFamily="2" charset="-34"/>
                <a:cs typeface="#9Slide07 Itim" panose="00000500000000000000" pitchFamily="2" charset="-34"/>
              </a:rPr>
              <a:t>Nêu</a:t>
            </a:r>
            <a:r>
              <a:rPr lang="en-US" sz="2800" dirty="0">
                <a:latin typeface="#9Slide07 Itim" panose="00000500000000000000" pitchFamily="2" charset="-34"/>
                <a:cs typeface="#9Slide07 Itim" panose="00000500000000000000" pitchFamily="2" charset="-34"/>
              </a:rPr>
              <a:t> đ</a:t>
            </a:r>
            <a:r>
              <a:rPr lang="vi-VN" sz="2800" dirty="0">
                <a:latin typeface="#9Slide07 Itim" panose="00000500000000000000" pitchFamily="2" charset="-34"/>
                <a:cs typeface="#9Slide07 Itim" panose="00000500000000000000" pitchFamily="2" charset="-34"/>
              </a:rPr>
              <a:t>ư</a:t>
            </a:r>
            <a:r>
              <a:rPr lang="en-US" sz="2800" dirty="0" err="1">
                <a:latin typeface="#9Slide07 Itim" panose="00000500000000000000" pitchFamily="2" charset="-34"/>
                <a:cs typeface="#9Slide07 Itim" panose="00000500000000000000" pitchFamily="2" charset="-34"/>
              </a:rPr>
              <a:t>ợc</a:t>
            </a:r>
            <a:r>
              <a:rPr lang="en-US" sz="2800" dirty="0">
                <a:latin typeface="#9Slide07 Itim" panose="00000500000000000000" pitchFamily="2" charset="-34"/>
                <a:cs typeface="#9Slide07 Itim" panose="00000500000000000000" pitchFamily="2" charset="-34"/>
              </a:rPr>
              <a:t> </a:t>
            </a:r>
            <a:r>
              <a:rPr lang="en-US" sz="2800" dirty="0" err="1">
                <a:latin typeface="#9Slide07 Itim" panose="00000500000000000000" pitchFamily="2" charset="-34"/>
                <a:cs typeface="#9Slide07 Itim" panose="00000500000000000000" pitchFamily="2" charset="-34"/>
              </a:rPr>
              <a:t>công</a:t>
            </a:r>
            <a:r>
              <a:rPr lang="en-US" sz="2800" dirty="0">
                <a:latin typeface="#9Slide07 Itim" panose="00000500000000000000" pitchFamily="2" charset="-34"/>
                <a:cs typeface="#9Slide07 Itim" panose="00000500000000000000" pitchFamily="2" charset="-34"/>
              </a:rPr>
              <a:t> </a:t>
            </a:r>
            <a:r>
              <a:rPr lang="en-US" sz="2800" dirty="0" err="1">
                <a:latin typeface="#9Slide07 Itim" panose="00000500000000000000" pitchFamily="2" charset="-34"/>
                <a:cs typeface="#9Slide07 Itim" panose="00000500000000000000" pitchFamily="2" charset="-34"/>
              </a:rPr>
              <a:t>thức</a:t>
            </a:r>
            <a:r>
              <a:rPr lang="en-US" sz="2800" dirty="0">
                <a:latin typeface="#9Slide07 Itim" panose="00000500000000000000" pitchFamily="2" charset="-34"/>
                <a:cs typeface="#9Slide07 Itim" panose="00000500000000000000" pitchFamily="2" charset="-34"/>
              </a:rPr>
              <a:t> </a:t>
            </a:r>
            <a:r>
              <a:rPr lang="en-US" sz="2800" dirty="0" err="1">
                <a:latin typeface="#9Slide07 Itim" panose="00000500000000000000" pitchFamily="2" charset="-34"/>
                <a:cs typeface="#9Slide07 Itim" panose="00000500000000000000" pitchFamily="2" charset="-34"/>
              </a:rPr>
              <a:t>tính</a:t>
            </a:r>
            <a:r>
              <a:rPr lang="en-US" sz="2800" dirty="0">
                <a:latin typeface="#9Slide07 Itim" panose="00000500000000000000" pitchFamily="2" charset="-34"/>
                <a:cs typeface="#9Slide07 Itim" panose="00000500000000000000" pitchFamily="2" charset="-34"/>
              </a:rPr>
              <a:t> </a:t>
            </a:r>
            <a:r>
              <a:rPr lang="en-US" sz="2800" dirty="0" err="1">
                <a:latin typeface="#9Slide07 Itim" panose="00000500000000000000" pitchFamily="2" charset="-34"/>
                <a:cs typeface="#9Slide07 Itim" panose="00000500000000000000" pitchFamily="2" charset="-34"/>
              </a:rPr>
              <a:t>vận</a:t>
            </a:r>
            <a:r>
              <a:rPr lang="en-US" sz="2800" dirty="0">
                <a:latin typeface="#9Slide07 Itim" panose="00000500000000000000" pitchFamily="2" charset="-34"/>
                <a:cs typeface="#9Slide07 Itim" panose="00000500000000000000" pitchFamily="2" charset="-34"/>
              </a:rPr>
              <a:t> </a:t>
            </a:r>
            <a:r>
              <a:rPr lang="en-US" sz="2800" dirty="0" err="1">
                <a:latin typeface="#9Slide07 Itim" panose="00000500000000000000" pitchFamily="2" charset="-34"/>
                <a:cs typeface="#9Slide07 Itim" panose="00000500000000000000" pitchFamily="2" charset="-34"/>
              </a:rPr>
              <a:t>tốc</a:t>
            </a:r>
            <a:r>
              <a:rPr lang="en-US" sz="2800" dirty="0">
                <a:latin typeface="#9Slide07 Itim" panose="00000500000000000000" pitchFamily="2" charset="-34"/>
                <a:cs typeface="#9Slide07 Itim" panose="00000500000000000000" pitchFamily="2" charset="-34"/>
              </a:rPr>
              <a:t> </a:t>
            </a:r>
            <a:r>
              <a:rPr lang="en-US" sz="2800" dirty="0" err="1">
                <a:latin typeface="#9Slide07 Itim" panose="00000500000000000000" pitchFamily="2" charset="-34"/>
                <a:cs typeface="#9Slide07 Itim" panose="00000500000000000000" pitchFamily="2" charset="-34"/>
              </a:rPr>
              <a:t>của</a:t>
            </a:r>
            <a:r>
              <a:rPr lang="en-US" sz="2800" dirty="0">
                <a:latin typeface="#9Slide07 Itim" panose="00000500000000000000" pitchFamily="2" charset="-34"/>
                <a:cs typeface="#9Slide07 Itim" panose="00000500000000000000" pitchFamily="2" charset="-34"/>
              </a:rPr>
              <a:t> </a:t>
            </a:r>
            <a:r>
              <a:rPr lang="en-US" sz="2800" dirty="0" err="1">
                <a:latin typeface="#9Slide07 Itim" panose="00000500000000000000" pitchFamily="2" charset="-34"/>
                <a:cs typeface="#9Slide07 Itim" panose="00000500000000000000" pitchFamily="2" charset="-34"/>
              </a:rPr>
              <a:t>một</a:t>
            </a:r>
            <a:r>
              <a:rPr lang="en-US" sz="2800" dirty="0">
                <a:latin typeface="#9Slide07 Itim" panose="00000500000000000000" pitchFamily="2" charset="-34"/>
                <a:cs typeface="#9Slide07 Itim" panose="00000500000000000000" pitchFamily="2" charset="-34"/>
              </a:rPr>
              <a:t> </a:t>
            </a:r>
            <a:r>
              <a:rPr lang="en-US" sz="2800" dirty="0" err="1">
                <a:latin typeface="#9Slide07 Itim" panose="00000500000000000000" pitchFamily="2" charset="-34"/>
                <a:cs typeface="#9Slide07 Itim" panose="00000500000000000000" pitchFamily="2" charset="-34"/>
              </a:rPr>
              <a:t>chuyển</a:t>
            </a:r>
            <a:r>
              <a:rPr lang="en-US" sz="2800" dirty="0">
                <a:latin typeface="#9Slide07 Itim" panose="00000500000000000000" pitchFamily="2" charset="-34"/>
                <a:cs typeface="#9Slide07 Itim" panose="00000500000000000000" pitchFamily="2" charset="-34"/>
              </a:rPr>
              <a:t> </a:t>
            </a:r>
            <a:r>
              <a:rPr lang="en-US" sz="2800" dirty="0" err="1">
                <a:latin typeface="#9Slide07 Itim" panose="00000500000000000000" pitchFamily="2" charset="-34"/>
                <a:cs typeface="#9Slide07 Itim" panose="00000500000000000000" pitchFamily="2" charset="-34"/>
              </a:rPr>
              <a:t>động</a:t>
            </a:r>
            <a:r>
              <a:rPr lang="en-US" sz="2800" dirty="0">
                <a:latin typeface="#9Slide07 Itim" panose="00000500000000000000" pitchFamily="2" charset="-34"/>
                <a:cs typeface="#9Slide07 Itim" panose="00000500000000000000" pitchFamily="2" charset="-34"/>
              </a:rPr>
              <a:t> </a:t>
            </a:r>
            <a:r>
              <a:rPr lang="en-US" sz="2800" dirty="0" err="1">
                <a:latin typeface="#9Slide07 Itim" panose="00000500000000000000" pitchFamily="2" charset="-34"/>
                <a:cs typeface="#9Slide07 Itim" panose="00000500000000000000" pitchFamily="2" charset="-34"/>
              </a:rPr>
              <a:t>đều</a:t>
            </a:r>
            <a:r>
              <a:rPr lang="en-US" sz="2800" dirty="0">
                <a:latin typeface="#9Slide07 Itim" panose="00000500000000000000" pitchFamily="2" charset="-34"/>
                <a:cs typeface="#9Slide07 Itim" panose="00000500000000000000" pitchFamily="2" charset="-34"/>
              </a:rPr>
              <a:t>.</a:t>
            </a:r>
          </a:p>
        </p:txBody>
      </p:sp>
      <p:pic>
        <p:nvPicPr>
          <p:cNvPr id="1026" name="Picture 2" descr="Hình ảnh Hình Tia Chớp PNG, Vector, PSD, và biểu tượng để tải về miễn phí |  pngtree">
            <a:extLst>
              <a:ext uri="{FF2B5EF4-FFF2-40B4-BE49-F238E27FC236}">
                <a16:creationId xmlns:a16="http://schemas.microsoft.com/office/drawing/2014/main" id="{DB197476-CD4D-46D2-9670-5E387F7D7617}"/>
              </a:ext>
            </a:extLst>
          </p:cNvPr>
          <p:cNvPicPr>
            <a:picLocks noChangeAspect="1" noChangeArrowheads="1"/>
          </p:cNvPicPr>
          <p:nvPr/>
        </p:nvPicPr>
        <p:blipFill rotWithShape="1">
          <a:blip r:embed="rId3">
            <a:duotone>
              <a:prstClr val="black"/>
              <a:schemeClr val="tx2">
                <a:tint val="45000"/>
                <a:satMod val="400000"/>
              </a:schemeClr>
            </a:duotone>
            <a:extLst>
              <a:ext uri="{BEBA8EAE-BF5A-486C-A8C5-ECC9F3942E4B}">
                <a14:imgProps xmlns:a14="http://schemas.microsoft.com/office/drawing/2010/main">
                  <a14:imgLayer r:embed="rId4">
                    <a14:imgEffect>
                      <a14:backgroundRemoval t="10000" b="90000" l="10000" r="90000"/>
                    </a14:imgEffect>
                  </a14:imgLayer>
                </a14:imgProps>
              </a:ext>
              <a:ext uri="{28A0092B-C50C-407E-A947-70E740481C1C}">
                <a14:useLocalDpi xmlns:a14="http://schemas.microsoft.com/office/drawing/2010/main" val="0"/>
              </a:ext>
            </a:extLst>
          </a:blip>
          <a:srcRect l="16727" t="8017" r="20352" b="8572"/>
          <a:stretch/>
        </p:blipFill>
        <p:spPr bwMode="auto">
          <a:xfrm>
            <a:off x="751042" y="1615077"/>
            <a:ext cx="426890" cy="565905"/>
          </a:xfrm>
          <a:prstGeom prst="rect">
            <a:avLst/>
          </a:prstGeom>
          <a:noFill/>
          <a:extLst>
            <a:ext uri="{909E8E84-426E-40DD-AFC4-6F175D3DCCD1}">
              <a14:hiddenFill xmlns:a14="http://schemas.microsoft.com/office/drawing/2010/main">
                <a:solidFill>
                  <a:srgbClr val="FFFFFF"/>
                </a:solidFill>
              </a14:hiddenFill>
            </a:ext>
          </a:extLst>
        </p:spPr>
      </p:pic>
      <p:pic>
        <p:nvPicPr>
          <p:cNvPr id="69" name="Picture 2" descr="Hình ảnh Hình Tia Chớp PNG, Vector, PSD, và biểu tượng để tải về miễn phí |  pngtree">
            <a:extLst>
              <a:ext uri="{FF2B5EF4-FFF2-40B4-BE49-F238E27FC236}">
                <a16:creationId xmlns:a16="http://schemas.microsoft.com/office/drawing/2014/main" id="{58D4F24A-EC39-429A-B358-9C1488106D0F}"/>
              </a:ext>
            </a:extLst>
          </p:cNvPr>
          <p:cNvPicPr>
            <a:picLocks noChangeAspect="1" noChangeArrowheads="1"/>
          </p:cNvPicPr>
          <p:nvPr/>
        </p:nvPicPr>
        <p:blipFill rotWithShape="1">
          <a:blip r:embed="rId3">
            <a:duotone>
              <a:prstClr val="black"/>
              <a:schemeClr val="tx2">
                <a:tint val="45000"/>
                <a:satMod val="400000"/>
              </a:schemeClr>
            </a:duotone>
            <a:extLst>
              <a:ext uri="{BEBA8EAE-BF5A-486C-A8C5-ECC9F3942E4B}">
                <a14:imgProps xmlns:a14="http://schemas.microsoft.com/office/drawing/2010/main">
                  <a14:imgLayer r:embed="rId4">
                    <a14:imgEffect>
                      <a14:backgroundRemoval t="10000" b="90000" l="10000" r="90000"/>
                    </a14:imgEffect>
                  </a14:imgLayer>
                </a14:imgProps>
              </a:ext>
              <a:ext uri="{28A0092B-C50C-407E-A947-70E740481C1C}">
                <a14:useLocalDpi xmlns:a14="http://schemas.microsoft.com/office/drawing/2010/main" val="0"/>
              </a:ext>
            </a:extLst>
          </a:blip>
          <a:srcRect l="16727" t="8017" r="20352" b="8572"/>
          <a:stretch/>
        </p:blipFill>
        <p:spPr bwMode="auto">
          <a:xfrm>
            <a:off x="748240" y="2688172"/>
            <a:ext cx="426890" cy="565905"/>
          </a:xfrm>
          <a:prstGeom prst="rect">
            <a:avLst/>
          </a:prstGeom>
          <a:noFill/>
          <a:extLst>
            <a:ext uri="{909E8E84-426E-40DD-AFC4-6F175D3DCCD1}">
              <a14:hiddenFill xmlns:a14="http://schemas.microsoft.com/office/drawing/2010/main">
                <a:solidFill>
                  <a:srgbClr val="FFFFFF"/>
                </a:solidFill>
              </a14:hiddenFill>
            </a:ext>
          </a:extLst>
        </p:spPr>
      </p:pic>
      <p:pic>
        <p:nvPicPr>
          <p:cNvPr id="70" name="Picture 2" descr="Hình ảnh Hình Tia Chớp PNG, Vector, PSD, và biểu tượng để tải về miễn phí |  pngtree">
            <a:extLst>
              <a:ext uri="{FF2B5EF4-FFF2-40B4-BE49-F238E27FC236}">
                <a16:creationId xmlns:a16="http://schemas.microsoft.com/office/drawing/2014/main" id="{D1D15745-8615-4D61-975C-CD705CC99DC5}"/>
              </a:ext>
            </a:extLst>
          </p:cNvPr>
          <p:cNvPicPr>
            <a:picLocks noChangeAspect="1" noChangeArrowheads="1"/>
          </p:cNvPicPr>
          <p:nvPr/>
        </p:nvPicPr>
        <p:blipFill rotWithShape="1">
          <a:blip r:embed="rId3">
            <a:duotone>
              <a:prstClr val="black"/>
              <a:schemeClr val="tx2">
                <a:tint val="45000"/>
                <a:satMod val="400000"/>
              </a:schemeClr>
            </a:duotone>
            <a:extLst>
              <a:ext uri="{BEBA8EAE-BF5A-486C-A8C5-ECC9F3942E4B}">
                <a14:imgProps xmlns:a14="http://schemas.microsoft.com/office/drawing/2010/main">
                  <a14:imgLayer r:embed="rId4">
                    <a14:imgEffect>
                      <a14:backgroundRemoval t="10000" b="90000" l="10000" r="90000"/>
                    </a14:imgEffect>
                  </a14:imgLayer>
                </a14:imgProps>
              </a:ext>
              <a:ext uri="{28A0092B-C50C-407E-A947-70E740481C1C}">
                <a14:useLocalDpi xmlns:a14="http://schemas.microsoft.com/office/drawing/2010/main" val="0"/>
              </a:ext>
            </a:extLst>
          </a:blip>
          <a:srcRect l="16727" t="8017" r="20352" b="8572"/>
          <a:stretch/>
        </p:blipFill>
        <p:spPr bwMode="auto">
          <a:xfrm>
            <a:off x="748240" y="3717199"/>
            <a:ext cx="426890" cy="56590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251891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afterEffect">
                                  <p:stCondLst>
                                    <p:cond delay="0"/>
                                  </p:stCondLst>
                                  <p:childTnLst>
                                    <p:set>
                                      <p:cBhvr>
                                        <p:cTn id="6" dur="1" fill="hold">
                                          <p:stCondLst>
                                            <p:cond delay="0"/>
                                          </p:stCondLst>
                                        </p:cTn>
                                        <p:tgtEl>
                                          <p:spTgt spid="1918"/>
                                        </p:tgtEl>
                                        <p:attrNameLst>
                                          <p:attrName>style.visibility</p:attrName>
                                        </p:attrNameLst>
                                      </p:cBhvr>
                                      <p:to>
                                        <p:strVal val="visible"/>
                                      </p:to>
                                    </p:set>
                                    <p:animEffect transition="in" filter="barn(outVertical)">
                                      <p:cBhvr>
                                        <p:cTn id="7" dur="500"/>
                                        <p:tgtEl>
                                          <p:spTgt spid="1918"/>
                                        </p:tgtEl>
                                      </p:cBhvr>
                                    </p:animEffect>
                                  </p:childTnLst>
                                </p:cTn>
                              </p:par>
                              <p:par>
                                <p:cTn id="8" presetID="16" presetClass="entr" presetSubtype="37" fill="hold" grpId="0" nodeType="withEffect">
                                  <p:stCondLst>
                                    <p:cond delay="0"/>
                                  </p:stCondLst>
                                  <p:childTnLst>
                                    <p:set>
                                      <p:cBhvr>
                                        <p:cTn id="9" dur="1" fill="hold">
                                          <p:stCondLst>
                                            <p:cond delay="0"/>
                                          </p:stCondLst>
                                        </p:cTn>
                                        <p:tgtEl>
                                          <p:spTgt spid="1917"/>
                                        </p:tgtEl>
                                        <p:attrNameLst>
                                          <p:attrName>style.visibility</p:attrName>
                                        </p:attrNameLst>
                                      </p:cBhvr>
                                      <p:to>
                                        <p:strVal val="visible"/>
                                      </p:to>
                                    </p:set>
                                    <p:animEffect transition="in" filter="barn(outVertical)">
                                      <p:cBhvr>
                                        <p:cTn id="10" dur="500"/>
                                        <p:tgtEl>
                                          <p:spTgt spid="1917"/>
                                        </p:tgtEl>
                                      </p:cBhvr>
                                    </p:animEffect>
                                  </p:childTnLst>
                                </p:cTn>
                              </p:par>
                            </p:childTnLst>
                          </p:cTn>
                        </p:par>
                      </p:childTnLst>
                    </p:cTn>
                  </p:par>
                  <p:par>
                    <p:cTn id="11" fill="hold">
                      <p:stCondLst>
                        <p:cond delay="indefinite"/>
                      </p:stCondLst>
                      <p:childTnLst>
                        <p:par>
                          <p:cTn id="12" fill="hold">
                            <p:stCondLst>
                              <p:cond delay="0"/>
                            </p:stCondLst>
                            <p:childTnLst>
                              <p:par>
                                <p:cTn id="13" presetID="45" presetClass="entr" presetSubtype="0" fill="hold" nodeType="clickEffect">
                                  <p:stCondLst>
                                    <p:cond delay="0"/>
                                  </p:stCondLst>
                                  <p:childTnLst>
                                    <p:set>
                                      <p:cBhvr>
                                        <p:cTn id="14" dur="1" fill="hold">
                                          <p:stCondLst>
                                            <p:cond delay="0"/>
                                          </p:stCondLst>
                                        </p:cTn>
                                        <p:tgtEl>
                                          <p:spTgt spid="1026"/>
                                        </p:tgtEl>
                                        <p:attrNameLst>
                                          <p:attrName>style.visibility</p:attrName>
                                        </p:attrNameLst>
                                      </p:cBhvr>
                                      <p:to>
                                        <p:strVal val="visible"/>
                                      </p:to>
                                    </p:set>
                                    <p:animEffect transition="in" filter="fade">
                                      <p:cBhvr>
                                        <p:cTn id="15" dur="2000"/>
                                        <p:tgtEl>
                                          <p:spTgt spid="1026"/>
                                        </p:tgtEl>
                                      </p:cBhvr>
                                    </p:animEffect>
                                    <p:anim calcmode="lin" valueType="num">
                                      <p:cBhvr>
                                        <p:cTn id="16" dur="2000" fill="hold"/>
                                        <p:tgtEl>
                                          <p:spTgt spid="1026"/>
                                        </p:tgtEl>
                                        <p:attrNameLst>
                                          <p:attrName>ppt_w</p:attrName>
                                        </p:attrNameLst>
                                      </p:cBhvr>
                                      <p:tavLst>
                                        <p:tav tm="0" fmla="#ppt_w*sin(2.5*pi*$)">
                                          <p:val>
                                            <p:fltVal val="0"/>
                                          </p:val>
                                        </p:tav>
                                        <p:tav tm="100000">
                                          <p:val>
                                            <p:fltVal val="1"/>
                                          </p:val>
                                        </p:tav>
                                      </p:tavLst>
                                    </p:anim>
                                    <p:anim calcmode="lin" valueType="num">
                                      <p:cBhvr>
                                        <p:cTn id="17" dur="2000" fill="hold"/>
                                        <p:tgtEl>
                                          <p:spTgt spid="1026"/>
                                        </p:tgtEl>
                                        <p:attrNameLst>
                                          <p:attrName>ppt_h</p:attrName>
                                        </p:attrNameLst>
                                      </p:cBhvr>
                                      <p:tavLst>
                                        <p:tav tm="0">
                                          <p:val>
                                            <p:strVal val="#ppt_h"/>
                                          </p:val>
                                        </p:tav>
                                        <p:tav tm="100000">
                                          <p:val>
                                            <p:strVal val="#ppt_h"/>
                                          </p:val>
                                        </p:tav>
                                      </p:tavLst>
                                    </p:anim>
                                  </p:childTnLst>
                                </p:cTn>
                              </p:par>
                              <p:par>
                                <p:cTn id="18" presetID="2" presetClass="entr" presetSubtype="2" fill="hold" grpId="0" nodeType="withEffect">
                                  <p:stCondLst>
                                    <p:cond delay="0"/>
                                  </p:stCondLst>
                                  <p:childTnLst>
                                    <p:set>
                                      <p:cBhvr>
                                        <p:cTn id="19" dur="1" fill="hold">
                                          <p:stCondLst>
                                            <p:cond delay="0"/>
                                          </p:stCondLst>
                                        </p:cTn>
                                        <p:tgtEl>
                                          <p:spTgt spid="4"/>
                                        </p:tgtEl>
                                        <p:attrNameLst>
                                          <p:attrName>style.visibility</p:attrName>
                                        </p:attrNameLst>
                                      </p:cBhvr>
                                      <p:to>
                                        <p:strVal val="visible"/>
                                      </p:to>
                                    </p:set>
                                    <p:anim calcmode="lin" valueType="num">
                                      <p:cBhvr additive="base">
                                        <p:cTn id="20" dur="500" fill="hold"/>
                                        <p:tgtEl>
                                          <p:spTgt spid="4"/>
                                        </p:tgtEl>
                                        <p:attrNameLst>
                                          <p:attrName>ppt_x</p:attrName>
                                        </p:attrNameLst>
                                      </p:cBhvr>
                                      <p:tavLst>
                                        <p:tav tm="0">
                                          <p:val>
                                            <p:strVal val="1+#ppt_w/2"/>
                                          </p:val>
                                        </p:tav>
                                        <p:tav tm="100000">
                                          <p:val>
                                            <p:strVal val="#ppt_x"/>
                                          </p:val>
                                        </p:tav>
                                      </p:tavLst>
                                    </p:anim>
                                    <p:anim calcmode="lin" valueType="num">
                                      <p:cBhvr additive="base">
                                        <p:cTn id="21" dur="500" fill="hold"/>
                                        <p:tgtEl>
                                          <p:spTgt spid="4"/>
                                        </p:tgtEl>
                                        <p:attrNameLst>
                                          <p:attrName>ppt_y</p:attrName>
                                        </p:attrNameLst>
                                      </p:cBhvr>
                                      <p:tavLst>
                                        <p:tav tm="0">
                                          <p:val>
                                            <p:strVal val="#ppt_y"/>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5" presetClass="entr" presetSubtype="0" fill="hold" nodeType="clickEffect">
                                  <p:stCondLst>
                                    <p:cond delay="0"/>
                                  </p:stCondLst>
                                  <p:childTnLst>
                                    <p:set>
                                      <p:cBhvr>
                                        <p:cTn id="25" dur="1" fill="hold">
                                          <p:stCondLst>
                                            <p:cond delay="0"/>
                                          </p:stCondLst>
                                        </p:cTn>
                                        <p:tgtEl>
                                          <p:spTgt spid="69"/>
                                        </p:tgtEl>
                                        <p:attrNameLst>
                                          <p:attrName>style.visibility</p:attrName>
                                        </p:attrNameLst>
                                      </p:cBhvr>
                                      <p:to>
                                        <p:strVal val="visible"/>
                                      </p:to>
                                    </p:set>
                                    <p:animEffect transition="in" filter="fade">
                                      <p:cBhvr>
                                        <p:cTn id="26" dur="2000"/>
                                        <p:tgtEl>
                                          <p:spTgt spid="69"/>
                                        </p:tgtEl>
                                      </p:cBhvr>
                                    </p:animEffect>
                                    <p:anim calcmode="lin" valueType="num">
                                      <p:cBhvr>
                                        <p:cTn id="27" dur="2000" fill="hold"/>
                                        <p:tgtEl>
                                          <p:spTgt spid="69"/>
                                        </p:tgtEl>
                                        <p:attrNameLst>
                                          <p:attrName>ppt_w</p:attrName>
                                        </p:attrNameLst>
                                      </p:cBhvr>
                                      <p:tavLst>
                                        <p:tav tm="0" fmla="#ppt_w*sin(2.5*pi*$)">
                                          <p:val>
                                            <p:fltVal val="0"/>
                                          </p:val>
                                        </p:tav>
                                        <p:tav tm="100000">
                                          <p:val>
                                            <p:fltVal val="1"/>
                                          </p:val>
                                        </p:tav>
                                      </p:tavLst>
                                    </p:anim>
                                    <p:anim calcmode="lin" valueType="num">
                                      <p:cBhvr>
                                        <p:cTn id="28" dur="2000" fill="hold"/>
                                        <p:tgtEl>
                                          <p:spTgt spid="69"/>
                                        </p:tgtEl>
                                        <p:attrNameLst>
                                          <p:attrName>ppt_h</p:attrName>
                                        </p:attrNameLst>
                                      </p:cBhvr>
                                      <p:tavLst>
                                        <p:tav tm="0">
                                          <p:val>
                                            <p:strVal val="#ppt_h"/>
                                          </p:val>
                                        </p:tav>
                                        <p:tav tm="100000">
                                          <p:val>
                                            <p:strVal val="#ppt_h"/>
                                          </p:val>
                                        </p:tav>
                                      </p:tavLst>
                                    </p:anim>
                                  </p:childTnLst>
                                </p:cTn>
                              </p:par>
                              <p:par>
                                <p:cTn id="29" presetID="2" presetClass="entr" presetSubtype="2" fill="hold" grpId="0" nodeType="withEffect">
                                  <p:stCondLst>
                                    <p:cond delay="0"/>
                                  </p:stCondLst>
                                  <p:childTnLst>
                                    <p:set>
                                      <p:cBhvr>
                                        <p:cTn id="30" dur="1" fill="hold">
                                          <p:stCondLst>
                                            <p:cond delay="0"/>
                                          </p:stCondLst>
                                        </p:cTn>
                                        <p:tgtEl>
                                          <p:spTgt spid="67"/>
                                        </p:tgtEl>
                                        <p:attrNameLst>
                                          <p:attrName>style.visibility</p:attrName>
                                        </p:attrNameLst>
                                      </p:cBhvr>
                                      <p:to>
                                        <p:strVal val="visible"/>
                                      </p:to>
                                    </p:set>
                                    <p:anim calcmode="lin" valueType="num">
                                      <p:cBhvr additive="base">
                                        <p:cTn id="31" dur="500" fill="hold"/>
                                        <p:tgtEl>
                                          <p:spTgt spid="67"/>
                                        </p:tgtEl>
                                        <p:attrNameLst>
                                          <p:attrName>ppt_x</p:attrName>
                                        </p:attrNameLst>
                                      </p:cBhvr>
                                      <p:tavLst>
                                        <p:tav tm="0">
                                          <p:val>
                                            <p:strVal val="1+#ppt_w/2"/>
                                          </p:val>
                                        </p:tav>
                                        <p:tav tm="100000">
                                          <p:val>
                                            <p:strVal val="#ppt_x"/>
                                          </p:val>
                                        </p:tav>
                                      </p:tavLst>
                                    </p:anim>
                                    <p:anim calcmode="lin" valueType="num">
                                      <p:cBhvr additive="base">
                                        <p:cTn id="32" dur="500" fill="hold"/>
                                        <p:tgtEl>
                                          <p:spTgt spid="67"/>
                                        </p:tgtEl>
                                        <p:attrNameLst>
                                          <p:attrName>ppt_y</p:attrName>
                                        </p:attrNameLst>
                                      </p:cBhvr>
                                      <p:tavLst>
                                        <p:tav tm="0">
                                          <p:val>
                                            <p:strVal val="#ppt_y"/>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2" fill="hold" grpId="0" nodeType="clickEffect">
                                  <p:stCondLst>
                                    <p:cond delay="0"/>
                                  </p:stCondLst>
                                  <p:childTnLst>
                                    <p:set>
                                      <p:cBhvr>
                                        <p:cTn id="36" dur="1" fill="hold">
                                          <p:stCondLst>
                                            <p:cond delay="0"/>
                                          </p:stCondLst>
                                        </p:cTn>
                                        <p:tgtEl>
                                          <p:spTgt spid="66"/>
                                        </p:tgtEl>
                                        <p:attrNameLst>
                                          <p:attrName>style.visibility</p:attrName>
                                        </p:attrNameLst>
                                      </p:cBhvr>
                                      <p:to>
                                        <p:strVal val="visible"/>
                                      </p:to>
                                    </p:set>
                                    <p:anim calcmode="lin" valueType="num">
                                      <p:cBhvr additive="base">
                                        <p:cTn id="37" dur="500" fill="hold"/>
                                        <p:tgtEl>
                                          <p:spTgt spid="66"/>
                                        </p:tgtEl>
                                        <p:attrNameLst>
                                          <p:attrName>ppt_x</p:attrName>
                                        </p:attrNameLst>
                                      </p:cBhvr>
                                      <p:tavLst>
                                        <p:tav tm="0">
                                          <p:val>
                                            <p:strVal val="1+#ppt_w/2"/>
                                          </p:val>
                                        </p:tav>
                                        <p:tav tm="100000">
                                          <p:val>
                                            <p:strVal val="#ppt_x"/>
                                          </p:val>
                                        </p:tav>
                                      </p:tavLst>
                                    </p:anim>
                                    <p:anim calcmode="lin" valueType="num">
                                      <p:cBhvr additive="base">
                                        <p:cTn id="38" dur="500" fill="hold"/>
                                        <p:tgtEl>
                                          <p:spTgt spid="66"/>
                                        </p:tgtEl>
                                        <p:attrNameLst>
                                          <p:attrName>ppt_y</p:attrName>
                                        </p:attrNameLst>
                                      </p:cBhvr>
                                      <p:tavLst>
                                        <p:tav tm="0">
                                          <p:val>
                                            <p:strVal val="#ppt_y"/>
                                          </p:val>
                                        </p:tav>
                                        <p:tav tm="100000">
                                          <p:val>
                                            <p:strVal val="#ppt_y"/>
                                          </p:val>
                                        </p:tav>
                                      </p:tavLst>
                                    </p:anim>
                                  </p:childTnLst>
                                </p:cTn>
                              </p:par>
                              <p:par>
                                <p:cTn id="39" presetID="45" presetClass="entr" presetSubtype="0" fill="hold" nodeType="withEffect">
                                  <p:stCondLst>
                                    <p:cond delay="0"/>
                                  </p:stCondLst>
                                  <p:childTnLst>
                                    <p:set>
                                      <p:cBhvr>
                                        <p:cTn id="40" dur="1" fill="hold">
                                          <p:stCondLst>
                                            <p:cond delay="0"/>
                                          </p:stCondLst>
                                        </p:cTn>
                                        <p:tgtEl>
                                          <p:spTgt spid="70"/>
                                        </p:tgtEl>
                                        <p:attrNameLst>
                                          <p:attrName>style.visibility</p:attrName>
                                        </p:attrNameLst>
                                      </p:cBhvr>
                                      <p:to>
                                        <p:strVal val="visible"/>
                                      </p:to>
                                    </p:set>
                                    <p:animEffect transition="in" filter="fade">
                                      <p:cBhvr>
                                        <p:cTn id="41" dur="2000"/>
                                        <p:tgtEl>
                                          <p:spTgt spid="70"/>
                                        </p:tgtEl>
                                      </p:cBhvr>
                                    </p:animEffect>
                                    <p:anim calcmode="lin" valueType="num">
                                      <p:cBhvr>
                                        <p:cTn id="42" dur="2000" fill="hold"/>
                                        <p:tgtEl>
                                          <p:spTgt spid="70"/>
                                        </p:tgtEl>
                                        <p:attrNameLst>
                                          <p:attrName>ppt_w</p:attrName>
                                        </p:attrNameLst>
                                      </p:cBhvr>
                                      <p:tavLst>
                                        <p:tav tm="0" fmla="#ppt_w*sin(2.5*pi*$)">
                                          <p:val>
                                            <p:fltVal val="0"/>
                                          </p:val>
                                        </p:tav>
                                        <p:tav tm="100000">
                                          <p:val>
                                            <p:fltVal val="1"/>
                                          </p:val>
                                        </p:tav>
                                      </p:tavLst>
                                    </p:anim>
                                    <p:anim calcmode="lin" valueType="num">
                                      <p:cBhvr>
                                        <p:cTn id="43" dur="2000" fill="hold"/>
                                        <p:tgtEl>
                                          <p:spTgt spid="70"/>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17" grpId="0" animBg="1"/>
      <p:bldP spid="1918" grpId="0"/>
      <p:bldP spid="4" grpId="0"/>
      <p:bldP spid="66" grpId="0"/>
      <p:bldP spid="67"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3065"/>
        <p:cNvGrpSpPr/>
        <p:nvPr/>
      </p:nvGrpSpPr>
      <p:grpSpPr>
        <a:xfrm>
          <a:off x="0" y="0"/>
          <a:ext cx="0" cy="0"/>
          <a:chOff x="0" y="0"/>
          <a:chExt cx="0" cy="0"/>
        </a:xfrm>
      </p:grpSpPr>
      <p:grpSp>
        <p:nvGrpSpPr>
          <p:cNvPr id="3066" name="Google Shape;3066;p47"/>
          <p:cNvGrpSpPr/>
          <p:nvPr/>
        </p:nvGrpSpPr>
        <p:grpSpPr>
          <a:xfrm>
            <a:off x="2300756" y="571716"/>
            <a:ext cx="432125" cy="670200"/>
            <a:chOff x="2416400" y="2413200"/>
            <a:chExt cx="432125" cy="670200"/>
          </a:xfrm>
        </p:grpSpPr>
        <p:sp>
          <p:nvSpPr>
            <p:cNvPr id="3067" name="Google Shape;3067;p47"/>
            <p:cNvSpPr/>
            <p:nvPr/>
          </p:nvSpPr>
          <p:spPr>
            <a:xfrm>
              <a:off x="2438425" y="2494750"/>
              <a:ext cx="410100" cy="588650"/>
            </a:xfrm>
            <a:custGeom>
              <a:avLst/>
              <a:gdLst/>
              <a:ahLst/>
              <a:cxnLst/>
              <a:rect l="l" t="t" r="r" b="b"/>
              <a:pathLst>
                <a:path w="16404" h="23546" extrusionOk="0">
                  <a:moveTo>
                    <a:pt x="7874" y="0"/>
                  </a:moveTo>
                  <a:lnTo>
                    <a:pt x="7706" y="38"/>
                  </a:lnTo>
                  <a:lnTo>
                    <a:pt x="7537" y="75"/>
                  </a:lnTo>
                  <a:lnTo>
                    <a:pt x="7368" y="131"/>
                  </a:lnTo>
                  <a:lnTo>
                    <a:pt x="7162" y="206"/>
                  </a:lnTo>
                  <a:lnTo>
                    <a:pt x="6956" y="300"/>
                  </a:lnTo>
                  <a:lnTo>
                    <a:pt x="6431" y="694"/>
                  </a:lnTo>
                  <a:lnTo>
                    <a:pt x="5850" y="1087"/>
                  </a:lnTo>
                  <a:lnTo>
                    <a:pt x="5287" y="1444"/>
                  </a:lnTo>
                  <a:lnTo>
                    <a:pt x="4706" y="1800"/>
                  </a:lnTo>
                  <a:lnTo>
                    <a:pt x="4125" y="2137"/>
                  </a:lnTo>
                  <a:lnTo>
                    <a:pt x="3544" y="2418"/>
                  </a:lnTo>
                  <a:lnTo>
                    <a:pt x="2963" y="2681"/>
                  </a:lnTo>
                  <a:lnTo>
                    <a:pt x="2400" y="2925"/>
                  </a:lnTo>
                  <a:lnTo>
                    <a:pt x="1819" y="3131"/>
                  </a:lnTo>
                  <a:lnTo>
                    <a:pt x="1257" y="3300"/>
                  </a:lnTo>
                  <a:lnTo>
                    <a:pt x="694" y="3449"/>
                  </a:lnTo>
                  <a:lnTo>
                    <a:pt x="413" y="3637"/>
                  </a:lnTo>
                  <a:lnTo>
                    <a:pt x="207" y="3824"/>
                  </a:lnTo>
                  <a:lnTo>
                    <a:pt x="132" y="3918"/>
                  </a:lnTo>
                  <a:lnTo>
                    <a:pt x="76" y="4012"/>
                  </a:lnTo>
                  <a:lnTo>
                    <a:pt x="19" y="4106"/>
                  </a:lnTo>
                  <a:lnTo>
                    <a:pt x="1" y="4199"/>
                  </a:lnTo>
                  <a:lnTo>
                    <a:pt x="1" y="4424"/>
                  </a:lnTo>
                  <a:lnTo>
                    <a:pt x="38" y="4762"/>
                  </a:lnTo>
                  <a:lnTo>
                    <a:pt x="113" y="5230"/>
                  </a:lnTo>
                  <a:lnTo>
                    <a:pt x="226" y="5793"/>
                  </a:lnTo>
                  <a:lnTo>
                    <a:pt x="263" y="5905"/>
                  </a:lnTo>
                  <a:lnTo>
                    <a:pt x="301" y="6018"/>
                  </a:lnTo>
                  <a:lnTo>
                    <a:pt x="338" y="6093"/>
                  </a:lnTo>
                  <a:lnTo>
                    <a:pt x="394" y="6168"/>
                  </a:lnTo>
                  <a:lnTo>
                    <a:pt x="432" y="6205"/>
                  </a:lnTo>
                  <a:lnTo>
                    <a:pt x="469" y="6243"/>
                  </a:lnTo>
                  <a:lnTo>
                    <a:pt x="601" y="6261"/>
                  </a:lnTo>
                  <a:lnTo>
                    <a:pt x="769" y="6243"/>
                  </a:lnTo>
                  <a:lnTo>
                    <a:pt x="976" y="6186"/>
                  </a:lnTo>
                  <a:lnTo>
                    <a:pt x="1238" y="6093"/>
                  </a:lnTo>
                  <a:lnTo>
                    <a:pt x="1913" y="5812"/>
                  </a:lnTo>
                  <a:lnTo>
                    <a:pt x="2025" y="5774"/>
                  </a:lnTo>
                  <a:lnTo>
                    <a:pt x="5456" y="4237"/>
                  </a:lnTo>
                  <a:lnTo>
                    <a:pt x="5625" y="5305"/>
                  </a:lnTo>
                  <a:lnTo>
                    <a:pt x="5887" y="7086"/>
                  </a:lnTo>
                  <a:lnTo>
                    <a:pt x="5925" y="7293"/>
                  </a:lnTo>
                  <a:lnTo>
                    <a:pt x="6056" y="8099"/>
                  </a:lnTo>
                  <a:lnTo>
                    <a:pt x="6187" y="8905"/>
                  </a:lnTo>
                  <a:lnTo>
                    <a:pt x="6356" y="9692"/>
                  </a:lnTo>
                  <a:lnTo>
                    <a:pt x="6506" y="10461"/>
                  </a:lnTo>
                  <a:lnTo>
                    <a:pt x="6674" y="11117"/>
                  </a:lnTo>
                  <a:lnTo>
                    <a:pt x="6843" y="11810"/>
                  </a:lnTo>
                  <a:lnTo>
                    <a:pt x="6993" y="12579"/>
                  </a:lnTo>
                  <a:lnTo>
                    <a:pt x="7124" y="13404"/>
                  </a:lnTo>
                  <a:lnTo>
                    <a:pt x="7649" y="16216"/>
                  </a:lnTo>
                  <a:lnTo>
                    <a:pt x="7874" y="17247"/>
                  </a:lnTo>
                  <a:lnTo>
                    <a:pt x="8024" y="17997"/>
                  </a:lnTo>
                  <a:lnTo>
                    <a:pt x="8099" y="18466"/>
                  </a:lnTo>
                  <a:lnTo>
                    <a:pt x="8174" y="18878"/>
                  </a:lnTo>
                  <a:lnTo>
                    <a:pt x="8230" y="19347"/>
                  </a:lnTo>
                  <a:lnTo>
                    <a:pt x="8249" y="19384"/>
                  </a:lnTo>
                  <a:lnTo>
                    <a:pt x="8249" y="19515"/>
                  </a:lnTo>
                  <a:lnTo>
                    <a:pt x="8212" y="19647"/>
                  </a:lnTo>
                  <a:lnTo>
                    <a:pt x="8155" y="19759"/>
                  </a:lnTo>
                  <a:lnTo>
                    <a:pt x="8043" y="19872"/>
                  </a:lnTo>
                  <a:lnTo>
                    <a:pt x="7912" y="19984"/>
                  </a:lnTo>
                  <a:lnTo>
                    <a:pt x="7743" y="20078"/>
                  </a:lnTo>
                  <a:lnTo>
                    <a:pt x="7537" y="20153"/>
                  </a:lnTo>
                  <a:lnTo>
                    <a:pt x="7312" y="20228"/>
                  </a:lnTo>
                  <a:lnTo>
                    <a:pt x="7087" y="20284"/>
                  </a:lnTo>
                  <a:lnTo>
                    <a:pt x="6824" y="20321"/>
                  </a:lnTo>
                  <a:lnTo>
                    <a:pt x="6187" y="20603"/>
                  </a:lnTo>
                  <a:lnTo>
                    <a:pt x="5456" y="20884"/>
                  </a:lnTo>
                  <a:lnTo>
                    <a:pt x="4519" y="21240"/>
                  </a:lnTo>
                  <a:lnTo>
                    <a:pt x="3469" y="21596"/>
                  </a:lnTo>
                  <a:lnTo>
                    <a:pt x="3394" y="21652"/>
                  </a:lnTo>
                  <a:lnTo>
                    <a:pt x="3319" y="21709"/>
                  </a:lnTo>
                  <a:lnTo>
                    <a:pt x="3263" y="21802"/>
                  </a:lnTo>
                  <a:lnTo>
                    <a:pt x="3244" y="21896"/>
                  </a:lnTo>
                  <a:lnTo>
                    <a:pt x="3206" y="22009"/>
                  </a:lnTo>
                  <a:lnTo>
                    <a:pt x="3206" y="22140"/>
                  </a:lnTo>
                  <a:lnTo>
                    <a:pt x="3225" y="22290"/>
                  </a:lnTo>
                  <a:lnTo>
                    <a:pt x="3244" y="22459"/>
                  </a:lnTo>
                  <a:lnTo>
                    <a:pt x="3244" y="22515"/>
                  </a:lnTo>
                  <a:lnTo>
                    <a:pt x="3263" y="22590"/>
                  </a:lnTo>
                  <a:lnTo>
                    <a:pt x="3300" y="22740"/>
                  </a:lnTo>
                  <a:lnTo>
                    <a:pt x="3375" y="22927"/>
                  </a:lnTo>
                  <a:lnTo>
                    <a:pt x="3450" y="23115"/>
                  </a:lnTo>
                  <a:lnTo>
                    <a:pt x="3525" y="23265"/>
                  </a:lnTo>
                  <a:lnTo>
                    <a:pt x="3600" y="23377"/>
                  </a:lnTo>
                  <a:lnTo>
                    <a:pt x="3694" y="23471"/>
                  </a:lnTo>
                  <a:lnTo>
                    <a:pt x="3769" y="23527"/>
                  </a:lnTo>
                  <a:lnTo>
                    <a:pt x="3844" y="23546"/>
                  </a:lnTo>
                  <a:lnTo>
                    <a:pt x="3937" y="23546"/>
                  </a:lnTo>
                  <a:lnTo>
                    <a:pt x="5231" y="23246"/>
                  </a:lnTo>
                  <a:lnTo>
                    <a:pt x="6393" y="23002"/>
                  </a:lnTo>
                  <a:lnTo>
                    <a:pt x="7031" y="22890"/>
                  </a:lnTo>
                  <a:lnTo>
                    <a:pt x="7612" y="22796"/>
                  </a:lnTo>
                  <a:lnTo>
                    <a:pt x="9880" y="22290"/>
                  </a:lnTo>
                  <a:lnTo>
                    <a:pt x="11624" y="21859"/>
                  </a:lnTo>
                  <a:lnTo>
                    <a:pt x="12598" y="21727"/>
                  </a:lnTo>
                  <a:lnTo>
                    <a:pt x="13011" y="21690"/>
                  </a:lnTo>
                  <a:lnTo>
                    <a:pt x="13404" y="21652"/>
                  </a:lnTo>
                  <a:lnTo>
                    <a:pt x="14042" y="21596"/>
                  </a:lnTo>
                  <a:lnTo>
                    <a:pt x="14885" y="21484"/>
                  </a:lnTo>
                  <a:lnTo>
                    <a:pt x="15710" y="21353"/>
                  </a:lnTo>
                  <a:lnTo>
                    <a:pt x="15898" y="21315"/>
                  </a:lnTo>
                  <a:lnTo>
                    <a:pt x="16066" y="21259"/>
                  </a:lnTo>
                  <a:lnTo>
                    <a:pt x="16198" y="21203"/>
                  </a:lnTo>
                  <a:lnTo>
                    <a:pt x="16291" y="21109"/>
                  </a:lnTo>
                  <a:lnTo>
                    <a:pt x="16366" y="20996"/>
                  </a:lnTo>
                  <a:lnTo>
                    <a:pt x="16404" y="20884"/>
                  </a:lnTo>
                  <a:lnTo>
                    <a:pt x="16404" y="20734"/>
                  </a:lnTo>
                  <a:lnTo>
                    <a:pt x="16366" y="20584"/>
                  </a:lnTo>
                  <a:lnTo>
                    <a:pt x="16029" y="19253"/>
                  </a:lnTo>
                  <a:lnTo>
                    <a:pt x="16010" y="19215"/>
                  </a:lnTo>
                  <a:lnTo>
                    <a:pt x="15954" y="19197"/>
                  </a:lnTo>
                  <a:lnTo>
                    <a:pt x="15879" y="19178"/>
                  </a:lnTo>
                  <a:lnTo>
                    <a:pt x="15767" y="19159"/>
                  </a:lnTo>
                  <a:lnTo>
                    <a:pt x="15467" y="19159"/>
                  </a:lnTo>
                  <a:lnTo>
                    <a:pt x="15054" y="19178"/>
                  </a:lnTo>
                  <a:lnTo>
                    <a:pt x="14511" y="19215"/>
                  </a:lnTo>
                  <a:lnTo>
                    <a:pt x="13854" y="19290"/>
                  </a:lnTo>
                  <a:lnTo>
                    <a:pt x="13105" y="19384"/>
                  </a:lnTo>
                  <a:lnTo>
                    <a:pt x="12223" y="19515"/>
                  </a:lnTo>
                  <a:lnTo>
                    <a:pt x="12092" y="19178"/>
                  </a:lnTo>
                  <a:lnTo>
                    <a:pt x="11980" y="18784"/>
                  </a:lnTo>
                  <a:lnTo>
                    <a:pt x="11849" y="18334"/>
                  </a:lnTo>
                  <a:lnTo>
                    <a:pt x="11736" y="17847"/>
                  </a:lnTo>
                  <a:lnTo>
                    <a:pt x="11511" y="16797"/>
                  </a:lnTo>
                  <a:lnTo>
                    <a:pt x="11286" y="15747"/>
                  </a:lnTo>
                  <a:lnTo>
                    <a:pt x="11080" y="14641"/>
                  </a:lnTo>
                  <a:lnTo>
                    <a:pt x="10892" y="13835"/>
                  </a:lnTo>
                  <a:lnTo>
                    <a:pt x="10855" y="13610"/>
                  </a:lnTo>
                  <a:lnTo>
                    <a:pt x="10574" y="12185"/>
                  </a:lnTo>
                  <a:lnTo>
                    <a:pt x="10368" y="11229"/>
                  </a:lnTo>
                  <a:lnTo>
                    <a:pt x="10330" y="11079"/>
                  </a:lnTo>
                  <a:lnTo>
                    <a:pt x="9880" y="9186"/>
                  </a:lnTo>
                  <a:lnTo>
                    <a:pt x="9468" y="6993"/>
                  </a:lnTo>
                  <a:lnTo>
                    <a:pt x="9112" y="4087"/>
                  </a:lnTo>
                  <a:lnTo>
                    <a:pt x="8849" y="2325"/>
                  </a:lnTo>
                  <a:lnTo>
                    <a:pt x="8699" y="1387"/>
                  </a:lnTo>
                  <a:lnTo>
                    <a:pt x="8512" y="300"/>
                  </a:lnTo>
                  <a:lnTo>
                    <a:pt x="8474" y="225"/>
                  </a:lnTo>
                  <a:lnTo>
                    <a:pt x="8437" y="150"/>
                  </a:lnTo>
                  <a:lnTo>
                    <a:pt x="8362" y="94"/>
                  </a:lnTo>
                  <a:lnTo>
                    <a:pt x="8268" y="56"/>
                  </a:lnTo>
                  <a:lnTo>
                    <a:pt x="8155" y="19"/>
                  </a:lnTo>
                  <a:lnTo>
                    <a:pt x="8024"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8" name="Google Shape;3068;p47"/>
            <p:cNvSpPr/>
            <p:nvPr/>
          </p:nvSpPr>
          <p:spPr>
            <a:xfrm>
              <a:off x="2574800" y="3000425"/>
              <a:ext cx="66575" cy="58150"/>
            </a:xfrm>
            <a:custGeom>
              <a:avLst/>
              <a:gdLst/>
              <a:ahLst/>
              <a:cxnLst/>
              <a:rect l="l" t="t" r="r" b="b"/>
              <a:pathLst>
                <a:path w="2663" h="2326" extrusionOk="0">
                  <a:moveTo>
                    <a:pt x="1857" y="1"/>
                  </a:moveTo>
                  <a:lnTo>
                    <a:pt x="1632" y="57"/>
                  </a:lnTo>
                  <a:lnTo>
                    <a:pt x="1369" y="94"/>
                  </a:lnTo>
                  <a:lnTo>
                    <a:pt x="732" y="376"/>
                  </a:lnTo>
                  <a:lnTo>
                    <a:pt x="1" y="657"/>
                  </a:lnTo>
                  <a:lnTo>
                    <a:pt x="170" y="713"/>
                  </a:lnTo>
                  <a:lnTo>
                    <a:pt x="320" y="769"/>
                  </a:lnTo>
                  <a:lnTo>
                    <a:pt x="470" y="844"/>
                  </a:lnTo>
                  <a:lnTo>
                    <a:pt x="601" y="938"/>
                  </a:lnTo>
                  <a:lnTo>
                    <a:pt x="695" y="1051"/>
                  </a:lnTo>
                  <a:lnTo>
                    <a:pt x="770" y="1182"/>
                  </a:lnTo>
                  <a:lnTo>
                    <a:pt x="826" y="1332"/>
                  </a:lnTo>
                  <a:lnTo>
                    <a:pt x="863" y="1482"/>
                  </a:lnTo>
                  <a:lnTo>
                    <a:pt x="976" y="1782"/>
                  </a:lnTo>
                  <a:lnTo>
                    <a:pt x="1032" y="1913"/>
                  </a:lnTo>
                  <a:lnTo>
                    <a:pt x="1107" y="2044"/>
                  </a:lnTo>
                  <a:lnTo>
                    <a:pt x="1201" y="2138"/>
                  </a:lnTo>
                  <a:lnTo>
                    <a:pt x="1276" y="2194"/>
                  </a:lnTo>
                  <a:lnTo>
                    <a:pt x="1388" y="2250"/>
                  </a:lnTo>
                  <a:lnTo>
                    <a:pt x="1482" y="2288"/>
                  </a:lnTo>
                  <a:lnTo>
                    <a:pt x="1594" y="2307"/>
                  </a:lnTo>
                  <a:lnTo>
                    <a:pt x="1707" y="2325"/>
                  </a:lnTo>
                  <a:lnTo>
                    <a:pt x="1819" y="2307"/>
                  </a:lnTo>
                  <a:lnTo>
                    <a:pt x="1932" y="2288"/>
                  </a:lnTo>
                  <a:lnTo>
                    <a:pt x="2026" y="2250"/>
                  </a:lnTo>
                  <a:lnTo>
                    <a:pt x="2138" y="2194"/>
                  </a:lnTo>
                  <a:lnTo>
                    <a:pt x="2213" y="2138"/>
                  </a:lnTo>
                  <a:lnTo>
                    <a:pt x="2307" y="2063"/>
                  </a:lnTo>
                  <a:lnTo>
                    <a:pt x="2363" y="1969"/>
                  </a:lnTo>
                  <a:lnTo>
                    <a:pt x="2419" y="1875"/>
                  </a:lnTo>
                  <a:lnTo>
                    <a:pt x="2457" y="1763"/>
                  </a:lnTo>
                  <a:lnTo>
                    <a:pt x="2494" y="1650"/>
                  </a:lnTo>
                  <a:lnTo>
                    <a:pt x="2663" y="938"/>
                  </a:lnTo>
                  <a:lnTo>
                    <a:pt x="2663" y="844"/>
                  </a:lnTo>
                  <a:lnTo>
                    <a:pt x="2644" y="751"/>
                  </a:lnTo>
                  <a:lnTo>
                    <a:pt x="2625" y="657"/>
                  </a:lnTo>
                  <a:lnTo>
                    <a:pt x="2588" y="563"/>
                  </a:lnTo>
                  <a:lnTo>
                    <a:pt x="2532" y="469"/>
                  </a:lnTo>
                  <a:lnTo>
                    <a:pt x="2475" y="394"/>
                  </a:lnTo>
                  <a:lnTo>
                    <a:pt x="2401" y="319"/>
                  </a:lnTo>
                  <a:lnTo>
                    <a:pt x="2326" y="282"/>
                  </a:lnTo>
                  <a:lnTo>
                    <a:pt x="2194" y="207"/>
                  </a:lnTo>
                  <a:lnTo>
                    <a:pt x="2044" y="151"/>
                  </a:lnTo>
                  <a:lnTo>
                    <a:pt x="1932" y="76"/>
                  </a:lnTo>
                  <a:lnTo>
                    <a:pt x="1857"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9" name="Google Shape;3069;p47"/>
            <p:cNvSpPr/>
            <p:nvPr/>
          </p:nvSpPr>
          <p:spPr>
            <a:xfrm>
              <a:off x="2639025" y="2705175"/>
              <a:ext cx="58600" cy="72200"/>
            </a:xfrm>
            <a:custGeom>
              <a:avLst/>
              <a:gdLst/>
              <a:ahLst/>
              <a:cxnLst/>
              <a:rect l="l" t="t" r="r" b="b"/>
              <a:pathLst>
                <a:path w="2344" h="2888" extrusionOk="0">
                  <a:moveTo>
                    <a:pt x="1031" y="0"/>
                  </a:moveTo>
                  <a:lnTo>
                    <a:pt x="919" y="38"/>
                  </a:lnTo>
                  <a:lnTo>
                    <a:pt x="731" y="113"/>
                  </a:lnTo>
                  <a:lnTo>
                    <a:pt x="544" y="207"/>
                  </a:lnTo>
                  <a:lnTo>
                    <a:pt x="375" y="300"/>
                  </a:lnTo>
                  <a:lnTo>
                    <a:pt x="206" y="432"/>
                  </a:lnTo>
                  <a:lnTo>
                    <a:pt x="150" y="507"/>
                  </a:lnTo>
                  <a:lnTo>
                    <a:pt x="94" y="600"/>
                  </a:lnTo>
                  <a:lnTo>
                    <a:pt x="38" y="694"/>
                  </a:lnTo>
                  <a:lnTo>
                    <a:pt x="19" y="788"/>
                  </a:lnTo>
                  <a:lnTo>
                    <a:pt x="0" y="881"/>
                  </a:lnTo>
                  <a:lnTo>
                    <a:pt x="0" y="994"/>
                  </a:lnTo>
                  <a:lnTo>
                    <a:pt x="38" y="1088"/>
                  </a:lnTo>
                  <a:lnTo>
                    <a:pt x="75" y="1181"/>
                  </a:lnTo>
                  <a:lnTo>
                    <a:pt x="169" y="1275"/>
                  </a:lnTo>
                  <a:lnTo>
                    <a:pt x="281" y="1369"/>
                  </a:lnTo>
                  <a:lnTo>
                    <a:pt x="413" y="1425"/>
                  </a:lnTo>
                  <a:lnTo>
                    <a:pt x="563" y="1463"/>
                  </a:lnTo>
                  <a:lnTo>
                    <a:pt x="844" y="1556"/>
                  </a:lnTo>
                  <a:lnTo>
                    <a:pt x="975" y="1631"/>
                  </a:lnTo>
                  <a:lnTo>
                    <a:pt x="1106" y="1725"/>
                  </a:lnTo>
                  <a:lnTo>
                    <a:pt x="1181" y="1819"/>
                  </a:lnTo>
                  <a:lnTo>
                    <a:pt x="1237" y="1931"/>
                  </a:lnTo>
                  <a:lnTo>
                    <a:pt x="1294" y="2044"/>
                  </a:lnTo>
                  <a:lnTo>
                    <a:pt x="1331" y="2175"/>
                  </a:lnTo>
                  <a:lnTo>
                    <a:pt x="1406" y="2419"/>
                  </a:lnTo>
                  <a:lnTo>
                    <a:pt x="1462" y="2531"/>
                  </a:lnTo>
                  <a:lnTo>
                    <a:pt x="1537" y="2644"/>
                  </a:lnTo>
                  <a:lnTo>
                    <a:pt x="1612" y="2737"/>
                  </a:lnTo>
                  <a:lnTo>
                    <a:pt x="1706" y="2794"/>
                  </a:lnTo>
                  <a:lnTo>
                    <a:pt x="1800" y="2850"/>
                  </a:lnTo>
                  <a:lnTo>
                    <a:pt x="1912" y="2869"/>
                  </a:lnTo>
                  <a:lnTo>
                    <a:pt x="2025" y="2887"/>
                  </a:lnTo>
                  <a:lnTo>
                    <a:pt x="2119" y="2869"/>
                  </a:lnTo>
                  <a:lnTo>
                    <a:pt x="2231" y="2850"/>
                  </a:lnTo>
                  <a:lnTo>
                    <a:pt x="2344" y="2812"/>
                  </a:lnTo>
                  <a:lnTo>
                    <a:pt x="2306" y="2662"/>
                  </a:lnTo>
                  <a:lnTo>
                    <a:pt x="1856" y="769"/>
                  </a:lnTo>
                  <a:lnTo>
                    <a:pt x="1781" y="432"/>
                  </a:lnTo>
                  <a:lnTo>
                    <a:pt x="1687" y="338"/>
                  </a:lnTo>
                  <a:lnTo>
                    <a:pt x="1594" y="263"/>
                  </a:lnTo>
                  <a:lnTo>
                    <a:pt x="1369" y="113"/>
                  </a:lnTo>
                  <a:lnTo>
                    <a:pt x="1275" y="38"/>
                  </a:lnTo>
                  <a:lnTo>
                    <a:pt x="1219" y="19"/>
                  </a:lnTo>
                  <a:lnTo>
                    <a:pt x="1144"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70" name="Google Shape;3070;p47"/>
            <p:cNvSpPr/>
            <p:nvPr/>
          </p:nvSpPr>
          <p:spPr>
            <a:xfrm>
              <a:off x="2570600" y="2512075"/>
              <a:ext cx="57200" cy="38925"/>
            </a:xfrm>
            <a:custGeom>
              <a:avLst/>
              <a:gdLst/>
              <a:ahLst/>
              <a:cxnLst/>
              <a:rect l="l" t="t" r="r" b="b"/>
              <a:pathLst>
                <a:path w="2288" h="1557" extrusionOk="0">
                  <a:moveTo>
                    <a:pt x="1144" y="1"/>
                  </a:moveTo>
                  <a:lnTo>
                    <a:pt x="563" y="394"/>
                  </a:lnTo>
                  <a:lnTo>
                    <a:pt x="0" y="751"/>
                  </a:lnTo>
                  <a:lnTo>
                    <a:pt x="206" y="807"/>
                  </a:lnTo>
                  <a:lnTo>
                    <a:pt x="281" y="844"/>
                  </a:lnTo>
                  <a:lnTo>
                    <a:pt x="356" y="882"/>
                  </a:lnTo>
                  <a:lnTo>
                    <a:pt x="469" y="994"/>
                  </a:lnTo>
                  <a:lnTo>
                    <a:pt x="600" y="1107"/>
                  </a:lnTo>
                  <a:lnTo>
                    <a:pt x="713" y="1238"/>
                  </a:lnTo>
                  <a:lnTo>
                    <a:pt x="825" y="1313"/>
                  </a:lnTo>
                  <a:lnTo>
                    <a:pt x="938" y="1388"/>
                  </a:lnTo>
                  <a:lnTo>
                    <a:pt x="1181" y="1500"/>
                  </a:lnTo>
                  <a:lnTo>
                    <a:pt x="1294" y="1538"/>
                  </a:lnTo>
                  <a:lnTo>
                    <a:pt x="1350" y="1557"/>
                  </a:lnTo>
                  <a:lnTo>
                    <a:pt x="1406" y="1557"/>
                  </a:lnTo>
                  <a:lnTo>
                    <a:pt x="1500" y="1538"/>
                  </a:lnTo>
                  <a:lnTo>
                    <a:pt x="1594" y="1482"/>
                  </a:lnTo>
                  <a:lnTo>
                    <a:pt x="1762" y="1388"/>
                  </a:lnTo>
                  <a:lnTo>
                    <a:pt x="1912" y="1275"/>
                  </a:lnTo>
                  <a:lnTo>
                    <a:pt x="2062" y="1163"/>
                  </a:lnTo>
                  <a:lnTo>
                    <a:pt x="2175" y="1032"/>
                  </a:lnTo>
                  <a:lnTo>
                    <a:pt x="2212" y="938"/>
                  </a:lnTo>
                  <a:lnTo>
                    <a:pt x="2250" y="863"/>
                  </a:lnTo>
                  <a:lnTo>
                    <a:pt x="2287" y="769"/>
                  </a:lnTo>
                  <a:lnTo>
                    <a:pt x="2287" y="676"/>
                  </a:lnTo>
                  <a:lnTo>
                    <a:pt x="2287" y="582"/>
                  </a:lnTo>
                  <a:lnTo>
                    <a:pt x="2269" y="488"/>
                  </a:lnTo>
                  <a:lnTo>
                    <a:pt x="2231" y="413"/>
                  </a:lnTo>
                  <a:lnTo>
                    <a:pt x="2175" y="338"/>
                  </a:lnTo>
                  <a:lnTo>
                    <a:pt x="2081" y="263"/>
                  </a:lnTo>
                  <a:lnTo>
                    <a:pt x="1950" y="207"/>
                  </a:lnTo>
                  <a:lnTo>
                    <a:pt x="1837" y="169"/>
                  </a:lnTo>
                  <a:lnTo>
                    <a:pt x="1687" y="151"/>
                  </a:lnTo>
                  <a:lnTo>
                    <a:pt x="1425" y="113"/>
                  </a:lnTo>
                  <a:lnTo>
                    <a:pt x="1294" y="76"/>
                  </a:lnTo>
                  <a:lnTo>
                    <a:pt x="1181" y="19"/>
                  </a:lnTo>
                  <a:lnTo>
                    <a:pt x="1144"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71" name="Google Shape;3071;p47"/>
            <p:cNvSpPr/>
            <p:nvPr/>
          </p:nvSpPr>
          <p:spPr>
            <a:xfrm>
              <a:off x="2450150" y="2598325"/>
              <a:ext cx="40800" cy="52975"/>
            </a:xfrm>
            <a:custGeom>
              <a:avLst/>
              <a:gdLst/>
              <a:ahLst/>
              <a:cxnLst/>
              <a:rect l="l" t="t" r="r" b="b"/>
              <a:pathLst>
                <a:path w="1632" h="2119" extrusionOk="0">
                  <a:moveTo>
                    <a:pt x="394" y="0"/>
                  </a:moveTo>
                  <a:lnTo>
                    <a:pt x="300" y="19"/>
                  </a:lnTo>
                  <a:lnTo>
                    <a:pt x="244" y="56"/>
                  </a:lnTo>
                  <a:lnTo>
                    <a:pt x="169" y="113"/>
                  </a:lnTo>
                  <a:lnTo>
                    <a:pt x="132" y="169"/>
                  </a:lnTo>
                  <a:lnTo>
                    <a:pt x="94" y="244"/>
                  </a:lnTo>
                  <a:lnTo>
                    <a:pt x="75" y="356"/>
                  </a:lnTo>
                  <a:lnTo>
                    <a:pt x="94" y="488"/>
                  </a:lnTo>
                  <a:lnTo>
                    <a:pt x="150" y="619"/>
                  </a:lnTo>
                  <a:lnTo>
                    <a:pt x="207" y="750"/>
                  </a:lnTo>
                  <a:lnTo>
                    <a:pt x="319" y="1012"/>
                  </a:lnTo>
                  <a:lnTo>
                    <a:pt x="357" y="1144"/>
                  </a:lnTo>
                  <a:lnTo>
                    <a:pt x="357" y="1275"/>
                  </a:lnTo>
                  <a:lnTo>
                    <a:pt x="357" y="1369"/>
                  </a:lnTo>
                  <a:lnTo>
                    <a:pt x="319" y="1462"/>
                  </a:lnTo>
                  <a:lnTo>
                    <a:pt x="207" y="1650"/>
                  </a:lnTo>
                  <a:lnTo>
                    <a:pt x="94" y="1819"/>
                  </a:lnTo>
                  <a:lnTo>
                    <a:pt x="38" y="1912"/>
                  </a:lnTo>
                  <a:lnTo>
                    <a:pt x="19" y="2006"/>
                  </a:lnTo>
                  <a:lnTo>
                    <a:pt x="0" y="2100"/>
                  </a:lnTo>
                  <a:lnTo>
                    <a:pt x="132" y="2118"/>
                  </a:lnTo>
                  <a:lnTo>
                    <a:pt x="300" y="2100"/>
                  </a:lnTo>
                  <a:lnTo>
                    <a:pt x="507" y="2043"/>
                  </a:lnTo>
                  <a:lnTo>
                    <a:pt x="769" y="1950"/>
                  </a:lnTo>
                  <a:lnTo>
                    <a:pt x="1444" y="1669"/>
                  </a:lnTo>
                  <a:lnTo>
                    <a:pt x="1556" y="1631"/>
                  </a:lnTo>
                  <a:lnTo>
                    <a:pt x="1594" y="1462"/>
                  </a:lnTo>
                  <a:lnTo>
                    <a:pt x="1631" y="1294"/>
                  </a:lnTo>
                  <a:lnTo>
                    <a:pt x="1631" y="1162"/>
                  </a:lnTo>
                  <a:lnTo>
                    <a:pt x="1631" y="1031"/>
                  </a:lnTo>
                  <a:lnTo>
                    <a:pt x="1594" y="769"/>
                  </a:lnTo>
                  <a:lnTo>
                    <a:pt x="1575" y="656"/>
                  </a:lnTo>
                  <a:lnTo>
                    <a:pt x="1519" y="544"/>
                  </a:lnTo>
                  <a:lnTo>
                    <a:pt x="1444" y="469"/>
                  </a:lnTo>
                  <a:lnTo>
                    <a:pt x="1350" y="394"/>
                  </a:lnTo>
                  <a:lnTo>
                    <a:pt x="1200" y="281"/>
                  </a:lnTo>
                  <a:lnTo>
                    <a:pt x="1013" y="169"/>
                  </a:lnTo>
                  <a:lnTo>
                    <a:pt x="844" y="75"/>
                  </a:lnTo>
                  <a:lnTo>
                    <a:pt x="656" y="19"/>
                  </a:lnTo>
                  <a:lnTo>
                    <a:pt x="581"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72" name="Google Shape;3072;p47"/>
            <p:cNvSpPr/>
            <p:nvPr/>
          </p:nvSpPr>
          <p:spPr>
            <a:xfrm>
              <a:off x="2579025" y="2627375"/>
              <a:ext cx="38925" cy="52975"/>
            </a:xfrm>
            <a:custGeom>
              <a:avLst/>
              <a:gdLst/>
              <a:ahLst/>
              <a:cxnLst/>
              <a:rect l="l" t="t" r="r" b="b"/>
              <a:pathLst>
                <a:path w="1557" h="2119" extrusionOk="0">
                  <a:moveTo>
                    <a:pt x="1" y="0"/>
                  </a:moveTo>
                  <a:lnTo>
                    <a:pt x="263" y="1781"/>
                  </a:lnTo>
                  <a:lnTo>
                    <a:pt x="432" y="1931"/>
                  </a:lnTo>
                  <a:lnTo>
                    <a:pt x="526" y="2006"/>
                  </a:lnTo>
                  <a:lnTo>
                    <a:pt x="619" y="2063"/>
                  </a:lnTo>
                  <a:lnTo>
                    <a:pt x="713" y="2100"/>
                  </a:lnTo>
                  <a:lnTo>
                    <a:pt x="807" y="2119"/>
                  </a:lnTo>
                  <a:lnTo>
                    <a:pt x="919" y="2119"/>
                  </a:lnTo>
                  <a:lnTo>
                    <a:pt x="1013" y="2100"/>
                  </a:lnTo>
                  <a:lnTo>
                    <a:pt x="1088" y="2063"/>
                  </a:lnTo>
                  <a:lnTo>
                    <a:pt x="1182" y="2025"/>
                  </a:lnTo>
                  <a:lnTo>
                    <a:pt x="1257" y="1969"/>
                  </a:lnTo>
                  <a:lnTo>
                    <a:pt x="1332" y="1913"/>
                  </a:lnTo>
                  <a:lnTo>
                    <a:pt x="1407" y="1838"/>
                  </a:lnTo>
                  <a:lnTo>
                    <a:pt x="1463" y="1763"/>
                  </a:lnTo>
                  <a:lnTo>
                    <a:pt x="1500" y="1688"/>
                  </a:lnTo>
                  <a:lnTo>
                    <a:pt x="1538" y="1594"/>
                  </a:lnTo>
                  <a:lnTo>
                    <a:pt x="1557" y="1500"/>
                  </a:lnTo>
                  <a:lnTo>
                    <a:pt x="1557" y="1406"/>
                  </a:lnTo>
                  <a:lnTo>
                    <a:pt x="1538" y="1294"/>
                  </a:lnTo>
                  <a:lnTo>
                    <a:pt x="1519" y="1200"/>
                  </a:lnTo>
                  <a:lnTo>
                    <a:pt x="1369" y="600"/>
                  </a:lnTo>
                  <a:lnTo>
                    <a:pt x="1275" y="450"/>
                  </a:lnTo>
                  <a:lnTo>
                    <a:pt x="1144" y="338"/>
                  </a:lnTo>
                  <a:lnTo>
                    <a:pt x="1088" y="282"/>
                  </a:lnTo>
                  <a:lnTo>
                    <a:pt x="994" y="244"/>
                  </a:lnTo>
                  <a:lnTo>
                    <a:pt x="919" y="225"/>
                  </a:lnTo>
                  <a:lnTo>
                    <a:pt x="713" y="225"/>
                  </a:lnTo>
                  <a:lnTo>
                    <a:pt x="582" y="244"/>
                  </a:lnTo>
                  <a:lnTo>
                    <a:pt x="413" y="207"/>
                  </a:lnTo>
                  <a:lnTo>
                    <a:pt x="282" y="150"/>
                  </a:lnTo>
                  <a:lnTo>
                    <a:pt x="1"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73" name="Google Shape;3073;p47"/>
            <p:cNvSpPr/>
            <p:nvPr/>
          </p:nvSpPr>
          <p:spPr>
            <a:xfrm>
              <a:off x="2662450" y="2835000"/>
              <a:ext cx="58150" cy="75950"/>
            </a:xfrm>
            <a:custGeom>
              <a:avLst/>
              <a:gdLst/>
              <a:ahLst/>
              <a:cxnLst/>
              <a:rect l="l" t="t" r="r" b="b"/>
              <a:pathLst>
                <a:path w="2326" h="3038" extrusionOk="0">
                  <a:moveTo>
                    <a:pt x="1894" y="0"/>
                  </a:moveTo>
                  <a:lnTo>
                    <a:pt x="1856" y="19"/>
                  </a:lnTo>
                  <a:lnTo>
                    <a:pt x="1800" y="75"/>
                  </a:lnTo>
                  <a:lnTo>
                    <a:pt x="1744" y="131"/>
                  </a:lnTo>
                  <a:lnTo>
                    <a:pt x="1650" y="263"/>
                  </a:lnTo>
                  <a:lnTo>
                    <a:pt x="1594" y="394"/>
                  </a:lnTo>
                  <a:lnTo>
                    <a:pt x="1538" y="563"/>
                  </a:lnTo>
                  <a:lnTo>
                    <a:pt x="1444" y="863"/>
                  </a:lnTo>
                  <a:lnTo>
                    <a:pt x="1369" y="1012"/>
                  </a:lnTo>
                  <a:lnTo>
                    <a:pt x="1275" y="1144"/>
                  </a:lnTo>
                  <a:lnTo>
                    <a:pt x="1163" y="1219"/>
                  </a:lnTo>
                  <a:lnTo>
                    <a:pt x="1032" y="1294"/>
                  </a:lnTo>
                  <a:lnTo>
                    <a:pt x="919" y="1350"/>
                  </a:lnTo>
                  <a:lnTo>
                    <a:pt x="769" y="1387"/>
                  </a:lnTo>
                  <a:lnTo>
                    <a:pt x="507" y="1481"/>
                  </a:lnTo>
                  <a:lnTo>
                    <a:pt x="375" y="1537"/>
                  </a:lnTo>
                  <a:lnTo>
                    <a:pt x="263" y="1612"/>
                  </a:lnTo>
                  <a:lnTo>
                    <a:pt x="169" y="1687"/>
                  </a:lnTo>
                  <a:lnTo>
                    <a:pt x="113" y="1762"/>
                  </a:lnTo>
                  <a:lnTo>
                    <a:pt x="57" y="1856"/>
                  </a:lnTo>
                  <a:lnTo>
                    <a:pt x="19" y="1950"/>
                  </a:lnTo>
                  <a:lnTo>
                    <a:pt x="1" y="2062"/>
                  </a:lnTo>
                  <a:lnTo>
                    <a:pt x="1" y="2156"/>
                  </a:lnTo>
                  <a:lnTo>
                    <a:pt x="1" y="2269"/>
                  </a:lnTo>
                  <a:lnTo>
                    <a:pt x="38" y="2362"/>
                  </a:lnTo>
                  <a:lnTo>
                    <a:pt x="57" y="2456"/>
                  </a:lnTo>
                  <a:lnTo>
                    <a:pt x="113" y="2550"/>
                  </a:lnTo>
                  <a:lnTo>
                    <a:pt x="169" y="2625"/>
                  </a:lnTo>
                  <a:lnTo>
                    <a:pt x="244" y="2700"/>
                  </a:lnTo>
                  <a:lnTo>
                    <a:pt x="319" y="2775"/>
                  </a:lnTo>
                  <a:lnTo>
                    <a:pt x="413" y="2812"/>
                  </a:lnTo>
                  <a:lnTo>
                    <a:pt x="507" y="2850"/>
                  </a:lnTo>
                  <a:lnTo>
                    <a:pt x="619" y="2868"/>
                  </a:lnTo>
                  <a:lnTo>
                    <a:pt x="1257" y="3037"/>
                  </a:lnTo>
                  <a:lnTo>
                    <a:pt x="1444" y="3018"/>
                  </a:lnTo>
                  <a:lnTo>
                    <a:pt x="1613" y="2962"/>
                  </a:lnTo>
                  <a:lnTo>
                    <a:pt x="1706" y="2925"/>
                  </a:lnTo>
                  <a:lnTo>
                    <a:pt x="1763" y="2868"/>
                  </a:lnTo>
                  <a:lnTo>
                    <a:pt x="1838" y="2812"/>
                  </a:lnTo>
                  <a:lnTo>
                    <a:pt x="1875" y="2737"/>
                  </a:lnTo>
                  <a:lnTo>
                    <a:pt x="1931" y="2606"/>
                  </a:lnTo>
                  <a:lnTo>
                    <a:pt x="1988" y="2475"/>
                  </a:lnTo>
                  <a:lnTo>
                    <a:pt x="2063" y="2362"/>
                  </a:lnTo>
                  <a:lnTo>
                    <a:pt x="2138" y="2287"/>
                  </a:lnTo>
                  <a:lnTo>
                    <a:pt x="2325" y="2137"/>
                  </a:lnTo>
                  <a:lnTo>
                    <a:pt x="2119" y="1031"/>
                  </a:lnTo>
                  <a:lnTo>
                    <a:pt x="1931" y="225"/>
                  </a:lnTo>
                  <a:lnTo>
                    <a:pt x="1894"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74" name="Google Shape;3074;p47"/>
            <p:cNvSpPr/>
            <p:nvPr/>
          </p:nvSpPr>
          <p:spPr>
            <a:xfrm>
              <a:off x="2753375" y="2995275"/>
              <a:ext cx="63750" cy="42675"/>
            </a:xfrm>
            <a:custGeom>
              <a:avLst/>
              <a:gdLst/>
              <a:ahLst/>
              <a:cxnLst/>
              <a:rect l="l" t="t" r="r" b="b"/>
              <a:pathLst>
                <a:path w="2550" h="1707" extrusionOk="0">
                  <a:moveTo>
                    <a:pt x="1669" y="1"/>
                  </a:moveTo>
                  <a:lnTo>
                    <a:pt x="1575" y="38"/>
                  </a:lnTo>
                  <a:lnTo>
                    <a:pt x="1500" y="76"/>
                  </a:lnTo>
                  <a:lnTo>
                    <a:pt x="1406" y="150"/>
                  </a:lnTo>
                  <a:lnTo>
                    <a:pt x="1331" y="263"/>
                  </a:lnTo>
                  <a:lnTo>
                    <a:pt x="1294" y="375"/>
                  </a:lnTo>
                  <a:lnTo>
                    <a:pt x="1238" y="507"/>
                  </a:lnTo>
                  <a:lnTo>
                    <a:pt x="1163" y="750"/>
                  </a:lnTo>
                  <a:lnTo>
                    <a:pt x="1106" y="882"/>
                  </a:lnTo>
                  <a:lnTo>
                    <a:pt x="1013" y="975"/>
                  </a:lnTo>
                  <a:lnTo>
                    <a:pt x="938" y="1050"/>
                  </a:lnTo>
                  <a:lnTo>
                    <a:pt x="844" y="1107"/>
                  </a:lnTo>
                  <a:lnTo>
                    <a:pt x="619" y="1182"/>
                  </a:lnTo>
                  <a:lnTo>
                    <a:pt x="394" y="1257"/>
                  </a:lnTo>
                  <a:lnTo>
                    <a:pt x="282" y="1313"/>
                  </a:lnTo>
                  <a:lnTo>
                    <a:pt x="188" y="1369"/>
                  </a:lnTo>
                  <a:lnTo>
                    <a:pt x="113" y="1444"/>
                  </a:lnTo>
                  <a:lnTo>
                    <a:pt x="57" y="1519"/>
                  </a:lnTo>
                  <a:lnTo>
                    <a:pt x="19" y="1613"/>
                  </a:lnTo>
                  <a:lnTo>
                    <a:pt x="0" y="1706"/>
                  </a:lnTo>
                  <a:lnTo>
                    <a:pt x="413" y="1669"/>
                  </a:lnTo>
                  <a:lnTo>
                    <a:pt x="806" y="1631"/>
                  </a:lnTo>
                  <a:lnTo>
                    <a:pt x="1444" y="1575"/>
                  </a:lnTo>
                  <a:lnTo>
                    <a:pt x="2287" y="1463"/>
                  </a:lnTo>
                  <a:lnTo>
                    <a:pt x="2456" y="1219"/>
                  </a:lnTo>
                  <a:lnTo>
                    <a:pt x="2512" y="1125"/>
                  </a:lnTo>
                  <a:lnTo>
                    <a:pt x="2531" y="1088"/>
                  </a:lnTo>
                  <a:lnTo>
                    <a:pt x="2550" y="1032"/>
                  </a:lnTo>
                  <a:lnTo>
                    <a:pt x="2550" y="919"/>
                  </a:lnTo>
                  <a:lnTo>
                    <a:pt x="2512" y="825"/>
                  </a:lnTo>
                  <a:lnTo>
                    <a:pt x="2437" y="657"/>
                  </a:lnTo>
                  <a:lnTo>
                    <a:pt x="2381" y="488"/>
                  </a:lnTo>
                  <a:lnTo>
                    <a:pt x="2287" y="319"/>
                  </a:lnTo>
                  <a:lnTo>
                    <a:pt x="2175" y="188"/>
                  </a:lnTo>
                  <a:lnTo>
                    <a:pt x="2100" y="132"/>
                  </a:lnTo>
                  <a:lnTo>
                    <a:pt x="2025" y="76"/>
                  </a:lnTo>
                  <a:lnTo>
                    <a:pt x="1931" y="38"/>
                  </a:lnTo>
                  <a:lnTo>
                    <a:pt x="1856" y="19"/>
                  </a:lnTo>
                  <a:lnTo>
                    <a:pt x="1763"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75" name="Google Shape;3075;p47"/>
            <p:cNvSpPr/>
            <p:nvPr/>
          </p:nvSpPr>
          <p:spPr>
            <a:xfrm>
              <a:off x="2640900" y="2943250"/>
              <a:ext cx="68450" cy="67050"/>
            </a:xfrm>
            <a:custGeom>
              <a:avLst/>
              <a:gdLst/>
              <a:ahLst/>
              <a:cxnLst/>
              <a:rect l="l" t="t" r="r" b="b"/>
              <a:pathLst>
                <a:path w="2738" h="2682" extrusionOk="0">
                  <a:moveTo>
                    <a:pt x="825" y="1"/>
                  </a:moveTo>
                  <a:lnTo>
                    <a:pt x="713" y="19"/>
                  </a:lnTo>
                  <a:lnTo>
                    <a:pt x="619" y="76"/>
                  </a:lnTo>
                  <a:lnTo>
                    <a:pt x="450" y="169"/>
                  </a:lnTo>
                  <a:lnTo>
                    <a:pt x="281" y="263"/>
                  </a:lnTo>
                  <a:lnTo>
                    <a:pt x="131" y="394"/>
                  </a:lnTo>
                  <a:lnTo>
                    <a:pt x="0" y="526"/>
                  </a:lnTo>
                  <a:lnTo>
                    <a:pt x="75" y="938"/>
                  </a:lnTo>
                  <a:lnTo>
                    <a:pt x="131" y="1407"/>
                  </a:lnTo>
                  <a:lnTo>
                    <a:pt x="150" y="1444"/>
                  </a:lnTo>
                  <a:lnTo>
                    <a:pt x="244" y="1482"/>
                  </a:lnTo>
                  <a:lnTo>
                    <a:pt x="356" y="1500"/>
                  </a:lnTo>
                  <a:lnTo>
                    <a:pt x="600" y="1538"/>
                  </a:lnTo>
                  <a:lnTo>
                    <a:pt x="825" y="1594"/>
                  </a:lnTo>
                  <a:lnTo>
                    <a:pt x="938" y="1632"/>
                  </a:lnTo>
                  <a:lnTo>
                    <a:pt x="1031" y="1688"/>
                  </a:lnTo>
                  <a:lnTo>
                    <a:pt x="1125" y="1763"/>
                  </a:lnTo>
                  <a:lnTo>
                    <a:pt x="1200" y="1857"/>
                  </a:lnTo>
                  <a:lnTo>
                    <a:pt x="1331" y="2082"/>
                  </a:lnTo>
                  <a:lnTo>
                    <a:pt x="1444" y="2325"/>
                  </a:lnTo>
                  <a:lnTo>
                    <a:pt x="1519" y="2419"/>
                  </a:lnTo>
                  <a:lnTo>
                    <a:pt x="1612" y="2531"/>
                  </a:lnTo>
                  <a:lnTo>
                    <a:pt x="1687" y="2588"/>
                  </a:lnTo>
                  <a:lnTo>
                    <a:pt x="1762" y="2625"/>
                  </a:lnTo>
                  <a:lnTo>
                    <a:pt x="1856" y="2663"/>
                  </a:lnTo>
                  <a:lnTo>
                    <a:pt x="1950" y="2681"/>
                  </a:lnTo>
                  <a:lnTo>
                    <a:pt x="2137" y="2681"/>
                  </a:lnTo>
                  <a:lnTo>
                    <a:pt x="2212" y="2644"/>
                  </a:lnTo>
                  <a:lnTo>
                    <a:pt x="2306" y="2625"/>
                  </a:lnTo>
                  <a:lnTo>
                    <a:pt x="2381" y="2569"/>
                  </a:lnTo>
                  <a:lnTo>
                    <a:pt x="2456" y="2513"/>
                  </a:lnTo>
                  <a:lnTo>
                    <a:pt x="2531" y="2456"/>
                  </a:lnTo>
                  <a:lnTo>
                    <a:pt x="2587" y="2381"/>
                  </a:lnTo>
                  <a:lnTo>
                    <a:pt x="2625" y="2306"/>
                  </a:lnTo>
                  <a:lnTo>
                    <a:pt x="2662" y="2213"/>
                  </a:lnTo>
                  <a:lnTo>
                    <a:pt x="2681" y="2119"/>
                  </a:lnTo>
                  <a:lnTo>
                    <a:pt x="2681" y="2025"/>
                  </a:lnTo>
                  <a:lnTo>
                    <a:pt x="2737" y="1425"/>
                  </a:lnTo>
                  <a:lnTo>
                    <a:pt x="2700" y="1257"/>
                  </a:lnTo>
                  <a:lnTo>
                    <a:pt x="2625" y="1107"/>
                  </a:lnTo>
                  <a:lnTo>
                    <a:pt x="2568" y="1050"/>
                  </a:lnTo>
                  <a:lnTo>
                    <a:pt x="2512" y="994"/>
                  </a:lnTo>
                  <a:lnTo>
                    <a:pt x="2456" y="938"/>
                  </a:lnTo>
                  <a:lnTo>
                    <a:pt x="2381" y="900"/>
                  </a:lnTo>
                  <a:lnTo>
                    <a:pt x="2250" y="882"/>
                  </a:lnTo>
                  <a:lnTo>
                    <a:pt x="2119" y="844"/>
                  </a:lnTo>
                  <a:lnTo>
                    <a:pt x="2044" y="807"/>
                  </a:lnTo>
                  <a:lnTo>
                    <a:pt x="1969" y="751"/>
                  </a:lnTo>
                  <a:lnTo>
                    <a:pt x="1837" y="638"/>
                  </a:lnTo>
                  <a:lnTo>
                    <a:pt x="1706" y="507"/>
                  </a:lnTo>
                  <a:lnTo>
                    <a:pt x="1575" y="357"/>
                  </a:lnTo>
                  <a:lnTo>
                    <a:pt x="1462" y="282"/>
                  </a:lnTo>
                  <a:lnTo>
                    <a:pt x="1331" y="188"/>
                  </a:lnTo>
                  <a:lnTo>
                    <a:pt x="1069" y="57"/>
                  </a:lnTo>
                  <a:lnTo>
                    <a:pt x="956" y="19"/>
                  </a:lnTo>
                  <a:lnTo>
                    <a:pt x="881"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76" name="Google Shape;3076;p47"/>
            <p:cNvSpPr/>
            <p:nvPr/>
          </p:nvSpPr>
          <p:spPr>
            <a:xfrm>
              <a:off x="2520450" y="2413200"/>
              <a:ext cx="121875" cy="121875"/>
            </a:xfrm>
            <a:custGeom>
              <a:avLst/>
              <a:gdLst/>
              <a:ahLst/>
              <a:cxnLst/>
              <a:rect l="l" t="t" r="r" b="b"/>
              <a:pathLst>
                <a:path w="4875" h="4875" extrusionOk="0">
                  <a:moveTo>
                    <a:pt x="2475" y="0"/>
                  </a:moveTo>
                  <a:lnTo>
                    <a:pt x="2231" y="19"/>
                  </a:lnTo>
                  <a:lnTo>
                    <a:pt x="1987" y="56"/>
                  </a:lnTo>
                  <a:lnTo>
                    <a:pt x="1744" y="113"/>
                  </a:lnTo>
                  <a:lnTo>
                    <a:pt x="1519" y="188"/>
                  </a:lnTo>
                  <a:lnTo>
                    <a:pt x="1294" y="300"/>
                  </a:lnTo>
                  <a:lnTo>
                    <a:pt x="1088" y="413"/>
                  </a:lnTo>
                  <a:lnTo>
                    <a:pt x="900" y="563"/>
                  </a:lnTo>
                  <a:lnTo>
                    <a:pt x="731" y="713"/>
                  </a:lnTo>
                  <a:lnTo>
                    <a:pt x="563" y="881"/>
                  </a:lnTo>
                  <a:lnTo>
                    <a:pt x="432" y="1069"/>
                  </a:lnTo>
                  <a:lnTo>
                    <a:pt x="300" y="1275"/>
                  </a:lnTo>
                  <a:lnTo>
                    <a:pt x="207" y="1481"/>
                  </a:lnTo>
                  <a:lnTo>
                    <a:pt x="113" y="1706"/>
                  </a:lnTo>
                  <a:lnTo>
                    <a:pt x="57" y="1931"/>
                  </a:lnTo>
                  <a:lnTo>
                    <a:pt x="19" y="2175"/>
                  </a:lnTo>
                  <a:lnTo>
                    <a:pt x="0" y="2419"/>
                  </a:lnTo>
                  <a:lnTo>
                    <a:pt x="19" y="2662"/>
                  </a:lnTo>
                  <a:lnTo>
                    <a:pt x="57" y="2906"/>
                  </a:lnTo>
                  <a:lnTo>
                    <a:pt x="113" y="3150"/>
                  </a:lnTo>
                  <a:lnTo>
                    <a:pt x="188" y="3375"/>
                  </a:lnTo>
                  <a:lnTo>
                    <a:pt x="300" y="3600"/>
                  </a:lnTo>
                  <a:lnTo>
                    <a:pt x="413" y="3787"/>
                  </a:lnTo>
                  <a:lnTo>
                    <a:pt x="563" y="3993"/>
                  </a:lnTo>
                  <a:lnTo>
                    <a:pt x="713" y="4162"/>
                  </a:lnTo>
                  <a:lnTo>
                    <a:pt x="881" y="4312"/>
                  </a:lnTo>
                  <a:lnTo>
                    <a:pt x="1069" y="4462"/>
                  </a:lnTo>
                  <a:lnTo>
                    <a:pt x="1275" y="4574"/>
                  </a:lnTo>
                  <a:lnTo>
                    <a:pt x="1481" y="4687"/>
                  </a:lnTo>
                  <a:lnTo>
                    <a:pt x="1706" y="4762"/>
                  </a:lnTo>
                  <a:lnTo>
                    <a:pt x="1931" y="4818"/>
                  </a:lnTo>
                  <a:lnTo>
                    <a:pt x="2175" y="4856"/>
                  </a:lnTo>
                  <a:lnTo>
                    <a:pt x="2400" y="4874"/>
                  </a:lnTo>
                  <a:lnTo>
                    <a:pt x="2644" y="4874"/>
                  </a:lnTo>
                  <a:lnTo>
                    <a:pt x="2906" y="4837"/>
                  </a:lnTo>
                  <a:lnTo>
                    <a:pt x="3131" y="4781"/>
                  </a:lnTo>
                  <a:lnTo>
                    <a:pt x="3375" y="4687"/>
                  </a:lnTo>
                  <a:lnTo>
                    <a:pt x="3581" y="4593"/>
                  </a:lnTo>
                  <a:lnTo>
                    <a:pt x="3787" y="4462"/>
                  </a:lnTo>
                  <a:lnTo>
                    <a:pt x="3975" y="4331"/>
                  </a:lnTo>
                  <a:lnTo>
                    <a:pt x="4162" y="4181"/>
                  </a:lnTo>
                  <a:lnTo>
                    <a:pt x="4312" y="3993"/>
                  </a:lnTo>
                  <a:lnTo>
                    <a:pt x="4462" y="3806"/>
                  </a:lnTo>
                  <a:lnTo>
                    <a:pt x="4575" y="3618"/>
                  </a:lnTo>
                  <a:lnTo>
                    <a:pt x="4687" y="3393"/>
                  </a:lnTo>
                  <a:lnTo>
                    <a:pt x="4762" y="3187"/>
                  </a:lnTo>
                  <a:lnTo>
                    <a:pt x="4818" y="2962"/>
                  </a:lnTo>
                  <a:lnTo>
                    <a:pt x="4856" y="2718"/>
                  </a:lnTo>
                  <a:lnTo>
                    <a:pt x="4874" y="2475"/>
                  </a:lnTo>
                  <a:lnTo>
                    <a:pt x="4874" y="2231"/>
                  </a:lnTo>
                  <a:lnTo>
                    <a:pt x="4837" y="1987"/>
                  </a:lnTo>
                  <a:lnTo>
                    <a:pt x="4781" y="1744"/>
                  </a:lnTo>
                  <a:lnTo>
                    <a:pt x="4687" y="1519"/>
                  </a:lnTo>
                  <a:lnTo>
                    <a:pt x="4593" y="1294"/>
                  </a:lnTo>
                  <a:lnTo>
                    <a:pt x="4462" y="1087"/>
                  </a:lnTo>
                  <a:lnTo>
                    <a:pt x="4331" y="900"/>
                  </a:lnTo>
                  <a:lnTo>
                    <a:pt x="4162" y="731"/>
                  </a:lnTo>
                  <a:lnTo>
                    <a:pt x="3993" y="563"/>
                  </a:lnTo>
                  <a:lnTo>
                    <a:pt x="3806" y="431"/>
                  </a:lnTo>
                  <a:lnTo>
                    <a:pt x="3618" y="300"/>
                  </a:lnTo>
                  <a:lnTo>
                    <a:pt x="3393" y="206"/>
                  </a:lnTo>
                  <a:lnTo>
                    <a:pt x="3187" y="131"/>
                  </a:lnTo>
                  <a:lnTo>
                    <a:pt x="2944" y="56"/>
                  </a:lnTo>
                  <a:lnTo>
                    <a:pt x="2719" y="19"/>
                  </a:lnTo>
                  <a:lnTo>
                    <a:pt x="2475"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77" name="Google Shape;3077;p47"/>
            <p:cNvSpPr/>
            <p:nvPr/>
          </p:nvSpPr>
          <p:spPr>
            <a:xfrm>
              <a:off x="2541525" y="2434275"/>
              <a:ext cx="80175" cy="80175"/>
            </a:xfrm>
            <a:custGeom>
              <a:avLst/>
              <a:gdLst/>
              <a:ahLst/>
              <a:cxnLst/>
              <a:rect l="l" t="t" r="r" b="b"/>
              <a:pathLst>
                <a:path w="3207" h="3207" extrusionOk="0">
                  <a:moveTo>
                    <a:pt x="1463" y="1"/>
                  </a:moveTo>
                  <a:lnTo>
                    <a:pt x="1294" y="20"/>
                  </a:lnTo>
                  <a:lnTo>
                    <a:pt x="1144" y="57"/>
                  </a:lnTo>
                  <a:lnTo>
                    <a:pt x="995" y="113"/>
                  </a:lnTo>
                  <a:lnTo>
                    <a:pt x="845" y="188"/>
                  </a:lnTo>
                  <a:lnTo>
                    <a:pt x="713" y="263"/>
                  </a:lnTo>
                  <a:lnTo>
                    <a:pt x="526" y="413"/>
                  </a:lnTo>
                  <a:lnTo>
                    <a:pt x="357" y="563"/>
                  </a:lnTo>
                  <a:lnTo>
                    <a:pt x="226" y="751"/>
                  </a:lnTo>
                  <a:lnTo>
                    <a:pt x="132" y="957"/>
                  </a:lnTo>
                  <a:lnTo>
                    <a:pt x="38" y="1182"/>
                  </a:lnTo>
                  <a:lnTo>
                    <a:pt x="1" y="1426"/>
                  </a:lnTo>
                  <a:lnTo>
                    <a:pt x="1" y="1650"/>
                  </a:lnTo>
                  <a:lnTo>
                    <a:pt x="20" y="1894"/>
                  </a:lnTo>
                  <a:lnTo>
                    <a:pt x="95" y="2138"/>
                  </a:lnTo>
                  <a:lnTo>
                    <a:pt x="188" y="2363"/>
                  </a:lnTo>
                  <a:lnTo>
                    <a:pt x="320" y="2569"/>
                  </a:lnTo>
                  <a:lnTo>
                    <a:pt x="488" y="2757"/>
                  </a:lnTo>
                  <a:lnTo>
                    <a:pt x="657" y="2907"/>
                  </a:lnTo>
                  <a:lnTo>
                    <a:pt x="863" y="3038"/>
                  </a:lnTo>
                  <a:lnTo>
                    <a:pt x="1088" y="3131"/>
                  </a:lnTo>
                  <a:lnTo>
                    <a:pt x="1313" y="3188"/>
                  </a:lnTo>
                  <a:lnTo>
                    <a:pt x="1463" y="3206"/>
                  </a:lnTo>
                  <a:lnTo>
                    <a:pt x="1744" y="3206"/>
                  </a:lnTo>
                  <a:lnTo>
                    <a:pt x="1894" y="3188"/>
                  </a:lnTo>
                  <a:lnTo>
                    <a:pt x="2063" y="3131"/>
                  </a:lnTo>
                  <a:lnTo>
                    <a:pt x="2213" y="3094"/>
                  </a:lnTo>
                  <a:lnTo>
                    <a:pt x="2363" y="3019"/>
                  </a:lnTo>
                  <a:lnTo>
                    <a:pt x="2494" y="2944"/>
                  </a:lnTo>
                  <a:lnTo>
                    <a:pt x="2607" y="2850"/>
                  </a:lnTo>
                  <a:lnTo>
                    <a:pt x="2738" y="2738"/>
                  </a:lnTo>
                  <a:lnTo>
                    <a:pt x="2832" y="2625"/>
                  </a:lnTo>
                  <a:lnTo>
                    <a:pt x="2925" y="2494"/>
                  </a:lnTo>
                  <a:lnTo>
                    <a:pt x="3000" y="2363"/>
                  </a:lnTo>
                  <a:lnTo>
                    <a:pt x="3075" y="2232"/>
                  </a:lnTo>
                  <a:lnTo>
                    <a:pt x="3132" y="2082"/>
                  </a:lnTo>
                  <a:lnTo>
                    <a:pt x="3169" y="1932"/>
                  </a:lnTo>
                  <a:lnTo>
                    <a:pt x="3188" y="1782"/>
                  </a:lnTo>
                  <a:lnTo>
                    <a:pt x="3207" y="1632"/>
                  </a:lnTo>
                  <a:lnTo>
                    <a:pt x="3207" y="1463"/>
                  </a:lnTo>
                  <a:lnTo>
                    <a:pt x="3169" y="1294"/>
                  </a:lnTo>
                  <a:lnTo>
                    <a:pt x="3132" y="1144"/>
                  </a:lnTo>
                  <a:lnTo>
                    <a:pt x="3075" y="994"/>
                  </a:lnTo>
                  <a:lnTo>
                    <a:pt x="3019" y="844"/>
                  </a:lnTo>
                  <a:lnTo>
                    <a:pt x="2925" y="713"/>
                  </a:lnTo>
                  <a:lnTo>
                    <a:pt x="2850" y="582"/>
                  </a:lnTo>
                  <a:lnTo>
                    <a:pt x="2738" y="469"/>
                  </a:lnTo>
                  <a:lnTo>
                    <a:pt x="2625" y="357"/>
                  </a:lnTo>
                  <a:lnTo>
                    <a:pt x="2494" y="263"/>
                  </a:lnTo>
                  <a:lnTo>
                    <a:pt x="2363" y="188"/>
                  </a:lnTo>
                  <a:lnTo>
                    <a:pt x="2232" y="132"/>
                  </a:lnTo>
                  <a:lnTo>
                    <a:pt x="2082" y="76"/>
                  </a:lnTo>
                  <a:lnTo>
                    <a:pt x="1932" y="38"/>
                  </a:lnTo>
                  <a:lnTo>
                    <a:pt x="1782"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78" name="Google Shape;3078;p47"/>
            <p:cNvSpPr/>
            <p:nvPr/>
          </p:nvSpPr>
          <p:spPr>
            <a:xfrm>
              <a:off x="2541525" y="2440850"/>
              <a:ext cx="41275" cy="73125"/>
            </a:xfrm>
            <a:custGeom>
              <a:avLst/>
              <a:gdLst/>
              <a:ahLst/>
              <a:cxnLst/>
              <a:rect l="l" t="t" r="r" b="b"/>
              <a:pathLst>
                <a:path w="1651" h="2925" extrusionOk="0">
                  <a:moveTo>
                    <a:pt x="713" y="0"/>
                  </a:moveTo>
                  <a:lnTo>
                    <a:pt x="526" y="150"/>
                  </a:lnTo>
                  <a:lnTo>
                    <a:pt x="357" y="300"/>
                  </a:lnTo>
                  <a:lnTo>
                    <a:pt x="226" y="488"/>
                  </a:lnTo>
                  <a:lnTo>
                    <a:pt x="132" y="694"/>
                  </a:lnTo>
                  <a:lnTo>
                    <a:pt x="38" y="919"/>
                  </a:lnTo>
                  <a:lnTo>
                    <a:pt x="1" y="1163"/>
                  </a:lnTo>
                  <a:lnTo>
                    <a:pt x="1" y="1387"/>
                  </a:lnTo>
                  <a:lnTo>
                    <a:pt x="20" y="1631"/>
                  </a:lnTo>
                  <a:lnTo>
                    <a:pt x="95" y="1875"/>
                  </a:lnTo>
                  <a:lnTo>
                    <a:pt x="188" y="2100"/>
                  </a:lnTo>
                  <a:lnTo>
                    <a:pt x="320" y="2306"/>
                  </a:lnTo>
                  <a:lnTo>
                    <a:pt x="488" y="2494"/>
                  </a:lnTo>
                  <a:lnTo>
                    <a:pt x="657" y="2644"/>
                  </a:lnTo>
                  <a:lnTo>
                    <a:pt x="863" y="2775"/>
                  </a:lnTo>
                  <a:lnTo>
                    <a:pt x="1088" y="2868"/>
                  </a:lnTo>
                  <a:lnTo>
                    <a:pt x="1313" y="2925"/>
                  </a:lnTo>
                  <a:lnTo>
                    <a:pt x="1407" y="2850"/>
                  </a:lnTo>
                  <a:lnTo>
                    <a:pt x="1463" y="2775"/>
                  </a:lnTo>
                  <a:lnTo>
                    <a:pt x="1519" y="2681"/>
                  </a:lnTo>
                  <a:lnTo>
                    <a:pt x="1576" y="2587"/>
                  </a:lnTo>
                  <a:lnTo>
                    <a:pt x="1632" y="2381"/>
                  </a:lnTo>
                  <a:lnTo>
                    <a:pt x="1651" y="2156"/>
                  </a:lnTo>
                  <a:lnTo>
                    <a:pt x="1632" y="1950"/>
                  </a:lnTo>
                  <a:lnTo>
                    <a:pt x="1613" y="1744"/>
                  </a:lnTo>
                  <a:lnTo>
                    <a:pt x="1557" y="1406"/>
                  </a:lnTo>
                  <a:lnTo>
                    <a:pt x="1501" y="1125"/>
                  </a:lnTo>
                  <a:lnTo>
                    <a:pt x="1426" y="900"/>
                  </a:lnTo>
                  <a:lnTo>
                    <a:pt x="1332" y="675"/>
                  </a:lnTo>
                  <a:lnTo>
                    <a:pt x="1219" y="450"/>
                  </a:lnTo>
                  <a:lnTo>
                    <a:pt x="1163" y="338"/>
                  </a:lnTo>
                  <a:lnTo>
                    <a:pt x="1088" y="244"/>
                  </a:lnTo>
                  <a:lnTo>
                    <a:pt x="1013" y="150"/>
                  </a:lnTo>
                  <a:lnTo>
                    <a:pt x="920" y="94"/>
                  </a:lnTo>
                  <a:lnTo>
                    <a:pt x="826" y="38"/>
                  </a:lnTo>
                  <a:lnTo>
                    <a:pt x="713"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79" name="Google Shape;3079;p47"/>
            <p:cNvSpPr/>
            <p:nvPr/>
          </p:nvSpPr>
          <p:spPr>
            <a:xfrm>
              <a:off x="2416400" y="2459125"/>
              <a:ext cx="121875" cy="121875"/>
            </a:xfrm>
            <a:custGeom>
              <a:avLst/>
              <a:gdLst/>
              <a:ahLst/>
              <a:cxnLst/>
              <a:rect l="l" t="t" r="r" b="b"/>
              <a:pathLst>
                <a:path w="4875" h="4875" extrusionOk="0">
                  <a:moveTo>
                    <a:pt x="2231" y="0"/>
                  </a:moveTo>
                  <a:lnTo>
                    <a:pt x="1988" y="38"/>
                  </a:lnTo>
                  <a:lnTo>
                    <a:pt x="1744" y="94"/>
                  </a:lnTo>
                  <a:lnTo>
                    <a:pt x="1519" y="188"/>
                  </a:lnTo>
                  <a:lnTo>
                    <a:pt x="1294" y="282"/>
                  </a:lnTo>
                  <a:lnTo>
                    <a:pt x="1088" y="413"/>
                  </a:lnTo>
                  <a:lnTo>
                    <a:pt x="900" y="544"/>
                  </a:lnTo>
                  <a:lnTo>
                    <a:pt x="732" y="713"/>
                  </a:lnTo>
                  <a:lnTo>
                    <a:pt x="563" y="881"/>
                  </a:lnTo>
                  <a:lnTo>
                    <a:pt x="432" y="1069"/>
                  </a:lnTo>
                  <a:lnTo>
                    <a:pt x="301" y="1256"/>
                  </a:lnTo>
                  <a:lnTo>
                    <a:pt x="207" y="1481"/>
                  </a:lnTo>
                  <a:lnTo>
                    <a:pt x="113" y="1688"/>
                  </a:lnTo>
                  <a:lnTo>
                    <a:pt x="57" y="1931"/>
                  </a:lnTo>
                  <a:lnTo>
                    <a:pt x="19" y="2156"/>
                  </a:lnTo>
                  <a:lnTo>
                    <a:pt x="1" y="2400"/>
                  </a:lnTo>
                  <a:lnTo>
                    <a:pt x="19" y="2644"/>
                  </a:lnTo>
                  <a:lnTo>
                    <a:pt x="57" y="2887"/>
                  </a:lnTo>
                  <a:lnTo>
                    <a:pt x="113" y="3131"/>
                  </a:lnTo>
                  <a:lnTo>
                    <a:pt x="188" y="3356"/>
                  </a:lnTo>
                  <a:lnTo>
                    <a:pt x="301" y="3581"/>
                  </a:lnTo>
                  <a:lnTo>
                    <a:pt x="413" y="3787"/>
                  </a:lnTo>
                  <a:lnTo>
                    <a:pt x="563" y="3975"/>
                  </a:lnTo>
                  <a:lnTo>
                    <a:pt x="713" y="4143"/>
                  </a:lnTo>
                  <a:lnTo>
                    <a:pt x="882" y="4312"/>
                  </a:lnTo>
                  <a:lnTo>
                    <a:pt x="1069" y="4443"/>
                  </a:lnTo>
                  <a:lnTo>
                    <a:pt x="1275" y="4575"/>
                  </a:lnTo>
                  <a:lnTo>
                    <a:pt x="1482" y="4668"/>
                  </a:lnTo>
                  <a:lnTo>
                    <a:pt x="1707" y="4762"/>
                  </a:lnTo>
                  <a:lnTo>
                    <a:pt x="1931" y="4818"/>
                  </a:lnTo>
                  <a:lnTo>
                    <a:pt x="2175" y="4856"/>
                  </a:lnTo>
                  <a:lnTo>
                    <a:pt x="2400" y="4874"/>
                  </a:lnTo>
                  <a:lnTo>
                    <a:pt x="2644" y="4856"/>
                  </a:lnTo>
                  <a:lnTo>
                    <a:pt x="2906" y="4818"/>
                  </a:lnTo>
                  <a:lnTo>
                    <a:pt x="3150" y="4762"/>
                  </a:lnTo>
                  <a:lnTo>
                    <a:pt x="3375" y="4687"/>
                  </a:lnTo>
                  <a:lnTo>
                    <a:pt x="3581" y="4575"/>
                  </a:lnTo>
                  <a:lnTo>
                    <a:pt x="3787" y="4462"/>
                  </a:lnTo>
                  <a:lnTo>
                    <a:pt x="3994" y="4312"/>
                  </a:lnTo>
                  <a:lnTo>
                    <a:pt x="4162" y="4162"/>
                  </a:lnTo>
                  <a:lnTo>
                    <a:pt x="4312" y="3993"/>
                  </a:lnTo>
                  <a:lnTo>
                    <a:pt x="4462" y="3806"/>
                  </a:lnTo>
                  <a:lnTo>
                    <a:pt x="4575" y="3600"/>
                  </a:lnTo>
                  <a:lnTo>
                    <a:pt x="4687" y="3393"/>
                  </a:lnTo>
                  <a:lnTo>
                    <a:pt x="4762" y="3169"/>
                  </a:lnTo>
                  <a:lnTo>
                    <a:pt x="4818" y="2944"/>
                  </a:lnTo>
                  <a:lnTo>
                    <a:pt x="4856" y="2700"/>
                  </a:lnTo>
                  <a:lnTo>
                    <a:pt x="4875" y="2475"/>
                  </a:lnTo>
                  <a:lnTo>
                    <a:pt x="4875" y="2231"/>
                  </a:lnTo>
                  <a:lnTo>
                    <a:pt x="4837" y="1969"/>
                  </a:lnTo>
                  <a:lnTo>
                    <a:pt x="4781" y="1725"/>
                  </a:lnTo>
                  <a:lnTo>
                    <a:pt x="4687" y="1500"/>
                  </a:lnTo>
                  <a:lnTo>
                    <a:pt x="4594" y="1294"/>
                  </a:lnTo>
                  <a:lnTo>
                    <a:pt x="4462" y="1088"/>
                  </a:lnTo>
                  <a:lnTo>
                    <a:pt x="4331" y="881"/>
                  </a:lnTo>
                  <a:lnTo>
                    <a:pt x="4162" y="713"/>
                  </a:lnTo>
                  <a:lnTo>
                    <a:pt x="3994" y="563"/>
                  </a:lnTo>
                  <a:lnTo>
                    <a:pt x="3806" y="413"/>
                  </a:lnTo>
                  <a:lnTo>
                    <a:pt x="3619" y="300"/>
                  </a:lnTo>
                  <a:lnTo>
                    <a:pt x="3394" y="188"/>
                  </a:lnTo>
                  <a:lnTo>
                    <a:pt x="3188" y="113"/>
                  </a:lnTo>
                  <a:lnTo>
                    <a:pt x="2944" y="57"/>
                  </a:lnTo>
                  <a:lnTo>
                    <a:pt x="2719" y="19"/>
                  </a:lnTo>
                  <a:lnTo>
                    <a:pt x="2475"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0" name="Google Shape;3080;p47"/>
            <p:cNvSpPr/>
            <p:nvPr/>
          </p:nvSpPr>
          <p:spPr>
            <a:xfrm>
              <a:off x="2437500" y="2479750"/>
              <a:ext cx="80150" cy="80150"/>
            </a:xfrm>
            <a:custGeom>
              <a:avLst/>
              <a:gdLst/>
              <a:ahLst/>
              <a:cxnLst/>
              <a:rect l="l" t="t" r="r" b="b"/>
              <a:pathLst>
                <a:path w="3206" h="3206" extrusionOk="0">
                  <a:moveTo>
                    <a:pt x="1462" y="0"/>
                  </a:moveTo>
                  <a:lnTo>
                    <a:pt x="1294" y="38"/>
                  </a:lnTo>
                  <a:lnTo>
                    <a:pt x="1144" y="75"/>
                  </a:lnTo>
                  <a:lnTo>
                    <a:pt x="994" y="113"/>
                  </a:lnTo>
                  <a:lnTo>
                    <a:pt x="844" y="188"/>
                  </a:lnTo>
                  <a:lnTo>
                    <a:pt x="713" y="263"/>
                  </a:lnTo>
                  <a:lnTo>
                    <a:pt x="525" y="413"/>
                  </a:lnTo>
                  <a:lnTo>
                    <a:pt x="375" y="581"/>
                  </a:lnTo>
                  <a:lnTo>
                    <a:pt x="225" y="769"/>
                  </a:lnTo>
                  <a:lnTo>
                    <a:pt x="131" y="975"/>
                  </a:lnTo>
                  <a:lnTo>
                    <a:pt x="38" y="1200"/>
                  </a:lnTo>
                  <a:lnTo>
                    <a:pt x="0" y="1425"/>
                  </a:lnTo>
                  <a:lnTo>
                    <a:pt x="0" y="1669"/>
                  </a:lnTo>
                  <a:lnTo>
                    <a:pt x="19" y="1912"/>
                  </a:lnTo>
                  <a:lnTo>
                    <a:pt x="94" y="2156"/>
                  </a:lnTo>
                  <a:lnTo>
                    <a:pt x="188" y="2381"/>
                  </a:lnTo>
                  <a:lnTo>
                    <a:pt x="319" y="2587"/>
                  </a:lnTo>
                  <a:lnTo>
                    <a:pt x="488" y="2756"/>
                  </a:lnTo>
                  <a:lnTo>
                    <a:pt x="656" y="2906"/>
                  </a:lnTo>
                  <a:lnTo>
                    <a:pt x="863" y="3037"/>
                  </a:lnTo>
                  <a:lnTo>
                    <a:pt x="1087" y="3131"/>
                  </a:lnTo>
                  <a:lnTo>
                    <a:pt x="1312" y="3187"/>
                  </a:lnTo>
                  <a:lnTo>
                    <a:pt x="1462" y="3206"/>
                  </a:lnTo>
                  <a:lnTo>
                    <a:pt x="1762" y="3206"/>
                  </a:lnTo>
                  <a:lnTo>
                    <a:pt x="1894" y="3187"/>
                  </a:lnTo>
                  <a:lnTo>
                    <a:pt x="2062" y="3150"/>
                  </a:lnTo>
                  <a:lnTo>
                    <a:pt x="2212" y="3093"/>
                  </a:lnTo>
                  <a:lnTo>
                    <a:pt x="2362" y="3018"/>
                  </a:lnTo>
                  <a:lnTo>
                    <a:pt x="2493" y="2943"/>
                  </a:lnTo>
                  <a:lnTo>
                    <a:pt x="2625" y="2850"/>
                  </a:lnTo>
                  <a:lnTo>
                    <a:pt x="2737" y="2756"/>
                  </a:lnTo>
                  <a:lnTo>
                    <a:pt x="2831" y="2625"/>
                  </a:lnTo>
                  <a:lnTo>
                    <a:pt x="2925" y="2512"/>
                  </a:lnTo>
                  <a:lnTo>
                    <a:pt x="3000" y="2381"/>
                  </a:lnTo>
                  <a:lnTo>
                    <a:pt x="3075" y="2231"/>
                  </a:lnTo>
                  <a:lnTo>
                    <a:pt x="3131" y="2100"/>
                  </a:lnTo>
                  <a:lnTo>
                    <a:pt x="3168" y="1950"/>
                  </a:lnTo>
                  <a:lnTo>
                    <a:pt x="3187" y="1781"/>
                  </a:lnTo>
                  <a:lnTo>
                    <a:pt x="3206" y="1631"/>
                  </a:lnTo>
                  <a:lnTo>
                    <a:pt x="3206" y="1462"/>
                  </a:lnTo>
                  <a:lnTo>
                    <a:pt x="3168" y="1312"/>
                  </a:lnTo>
                  <a:lnTo>
                    <a:pt x="3131" y="1144"/>
                  </a:lnTo>
                  <a:lnTo>
                    <a:pt x="3075" y="994"/>
                  </a:lnTo>
                  <a:lnTo>
                    <a:pt x="3018" y="844"/>
                  </a:lnTo>
                  <a:lnTo>
                    <a:pt x="2943" y="713"/>
                  </a:lnTo>
                  <a:lnTo>
                    <a:pt x="2850" y="581"/>
                  </a:lnTo>
                  <a:lnTo>
                    <a:pt x="2737" y="469"/>
                  </a:lnTo>
                  <a:lnTo>
                    <a:pt x="2625" y="375"/>
                  </a:lnTo>
                  <a:lnTo>
                    <a:pt x="2493" y="281"/>
                  </a:lnTo>
                  <a:lnTo>
                    <a:pt x="2362" y="206"/>
                  </a:lnTo>
                  <a:lnTo>
                    <a:pt x="2231" y="131"/>
                  </a:lnTo>
                  <a:lnTo>
                    <a:pt x="2081" y="75"/>
                  </a:lnTo>
                  <a:lnTo>
                    <a:pt x="1931" y="38"/>
                  </a:lnTo>
                  <a:lnTo>
                    <a:pt x="1781" y="19"/>
                  </a:lnTo>
                  <a:lnTo>
                    <a:pt x="1612"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1" name="Google Shape;3081;p47"/>
            <p:cNvSpPr/>
            <p:nvPr/>
          </p:nvSpPr>
          <p:spPr>
            <a:xfrm>
              <a:off x="2437500" y="2486300"/>
              <a:ext cx="41250" cy="73150"/>
            </a:xfrm>
            <a:custGeom>
              <a:avLst/>
              <a:gdLst/>
              <a:ahLst/>
              <a:cxnLst/>
              <a:rect l="l" t="t" r="r" b="b"/>
              <a:pathLst>
                <a:path w="1650" h="2926" extrusionOk="0">
                  <a:moveTo>
                    <a:pt x="713" y="1"/>
                  </a:moveTo>
                  <a:lnTo>
                    <a:pt x="525" y="151"/>
                  </a:lnTo>
                  <a:lnTo>
                    <a:pt x="375" y="319"/>
                  </a:lnTo>
                  <a:lnTo>
                    <a:pt x="225" y="507"/>
                  </a:lnTo>
                  <a:lnTo>
                    <a:pt x="131" y="713"/>
                  </a:lnTo>
                  <a:lnTo>
                    <a:pt x="38" y="938"/>
                  </a:lnTo>
                  <a:lnTo>
                    <a:pt x="0" y="1163"/>
                  </a:lnTo>
                  <a:lnTo>
                    <a:pt x="0" y="1407"/>
                  </a:lnTo>
                  <a:lnTo>
                    <a:pt x="19" y="1650"/>
                  </a:lnTo>
                  <a:lnTo>
                    <a:pt x="94" y="1894"/>
                  </a:lnTo>
                  <a:lnTo>
                    <a:pt x="188" y="2119"/>
                  </a:lnTo>
                  <a:lnTo>
                    <a:pt x="319" y="2325"/>
                  </a:lnTo>
                  <a:lnTo>
                    <a:pt x="488" y="2494"/>
                  </a:lnTo>
                  <a:lnTo>
                    <a:pt x="656" y="2644"/>
                  </a:lnTo>
                  <a:lnTo>
                    <a:pt x="863" y="2775"/>
                  </a:lnTo>
                  <a:lnTo>
                    <a:pt x="1087" y="2869"/>
                  </a:lnTo>
                  <a:lnTo>
                    <a:pt x="1312" y="2925"/>
                  </a:lnTo>
                  <a:lnTo>
                    <a:pt x="1406" y="2850"/>
                  </a:lnTo>
                  <a:lnTo>
                    <a:pt x="1462" y="2775"/>
                  </a:lnTo>
                  <a:lnTo>
                    <a:pt x="1519" y="2700"/>
                  </a:lnTo>
                  <a:lnTo>
                    <a:pt x="1575" y="2588"/>
                  </a:lnTo>
                  <a:lnTo>
                    <a:pt x="1631" y="2381"/>
                  </a:lnTo>
                  <a:lnTo>
                    <a:pt x="1650" y="2175"/>
                  </a:lnTo>
                  <a:lnTo>
                    <a:pt x="1631" y="1950"/>
                  </a:lnTo>
                  <a:lnTo>
                    <a:pt x="1612" y="1744"/>
                  </a:lnTo>
                  <a:lnTo>
                    <a:pt x="1556" y="1407"/>
                  </a:lnTo>
                  <a:lnTo>
                    <a:pt x="1500" y="1125"/>
                  </a:lnTo>
                  <a:lnTo>
                    <a:pt x="1425" y="919"/>
                  </a:lnTo>
                  <a:lnTo>
                    <a:pt x="1350" y="676"/>
                  </a:lnTo>
                  <a:lnTo>
                    <a:pt x="1219" y="451"/>
                  </a:lnTo>
                  <a:lnTo>
                    <a:pt x="1162" y="357"/>
                  </a:lnTo>
                  <a:lnTo>
                    <a:pt x="1087" y="244"/>
                  </a:lnTo>
                  <a:lnTo>
                    <a:pt x="1013" y="169"/>
                  </a:lnTo>
                  <a:lnTo>
                    <a:pt x="919" y="94"/>
                  </a:lnTo>
                  <a:lnTo>
                    <a:pt x="825" y="38"/>
                  </a:lnTo>
                  <a:lnTo>
                    <a:pt x="713"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082" name="Google Shape;3082;p47"/>
          <p:cNvGrpSpPr/>
          <p:nvPr/>
        </p:nvGrpSpPr>
        <p:grpSpPr>
          <a:xfrm>
            <a:off x="4680313" y="594222"/>
            <a:ext cx="489445" cy="862217"/>
            <a:chOff x="3949875" y="3339750"/>
            <a:chExt cx="379650" cy="668800"/>
          </a:xfrm>
        </p:grpSpPr>
        <p:sp>
          <p:nvSpPr>
            <p:cNvPr id="3083" name="Google Shape;3083;p47"/>
            <p:cNvSpPr/>
            <p:nvPr/>
          </p:nvSpPr>
          <p:spPr>
            <a:xfrm>
              <a:off x="3949875" y="3422225"/>
              <a:ext cx="379650" cy="586325"/>
            </a:xfrm>
            <a:custGeom>
              <a:avLst/>
              <a:gdLst/>
              <a:ahLst/>
              <a:cxnLst/>
              <a:rect l="l" t="t" r="r" b="b"/>
              <a:pathLst>
                <a:path w="15186" h="23453" extrusionOk="0">
                  <a:moveTo>
                    <a:pt x="6674" y="4312"/>
                  </a:moveTo>
                  <a:lnTo>
                    <a:pt x="6937" y="4331"/>
                  </a:lnTo>
                  <a:lnTo>
                    <a:pt x="7199" y="4369"/>
                  </a:lnTo>
                  <a:lnTo>
                    <a:pt x="7443" y="4444"/>
                  </a:lnTo>
                  <a:lnTo>
                    <a:pt x="7668" y="4519"/>
                  </a:lnTo>
                  <a:lnTo>
                    <a:pt x="7874" y="4594"/>
                  </a:lnTo>
                  <a:lnTo>
                    <a:pt x="8080" y="4706"/>
                  </a:lnTo>
                  <a:lnTo>
                    <a:pt x="8249" y="4819"/>
                  </a:lnTo>
                  <a:lnTo>
                    <a:pt x="8418" y="4969"/>
                  </a:lnTo>
                  <a:lnTo>
                    <a:pt x="8586" y="5100"/>
                  </a:lnTo>
                  <a:lnTo>
                    <a:pt x="8718" y="5250"/>
                  </a:lnTo>
                  <a:lnTo>
                    <a:pt x="8849" y="5418"/>
                  </a:lnTo>
                  <a:lnTo>
                    <a:pt x="8980" y="5587"/>
                  </a:lnTo>
                  <a:lnTo>
                    <a:pt x="9092" y="5756"/>
                  </a:lnTo>
                  <a:lnTo>
                    <a:pt x="9280" y="6131"/>
                  </a:lnTo>
                  <a:lnTo>
                    <a:pt x="9449" y="6506"/>
                  </a:lnTo>
                  <a:lnTo>
                    <a:pt x="9561" y="6899"/>
                  </a:lnTo>
                  <a:lnTo>
                    <a:pt x="9674" y="7274"/>
                  </a:lnTo>
                  <a:lnTo>
                    <a:pt x="9749" y="7649"/>
                  </a:lnTo>
                  <a:lnTo>
                    <a:pt x="9805" y="8006"/>
                  </a:lnTo>
                  <a:lnTo>
                    <a:pt x="9899" y="8605"/>
                  </a:lnTo>
                  <a:lnTo>
                    <a:pt x="9899" y="8868"/>
                  </a:lnTo>
                  <a:lnTo>
                    <a:pt x="9861" y="9168"/>
                  </a:lnTo>
                  <a:lnTo>
                    <a:pt x="9786" y="9449"/>
                  </a:lnTo>
                  <a:lnTo>
                    <a:pt x="9674" y="9730"/>
                  </a:lnTo>
                  <a:lnTo>
                    <a:pt x="9561" y="10011"/>
                  </a:lnTo>
                  <a:lnTo>
                    <a:pt x="9392" y="10274"/>
                  </a:lnTo>
                  <a:lnTo>
                    <a:pt x="9224" y="10555"/>
                  </a:lnTo>
                  <a:lnTo>
                    <a:pt x="9017" y="10799"/>
                  </a:lnTo>
                  <a:lnTo>
                    <a:pt x="8811" y="11042"/>
                  </a:lnTo>
                  <a:lnTo>
                    <a:pt x="8568" y="11267"/>
                  </a:lnTo>
                  <a:lnTo>
                    <a:pt x="8324" y="11455"/>
                  </a:lnTo>
                  <a:lnTo>
                    <a:pt x="8080" y="11642"/>
                  </a:lnTo>
                  <a:lnTo>
                    <a:pt x="7818" y="11792"/>
                  </a:lnTo>
                  <a:lnTo>
                    <a:pt x="7536" y="11924"/>
                  </a:lnTo>
                  <a:lnTo>
                    <a:pt x="7274" y="12017"/>
                  </a:lnTo>
                  <a:lnTo>
                    <a:pt x="6993" y="12074"/>
                  </a:lnTo>
                  <a:lnTo>
                    <a:pt x="6730" y="12111"/>
                  </a:lnTo>
                  <a:lnTo>
                    <a:pt x="6449" y="12111"/>
                  </a:lnTo>
                  <a:lnTo>
                    <a:pt x="6149" y="12092"/>
                  </a:lnTo>
                  <a:lnTo>
                    <a:pt x="5849" y="12055"/>
                  </a:lnTo>
                  <a:lnTo>
                    <a:pt x="5549" y="11980"/>
                  </a:lnTo>
                  <a:lnTo>
                    <a:pt x="5249" y="11886"/>
                  </a:lnTo>
                  <a:lnTo>
                    <a:pt x="4968" y="11755"/>
                  </a:lnTo>
                  <a:lnTo>
                    <a:pt x="4668" y="11586"/>
                  </a:lnTo>
                  <a:lnTo>
                    <a:pt x="4406" y="11380"/>
                  </a:lnTo>
                  <a:lnTo>
                    <a:pt x="4143" y="11136"/>
                  </a:lnTo>
                  <a:lnTo>
                    <a:pt x="3900" y="10874"/>
                  </a:lnTo>
                  <a:lnTo>
                    <a:pt x="3675" y="10555"/>
                  </a:lnTo>
                  <a:lnTo>
                    <a:pt x="3487" y="10199"/>
                  </a:lnTo>
                  <a:lnTo>
                    <a:pt x="3393" y="9993"/>
                  </a:lnTo>
                  <a:lnTo>
                    <a:pt x="3318" y="9786"/>
                  </a:lnTo>
                  <a:lnTo>
                    <a:pt x="3244" y="9580"/>
                  </a:lnTo>
                  <a:lnTo>
                    <a:pt x="3187" y="9337"/>
                  </a:lnTo>
                  <a:lnTo>
                    <a:pt x="3131" y="9112"/>
                  </a:lnTo>
                  <a:lnTo>
                    <a:pt x="3094" y="8849"/>
                  </a:lnTo>
                  <a:lnTo>
                    <a:pt x="3056" y="8605"/>
                  </a:lnTo>
                  <a:lnTo>
                    <a:pt x="3037" y="8343"/>
                  </a:lnTo>
                  <a:lnTo>
                    <a:pt x="3019" y="8118"/>
                  </a:lnTo>
                  <a:lnTo>
                    <a:pt x="3037" y="7874"/>
                  </a:lnTo>
                  <a:lnTo>
                    <a:pt x="3075" y="7443"/>
                  </a:lnTo>
                  <a:lnTo>
                    <a:pt x="3150" y="7031"/>
                  </a:lnTo>
                  <a:lnTo>
                    <a:pt x="3262" y="6637"/>
                  </a:lnTo>
                  <a:lnTo>
                    <a:pt x="3393" y="6281"/>
                  </a:lnTo>
                  <a:lnTo>
                    <a:pt x="3581" y="5962"/>
                  </a:lnTo>
                  <a:lnTo>
                    <a:pt x="3768" y="5662"/>
                  </a:lnTo>
                  <a:lnTo>
                    <a:pt x="3993" y="5381"/>
                  </a:lnTo>
                  <a:lnTo>
                    <a:pt x="4218" y="5156"/>
                  </a:lnTo>
                  <a:lnTo>
                    <a:pt x="4462" y="4950"/>
                  </a:lnTo>
                  <a:lnTo>
                    <a:pt x="4724" y="4762"/>
                  </a:lnTo>
                  <a:lnTo>
                    <a:pt x="4987" y="4612"/>
                  </a:lnTo>
                  <a:lnTo>
                    <a:pt x="5231" y="4500"/>
                  </a:lnTo>
                  <a:lnTo>
                    <a:pt x="5493" y="4425"/>
                  </a:lnTo>
                  <a:lnTo>
                    <a:pt x="5737" y="4369"/>
                  </a:lnTo>
                  <a:lnTo>
                    <a:pt x="6074" y="4331"/>
                  </a:lnTo>
                  <a:lnTo>
                    <a:pt x="6374" y="4312"/>
                  </a:lnTo>
                  <a:close/>
                  <a:moveTo>
                    <a:pt x="6712" y="1"/>
                  </a:moveTo>
                  <a:lnTo>
                    <a:pt x="6449" y="19"/>
                  </a:lnTo>
                  <a:lnTo>
                    <a:pt x="6187" y="38"/>
                  </a:lnTo>
                  <a:lnTo>
                    <a:pt x="5924" y="76"/>
                  </a:lnTo>
                  <a:lnTo>
                    <a:pt x="5568" y="132"/>
                  </a:lnTo>
                  <a:lnTo>
                    <a:pt x="5174" y="244"/>
                  </a:lnTo>
                  <a:lnTo>
                    <a:pt x="4743" y="394"/>
                  </a:lnTo>
                  <a:lnTo>
                    <a:pt x="4312" y="582"/>
                  </a:lnTo>
                  <a:lnTo>
                    <a:pt x="3862" y="826"/>
                  </a:lnTo>
                  <a:lnTo>
                    <a:pt x="3412" y="1088"/>
                  </a:lnTo>
                  <a:lnTo>
                    <a:pt x="2944" y="1425"/>
                  </a:lnTo>
                  <a:lnTo>
                    <a:pt x="2719" y="1594"/>
                  </a:lnTo>
                  <a:lnTo>
                    <a:pt x="2494" y="1800"/>
                  </a:lnTo>
                  <a:lnTo>
                    <a:pt x="2269" y="2025"/>
                  </a:lnTo>
                  <a:lnTo>
                    <a:pt x="2025" y="2269"/>
                  </a:lnTo>
                  <a:lnTo>
                    <a:pt x="1800" y="2532"/>
                  </a:lnTo>
                  <a:lnTo>
                    <a:pt x="1575" y="2813"/>
                  </a:lnTo>
                  <a:lnTo>
                    <a:pt x="1369" y="3113"/>
                  </a:lnTo>
                  <a:lnTo>
                    <a:pt x="1163" y="3413"/>
                  </a:lnTo>
                  <a:lnTo>
                    <a:pt x="975" y="3750"/>
                  </a:lnTo>
                  <a:lnTo>
                    <a:pt x="806" y="4106"/>
                  </a:lnTo>
                  <a:lnTo>
                    <a:pt x="675" y="4387"/>
                  </a:lnTo>
                  <a:lnTo>
                    <a:pt x="563" y="4669"/>
                  </a:lnTo>
                  <a:lnTo>
                    <a:pt x="450" y="4987"/>
                  </a:lnTo>
                  <a:lnTo>
                    <a:pt x="357" y="5306"/>
                  </a:lnTo>
                  <a:lnTo>
                    <a:pt x="263" y="5625"/>
                  </a:lnTo>
                  <a:lnTo>
                    <a:pt x="188" y="5962"/>
                  </a:lnTo>
                  <a:lnTo>
                    <a:pt x="132" y="6318"/>
                  </a:lnTo>
                  <a:lnTo>
                    <a:pt x="75" y="6693"/>
                  </a:lnTo>
                  <a:lnTo>
                    <a:pt x="38" y="7068"/>
                  </a:lnTo>
                  <a:lnTo>
                    <a:pt x="0" y="7462"/>
                  </a:lnTo>
                  <a:lnTo>
                    <a:pt x="0" y="7856"/>
                  </a:lnTo>
                  <a:lnTo>
                    <a:pt x="0" y="8268"/>
                  </a:lnTo>
                  <a:lnTo>
                    <a:pt x="19" y="8699"/>
                  </a:lnTo>
                  <a:lnTo>
                    <a:pt x="38" y="9149"/>
                  </a:lnTo>
                  <a:lnTo>
                    <a:pt x="94" y="9599"/>
                  </a:lnTo>
                  <a:lnTo>
                    <a:pt x="150" y="10068"/>
                  </a:lnTo>
                  <a:lnTo>
                    <a:pt x="263" y="10668"/>
                  </a:lnTo>
                  <a:lnTo>
                    <a:pt x="394" y="11211"/>
                  </a:lnTo>
                  <a:lnTo>
                    <a:pt x="544" y="11736"/>
                  </a:lnTo>
                  <a:lnTo>
                    <a:pt x="713" y="12205"/>
                  </a:lnTo>
                  <a:lnTo>
                    <a:pt x="881" y="12636"/>
                  </a:lnTo>
                  <a:lnTo>
                    <a:pt x="1088" y="13048"/>
                  </a:lnTo>
                  <a:lnTo>
                    <a:pt x="1313" y="13405"/>
                  </a:lnTo>
                  <a:lnTo>
                    <a:pt x="1538" y="13742"/>
                  </a:lnTo>
                  <a:lnTo>
                    <a:pt x="1781" y="14042"/>
                  </a:lnTo>
                  <a:lnTo>
                    <a:pt x="2025" y="14323"/>
                  </a:lnTo>
                  <a:lnTo>
                    <a:pt x="2287" y="14567"/>
                  </a:lnTo>
                  <a:lnTo>
                    <a:pt x="2569" y="14792"/>
                  </a:lnTo>
                  <a:lnTo>
                    <a:pt x="2850" y="14979"/>
                  </a:lnTo>
                  <a:lnTo>
                    <a:pt x="3131" y="15148"/>
                  </a:lnTo>
                  <a:lnTo>
                    <a:pt x="3412" y="15298"/>
                  </a:lnTo>
                  <a:lnTo>
                    <a:pt x="3712" y="15429"/>
                  </a:lnTo>
                  <a:lnTo>
                    <a:pt x="3993" y="15523"/>
                  </a:lnTo>
                  <a:lnTo>
                    <a:pt x="4293" y="15617"/>
                  </a:lnTo>
                  <a:lnTo>
                    <a:pt x="4593" y="15673"/>
                  </a:lnTo>
                  <a:lnTo>
                    <a:pt x="4874" y="15729"/>
                  </a:lnTo>
                  <a:lnTo>
                    <a:pt x="5174" y="15767"/>
                  </a:lnTo>
                  <a:lnTo>
                    <a:pt x="5456" y="15804"/>
                  </a:lnTo>
                  <a:lnTo>
                    <a:pt x="5999" y="15823"/>
                  </a:lnTo>
                  <a:lnTo>
                    <a:pt x="6505" y="15804"/>
                  </a:lnTo>
                  <a:lnTo>
                    <a:pt x="6974" y="15767"/>
                  </a:lnTo>
                  <a:lnTo>
                    <a:pt x="7387" y="15710"/>
                  </a:lnTo>
                  <a:lnTo>
                    <a:pt x="7743" y="15654"/>
                  </a:lnTo>
                  <a:lnTo>
                    <a:pt x="7874" y="15635"/>
                  </a:lnTo>
                  <a:lnTo>
                    <a:pt x="8024" y="15579"/>
                  </a:lnTo>
                  <a:lnTo>
                    <a:pt x="8174" y="15523"/>
                  </a:lnTo>
                  <a:lnTo>
                    <a:pt x="8305" y="15467"/>
                  </a:lnTo>
                  <a:lnTo>
                    <a:pt x="8605" y="15298"/>
                  </a:lnTo>
                  <a:lnTo>
                    <a:pt x="8886" y="15073"/>
                  </a:lnTo>
                  <a:lnTo>
                    <a:pt x="9186" y="14829"/>
                  </a:lnTo>
                  <a:lnTo>
                    <a:pt x="9467" y="14567"/>
                  </a:lnTo>
                  <a:lnTo>
                    <a:pt x="9749" y="14286"/>
                  </a:lnTo>
                  <a:lnTo>
                    <a:pt x="9992" y="14004"/>
                  </a:lnTo>
                  <a:lnTo>
                    <a:pt x="10273" y="13667"/>
                  </a:lnTo>
                  <a:lnTo>
                    <a:pt x="10555" y="13292"/>
                  </a:lnTo>
                  <a:lnTo>
                    <a:pt x="10817" y="12917"/>
                  </a:lnTo>
                  <a:lnTo>
                    <a:pt x="11080" y="12523"/>
                  </a:lnTo>
                  <a:lnTo>
                    <a:pt x="11155" y="12955"/>
                  </a:lnTo>
                  <a:lnTo>
                    <a:pt x="11211" y="13348"/>
                  </a:lnTo>
                  <a:lnTo>
                    <a:pt x="11248" y="13742"/>
                  </a:lnTo>
                  <a:lnTo>
                    <a:pt x="11286" y="14117"/>
                  </a:lnTo>
                  <a:lnTo>
                    <a:pt x="11286" y="14492"/>
                  </a:lnTo>
                  <a:lnTo>
                    <a:pt x="11286" y="14848"/>
                  </a:lnTo>
                  <a:lnTo>
                    <a:pt x="11286" y="15204"/>
                  </a:lnTo>
                  <a:lnTo>
                    <a:pt x="11248" y="15542"/>
                  </a:lnTo>
                  <a:lnTo>
                    <a:pt x="11230" y="15823"/>
                  </a:lnTo>
                  <a:lnTo>
                    <a:pt x="11192" y="16104"/>
                  </a:lnTo>
                  <a:lnTo>
                    <a:pt x="11155" y="16385"/>
                  </a:lnTo>
                  <a:lnTo>
                    <a:pt x="11098" y="16666"/>
                  </a:lnTo>
                  <a:lnTo>
                    <a:pt x="11023" y="16929"/>
                  </a:lnTo>
                  <a:lnTo>
                    <a:pt x="10930" y="17191"/>
                  </a:lnTo>
                  <a:lnTo>
                    <a:pt x="10817" y="17435"/>
                  </a:lnTo>
                  <a:lnTo>
                    <a:pt x="10686" y="17679"/>
                  </a:lnTo>
                  <a:lnTo>
                    <a:pt x="10536" y="17904"/>
                  </a:lnTo>
                  <a:lnTo>
                    <a:pt x="10367" y="18110"/>
                  </a:lnTo>
                  <a:lnTo>
                    <a:pt x="10180" y="18297"/>
                  </a:lnTo>
                  <a:lnTo>
                    <a:pt x="9974" y="18466"/>
                  </a:lnTo>
                  <a:lnTo>
                    <a:pt x="9730" y="18616"/>
                  </a:lnTo>
                  <a:lnTo>
                    <a:pt x="9467" y="18729"/>
                  </a:lnTo>
                  <a:lnTo>
                    <a:pt x="9186" y="18822"/>
                  </a:lnTo>
                  <a:lnTo>
                    <a:pt x="8867" y="18897"/>
                  </a:lnTo>
                  <a:lnTo>
                    <a:pt x="8324" y="18954"/>
                  </a:lnTo>
                  <a:lnTo>
                    <a:pt x="7836" y="18972"/>
                  </a:lnTo>
                  <a:lnTo>
                    <a:pt x="7405" y="18954"/>
                  </a:lnTo>
                  <a:lnTo>
                    <a:pt x="7030" y="18879"/>
                  </a:lnTo>
                  <a:lnTo>
                    <a:pt x="6712" y="18785"/>
                  </a:lnTo>
                  <a:lnTo>
                    <a:pt x="6412" y="18672"/>
                  </a:lnTo>
                  <a:lnTo>
                    <a:pt x="6168" y="18522"/>
                  </a:lnTo>
                  <a:lnTo>
                    <a:pt x="5943" y="18372"/>
                  </a:lnTo>
                  <a:lnTo>
                    <a:pt x="5756" y="18204"/>
                  </a:lnTo>
                  <a:lnTo>
                    <a:pt x="5568" y="18035"/>
                  </a:lnTo>
                  <a:lnTo>
                    <a:pt x="5249" y="17716"/>
                  </a:lnTo>
                  <a:lnTo>
                    <a:pt x="5099" y="17585"/>
                  </a:lnTo>
                  <a:lnTo>
                    <a:pt x="4931" y="17454"/>
                  </a:lnTo>
                  <a:lnTo>
                    <a:pt x="4762" y="17360"/>
                  </a:lnTo>
                  <a:lnTo>
                    <a:pt x="4575" y="17304"/>
                  </a:lnTo>
                  <a:lnTo>
                    <a:pt x="4387" y="17266"/>
                  </a:lnTo>
                  <a:lnTo>
                    <a:pt x="4162" y="17285"/>
                  </a:lnTo>
                  <a:lnTo>
                    <a:pt x="3750" y="17360"/>
                  </a:lnTo>
                  <a:lnTo>
                    <a:pt x="3412" y="17454"/>
                  </a:lnTo>
                  <a:lnTo>
                    <a:pt x="3131" y="17529"/>
                  </a:lnTo>
                  <a:lnTo>
                    <a:pt x="2831" y="17585"/>
                  </a:lnTo>
                  <a:lnTo>
                    <a:pt x="2737" y="17623"/>
                  </a:lnTo>
                  <a:lnTo>
                    <a:pt x="2606" y="17679"/>
                  </a:lnTo>
                  <a:lnTo>
                    <a:pt x="2494" y="17754"/>
                  </a:lnTo>
                  <a:lnTo>
                    <a:pt x="2362" y="17866"/>
                  </a:lnTo>
                  <a:lnTo>
                    <a:pt x="2269" y="18016"/>
                  </a:lnTo>
                  <a:lnTo>
                    <a:pt x="2231" y="18091"/>
                  </a:lnTo>
                  <a:lnTo>
                    <a:pt x="2194" y="18185"/>
                  </a:lnTo>
                  <a:lnTo>
                    <a:pt x="2175" y="18279"/>
                  </a:lnTo>
                  <a:lnTo>
                    <a:pt x="2156" y="18391"/>
                  </a:lnTo>
                  <a:lnTo>
                    <a:pt x="2156" y="18522"/>
                  </a:lnTo>
                  <a:lnTo>
                    <a:pt x="2175" y="18654"/>
                  </a:lnTo>
                  <a:lnTo>
                    <a:pt x="2194" y="18785"/>
                  </a:lnTo>
                  <a:lnTo>
                    <a:pt x="2250" y="18916"/>
                  </a:lnTo>
                  <a:lnTo>
                    <a:pt x="2306" y="19085"/>
                  </a:lnTo>
                  <a:lnTo>
                    <a:pt x="2362" y="19235"/>
                  </a:lnTo>
                  <a:lnTo>
                    <a:pt x="2456" y="19403"/>
                  </a:lnTo>
                  <a:lnTo>
                    <a:pt x="2569" y="19591"/>
                  </a:lnTo>
                  <a:lnTo>
                    <a:pt x="2700" y="19778"/>
                  </a:lnTo>
                  <a:lnTo>
                    <a:pt x="2850" y="19985"/>
                  </a:lnTo>
                  <a:lnTo>
                    <a:pt x="2981" y="20116"/>
                  </a:lnTo>
                  <a:lnTo>
                    <a:pt x="3525" y="20753"/>
                  </a:lnTo>
                  <a:lnTo>
                    <a:pt x="3806" y="21072"/>
                  </a:lnTo>
                  <a:lnTo>
                    <a:pt x="4125" y="21391"/>
                  </a:lnTo>
                  <a:lnTo>
                    <a:pt x="4443" y="21691"/>
                  </a:lnTo>
                  <a:lnTo>
                    <a:pt x="4799" y="21991"/>
                  </a:lnTo>
                  <a:lnTo>
                    <a:pt x="5156" y="22290"/>
                  </a:lnTo>
                  <a:lnTo>
                    <a:pt x="5549" y="22553"/>
                  </a:lnTo>
                  <a:lnTo>
                    <a:pt x="5962" y="22778"/>
                  </a:lnTo>
                  <a:lnTo>
                    <a:pt x="6393" y="23003"/>
                  </a:lnTo>
                  <a:lnTo>
                    <a:pt x="6843" y="23172"/>
                  </a:lnTo>
                  <a:lnTo>
                    <a:pt x="7087" y="23247"/>
                  </a:lnTo>
                  <a:lnTo>
                    <a:pt x="7330" y="23303"/>
                  </a:lnTo>
                  <a:lnTo>
                    <a:pt x="7574" y="23359"/>
                  </a:lnTo>
                  <a:lnTo>
                    <a:pt x="7836" y="23397"/>
                  </a:lnTo>
                  <a:lnTo>
                    <a:pt x="8099" y="23434"/>
                  </a:lnTo>
                  <a:lnTo>
                    <a:pt x="8380" y="23453"/>
                  </a:lnTo>
                  <a:lnTo>
                    <a:pt x="8942" y="23453"/>
                  </a:lnTo>
                  <a:lnTo>
                    <a:pt x="9224" y="23415"/>
                  </a:lnTo>
                  <a:lnTo>
                    <a:pt x="9524" y="23378"/>
                  </a:lnTo>
                  <a:lnTo>
                    <a:pt x="9936" y="23303"/>
                  </a:lnTo>
                  <a:lnTo>
                    <a:pt x="10311" y="23209"/>
                  </a:lnTo>
                  <a:lnTo>
                    <a:pt x="10686" y="23078"/>
                  </a:lnTo>
                  <a:lnTo>
                    <a:pt x="11023" y="22928"/>
                  </a:lnTo>
                  <a:lnTo>
                    <a:pt x="11342" y="22778"/>
                  </a:lnTo>
                  <a:lnTo>
                    <a:pt x="11642" y="22590"/>
                  </a:lnTo>
                  <a:lnTo>
                    <a:pt x="11923" y="22384"/>
                  </a:lnTo>
                  <a:lnTo>
                    <a:pt x="12204" y="22178"/>
                  </a:lnTo>
                  <a:lnTo>
                    <a:pt x="12448" y="21953"/>
                  </a:lnTo>
                  <a:lnTo>
                    <a:pt x="12692" y="21709"/>
                  </a:lnTo>
                  <a:lnTo>
                    <a:pt x="12898" y="21466"/>
                  </a:lnTo>
                  <a:lnTo>
                    <a:pt x="13104" y="21203"/>
                  </a:lnTo>
                  <a:lnTo>
                    <a:pt x="13292" y="20941"/>
                  </a:lnTo>
                  <a:lnTo>
                    <a:pt x="13479" y="20660"/>
                  </a:lnTo>
                  <a:lnTo>
                    <a:pt x="13648" y="20378"/>
                  </a:lnTo>
                  <a:lnTo>
                    <a:pt x="13798" y="20097"/>
                  </a:lnTo>
                  <a:lnTo>
                    <a:pt x="14023" y="19628"/>
                  </a:lnTo>
                  <a:lnTo>
                    <a:pt x="14248" y="19160"/>
                  </a:lnTo>
                  <a:lnTo>
                    <a:pt x="14435" y="18710"/>
                  </a:lnTo>
                  <a:lnTo>
                    <a:pt x="14604" y="18260"/>
                  </a:lnTo>
                  <a:lnTo>
                    <a:pt x="14716" y="17941"/>
                  </a:lnTo>
                  <a:lnTo>
                    <a:pt x="14848" y="17548"/>
                  </a:lnTo>
                  <a:lnTo>
                    <a:pt x="14960" y="17135"/>
                  </a:lnTo>
                  <a:lnTo>
                    <a:pt x="15035" y="16704"/>
                  </a:lnTo>
                  <a:lnTo>
                    <a:pt x="15110" y="16254"/>
                  </a:lnTo>
                  <a:lnTo>
                    <a:pt x="15148" y="15785"/>
                  </a:lnTo>
                  <a:lnTo>
                    <a:pt x="15185" y="15317"/>
                  </a:lnTo>
                  <a:lnTo>
                    <a:pt x="15185" y="14829"/>
                  </a:lnTo>
                  <a:lnTo>
                    <a:pt x="15185" y="14323"/>
                  </a:lnTo>
                  <a:lnTo>
                    <a:pt x="15166" y="13817"/>
                  </a:lnTo>
                  <a:lnTo>
                    <a:pt x="15148" y="13311"/>
                  </a:lnTo>
                  <a:lnTo>
                    <a:pt x="15054" y="12299"/>
                  </a:lnTo>
                  <a:lnTo>
                    <a:pt x="14923" y="11305"/>
                  </a:lnTo>
                  <a:lnTo>
                    <a:pt x="14791" y="10368"/>
                  </a:lnTo>
                  <a:lnTo>
                    <a:pt x="14698" y="9824"/>
                  </a:lnTo>
                  <a:lnTo>
                    <a:pt x="14529" y="9168"/>
                  </a:lnTo>
                  <a:lnTo>
                    <a:pt x="14323" y="8399"/>
                  </a:lnTo>
                  <a:lnTo>
                    <a:pt x="14060" y="7574"/>
                  </a:lnTo>
                  <a:lnTo>
                    <a:pt x="13723" y="6675"/>
                  </a:lnTo>
                  <a:lnTo>
                    <a:pt x="13535" y="6225"/>
                  </a:lnTo>
                  <a:lnTo>
                    <a:pt x="13329" y="5775"/>
                  </a:lnTo>
                  <a:lnTo>
                    <a:pt x="13123" y="5306"/>
                  </a:lnTo>
                  <a:lnTo>
                    <a:pt x="12879" y="4837"/>
                  </a:lnTo>
                  <a:lnTo>
                    <a:pt x="12636" y="4387"/>
                  </a:lnTo>
                  <a:lnTo>
                    <a:pt x="12373" y="3938"/>
                  </a:lnTo>
                  <a:lnTo>
                    <a:pt x="12092" y="3506"/>
                  </a:lnTo>
                  <a:lnTo>
                    <a:pt x="11792" y="3075"/>
                  </a:lnTo>
                  <a:lnTo>
                    <a:pt x="11492" y="2663"/>
                  </a:lnTo>
                  <a:lnTo>
                    <a:pt x="11155" y="2269"/>
                  </a:lnTo>
                  <a:lnTo>
                    <a:pt x="10817" y="1913"/>
                  </a:lnTo>
                  <a:lnTo>
                    <a:pt x="10442" y="1557"/>
                  </a:lnTo>
                  <a:lnTo>
                    <a:pt x="10067" y="1238"/>
                  </a:lnTo>
                  <a:lnTo>
                    <a:pt x="9674" y="957"/>
                  </a:lnTo>
                  <a:lnTo>
                    <a:pt x="9261" y="694"/>
                  </a:lnTo>
                  <a:lnTo>
                    <a:pt x="8849" y="469"/>
                  </a:lnTo>
                  <a:lnTo>
                    <a:pt x="8399" y="301"/>
                  </a:lnTo>
                  <a:lnTo>
                    <a:pt x="8174" y="226"/>
                  </a:lnTo>
                  <a:lnTo>
                    <a:pt x="7930" y="151"/>
                  </a:lnTo>
                  <a:lnTo>
                    <a:pt x="7705" y="94"/>
                  </a:lnTo>
                  <a:lnTo>
                    <a:pt x="7461" y="57"/>
                  </a:lnTo>
                  <a:lnTo>
                    <a:pt x="7218" y="38"/>
                  </a:lnTo>
                  <a:lnTo>
                    <a:pt x="6955" y="19"/>
                  </a:lnTo>
                  <a:lnTo>
                    <a:pt x="6712"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4" name="Google Shape;3084;p47"/>
            <p:cNvSpPr/>
            <p:nvPr/>
          </p:nvSpPr>
          <p:spPr>
            <a:xfrm>
              <a:off x="4023925" y="3722175"/>
              <a:ext cx="72200" cy="82050"/>
            </a:xfrm>
            <a:custGeom>
              <a:avLst/>
              <a:gdLst/>
              <a:ahLst/>
              <a:cxnLst/>
              <a:rect l="l" t="t" r="r" b="b"/>
              <a:pathLst>
                <a:path w="2888" h="3282" extrusionOk="0">
                  <a:moveTo>
                    <a:pt x="1969" y="1"/>
                  </a:moveTo>
                  <a:lnTo>
                    <a:pt x="1837" y="19"/>
                  </a:lnTo>
                  <a:lnTo>
                    <a:pt x="1706" y="57"/>
                  </a:lnTo>
                  <a:lnTo>
                    <a:pt x="1575" y="113"/>
                  </a:lnTo>
                  <a:lnTo>
                    <a:pt x="1313" y="226"/>
                  </a:lnTo>
                  <a:lnTo>
                    <a:pt x="1031" y="376"/>
                  </a:lnTo>
                  <a:lnTo>
                    <a:pt x="863" y="469"/>
                  </a:lnTo>
                  <a:lnTo>
                    <a:pt x="675" y="619"/>
                  </a:lnTo>
                  <a:lnTo>
                    <a:pt x="506" y="769"/>
                  </a:lnTo>
                  <a:lnTo>
                    <a:pt x="338" y="975"/>
                  </a:lnTo>
                  <a:lnTo>
                    <a:pt x="263" y="1088"/>
                  </a:lnTo>
                  <a:lnTo>
                    <a:pt x="188" y="1219"/>
                  </a:lnTo>
                  <a:lnTo>
                    <a:pt x="132" y="1350"/>
                  </a:lnTo>
                  <a:lnTo>
                    <a:pt x="94" y="1482"/>
                  </a:lnTo>
                  <a:lnTo>
                    <a:pt x="38" y="1688"/>
                  </a:lnTo>
                  <a:lnTo>
                    <a:pt x="19" y="1856"/>
                  </a:lnTo>
                  <a:lnTo>
                    <a:pt x="0" y="2044"/>
                  </a:lnTo>
                  <a:lnTo>
                    <a:pt x="19" y="2250"/>
                  </a:lnTo>
                  <a:lnTo>
                    <a:pt x="57" y="2475"/>
                  </a:lnTo>
                  <a:lnTo>
                    <a:pt x="113" y="2588"/>
                  </a:lnTo>
                  <a:lnTo>
                    <a:pt x="150" y="2681"/>
                  </a:lnTo>
                  <a:lnTo>
                    <a:pt x="225" y="2794"/>
                  </a:lnTo>
                  <a:lnTo>
                    <a:pt x="300" y="2888"/>
                  </a:lnTo>
                  <a:lnTo>
                    <a:pt x="394" y="2981"/>
                  </a:lnTo>
                  <a:lnTo>
                    <a:pt x="506" y="3056"/>
                  </a:lnTo>
                  <a:lnTo>
                    <a:pt x="619" y="3131"/>
                  </a:lnTo>
                  <a:lnTo>
                    <a:pt x="750" y="3187"/>
                  </a:lnTo>
                  <a:lnTo>
                    <a:pt x="881" y="3225"/>
                  </a:lnTo>
                  <a:lnTo>
                    <a:pt x="1013" y="3244"/>
                  </a:lnTo>
                  <a:lnTo>
                    <a:pt x="1144" y="3262"/>
                  </a:lnTo>
                  <a:lnTo>
                    <a:pt x="1275" y="3281"/>
                  </a:lnTo>
                  <a:lnTo>
                    <a:pt x="1519" y="3262"/>
                  </a:lnTo>
                  <a:lnTo>
                    <a:pt x="1650" y="3225"/>
                  </a:lnTo>
                  <a:lnTo>
                    <a:pt x="1762" y="3187"/>
                  </a:lnTo>
                  <a:lnTo>
                    <a:pt x="1856" y="3150"/>
                  </a:lnTo>
                  <a:lnTo>
                    <a:pt x="1950" y="3094"/>
                  </a:lnTo>
                  <a:lnTo>
                    <a:pt x="2025" y="3038"/>
                  </a:lnTo>
                  <a:lnTo>
                    <a:pt x="2100" y="2963"/>
                  </a:lnTo>
                  <a:lnTo>
                    <a:pt x="2156" y="2850"/>
                  </a:lnTo>
                  <a:lnTo>
                    <a:pt x="2194" y="2738"/>
                  </a:lnTo>
                  <a:lnTo>
                    <a:pt x="2194" y="2625"/>
                  </a:lnTo>
                  <a:lnTo>
                    <a:pt x="2175" y="2494"/>
                  </a:lnTo>
                  <a:lnTo>
                    <a:pt x="2175" y="2363"/>
                  </a:lnTo>
                  <a:lnTo>
                    <a:pt x="2175" y="2213"/>
                  </a:lnTo>
                  <a:lnTo>
                    <a:pt x="2212" y="2044"/>
                  </a:lnTo>
                  <a:lnTo>
                    <a:pt x="2287" y="1856"/>
                  </a:lnTo>
                  <a:lnTo>
                    <a:pt x="2362" y="1725"/>
                  </a:lnTo>
                  <a:lnTo>
                    <a:pt x="2456" y="1594"/>
                  </a:lnTo>
                  <a:lnTo>
                    <a:pt x="2550" y="1500"/>
                  </a:lnTo>
                  <a:lnTo>
                    <a:pt x="2644" y="1425"/>
                  </a:lnTo>
                  <a:lnTo>
                    <a:pt x="2719" y="1350"/>
                  </a:lnTo>
                  <a:lnTo>
                    <a:pt x="2794" y="1275"/>
                  </a:lnTo>
                  <a:lnTo>
                    <a:pt x="2831" y="1182"/>
                  </a:lnTo>
                  <a:lnTo>
                    <a:pt x="2869" y="1069"/>
                  </a:lnTo>
                  <a:lnTo>
                    <a:pt x="2887" y="919"/>
                  </a:lnTo>
                  <a:lnTo>
                    <a:pt x="2887" y="769"/>
                  </a:lnTo>
                  <a:lnTo>
                    <a:pt x="2850" y="638"/>
                  </a:lnTo>
                  <a:lnTo>
                    <a:pt x="2794" y="488"/>
                  </a:lnTo>
                  <a:lnTo>
                    <a:pt x="2700" y="357"/>
                  </a:lnTo>
                  <a:lnTo>
                    <a:pt x="2606" y="244"/>
                  </a:lnTo>
                  <a:lnTo>
                    <a:pt x="2494" y="151"/>
                  </a:lnTo>
                  <a:lnTo>
                    <a:pt x="2362" y="76"/>
                  </a:lnTo>
                  <a:lnTo>
                    <a:pt x="2231" y="19"/>
                  </a:lnTo>
                  <a:lnTo>
                    <a:pt x="2100"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5" name="Google Shape;3085;p47"/>
            <p:cNvSpPr/>
            <p:nvPr/>
          </p:nvSpPr>
          <p:spPr>
            <a:xfrm>
              <a:off x="4244200" y="3842150"/>
              <a:ext cx="70775" cy="82525"/>
            </a:xfrm>
            <a:custGeom>
              <a:avLst/>
              <a:gdLst/>
              <a:ahLst/>
              <a:cxnLst/>
              <a:rect l="l" t="t" r="r" b="b"/>
              <a:pathLst>
                <a:path w="2831" h="3301" extrusionOk="0">
                  <a:moveTo>
                    <a:pt x="1106" y="1"/>
                  </a:moveTo>
                  <a:lnTo>
                    <a:pt x="994" y="19"/>
                  </a:lnTo>
                  <a:lnTo>
                    <a:pt x="863" y="57"/>
                  </a:lnTo>
                  <a:lnTo>
                    <a:pt x="750" y="113"/>
                  </a:lnTo>
                  <a:lnTo>
                    <a:pt x="619" y="188"/>
                  </a:lnTo>
                  <a:lnTo>
                    <a:pt x="506" y="263"/>
                  </a:lnTo>
                  <a:lnTo>
                    <a:pt x="413" y="357"/>
                  </a:lnTo>
                  <a:lnTo>
                    <a:pt x="319" y="451"/>
                  </a:lnTo>
                  <a:lnTo>
                    <a:pt x="244" y="563"/>
                  </a:lnTo>
                  <a:lnTo>
                    <a:pt x="169" y="676"/>
                  </a:lnTo>
                  <a:lnTo>
                    <a:pt x="113" y="788"/>
                  </a:lnTo>
                  <a:lnTo>
                    <a:pt x="38" y="1032"/>
                  </a:lnTo>
                  <a:lnTo>
                    <a:pt x="0" y="1144"/>
                  </a:lnTo>
                  <a:lnTo>
                    <a:pt x="0" y="1275"/>
                  </a:lnTo>
                  <a:lnTo>
                    <a:pt x="0" y="1388"/>
                  </a:lnTo>
                  <a:lnTo>
                    <a:pt x="0" y="1482"/>
                  </a:lnTo>
                  <a:lnTo>
                    <a:pt x="19" y="1575"/>
                  </a:lnTo>
                  <a:lnTo>
                    <a:pt x="75" y="1669"/>
                  </a:lnTo>
                  <a:lnTo>
                    <a:pt x="131" y="1763"/>
                  </a:lnTo>
                  <a:lnTo>
                    <a:pt x="225" y="1838"/>
                  </a:lnTo>
                  <a:lnTo>
                    <a:pt x="338" y="1894"/>
                  </a:lnTo>
                  <a:lnTo>
                    <a:pt x="450" y="1932"/>
                  </a:lnTo>
                  <a:lnTo>
                    <a:pt x="581" y="1988"/>
                  </a:lnTo>
                  <a:lnTo>
                    <a:pt x="713" y="2044"/>
                  </a:lnTo>
                  <a:lnTo>
                    <a:pt x="844" y="2157"/>
                  </a:lnTo>
                  <a:lnTo>
                    <a:pt x="994" y="2288"/>
                  </a:lnTo>
                  <a:lnTo>
                    <a:pt x="1087" y="2419"/>
                  </a:lnTo>
                  <a:lnTo>
                    <a:pt x="1162" y="2550"/>
                  </a:lnTo>
                  <a:lnTo>
                    <a:pt x="1256" y="2775"/>
                  </a:lnTo>
                  <a:lnTo>
                    <a:pt x="1294" y="2888"/>
                  </a:lnTo>
                  <a:lnTo>
                    <a:pt x="1331" y="2981"/>
                  </a:lnTo>
                  <a:lnTo>
                    <a:pt x="1387" y="3075"/>
                  </a:lnTo>
                  <a:lnTo>
                    <a:pt x="1481" y="3150"/>
                  </a:lnTo>
                  <a:lnTo>
                    <a:pt x="1612" y="3225"/>
                  </a:lnTo>
                  <a:lnTo>
                    <a:pt x="1744" y="3263"/>
                  </a:lnTo>
                  <a:lnTo>
                    <a:pt x="1875" y="3300"/>
                  </a:lnTo>
                  <a:lnTo>
                    <a:pt x="2025" y="3300"/>
                  </a:lnTo>
                  <a:lnTo>
                    <a:pt x="2250" y="2831"/>
                  </a:lnTo>
                  <a:lnTo>
                    <a:pt x="2475" y="2363"/>
                  </a:lnTo>
                  <a:lnTo>
                    <a:pt x="2662" y="1913"/>
                  </a:lnTo>
                  <a:lnTo>
                    <a:pt x="2831" y="1463"/>
                  </a:lnTo>
                  <a:lnTo>
                    <a:pt x="2756" y="1200"/>
                  </a:lnTo>
                  <a:lnTo>
                    <a:pt x="2700" y="1069"/>
                  </a:lnTo>
                  <a:lnTo>
                    <a:pt x="2643" y="938"/>
                  </a:lnTo>
                  <a:lnTo>
                    <a:pt x="2550" y="807"/>
                  </a:lnTo>
                  <a:lnTo>
                    <a:pt x="2456" y="676"/>
                  </a:lnTo>
                  <a:lnTo>
                    <a:pt x="2362" y="544"/>
                  </a:lnTo>
                  <a:lnTo>
                    <a:pt x="2231" y="432"/>
                  </a:lnTo>
                  <a:lnTo>
                    <a:pt x="2062" y="301"/>
                  </a:lnTo>
                  <a:lnTo>
                    <a:pt x="1912" y="207"/>
                  </a:lnTo>
                  <a:lnTo>
                    <a:pt x="1744" y="132"/>
                  </a:lnTo>
                  <a:lnTo>
                    <a:pt x="1556" y="57"/>
                  </a:lnTo>
                  <a:lnTo>
                    <a:pt x="1331" y="19"/>
                  </a:lnTo>
                  <a:lnTo>
                    <a:pt x="1219"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6" name="Google Shape;3086;p47"/>
            <p:cNvSpPr/>
            <p:nvPr/>
          </p:nvSpPr>
          <p:spPr>
            <a:xfrm>
              <a:off x="4089525" y="3440975"/>
              <a:ext cx="80175" cy="75025"/>
            </a:xfrm>
            <a:custGeom>
              <a:avLst/>
              <a:gdLst/>
              <a:ahLst/>
              <a:cxnLst/>
              <a:rect l="l" t="t" r="r" b="b"/>
              <a:pathLst>
                <a:path w="3207" h="3001" extrusionOk="0">
                  <a:moveTo>
                    <a:pt x="788" y="1"/>
                  </a:moveTo>
                  <a:lnTo>
                    <a:pt x="657" y="19"/>
                  </a:lnTo>
                  <a:lnTo>
                    <a:pt x="526" y="57"/>
                  </a:lnTo>
                  <a:lnTo>
                    <a:pt x="395" y="113"/>
                  </a:lnTo>
                  <a:lnTo>
                    <a:pt x="301" y="207"/>
                  </a:lnTo>
                  <a:lnTo>
                    <a:pt x="188" y="319"/>
                  </a:lnTo>
                  <a:lnTo>
                    <a:pt x="113" y="451"/>
                  </a:lnTo>
                  <a:lnTo>
                    <a:pt x="57" y="582"/>
                  </a:lnTo>
                  <a:lnTo>
                    <a:pt x="20" y="732"/>
                  </a:lnTo>
                  <a:lnTo>
                    <a:pt x="1" y="882"/>
                  </a:lnTo>
                  <a:lnTo>
                    <a:pt x="20" y="1032"/>
                  </a:lnTo>
                  <a:lnTo>
                    <a:pt x="57" y="1163"/>
                  </a:lnTo>
                  <a:lnTo>
                    <a:pt x="95" y="1294"/>
                  </a:lnTo>
                  <a:lnTo>
                    <a:pt x="170" y="1407"/>
                  </a:lnTo>
                  <a:lnTo>
                    <a:pt x="263" y="1482"/>
                  </a:lnTo>
                  <a:lnTo>
                    <a:pt x="338" y="1538"/>
                  </a:lnTo>
                  <a:lnTo>
                    <a:pt x="451" y="1575"/>
                  </a:lnTo>
                  <a:lnTo>
                    <a:pt x="544" y="1632"/>
                  </a:lnTo>
                  <a:lnTo>
                    <a:pt x="657" y="1688"/>
                  </a:lnTo>
                  <a:lnTo>
                    <a:pt x="788" y="1782"/>
                  </a:lnTo>
                  <a:lnTo>
                    <a:pt x="901" y="1894"/>
                  </a:lnTo>
                  <a:lnTo>
                    <a:pt x="1032" y="2044"/>
                  </a:lnTo>
                  <a:lnTo>
                    <a:pt x="1107" y="2194"/>
                  </a:lnTo>
                  <a:lnTo>
                    <a:pt x="1163" y="2344"/>
                  </a:lnTo>
                  <a:lnTo>
                    <a:pt x="1201" y="2475"/>
                  </a:lnTo>
                  <a:lnTo>
                    <a:pt x="1219" y="2588"/>
                  </a:lnTo>
                  <a:lnTo>
                    <a:pt x="1276" y="2700"/>
                  </a:lnTo>
                  <a:lnTo>
                    <a:pt x="1332" y="2794"/>
                  </a:lnTo>
                  <a:lnTo>
                    <a:pt x="1426" y="2888"/>
                  </a:lnTo>
                  <a:lnTo>
                    <a:pt x="1501" y="2925"/>
                  </a:lnTo>
                  <a:lnTo>
                    <a:pt x="1594" y="2963"/>
                  </a:lnTo>
                  <a:lnTo>
                    <a:pt x="1707" y="3000"/>
                  </a:lnTo>
                  <a:lnTo>
                    <a:pt x="2044" y="3000"/>
                  </a:lnTo>
                  <a:lnTo>
                    <a:pt x="2307" y="2925"/>
                  </a:lnTo>
                  <a:lnTo>
                    <a:pt x="2419" y="2888"/>
                  </a:lnTo>
                  <a:lnTo>
                    <a:pt x="2550" y="2831"/>
                  </a:lnTo>
                  <a:lnTo>
                    <a:pt x="2663" y="2756"/>
                  </a:lnTo>
                  <a:lnTo>
                    <a:pt x="2775" y="2681"/>
                  </a:lnTo>
                  <a:lnTo>
                    <a:pt x="2869" y="2588"/>
                  </a:lnTo>
                  <a:lnTo>
                    <a:pt x="2963" y="2494"/>
                  </a:lnTo>
                  <a:lnTo>
                    <a:pt x="3038" y="2381"/>
                  </a:lnTo>
                  <a:lnTo>
                    <a:pt x="3113" y="2269"/>
                  </a:lnTo>
                  <a:lnTo>
                    <a:pt x="3150" y="2156"/>
                  </a:lnTo>
                  <a:lnTo>
                    <a:pt x="3188" y="2044"/>
                  </a:lnTo>
                  <a:lnTo>
                    <a:pt x="3206" y="1913"/>
                  </a:lnTo>
                  <a:lnTo>
                    <a:pt x="3206" y="1800"/>
                  </a:lnTo>
                  <a:lnTo>
                    <a:pt x="3188" y="1594"/>
                  </a:lnTo>
                  <a:lnTo>
                    <a:pt x="3150" y="1388"/>
                  </a:lnTo>
                  <a:lnTo>
                    <a:pt x="3075" y="1200"/>
                  </a:lnTo>
                  <a:lnTo>
                    <a:pt x="3000" y="1050"/>
                  </a:lnTo>
                  <a:lnTo>
                    <a:pt x="2888" y="882"/>
                  </a:lnTo>
                  <a:lnTo>
                    <a:pt x="2813" y="750"/>
                  </a:lnTo>
                  <a:lnTo>
                    <a:pt x="2719" y="638"/>
                  </a:lnTo>
                  <a:lnTo>
                    <a:pt x="2607" y="544"/>
                  </a:lnTo>
                  <a:lnTo>
                    <a:pt x="2513" y="451"/>
                  </a:lnTo>
                  <a:lnTo>
                    <a:pt x="2288" y="319"/>
                  </a:lnTo>
                  <a:lnTo>
                    <a:pt x="2063" y="207"/>
                  </a:lnTo>
                  <a:lnTo>
                    <a:pt x="1857" y="132"/>
                  </a:lnTo>
                  <a:lnTo>
                    <a:pt x="1651" y="94"/>
                  </a:lnTo>
                  <a:lnTo>
                    <a:pt x="1332" y="38"/>
                  </a:lnTo>
                  <a:lnTo>
                    <a:pt x="1051"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7" name="Google Shape;3087;p47"/>
            <p:cNvSpPr/>
            <p:nvPr/>
          </p:nvSpPr>
          <p:spPr>
            <a:xfrm>
              <a:off x="3980800" y="3602200"/>
              <a:ext cx="39400" cy="40800"/>
            </a:xfrm>
            <a:custGeom>
              <a:avLst/>
              <a:gdLst/>
              <a:ahLst/>
              <a:cxnLst/>
              <a:rect l="l" t="t" r="r" b="b"/>
              <a:pathLst>
                <a:path w="1576" h="1632" extrusionOk="0">
                  <a:moveTo>
                    <a:pt x="582" y="0"/>
                  </a:moveTo>
                  <a:lnTo>
                    <a:pt x="469" y="19"/>
                  </a:lnTo>
                  <a:lnTo>
                    <a:pt x="357" y="57"/>
                  </a:lnTo>
                  <a:lnTo>
                    <a:pt x="244" y="132"/>
                  </a:lnTo>
                  <a:lnTo>
                    <a:pt x="151" y="244"/>
                  </a:lnTo>
                  <a:lnTo>
                    <a:pt x="76" y="357"/>
                  </a:lnTo>
                  <a:lnTo>
                    <a:pt x="19" y="488"/>
                  </a:lnTo>
                  <a:lnTo>
                    <a:pt x="1" y="619"/>
                  </a:lnTo>
                  <a:lnTo>
                    <a:pt x="1" y="750"/>
                  </a:lnTo>
                  <a:lnTo>
                    <a:pt x="19" y="844"/>
                  </a:lnTo>
                  <a:lnTo>
                    <a:pt x="57" y="938"/>
                  </a:lnTo>
                  <a:lnTo>
                    <a:pt x="113" y="994"/>
                  </a:lnTo>
                  <a:lnTo>
                    <a:pt x="169" y="1013"/>
                  </a:lnTo>
                  <a:lnTo>
                    <a:pt x="282" y="1050"/>
                  </a:lnTo>
                  <a:lnTo>
                    <a:pt x="432" y="1088"/>
                  </a:lnTo>
                  <a:lnTo>
                    <a:pt x="507" y="1125"/>
                  </a:lnTo>
                  <a:lnTo>
                    <a:pt x="582" y="1181"/>
                  </a:lnTo>
                  <a:lnTo>
                    <a:pt x="657" y="1256"/>
                  </a:lnTo>
                  <a:lnTo>
                    <a:pt x="694" y="1313"/>
                  </a:lnTo>
                  <a:lnTo>
                    <a:pt x="750" y="1425"/>
                  </a:lnTo>
                  <a:lnTo>
                    <a:pt x="807" y="1519"/>
                  </a:lnTo>
                  <a:lnTo>
                    <a:pt x="863" y="1556"/>
                  </a:lnTo>
                  <a:lnTo>
                    <a:pt x="919" y="1594"/>
                  </a:lnTo>
                  <a:lnTo>
                    <a:pt x="975" y="1613"/>
                  </a:lnTo>
                  <a:lnTo>
                    <a:pt x="1050" y="1631"/>
                  </a:lnTo>
                  <a:lnTo>
                    <a:pt x="1200" y="1631"/>
                  </a:lnTo>
                  <a:lnTo>
                    <a:pt x="1275" y="1613"/>
                  </a:lnTo>
                  <a:lnTo>
                    <a:pt x="1350" y="1575"/>
                  </a:lnTo>
                  <a:lnTo>
                    <a:pt x="1425" y="1538"/>
                  </a:lnTo>
                  <a:lnTo>
                    <a:pt x="1482" y="1481"/>
                  </a:lnTo>
                  <a:lnTo>
                    <a:pt x="1519" y="1425"/>
                  </a:lnTo>
                  <a:lnTo>
                    <a:pt x="1557" y="1350"/>
                  </a:lnTo>
                  <a:lnTo>
                    <a:pt x="1575" y="1219"/>
                  </a:lnTo>
                  <a:lnTo>
                    <a:pt x="1557" y="1069"/>
                  </a:lnTo>
                  <a:lnTo>
                    <a:pt x="1538" y="938"/>
                  </a:lnTo>
                  <a:lnTo>
                    <a:pt x="1500" y="769"/>
                  </a:lnTo>
                  <a:lnTo>
                    <a:pt x="1444" y="563"/>
                  </a:lnTo>
                  <a:lnTo>
                    <a:pt x="1388" y="450"/>
                  </a:lnTo>
                  <a:lnTo>
                    <a:pt x="1294" y="338"/>
                  </a:lnTo>
                  <a:lnTo>
                    <a:pt x="1200" y="225"/>
                  </a:lnTo>
                  <a:lnTo>
                    <a:pt x="1088" y="132"/>
                  </a:lnTo>
                  <a:lnTo>
                    <a:pt x="975" y="94"/>
                  </a:lnTo>
                  <a:lnTo>
                    <a:pt x="807" y="19"/>
                  </a:lnTo>
                  <a:lnTo>
                    <a:pt x="713"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8" name="Google Shape;3088;p47"/>
            <p:cNvSpPr/>
            <p:nvPr/>
          </p:nvSpPr>
          <p:spPr>
            <a:xfrm>
              <a:off x="4003775" y="3853875"/>
              <a:ext cx="63750" cy="71725"/>
            </a:xfrm>
            <a:custGeom>
              <a:avLst/>
              <a:gdLst/>
              <a:ahLst/>
              <a:cxnLst/>
              <a:rect l="l" t="t" r="r" b="b"/>
              <a:pathLst>
                <a:path w="2550" h="2869" extrusionOk="0">
                  <a:moveTo>
                    <a:pt x="2231" y="0"/>
                  </a:moveTo>
                  <a:lnTo>
                    <a:pt x="2006" y="19"/>
                  </a:lnTo>
                  <a:lnTo>
                    <a:pt x="1594" y="94"/>
                  </a:lnTo>
                  <a:lnTo>
                    <a:pt x="1256" y="188"/>
                  </a:lnTo>
                  <a:lnTo>
                    <a:pt x="975" y="263"/>
                  </a:lnTo>
                  <a:lnTo>
                    <a:pt x="675" y="319"/>
                  </a:lnTo>
                  <a:lnTo>
                    <a:pt x="581" y="357"/>
                  </a:lnTo>
                  <a:lnTo>
                    <a:pt x="450" y="413"/>
                  </a:lnTo>
                  <a:lnTo>
                    <a:pt x="338" y="488"/>
                  </a:lnTo>
                  <a:lnTo>
                    <a:pt x="206" y="600"/>
                  </a:lnTo>
                  <a:lnTo>
                    <a:pt x="113" y="750"/>
                  </a:lnTo>
                  <a:lnTo>
                    <a:pt x="75" y="825"/>
                  </a:lnTo>
                  <a:lnTo>
                    <a:pt x="38" y="919"/>
                  </a:lnTo>
                  <a:lnTo>
                    <a:pt x="19" y="1013"/>
                  </a:lnTo>
                  <a:lnTo>
                    <a:pt x="0" y="1125"/>
                  </a:lnTo>
                  <a:lnTo>
                    <a:pt x="0" y="1256"/>
                  </a:lnTo>
                  <a:lnTo>
                    <a:pt x="19" y="1388"/>
                  </a:lnTo>
                  <a:lnTo>
                    <a:pt x="38" y="1519"/>
                  </a:lnTo>
                  <a:lnTo>
                    <a:pt x="94" y="1650"/>
                  </a:lnTo>
                  <a:lnTo>
                    <a:pt x="150" y="1819"/>
                  </a:lnTo>
                  <a:lnTo>
                    <a:pt x="206" y="1969"/>
                  </a:lnTo>
                  <a:lnTo>
                    <a:pt x="300" y="2137"/>
                  </a:lnTo>
                  <a:lnTo>
                    <a:pt x="413" y="2325"/>
                  </a:lnTo>
                  <a:lnTo>
                    <a:pt x="544" y="2512"/>
                  </a:lnTo>
                  <a:lnTo>
                    <a:pt x="694" y="2719"/>
                  </a:lnTo>
                  <a:lnTo>
                    <a:pt x="825" y="2850"/>
                  </a:lnTo>
                  <a:lnTo>
                    <a:pt x="975" y="2869"/>
                  </a:lnTo>
                  <a:lnTo>
                    <a:pt x="1106" y="2850"/>
                  </a:lnTo>
                  <a:lnTo>
                    <a:pt x="1256" y="2831"/>
                  </a:lnTo>
                  <a:lnTo>
                    <a:pt x="1369" y="2794"/>
                  </a:lnTo>
                  <a:lnTo>
                    <a:pt x="1500" y="2756"/>
                  </a:lnTo>
                  <a:lnTo>
                    <a:pt x="1594" y="2700"/>
                  </a:lnTo>
                  <a:lnTo>
                    <a:pt x="1687" y="2625"/>
                  </a:lnTo>
                  <a:lnTo>
                    <a:pt x="1762" y="2550"/>
                  </a:lnTo>
                  <a:lnTo>
                    <a:pt x="1819" y="2437"/>
                  </a:lnTo>
                  <a:lnTo>
                    <a:pt x="1856" y="2325"/>
                  </a:lnTo>
                  <a:lnTo>
                    <a:pt x="1856" y="2212"/>
                  </a:lnTo>
                  <a:lnTo>
                    <a:pt x="1856" y="2081"/>
                  </a:lnTo>
                  <a:lnTo>
                    <a:pt x="1837" y="1950"/>
                  </a:lnTo>
                  <a:lnTo>
                    <a:pt x="1856" y="1800"/>
                  </a:lnTo>
                  <a:lnTo>
                    <a:pt x="1875" y="1631"/>
                  </a:lnTo>
                  <a:lnTo>
                    <a:pt x="1950" y="1444"/>
                  </a:lnTo>
                  <a:lnTo>
                    <a:pt x="2044" y="1294"/>
                  </a:lnTo>
                  <a:lnTo>
                    <a:pt x="2119" y="1181"/>
                  </a:lnTo>
                  <a:lnTo>
                    <a:pt x="2306" y="1013"/>
                  </a:lnTo>
                  <a:lnTo>
                    <a:pt x="2381" y="938"/>
                  </a:lnTo>
                  <a:lnTo>
                    <a:pt x="2456" y="863"/>
                  </a:lnTo>
                  <a:lnTo>
                    <a:pt x="2512" y="769"/>
                  </a:lnTo>
                  <a:lnTo>
                    <a:pt x="2550" y="638"/>
                  </a:lnTo>
                  <a:lnTo>
                    <a:pt x="2550" y="488"/>
                  </a:lnTo>
                  <a:lnTo>
                    <a:pt x="2531" y="338"/>
                  </a:lnTo>
                  <a:lnTo>
                    <a:pt x="2494" y="188"/>
                  </a:lnTo>
                  <a:lnTo>
                    <a:pt x="2419" y="38"/>
                  </a:lnTo>
                  <a:lnTo>
                    <a:pt x="2231"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9" name="Google Shape;3089;p47"/>
            <p:cNvSpPr/>
            <p:nvPr/>
          </p:nvSpPr>
          <p:spPr>
            <a:xfrm>
              <a:off x="4226375" y="3602675"/>
              <a:ext cx="72200" cy="82025"/>
            </a:xfrm>
            <a:custGeom>
              <a:avLst/>
              <a:gdLst/>
              <a:ahLst/>
              <a:cxnLst/>
              <a:rect l="l" t="t" r="r" b="b"/>
              <a:pathLst>
                <a:path w="2888" h="3281" extrusionOk="0">
                  <a:moveTo>
                    <a:pt x="1969" y="0"/>
                  </a:moveTo>
                  <a:lnTo>
                    <a:pt x="1838" y="38"/>
                  </a:lnTo>
                  <a:lnTo>
                    <a:pt x="1707" y="75"/>
                  </a:lnTo>
                  <a:lnTo>
                    <a:pt x="1576" y="113"/>
                  </a:lnTo>
                  <a:lnTo>
                    <a:pt x="1313" y="225"/>
                  </a:lnTo>
                  <a:lnTo>
                    <a:pt x="1032" y="375"/>
                  </a:lnTo>
                  <a:lnTo>
                    <a:pt x="863" y="488"/>
                  </a:lnTo>
                  <a:lnTo>
                    <a:pt x="676" y="619"/>
                  </a:lnTo>
                  <a:lnTo>
                    <a:pt x="488" y="788"/>
                  </a:lnTo>
                  <a:lnTo>
                    <a:pt x="320" y="975"/>
                  </a:lnTo>
                  <a:lnTo>
                    <a:pt x="245" y="1087"/>
                  </a:lnTo>
                  <a:lnTo>
                    <a:pt x="188" y="1219"/>
                  </a:lnTo>
                  <a:lnTo>
                    <a:pt x="132" y="1350"/>
                  </a:lnTo>
                  <a:lnTo>
                    <a:pt x="76" y="1500"/>
                  </a:lnTo>
                  <a:lnTo>
                    <a:pt x="38" y="1706"/>
                  </a:lnTo>
                  <a:lnTo>
                    <a:pt x="1" y="1856"/>
                  </a:lnTo>
                  <a:lnTo>
                    <a:pt x="1" y="2062"/>
                  </a:lnTo>
                  <a:lnTo>
                    <a:pt x="20" y="2269"/>
                  </a:lnTo>
                  <a:lnTo>
                    <a:pt x="57" y="2475"/>
                  </a:lnTo>
                  <a:lnTo>
                    <a:pt x="95" y="2587"/>
                  </a:lnTo>
                  <a:lnTo>
                    <a:pt x="151" y="2681"/>
                  </a:lnTo>
                  <a:lnTo>
                    <a:pt x="207" y="2793"/>
                  </a:lnTo>
                  <a:lnTo>
                    <a:pt x="301" y="2887"/>
                  </a:lnTo>
                  <a:lnTo>
                    <a:pt x="395" y="2981"/>
                  </a:lnTo>
                  <a:lnTo>
                    <a:pt x="507" y="3056"/>
                  </a:lnTo>
                  <a:lnTo>
                    <a:pt x="619" y="3131"/>
                  </a:lnTo>
                  <a:lnTo>
                    <a:pt x="751" y="3187"/>
                  </a:lnTo>
                  <a:lnTo>
                    <a:pt x="863" y="3225"/>
                  </a:lnTo>
                  <a:lnTo>
                    <a:pt x="994" y="3262"/>
                  </a:lnTo>
                  <a:lnTo>
                    <a:pt x="1126" y="3281"/>
                  </a:lnTo>
                  <a:lnTo>
                    <a:pt x="1257" y="3281"/>
                  </a:lnTo>
                  <a:lnTo>
                    <a:pt x="1519" y="3262"/>
                  </a:lnTo>
                  <a:lnTo>
                    <a:pt x="1632" y="3243"/>
                  </a:lnTo>
                  <a:lnTo>
                    <a:pt x="1744" y="3206"/>
                  </a:lnTo>
                  <a:lnTo>
                    <a:pt x="1857" y="3150"/>
                  </a:lnTo>
                  <a:lnTo>
                    <a:pt x="1950" y="3093"/>
                  </a:lnTo>
                  <a:lnTo>
                    <a:pt x="2025" y="3037"/>
                  </a:lnTo>
                  <a:lnTo>
                    <a:pt x="2100" y="2962"/>
                  </a:lnTo>
                  <a:lnTo>
                    <a:pt x="2157" y="2868"/>
                  </a:lnTo>
                  <a:lnTo>
                    <a:pt x="2175" y="2756"/>
                  </a:lnTo>
                  <a:lnTo>
                    <a:pt x="2175" y="2625"/>
                  </a:lnTo>
                  <a:lnTo>
                    <a:pt x="2175" y="2512"/>
                  </a:lnTo>
                  <a:lnTo>
                    <a:pt x="2175" y="2362"/>
                  </a:lnTo>
                  <a:lnTo>
                    <a:pt x="2175" y="2231"/>
                  </a:lnTo>
                  <a:lnTo>
                    <a:pt x="2213" y="2062"/>
                  </a:lnTo>
                  <a:lnTo>
                    <a:pt x="2288" y="1875"/>
                  </a:lnTo>
                  <a:lnTo>
                    <a:pt x="2363" y="1725"/>
                  </a:lnTo>
                  <a:lnTo>
                    <a:pt x="2457" y="1612"/>
                  </a:lnTo>
                  <a:lnTo>
                    <a:pt x="2550" y="1519"/>
                  </a:lnTo>
                  <a:lnTo>
                    <a:pt x="2625" y="1444"/>
                  </a:lnTo>
                  <a:lnTo>
                    <a:pt x="2700" y="1369"/>
                  </a:lnTo>
                  <a:lnTo>
                    <a:pt x="2775" y="1275"/>
                  </a:lnTo>
                  <a:lnTo>
                    <a:pt x="2832" y="1181"/>
                  </a:lnTo>
                  <a:lnTo>
                    <a:pt x="2869" y="1069"/>
                  </a:lnTo>
                  <a:lnTo>
                    <a:pt x="2888" y="919"/>
                  </a:lnTo>
                  <a:lnTo>
                    <a:pt x="2869" y="788"/>
                  </a:lnTo>
                  <a:lnTo>
                    <a:pt x="2832" y="638"/>
                  </a:lnTo>
                  <a:lnTo>
                    <a:pt x="2775" y="488"/>
                  </a:lnTo>
                  <a:lnTo>
                    <a:pt x="2700" y="356"/>
                  </a:lnTo>
                  <a:lnTo>
                    <a:pt x="2607" y="244"/>
                  </a:lnTo>
                  <a:lnTo>
                    <a:pt x="2494" y="150"/>
                  </a:lnTo>
                  <a:lnTo>
                    <a:pt x="2363" y="75"/>
                  </a:lnTo>
                  <a:lnTo>
                    <a:pt x="2232" y="19"/>
                  </a:lnTo>
                  <a:lnTo>
                    <a:pt x="2100"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90" name="Google Shape;3090;p47"/>
            <p:cNvSpPr/>
            <p:nvPr/>
          </p:nvSpPr>
          <p:spPr>
            <a:xfrm>
              <a:off x="4252150" y="3739975"/>
              <a:ext cx="39400" cy="40800"/>
            </a:xfrm>
            <a:custGeom>
              <a:avLst/>
              <a:gdLst/>
              <a:ahLst/>
              <a:cxnLst/>
              <a:rect l="l" t="t" r="r" b="b"/>
              <a:pathLst>
                <a:path w="1576" h="1632" extrusionOk="0">
                  <a:moveTo>
                    <a:pt x="470" y="1"/>
                  </a:moveTo>
                  <a:lnTo>
                    <a:pt x="357" y="57"/>
                  </a:lnTo>
                  <a:lnTo>
                    <a:pt x="245" y="132"/>
                  </a:lnTo>
                  <a:lnTo>
                    <a:pt x="151" y="245"/>
                  </a:lnTo>
                  <a:lnTo>
                    <a:pt x="76" y="357"/>
                  </a:lnTo>
                  <a:lnTo>
                    <a:pt x="20" y="488"/>
                  </a:lnTo>
                  <a:lnTo>
                    <a:pt x="1" y="620"/>
                  </a:lnTo>
                  <a:lnTo>
                    <a:pt x="1" y="751"/>
                  </a:lnTo>
                  <a:lnTo>
                    <a:pt x="20" y="845"/>
                  </a:lnTo>
                  <a:lnTo>
                    <a:pt x="57" y="938"/>
                  </a:lnTo>
                  <a:lnTo>
                    <a:pt x="113" y="995"/>
                  </a:lnTo>
                  <a:lnTo>
                    <a:pt x="170" y="1013"/>
                  </a:lnTo>
                  <a:lnTo>
                    <a:pt x="282" y="1051"/>
                  </a:lnTo>
                  <a:lnTo>
                    <a:pt x="432" y="1088"/>
                  </a:lnTo>
                  <a:lnTo>
                    <a:pt x="507" y="1126"/>
                  </a:lnTo>
                  <a:lnTo>
                    <a:pt x="582" y="1182"/>
                  </a:lnTo>
                  <a:lnTo>
                    <a:pt x="657" y="1257"/>
                  </a:lnTo>
                  <a:lnTo>
                    <a:pt x="695" y="1313"/>
                  </a:lnTo>
                  <a:lnTo>
                    <a:pt x="769" y="1426"/>
                  </a:lnTo>
                  <a:lnTo>
                    <a:pt x="826" y="1519"/>
                  </a:lnTo>
                  <a:lnTo>
                    <a:pt x="863" y="1557"/>
                  </a:lnTo>
                  <a:lnTo>
                    <a:pt x="919" y="1594"/>
                  </a:lnTo>
                  <a:lnTo>
                    <a:pt x="976" y="1613"/>
                  </a:lnTo>
                  <a:lnTo>
                    <a:pt x="1051" y="1632"/>
                  </a:lnTo>
                  <a:lnTo>
                    <a:pt x="1219" y="1632"/>
                  </a:lnTo>
                  <a:lnTo>
                    <a:pt x="1294" y="1613"/>
                  </a:lnTo>
                  <a:lnTo>
                    <a:pt x="1351" y="1576"/>
                  </a:lnTo>
                  <a:lnTo>
                    <a:pt x="1426" y="1538"/>
                  </a:lnTo>
                  <a:lnTo>
                    <a:pt x="1482" y="1482"/>
                  </a:lnTo>
                  <a:lnTo>
                    <a:pt x="1519" y="1426"/>
                  </a:lnTo>
                  <a:lnTo>
                    <a:pt x="1557" y="1351"/>
                  </a:lnTo>
                  <a:lnTo>
                    <a:pt x="1576" y="1219"/>
                  </a:lnTo>
                  <a:lnTo>
                    <a:pt x="1557" y="1069"/>
                  </a:lnTo>
                  <a:lnTo>
                    <a:pt x="1538" y="938"/>
                  </a:lnTo>
                  <a:lnTo>
                    <a:pt x="1519" y="770"/>
                  </a:lnTo>
                  <a:lnTo>
                    <a:pt x="1444" y="563"/>
                  </a:lnTo>
                  <a:lnTo>
                    <a:pt x="1388" y="451"/>
                  </a:lnTo>
                  <a:lnTo>
                    <a:pt x="1313" y="338"/>
                  </a:lnTo>
                  <a:lnTo>
                    <a:pt x="1201" y="226"/>
                  </a:lnTo>
                  <a:lnTo>
                    <a:pt x="1088" y="132"/>
                  </a:lnTo>
                  <a:lnTo>
                    <a:pt x="994" y="95"/>
                  </a:lnTo>
                  <a:lnTo>
                    <a:pt x="807" y="20"/>
                  </a:lnTo>
                  <a:lnTo>
                    <a:pt x="713"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91" name="Google Shape;3091;p47"/>
            <p:cNvSpPr/>
            <p:nvPr/>
          </p:nvSpPr>
          <p:spPr>
            <a:xfrm>
              <a:off x="4130300" y="3948550"/>
              <a:ext cx="45500" cy="32825"/>
            </a:xfrm>
            <a:custGeom>
              <a:avLst/>
              <a:gdLst/>
              <a:ahLst/>
              <a:cxnLst/>
              <a:rect l="l" t="t" r="r" b="b"/>
              <a:pathLst>
                <a:path w="1820" h="1313" extrusionOk="0">
                  <a:moveTo>
                    <a:pt x="751" y="0"/>
                  </a:moveTo>
                  <a:lnTo>
                    <a:pt x="601" y="19"/>
                  </a:lnTo>
                  <a:lnTo>
                    <a:pt x="507" y="56"/>
                  </a:lnTo>
                  <a:lnTo>
                    <a:pt x="338" y="131"/>
                  </a:lnTo>
                  <a:lnTo>
                    <a:pt x="244" y="188"/>
                  </a:lnTo>
                  <a:lnTo>
                    <a:pt x="151" y="263"/>
                  </a:lnTo>
                  <a:lnTo>
                    <a:pt x="76" y="356"/>
                  </a:lnTo>
                  <a:lnTo>
                    <a:pt x="20" y="469"/>
                  </a:lnTo>
                  <a:lnTo>
                    <a:pt x="1" y="600"/>
                  </a:lnTo>
                  <a:lnTo>
                    <a:pt x="1" y="750"/>
                  </a:lnTo>
                  <a:lnTo>
                    <a:pt x="38" y="881"/>
                  </a:lnTo>
                  <a:lnTo>
                    <a:pt x="95" y="1013"/>
                  </a:lnTo>
                  <a:lnTo>
                    <a:pt x="170" y="1125"/>
                  </a:lnTo>
                  <a:lnTo>
                    <a:pt x="244" y="1219"/>
                  </a:lnTo>
                  <a:lnTo>
                    <a:pt x="338" y="1275"/>
                  </a:lnTo>
                  <a:lnTo>
                    <a:pt x="432" y="1312"/>
                  </a:lnTo>
                  <a:lnTo>
                    <a:pt x="507" y="1312"/>
                  </a:lnTo>
                  <a:lnTo>
                    <a:pt x="563" y="1294"/>
                  </a:lnTo>
                  <a:lnTo>
                    <a:pt x="676" y="1237"/>
                  </a:lnTo>
                  <a:lnTo>
                    <a:pt x="807" y="1162"/>
                  </a:lnTo>
                  <a:lnTo>
                    <a:pt x="882" y="1125"/>
                  </a:lnTo>
                  <a:lnTo>
                    <a:pt x="1144" y="1125"/>
                  </a:lnTo>
                  <a:lnTo>
                    <a:pt x="1276" y="1162"/>
                  </a:lnTo>
                  <a:lnTo>
                    <a:pt x="1369" y="1200"/>
                  </a:lnTo>
                  <a:lnTo>
                    <a:pt x="1426" y="1200"/>
                  </a:lnTo>
                  <a:lnTo>
                    <a:pt x="1501" y="1181"/>
                  </a:lnTo>
                  <a:lnTo>
                    <a:pt x="1557" y="1162"/>
                  </a:lnTo>
                  <a:lnTo>
                    <a:pt x="1632" y="1125"/>
                  </a:lnTo>
                  <a:lnTo>
                    <a:pt x="1688" y="1069"/>
                  </a:lnTo>
                  <a:lnTo>
                    <a:pt x="1725" y="1013"/>
                  </a:lnTo>
                  <a:lnTo>
                    <a:pt x="1782" y="938"/>
                  </a:lnTo>
                  <a:lnTo>
                    <a:pt x="1800" y="863"/>
                  </a:lnTo>
                  <a:lnTo>
                    <a:pt x="1819" y="788"/>
                  </a:lnTo>
                  <a:lnTo>
                    <a:pt x="1819" y="713"/>
                  </a:lnTo>
                  <a:lnTo>
                    <a:pt x="1819" y="638"/>
                  </a:lnTo>
                  <a:lnTo>
                    <a:pt x="1782" y="563"/>
                  </a:lnTo>
                  <a:lnTo>
                    <a:pt x="1707" y="450"/>
                  </a:lnTo>
                  <a:lnTo>
                    <a:pt x="1613" y="356"/>
                  </a:lnTo>
                  <a:lnTo>
                    <a:pt x="1482" y="263"/>
                  </a:lnTo>
                  <a:lnTo>
                    <a:pt x="1351" y="169"/>
                  </a:lnTo>
                  <a:lnTo>
                    <a:pt x="1163" y="75"/>
                  </a:lnTo>
                  <a:lnTo>
                    <a:pt x="1032" y="38"/>
                  </a:lnTo>
                  <a:lnTo>
                    <a:pt x="901"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92" name="Google Shape;3092;p47"/>
            <p:cNvSpPr/>
            <p:nvPr/>
          </p:nvSpPr>
          <p:spPr>
            <a:xfrm>
              <a:off x="3970025" y="3467225"/>
              <a:ext cx="63300" cy="60950"/>
            </a:xfrm>
            <a:custGeom>
              <a:avLst/>
              <a:gdLst/>
              <a:ahLst/>
              <a:cxnLst/>
              <a:rect l="l" t="t" r="r" b="b"/>
              <a:pathLst>
                <a:path w="2532" h="2438" extrusionOk="0">
                  <a:moveTo>
                    <a:pt x="1688" y="0"/>
                  </a:moveTo>
                  <a:lnTo>
                    <a:pt x="1463" y="225"/>
                  </a:lnTo>
                  <a:lnTo>
                    <a:pt x="1219" y="469"/>
                  </a:lnTo>
                  <a:lnTo>
                    <a:pt x="994" y="732"/>
                  </a:lnTo>
                  <a:lnTo>
                    <a:pt x="769" y="1013"/>
                  </a:lnTo>
                  <a:lnTo>
                    <a:pt x="563" y="1313"/>
                  </a:lnTo>
                  <a:lnTo>
                    <a:pt x="357" y="1613"/>
                  </a:lnTo>
                  <a:lnTo>
                    <a:pt x="169" y="1950"/>
                  </a:lnTo>
                  <a:lnTo>
                    <a:pt x="0" y="2306"/>
                  </a:lnTo>
                  <a:lnTo>
                    <a:pt x="207" y="2362"/>
                  </a:lnTo>
                  <a:lnTo>
                    <a:pt x="432" y="2400"/>
                  </a:lnTo>
                  <a:lnTo>
                    <a:pt x="694" y="2437"/>
                  </a:lnTo>
                  <a:lnTo>
                    <a:pt x="1088" y="2437"/>
                  </a:lnTo>
                  <a:lnTo>
                    <a:pt x="1294" y="2400"/>
                  </a:lnTo>
                  <a:lnTo>
                    <a:pt x="1519" y="2344"/>
                  </a:lnTo>
                  <a:lnTo>
                    <a:pt x="1744" y="2231"/>
                  </a:lnTo>
                  <a:lnTo>
                    <a:pt x="1856" y="2156"/>
                  </a:lnTo>
                  <a:lnTo>
                    <a:pt x="1969" y="2081"/>
                  </a:lnTo>
                  <a:lnTo>
                    <a:pt x="2100" y="1950"/>
                  </a:lnTo>
                  <a:lnTo>
                    <a:pt x="2213" y="1838"/>
                  </a:lnTo>
                  <a:lnTo>
                    <a:pt x="2306" y="1706"/>
                  </a:lnTo>
                  <a:lnTo>
                    <a:pt x="2400" y="1538"/>
                  </a:lnTo>
                  <a:lnTo>
                    <a:pt x="2475" y="1369"/>
                  </a:lnTo>
                  <a:lnTo>
                    <a:pt x="2512" y="1163"/>
                  </a:lnTo>
                  <a:lnTo>
                    <a:pt x="2531" y="1050"/>
                  </a:lnTo>
                  <a:lnTo>
                    <a:pt x="2512" y="938"/>
                  </a:lnTo>
                  <a:lnTo>
                    <a:pt x="2475" y="769"/>
                  </a:lnTo>
                  <a:lnTo>
                    <a:pt x="2419" y="619"/>
                  </a:lnTo>
                  <a:lnTo>
                    <a:pt x="2325" y="469"/>
                  </a:lnTo>
                  <a:lnTo>
                    <a:pt x="2231" y="338"/>
                  </a:lnTo>
                  <a:lnTo>
                    <a:pt x="2100" y="225"/>
                  </a:lnTo>
                  <a:lnTo>
                    <a:pt x="1969" y="132"/>
                  </a:lnTo>
                  <a:lnTo>
                    <a:pt x="1838" y="57"/>
                  </a:lnTo>
                  <a:lnTo>
                    <a:pt x="168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93" name="Google Shape;3093;p47"/>
            <p:cNvSpPr/>
            <p:nvPr/>
          </p:nvSpPr>
          <p:spPr>
            <a:xfrm>
              <a:off x="3970950" y="3351925"/>
              <a:ext cx="119550" cy="119550"/>
            </a:xfrm>
            <a:custGeom>
              <a:avLst/>
              <a:gdLst/>
              <a:ahLst/>
              <a:cxnLst/>
              <a:rect l="l" t="t" r="r" b="b"/>
              <a:pathLst>
                <a:path w="4782" h="4782" extrusionOk="0">
                  <a:moveTo>
                    <a:pt x="2269" y="1"/>
                  </a:moveTo>
                  <a:lnTo>
                    <a:pt x="2026" y="19"/>
                  </a:lnTo>
                  <a:lnTo>
                    <a:pt x="1782" y="76"/>
                  </a:lnTo>
                  <a:lnTo>
                    <a:pt x="1557" y="151"/>
                  </a:lnTo>
                  <a:lnTo>
                    <a:pt x="1351" y="244"/>
                  </a:lnTo>
                  <a:lnTo>
                    <a:pt x="1144" y="357"/>
                  </a:lnTo>
                  <a:lnTo>
                    <a:pt x="938" y="488"/>
                  </a:lnTo>
                  <a:lnTo>
                    <a:pt x="770" y="638"/>
                  </a:lnTo>
                  <a:lnTo>
                    <a:pt x="601" y="788"/>
                  </a:lnTo>
                  <a:lnTo>
                    <a:pt x="470" y="976"/>
                  </a:lnTo>
                  <a:lnTo>
                    <a:pt x="338" y="1163"/>
                  </a:lnTo>
                  <a:lnTo>
                    <a:pt x="226" y="1369"/>
                  </a:lnTo>
                  <a:lnTo>
                    <a:pt x="132" y="1575"/>
                  </a:lnTo>
                  <a:lnTo>
                    <a:pt x="76" y="1800"/>
                  </a:lnTo>
                  <a:lnTo>
                    <a:pt x="20" y="2025"/>
                  </a:lnTo>
                  <a:lnTo>
                    <a:pt x="1" y="2269"/>
                  </a:lnTo>
                  <a:lnTo>
                    <a:pt x="1" y="2513"/>
                  </a:lnTo>
                  <a:lnTo>
                    <a:pt x="20" y="2756"/>
                  </a:lnTo>
                  <a:lnTo>
                    <a:pt x="76" y="3000"/>
                  </a:lnTo>
                  <a:lnTo>
                    <a:pt x="151" y="3225"/>
                  </a:lnTo>
                  <a:lnTo>
                    <a:pt x="245" y="3431"/>
                  </a:lnTo>
                  <a:lnTo>
                    <a:pt x="357" y="3638"/>
                  </a:lnTo>
                  <a:lnTo>
                    <a:pt x="488" y="3844"/>
                  </a:lnTo>
                  <a:lnTo>
                    <a:pt x="638" y="4013"/>
                  </a:lnTo>
                  <a:lnTo>
                    <a:pt x="807" y="4181"/>
                  </a:lnTo>
                  <a:lnTo>
                    <a:pt x="976" y="4312"/>
                  </a:lnTo>
                  <a:lnTo>
                    <a:pt x="1163" y="4444"/>
                  </a:lnTo>
                  <a:lnTo>
                    <a:pt x="1369" y="4556"/>
                  </a:lnTo>
                  <a:lnTo>
                    <a:pt x="1576" y="4650"/>
                  </a:lnTo>
                  <a:lnTo>
                    <a:pt x="1801" y="4706"/>
                  </a:lnTo>
                  <a:lnTo>
                    <a:pt x="2044" y="4762"/>
                  </a:lnTo>
                  <a:lnTo>
                    <a:pt x="2269" y="4781"/>
                  </a:lnTo>
                  <a:lnTo>
                    <a:pt x="2513" y="4781"/>
                  </a:lnTo>
                  <a:lnTo>
                    <a:pt x="2757" y="4744"/>
                  </a:lnTo>
                  <a:lnTo>
                    <a:pt x="3000" y="4706"/>
                  </a:lnTo>
                  <a:lnTo>
                    <a:pt x="3225" y="4631"/>
                  </a:lnTo>
                  <a:lnTo>
                    <a:pt x="3450" y="4537"/>
                  </a:lnTo>
                  <a:lnTo>
                    <a:pt x="3638" y="4425"/>
                  </a:lnTo>
                  <a:lnTo>
                    <a:pt x="3844" y="4294"/>
                  </a:lnTo>
                  <a:lnTo>
                    <a:pt x="4013" y="4144"/>
                  </a:lnTo>
                  <a:lnTo>
                    <a:pt x="4181" y="3975"/>
                  </a:lnTo>
                  <a:lnTo>
                    <a:pt x="4313" y="3806"/>
                  </a:lnTo>
                  <a:lnTo>
                    <a:pt x="4444" y="3619"/>
                  </a:lnTo>
                  <a:lnTo>
                    <a:pt x="4556" y="3413"/>
                  </a:lnTo>
                  <a:lnTo>
                    <a:pt x="4650" y="3188"/>
                  </a:lnTo>
                  <a:lnTo>
                    <a:pt x="4706" y="2981"/>
                  </a:lnTo>
                  <a:lnTo>
                    <a:pt x="4763" y="2738"/>
                  </a:lnTo>
                  <a:lnTo>
                    <a:pt x="4781" y="2513"/>
                  </a:lnTo>
                  <a:lnTo>
                    <a:pt x="4781" y="2269"/>
                  </a:lnTo>
                  <a:lnTo>
                    <a:pt x="4763" y="2025"/>
                  </a:lnTo>
                  <a:lnTo>
                    <a:pt x="4706" y="1782"/>
                  </a:lnTo>
                  <a:lnTo>
                    <a:pt x="4631" y="1557"/>
                  </a:lnTo>
                  <a:lnTo>
                    <a:pt x="4538" y="1332"/>
                  </a:lnTo>
                  <a:lnTo>
                    <a:pt x="4425" y="1144"/>
                  </a:lnTo>
                  <a:lnTo>
                    <a:pt x="4294" y="938"/>
                  </a:lnTo>
                  <a:lnTo>
                    <a:pt x="4144" y="769"/>
                  </a:lnTo>
                  <a:lnTo>
                    <a:pt x="3994" y="601"/>
                  </a:lnTo>
                  <a:lnTo>
                    <a:pt x="3807" y="469"/>
                  </a:lnTo>
                  <a:lnTo>
                    <a:pt x="3619" y="338"/>
                  </a:lnTo>
                  <a:lnTo>
                    <a:pt x="3413" y="226"/>
                  </a:lnTo>
                  <a:lnTo>
                    <a:pt x="3207" y="132"/>
                  </a:lnTo>
                  <a:lnTo>
                    <a:pt x="2982" y="76"/>
                  </a:lnTo>
                  <a:lnTo>
                    <a:pt x="2757" y="19"/>
                  </a:lnTo>
                  <a:lnTo>
                    <a:pt x="2513"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94" name="Google Shape;3094;p47"/>
            <p:cNvSpPr/>
            <p:nvPr/>
          </p:nvSpPr>
          <p:spPr>
            <a:xfrm>
              <a:off x="3991575" y="3372075"/>
              <a:ext cx="78775" cy="78775"/>
            </a:xfrm>
            <a:custGeom>
              <a:avLst/>
              <a:gdLst/>
              <a:ahLst/>
              <a:cxnLst/>
              <a:rect l="l" t="t" r="r" b="b"/>
              <a:pathLst>
                <a:path w="3151" h="3151" extrusionOk="0">
                  <a:moveTo>
                    <a:pt x="1482" y="1"/>
                  </a:moveTo>
                  <a:lnTo>
                    <a:pt x="1332" y="20"/>
                  </a:lnTo>
                  <a:lnTo>
                    <a:pt x="1163" y="57"/>
                  </a:lnTo>
                  <a:lnTo>
                    <a:pt x="1013" y="113"/>
                  </a:lnTo>
                  <a:lnTo>
                    <a:pt x="882" y="170"/>
                  </a:lnTo>
                  <a:lnTo>
                    <a:pt x="732" y="245"/>
                  </a:lnTo>
                  <a:lnTo>
                    <a:pt x="619" y="320"/>
                  </a:lnTo>
                  <a:lnTo>
                    <a:pt x="488" y="432"/>
                  </a:lnTo>
                  <a:lnTo>
                    <a:pt x="394" y="526"/>
                  </a:lnTo>
                  <a:lnTo>
                    <a:pt x="301" y="657"/>
                  </a:lnTo>
                  <a:lnTo>
                    <a:pt x="207" y="769"/>
                  </a:lnTo>
                  <a:lnTo>
                    <a:pt x="132" y="919"/>
                  </a:lnTo>
                  <a:lnTo>
                    <a:pt x="76" y="1051"/>
                  </a:lnTo>
                  <a:lnTo>
                    <a:pt x="38" y="1201"/>
                  </a:lnTo>
                  <a:lnTo>
                    <a:pt x="1" y="1351"/>
                  </a:lnTo>
                  <a:lnTo>
                    <a:pt x="1" y="1501"/>
                  </a:lnTo>
                  <a:lnTo>
                    <a:pt x="1" y="1669"/>
                  </a:lnTo>
                  <a:lnTo>
                    <a:pt x="1" y="1819"/>
                  </a:lnTo>
                  <a:lnTo>
                    <a:pt x="38" y="1988"/>
                  </a:lnTo>
                  <a:lnTo>
                    <a:pt x="95" y="2138"/>
                  </a:lnTo>
                  <a:lnTo>
                    <a:pt x="151" y="2269"/>
                  </a:lnTo>
                  <a:lnTo>
                    <a:pt x="226" y="2419"/>
                  </a:lnTo>
                  <a:lnTo>
                    <a:pt x="319" y="2532"/>
                  </a:lnTo>
                  <a:lnTo>
                    <a:pt x="413" y="2663"/>
                  </a:lnTo>
                  <a:lnTo>
                    <a:pt x="526" y="2757"/>
                  </a:lnTo>
                  <a:lnTo>
                    <a:pt x="638" y="2850"/>
                  </a:lnTo>
                  <a:lnTo>
                    <a:pt x="769" y="2944"/>
                  </a:lnTo>
                  <a:lnTo>
                    <a:pt x="901" y="3019"/>
                  </a:lnTo>
                  <a:lnTo>
                    <a:pt x="1032" y="3075"/>
                  </a:lnTo>
                  <a:lnTo>
                    <a:pt x="1182" y="3113"/>
                  </a:lnTo>
                  <a:lnTo>
                    <a:pt x="1332" y="3150"/>
                  </a:lnTo>
                  <a:lnTo>
                    <a:pt x="1800" y="3150"/>
                  </a:lnTo>
                  <a:lnTo>
                    <a:pt x="1950" y="3113"/>
                  </a:lnTo>
                  <a:lnTo>
                    <a:pt x="2082" y="3075"/>
                  </a:lnTo>
                  <a:lnTo>
                    <a:pt x="2213" y="3019"/>
                  </a:lnTo>
                  <a:lnTo>
                    <a:pt x="2344" y="2963"/>
                  </a:lnTo>
                  <a:lnTo>
                    <a:pt x="2532" y="2832"/>
                  </a:lnTo>
                  <a:lnTo>
                    <a:pt x="2719" y="2663"/>
                  </a:lnTo>
                  <a:lnTo>
                    <a:pt x="2869" y="2475"/>
                  </a:lnTo>
                  <a:lnTo>
                    <a:pt x="2982" y="2288"/>
                  </a:lnTo>
                  <a:lnTo>
                    <a:pt x="3075" y="2063"/>
                  </a:lnTo>
                  <a:lnTo>
                    <a:pt x="3131" y="1838"/>
                  </a:lnTo>
                  <a:lnTo>
                    <a:pt x="3150" y="1594"/>
                  </a:lnTo>
                  <a:lnTo>
                    <a:pt x="3131" y="1351"/>
                  </a:lnTo>
                  <a:lnTo>
                    <a:pt x="3075" y="1107"/>
                  </a:lnTo>
                  <a:lnTo>
                    <a:pt x="2982" y="882"/>
                  </a:lnTo>
                  <a:lnTo>
                    <a:pt x="2869" y="694"/>
                  </a:lnTo>
                  <a:lnTo>
                    <a:pt x="2719" y="507"/>
                  </a:lnTo>
                  <a:lnTo>
                    <a:pt x="2550" y="357"/>
                  </a:lnTo>
                  <a:lnTo>
                    <a:pt x="2363" y="226"/>
                  </a:lnTo>
                  <a:lnTo>
                    <a:pt x="2157" y="132"/>
                  </a:lnTo>
                  <a:lnTo>
                    <a:pt x="1950" y="57"/>
                  </a:lnTo>
                  <a:lnTo>
                    <a:pt x="1800" y="20"/>
                  </a:lnTo>
                  <a:lnTo>
                    <a:pt x="1650"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95" name="Google Shape;3095;p47"/>
            <p:cNvSpPr/>
            <p:nvPr/>
          </p:nvSpPr>
          <p:spPr>
            <a:xfrm>
              <a:off x="4030950" y="3373500"/>
              <a:ext cx="39400" cy="72650"/>
            </a:xfrm>
            <a:custGeom>
              <a:avLst/>
              <a:gdLst/>
              <a:ahLst/>
              <a:cxnLst/>
              <a:rect l="l" t="t" r="r" b="b"/>
              <a:pathLst>
                <a:path w="1576" h="2906" extrusionOk="0">
                  <a:moveTo>
                    <a:pt x="375" y="0"/>
                  </a:moveTo>
                  <a:lnTo>
                    <a:pt x="282" y="56"/>
                  </a:lnTo>
                  <a:lnTo>
                    <a:pt x="207" y="150"/>
                  </a:lnTo>
                  <a:lnTo>
                    <a:pt x="150" y="244"/>
                  </a:lnTo>
                  <a:lnTo>
                    <a:pt x="113" y="338"/>
                  </a:lnTo>
                  <a:lnTo>
                    <a:pt x="75" y="469"/>
                  </a:lnTo>
                  <a:lnTo>
                    <a:pt x="38" y="581"/>
                  </a:lnTo>
                  <a:lnTo>
                    <a:pt x="19" y="825"/>
                  </a:lnTo>
                  <a:lnTo>
                    <a:pt x="1" y="1069"/>
                  </a:lnTo>
                  <a:lnTo>
                    <a:pt x="19" y="1294"/>
                  </a:lnTo>
                  <a:lnTo>
                    <a:pt x="57" y="1575"/>
                  </a:lnTo>
                  <a:lnTo>
                    <a:pt x="113" y="1893"/>
                  </a:lnTo>
                  <a:lnTo>
                    <a:pt x="150" y="2100"/>
                  </a:lnTo>
                  <a:lnTo>
                    <a:pt x="225" y="2306"/>
                  </a:lnTo>
                  <a:lnTo>
                    <a:pt x="319" y="2493"/>
                  </a:lnTo>
                  <a:lnTo>
                    <a:pt x="432" y="2681"/>
                  </a:lnTo>
                  <a:lnTo>
                    <a:pt x="507" y="2756"/>
                  </a:lnTo>
                  <a:lnTo>
                    <a:pt x="582" y="2812"/>
                  </a:lnTo>
                  <a:lnTo>
                    <a:pt x="675" y="2868"/>
                  </a:lnTo>
                  <a:lnTo>
                    <a:pt x="769" y="2906"/>
                  </a:lnTo>
                  <a:lnTo>
                    <a:pt x="957" y="2775"/>
                  </a:lnTo>
                  <a:lnTo>
                    <a:pt x="1144" y="2606"/>
                  </a:lnTo>
                  <a:lnTo>
                    <a:pt x="1294" y="2418"/>
                  </a:lnTo>
                  <a:lnTo>
                    <a:pt x="1407" y="2231"/>
                  </a:lnTo>
                  <a:lnTo>
                    <a:pt x="1500" y="2006"/>
                  </a:lnTo>
                  <a:lnTo>
                    <a:pt x="1556" y="1781"/>
                  </a:lnTo>
                  <a:lnTo>
                    <a:pt x="1575" y="1537"/>
                  </a:lnTo>
                  <a:lnTo>
                    <a:pt x="1556" y="1294"/>
                  </a:lnTo>
                  <a:lnTo>
                    <a:pt x="1500" y="1050"/>
                  </a:lnTo>
                  <a:lnTo>
                    <a:pt x="1407" y="825"/>
                  </a:lnTo>
                  <a:lnTo>
                    <a:pt x="1294" y="637"/>
                  </a:lnTo>
                  <a:lnTo>
                    <a:pt x="1144" y="450"/>
                  </a:lnTo>
                  <a:lnTo>
                    <a:pt x="975" y="300"/>
                  </a:lnTo>
                  <a:lnTo>
                    <a:pt x="788" y="169"/>
                  </a:lnTo>
                  <a:lnTo>
                    <a:pt x="582" y="75"/>
                  </a:lnTo>
                  <a:lnTo>
                    <a:pt x="375"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96" name="Google Shape;3096;p47"/>
            <p:cNvSpPr/>
            <p:nvPr/>
          </p:nvSpPr>
          <p:spPr>
            <a:xfrm>
              <a:off x="4075950" y="3339750"/>
              <a:ext cx="119525" cy="119525"/>
            </a:xfrm>
            <a:custGeom>
              <a:avLst/>
              <a:gdLst/>
              <a:ahLst/>
              <a:cxnLst/>
              <a:rect l="l" t="t" r="r" b="b"/>
              <a:pathLst>
                <a:path w="4781" h="4781" extrusionOk="0">
                  <a:moveTo>
                    <a:pt x="2269" y="0"/>
                  </a:moveTo>
                  <a:lnTo>
                    <a:pt x="2025" y="38"/>
                  </a:lnTo>
                  <a:lnTo>
                    <a:pt x="1800" y="75"/>
                  </a:lnTo>
                  <a:lnTo>
                    <a:pt x="1556" y="150"/>
                  </a:lnTo>
                  <a:lnTo>
                    <a:pt x="1350" y="244"/>
                  </a:lnTo>
                  <a:lnTo>
                    <a:pt x="1144" y="356"/>
                  </a:lnTo>
                  <a:lnTo>
                    <a:pt x="956" y="488"/>
                  </a:lnTo>
                  <a:lnTo>
                    <a:pt x="769" y="638"/>
                  </a:lnTo>
                  <a:lnTo>
                    <a:pt x="619" y="806"/>
                  </a:lnTo>
                  <a:lnTo>
                    <a:pt x="469" y="975"/>
                  </a:lnTo>
                  <a:lnTo>
                    <a:pt x="338" y="1181"/>
                  </a:lnTo>
                  <a:lnTo>
                    <a:pt x="225" y="1369"/>
                  </a:lnTo>
                  <a:lnTo>
                    <a:pt x="150" y="1594"/>
                  </a:lnTo>
                  <a:lnTo>
                    <a:pt x="75" y="1819"/>
                  </a:lnTo>
                  <a:lnTo>
                    <a:pt x="38" y="2044"/>
                  </a:lnTo>
                  <a:lnTo>
                    <a:pt x="0" y="2269"/>
                  </a:lnTo>
                  <a:lnTo>
                    <a:pt x="0" y="2512"/>
                  </a:lnTo>
                  <a:lnTo>
                    <a:pt x="38" y="2756"/>
                  </a:lnTo>
                  <a:lnTo>
                    <a:pt x="75" y="3000"/>
                  </a:lnTo>
                  <a:lnTo>
                    <a:pt x="150" y="3225"/>
                  </a:lnTo>
                  <a:lnTo>
                    <a:pt x="244" y="3450"/>
                  </a:lnTo>
                  <a:lnTo>
                    <a:pt x="356" y="3656"/>
                  </a:lnTo>
                  <a:lnTo>
                    <a:pt x="488" y="3843"/>
                  </a:lnTo>
                  <a:lnTo>
                    <a:pt x="638" y="4012"/>
                  </a:lnTo>
                  <a:lnTo>
                    <a:pt x="806" y="4181"/>
                  </a:lnTo>
                  <a:lnTo>
                    <a:pt x="975" y="4331"/>
                  </a:lnTo>
                  <a:lnTo>
                    <a:pt x="1162" y="4443"/>
                  </a:lnTo>
                  <a:lnTo>
                    <a:pt x="1369" y="4556"/>
                  </a:lnTo>
                  <a:lnTo>
                    <a:pt x="1594" y="4649"/>
                  </a:lnTo>
                  <a:lnTo>
                    <a:pt x="1800" y="4706"/>
                  </a:lnTo>
                  <a:lnTo>
                    <a:pt x="2044" y="4762"/>
                  </a:lnTo>
                  <a:lnTo>
                    <a:pt x="2269" y="4781"/>
                  </a:lnTo>
                  <a:lnTo>
                    <a:pt x="2512" y="4781"/>
                  </a:lnTo>
                  <a:lnTo>
                    <a:pt x="2756" y="4762"/>
                  </a:lnTo>
                  <a:lnTo>
                    <a:pt x="3000" y="4706"/>
                  </a:lnTo>
                  <a:lnTo>
                    <a:pt x="3225" y="4631"/>
                  </a:lnTo>
                  <a:lnTo>
                    <a:pt x="3450" y="4537"/>
                  </a:lnTo>
                  <a:lnTo>
                    <a:pt x="3656" y="4425"/>
                  </a:lnTo>
                  <a:lnTo>
                    <a:pt x="3843" y="4293"/>
                  </a:lnTo>
                  <a:lnTo>
                    <a:pt x="4012" y="4143"/>
                  </a:lnTo>
                  <a:lnTo>
                    <a:pt x="4181" y="3993"/>
                  </a:lnTo>
                  <a:lnTo>
                    <a:pt x="4331" y="3806"/>
                  </a:lnTo>
                  <a:lnTo>
                    <a:pt x="4443" y="3618"/>
                  </a:lnTo>
                  <a:lnTo>
                    <a:pt x="4556" y="3412"/>
                  </a:lnTo>
                  <a:lnTo>
                    <a:pt x="4649" y="3206"/>
                  </a:lnTo>
                  <a:lnTo>
                    <a:pt x="4706" y="2981"/>
                  </a:lnTo>
                  <a:lnTo>
                    <a:pt x="4762" y="2756"/>
                  </a:lnTo>
                  <a:lnTo>
                    <a:pt x="4781" y="2512"/>
                  </a:lnTo>
                  <a:lnTo>
                    <a:pt x="4781" y="2269"/>
                  </a:lnTo>
                  <a:lnTo>
                    <a:pt x="4762" y="2025"/>
                  </a:lnTo>
                  <a:lnTo>
                    <a:pt x="4706" y="1800"/>
                  </a:lnTo>
                  <a:lnTo>
                    <a:pt x="4631" y="1556"/>
                  </a:lnTo>
                  <a:lnTo>
                    <a:pt x="4537" y="1350"/>
                  </a:lnTo>
                  <a:lnTo>
                    <a:pt x="4424" y="1144"/>
                  </a:lnTo>
                  <a:lnTo>
                    <a:pt x="4293" y="956"/>
                  </a:lnTo>
                  <a:lnTo>
                    <a:pt x="4143" y="769"/>
                  </a:lnTo>
                  <a:lnTo>
                    <a:pt x="3993" y="619"/>
                  </a:lnTo>
                  <a:lnTo>
                    <a:pt x="3806" y="469"/>
                  </a:lnTo>
                  <a:lnTo>
                    <a:pt x="3618" y="338"/>
                  </a:lnTo>
                  <a:lnTo>
                    <a:pt x="3412" y="225"/>
                  </a:lnTo>
                  <a:lnTo>
                    <a:pt x="3206" y="150"/>
                  </a:lnTo>
                  <a:lnTo>
                    <a:pt x="2981" y="75"/>
                  </a:lnTo>
                  <a:lnTo>
                    <a:pt x="2756" y="38"/>
                  </a:lnTo>
                  <a:lnTo>
                    <a:pt x="2512"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97" name="Google Shape;3097;p47"/>
            <p:cNvSpPr/>
            <p:nvPr/>
          </p:nvSpPr>
          <p:spPr>
            <a:xfrm>
              <a:off x="4096575" y="3360375"/>
              <a:ext cx="78750" cy="78750"/>
            </a:xfrm>
            <a:custGeom>
              <a:avLst/>
              <a:gdLst/>
              <a:ahLst/>
              <a:cxnLst/>
              <a:rect l="l" t="t" r="r" b="b"/>
              <a:pathLst>
                <a:path w="3150" h="3150" extrusionOk="0">
                  <a:moveTo>
                    <a:pt x="1481" y="0"/>
                  </a:moveTo>
                  <a:lnTo>
                    <a:pt x="1331" y="19"/>
                  </a:lnTo>
                  <a:lnTo>
                    <a:pt x="1181" y="38"/>
                  </a:lnTo>
                  <a:lnTo>
                    <a:pt x="1012" y="94"/>
                  </a:lnTo>
                  <a:lnTo>
                    <a:pt x="881" y="150"/>
                  </a:lnTo>
                  <a:lnTo>
                    <a:pt x="750" y="225"/>
                  </a:lnTo>
                  <a:lnTo>
                    <a:pt x="619" y="319"/>
                  </a:lnTo>
                  <a:lnTo>
                    <a:pt x="506" y="413"/>
                  </a:lnTo>
                  <a:lnTo>
                    <a:pt x="394" y="525"/>
                  </a:lnTo>
                  <a:lnTo>
                    <a:pt x="300" y="638"/>
                  </a:lnTo>
                  <a:lnTo>
                    <a:pt x="206" y="769"/>
                  </a:lnTo>
                  <a:lnTo>
                    <a:pt x="150" y="900"/>
                  </a:lnTo>
                  <a:lnTo>
                    <a:pt x="94" y="1031"/>
                  </a:lnTo>
                  <a:lnTo>
                    <a:pt x="38" y="1181"/>
                  </a:lnTo>
                  <a:lnTo>
                    <a:pt x="19" y="1331"/>
                  </a:lnTo>
                  <a:lnTo>
                    <a:pt x="0" y="1500"/>
                  </a:lnTo>
                  <a:lnTo>
                    <a:pt x="0" y="1650"/>
                  </a:lnTo>
                  <a:lnTo>
                    <a:pt x="19" y="1819"/>
                  </a:lnTo>
                  <a:lnTo>
                    <a:pt x="38" y="1969"/>
                  </a:lnTo>
                  <a:lnTo>
                    <a:pt x="94" y="2119"/>
                  </a:lnTo>
                  <a:lnTo>
                    <a:pt x="150" y="2269"/>
                  </a:lnTo>
                  <a:lnTo>
                    <a:pt x="225" y="2400"/>
                  </a:lnTo>
                  <a:lnTo>
                    <a:pt x="319" y="2531"/>
                  </a:lnTo>
                  <a:lnTo>
                    <a:pt x="412" y="2643"/>
                  </a:lnTo>
                  <a:lnTo>
                    <a:pt x="525" y="2756"/>
                  </a:lnTo>
                  <a:lnTo>
                    <a:pt x="637" y="2850"/>
                  </a:lnTo>
                  <a:lnTo>
                    <a:pt x="769" y="2925"/>
                  </a:lnTo>
                  <a:lnTo>
                    <a:pt x="900" y="3000"/>
                  </a:lnTo>
                  <a:lnTo>
                    <a:pt x="1031" y="3056"/>
                  </a:lnTo>
                  <a:lnTo>
                    <a:pt x="1181" y="3093"/>
                  </a:lnTo>
                  <a:lnTo>
                    <a:pt x="1331" y="3131"/>
                  </a:lnTo>
                  <a:lnTo>
                    <a:pt x="1481" y="3150"/>
                  </a:lnTo>
                  <a:lnTo>
                    <a:pt x="1650" y="3150"/>
                  </a:lnTo>
                  <a:lnTo>
                    <a:pt x="1800" y="3131"/>
                  </a:lnTo>
                  <a:lnTo>
                    <a:pt x="1950" y="3093"/>
                  </a:lnTo>
                  <a:lnTo>
                    <a:pt x="2081" y="3056"/>
                  </a:lnTo>
                  <a:lnTo>
                    <a:pt x="2212" y="3000"/>
                  </a:lnTo>
                  <a:lnTo>
                    <a:pt x="2343" y="2943"/>
                  </a:lnTo>
                  <a:lnTo>
                    <a:pt x="2550" y="2812"/>
                  </a:lnTo>
                  <a:lnTo>
                    <a:pt x="2718" y="2662"/>
                  </a:lnTo>
                  <a:lnTo>
                    <a:pt x="2868" y="2475"/>
                  </a:lnTo>
                  <a:lnTo>
                    <a:pt x="2981" y="2269"/>
                  </a:lnTo>
                  <a:lnTo>
                    <a:pt x="3074" y="2044"/>
                  </a:lnTo>
                  <a:lnTo>
                    <a:pt x="3131" y="1819"/>
                  </a:lnTo>
                  <a:lnTo>
                    <a:pt x="3149" y="1575"/>
                  </a:lnTo>
                  <a:lnTo>
                    <a:pt x="3131" y="1331"/>
                  </a:lnTo>
                  <a:lnTo>
                    <a:pt x="3074" y="1087"/>
                  </a:lnTo>
                  <a:lnTo>
                    <a:pt x="2981" y="881"/>
                  </a:lnTo>
                  <a:lnTo>
                    <a:pt x="2868" y="675"/>
                  </a:lnTo>
                  <a:lnTo>
                    <a:pt x="2718" y="506"/>
                  </a:lnTo>
                  <a:lnTo>
                    <a:pt x="2550" y="338"/>
                  </a:lnTo>
                  <a:lnTo>
                    <a:pt x="2381" y="206"/>
                  </a:lnTo>
                  <a:lnTo>
                    <a:pt x="2175" y="113"/>
                  </a:lnTo>
                  <a:lnTo>
                    <a:pt x="1950" y="38"/>
                  </a:lnTo>
                  <a:lnTo>
                    <a:pt x="1800" y="19"/>
                  </a:lnTo>
                  <a:lnTo>
                    <a:pt x="1650"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98" name="Google Shape;3098;p47"/>
            <p:cNvSpPr/>
            <p:nvPr/>
          </p:nvSpPr>
          <p:spPr>
            <a:xfrm>
              <a:off x="4136400" y="3361300"/>
              <a:ext cx="38925" cy="72675"/>
            </a:xfrm>
            <a:custGeom>
              <a:avLst/>
              <a:gdLst/>
              <a:ahLst/>
              <a:cxnLst/>
              <a:rect l="l" t="t" r="r" b="b"/>
              <a:pathLst>
                <a:path w="1557" h="2907" extrusionOk="0">
                  <a:moveTo>
                    <a:pt x="357" y="1"/>
                  </a:moveTo>
                  <a:lnTo>
                    <a:pt x="263" y="76"/>
                  </a:lnTo>
                  <a:lnTo>
                    <a:pt x="188" y="151"/>
                  </a:lnTo>
                  <a:lnTo>
                    <a:pt x="132" y="244"/>
                  </a:lnTo>
                  <a:lnTo>
                    <a:pt x="94" y="357"/>
                  </a:lnTo>
                  <a:lnTo>
                    <a:pt x="57" y="469"/>
                  </a:lnTo>
                  <a:lnTo>
                    <a:pt x="19" y="582"/>
                  </a:lnTo>
                  <a:lnTo>
                    <a:pt x="0" y="844"/>
                  </a:lnTo>
                  <a:lnTo>
                    <a:pt x="0" y="1069"/>
                  </a:lnTo>
                  <a:lnTo>
                    <a:pt x="0" y="1294"/>
                  </a:lnTo>
                  <a:lnTo>
                    <a:pt x="38" y="1575"/>
                  </a:lnTo>
                  <a:lnTo>
                    <a:pt x="94" y="1913"/>
                  </a:lnTo>
                  <a:lnTo>
                    <a:pt x="132" y="2100"/>
                  </a:lnTo>
                  <a:lnTo>
                    <a:pt x="207" y="2306"/>
                  </a:lnTo>
                  <a:lnTo>
                    <a:pt x="300" y="2513"/>
                  </a:lnTo>
                  <a:lnTo>
                    <a:pt x="413" y="2681"/>
                  </a:lnTo>
                  <a:lnTo>
                    <a:pt x="488" y="2756"/>
                  </a:lnTo>
                  <a:lnTo>
                    <a:pt x="563" y="2813"/>
                  </a:lnTo>
                  <a:lnTo>
                    <a:pt x="657" y="2869"/>
                  </a:lnTo>
                  <a:lnTo>
                    <a:pt x="750" y="2906"/>
                  </a:lnTo>
                  <a:lnTo>
                    <a:pt x="957" y="2775"/>
                  </a:lnTo>
                  <a:lnTo>
                    <a:pt x="1125" y="2625"/>
                  </a:lnTo>
                  <a:lnTo>
                    <a:pt x="1275" y="2438"/>
                  </a:lnTo>
                  <a:lnTo>
                    <a:pt x="1388" y="2232"/>
                  </a:lnTo>
                  <a:lnTo>
                    <a:pt x="1481" y="2007"/>
                  </a:lnTo>
                  <a:lnTo>
                    <a:pt x="1538" y="1782"/>
                  </a:lnTo>
                  <a:lnTo>
                    <a:pt x="1556" y="1538"/>
                  </a:lnTo>
                  <a:lnTo>
                    <a:pt x="1538" y="1294"/>
                  </a:lnTo>
                  <a:lnTo>
                    <a:pt x="1481" y="1050"/>
                  </a:lnTo>
                  <a:lnTo>
                    <a:pt x="1388" y="844"/>
                  </a:lnTo>
                  <a:lnTo>
                    <a:pt x="1275" y="638"/>
                  </a:lnTo>
                  <a:lnTo>
                    <a:pt x="1125" y="469"/>
                  </a:lnTo>
                  <a:lnTo>
                    <a:pt x="957" y="301"/>
                  </a:lnTo>
                  <a:lnTo>
                    <a:pt x="788" y="169"/>
                  </a:lnTo>
                  <a:lnTo>
                    <a:pt x="582" y="76"/>
                  </a:lnTo>
                  <a:lnTo>
                    <a:pt x="357"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099" name="Google Shape;3099;p47"/>
          <p:cNvSpPr/>
          <p:nvPr/>
        </p:nvSpPr>
        <p:spPr>
          <a:xfrm>
            <a:off x="2143251" y="1604840"/>
            <a:ext cx="4857499" cy="2124663"/>
          </a:xfrm>
          <a:custGeom>
            <a:avLst/>
            <a:gdLst/>
            <a:ahLst/>
            <a:cxnLst/>
            <a:rect l="l" t="t" r="r" b="b"/>
            <a:pathLst>
              <a:path w="80686" h="51779" extrusionOk="0">
                <a:moveTo>
                  <a:pt x="48272" y="0"/>
                </a:moveTo>
                <a:lnTo>
                  <a:pt x="45573" y="37"/>
                </a:lnTo>
                <a:lnTo>
                  <a:pt x="42873" y="94"/>
                </a:lnTo>
                <a:lnTo>
                  <a:pt x="40174" y="169"/>
                </a:lnTo>
                <a:lnTo>
                  <a:pt x="36537" y="281"/>
                </a:lnTo>
                <a:lnTo>
                  <a:pt x="32919" y="356"/>
                </a:lnTo>
                <a:lnTo>
                  <a:pt x="25664" y="506"/>
                </a:lnTo>
                <a:lnTo>
                  <a:pt x="11173" y="712"/>
                </a:lnTo>
                <a:lnTo>
                  <a:pt x="10611" y="731"/>
                </a:lnTo>
                <a:lnTo>
                  <a:pt x="10048" y="769"/>
                </a:lnTo>
                <a:lnTo>
                  <a:pt x="9467" y="825"/>
                </a:lnTo>
                <a:lnTo>
                  <a:pt x="8905" y="900"/>
                </a:lnTo>
                <a:lnTo>
                  <a:pt x="8361" y="994"/>
                </a:lnTo>
                <a:lnTo>
                  <a:pt x="7799" y="1106"/>
                </a:lnTo>
                <a:lnTo>
                  <a:pt x="7255" y="1256"/>
                </a:lnTo>
                <a:lnTo>
                  <a:pt x="6711" y="1406"/>
                </a:lnTo>
                <a:lnTo>
                  <a:pt x="6186" y="1593"/>
                </a:lnTo>
                <a:lnTo>
                  <a:pt x="5680" y="1818"/>
                </a:lnTo>
                <a:lnTo>
                  <a:pt x="5193" y="2062"/>
                </a:lnTo>
                <a:lnTo>
                  <a:pt x="4705" y="2343"/>
                </a:lnTo>
                <a:lnTo>
                  <a:pt x="4255" y="2643"/>
                </a:lnTo>
                <a:lnTo>
                  <a:pt x="3824" y="2981"/>
                </a:lnTo>
                <a:lnTo>
                  <a:pt x="3431" y="3356"/>
                </a:lnTo>
                <a:lnTo>
                  <a:pt x="3224" y="3562"/>
                </a:lnTo>
                <a:lnTo>
                  <a:pt x="3037" y="3768"/>
                </a:lnTo>
                <a:lnTo>
                  <a:pt x="2831" y="4031"/>
                </a:lnTo>
                <a:lnTo>
                  <a:pt x="2625" y="4312"/>
                </a:lnTo>
                <a:lnTo>
                  <a:pt x="2437" y="4593"/>
                </a:lnTo>
                <a:lnTo>
                  <a:pt x="2250" y="4893"/>
                </a:lnTo>
                <a:lnTo>
                  <a:pt x="2100" y="5193"/>
                </a:lnTo>
                <a:lnTo>
                  <a:pt x="1950" y="5493"/>
                </a:lnTo>
                <a:lnTo>
                  <a:pt x="1800" y="5811"/>
                </a:lnTo>
                <a:lnTo>
                  <a:pt x="1668" y="6130"/>
                </a:lnTo>
                <a:lnTo>
                  <a:pt x="1425" y="6786"/>
                </a:lnTo>
                <a:lnTo>
                  <a:pt x="1237" y="7461"/>
                </a:lnTo>
                <a:lnTo>
                  <a:pt x="1069" y="8136"/>
                </a:lnTo>
                <a:lnTo>
                  <a:pt x="919" y="8811"/>
                </a:lnTo>
                <a:lnTo>
                  <a:pt x="844" y="9167"/>
                </a:lnTo>
                <a:lnTo>
                  <a:pt x="619" y="10423"/>
                </a:lnTo>
                <a:lnTo>
                  <a:pt x="450" y="11698"/>
                </a:lnTo>
                <a:lnTo>
                  <a:pt x="300" y="12973"/>
                </a:lnTo>
                <a:lnTo>
                  <a:pt x="187" y="14247"/>
                </a:lnTo>
                <a:lnTo>
                  <a:pt x="112" y="15522"/>
                </a:lnTo>
                <a:lnTo>
                  <a:pt x="56" y="16816"/>
                </a:lnTo>
                <a:lnTo>
                  <a:pt x="19" y="18091"/>
                </a:lnTo>
                <a:lnTo>
                  <a:pt x="0" y="19384"/>
                </a:lnTo>
                <a:lnTo>
                  <a:pt x="0" y="20678"/>
                </a:lnTo>
                <a:lnTo>
                  <a:pt x="19" y="21971"/>
                </a:lnTo>
                <a:lnTo>
                  <a:pt x="56" y="24558"/>
                </a:lnTo>
                <a:lnTo>
                  <a:pt x="75" y="27126"/>
                </a:lnTo>
                <a:lnTo>
                  <a:pt x="94" y="28420"/>
                </a:lnTo>
                <a:lnTo>
                  <a:pt x="75" y="29713"/>
                </a:lnTo>
                <a:lnTo>
                  <a:pt x="37" y="31907"/>
                </a:lnTo>
                <a:lnTo>
                  <a:pt x="19" y="33032"/>
                </a:lnTo>
                <a:lnTo>
                  <a:pt x="19" y="34156"/>
                </a:lnTo>
                <a:lnTo>
                  <a:pt x="19" y="35300"/>
                </a:lnTo>
                <a:lnTo>
                  <a:pt x="56" y="36443"/>
                </a:lnTo>
                <a:lnTo>
                  <a:pt x="112" y="37568"/>
                </a:lnTo>
                <a:lnTo>
                  <a:pt x="206" y="38712"/>
                </a:lnTo>
                <a:lnTo>
                  <a:pt x="281" y="39274"/>
                </a:lnTo>
                <a:lnTo>
                  <a:pt x="356" y="39837"/>
                </a:lnTo>
                <a:lnTo>
                  <a:pt x="450" y="40399"/>
                </a:lnTo>
                <a:lnTo>
                  <a:pt x="544" y="40943"/>
                </a:lnTo>
                <a:lnTo>
                  <a:pt x="656" y="41486"/>
                </a:lnTo>
                <a:lnTo>
                  <a:pt x="787" y="42030"/>
                </a:lnTo>
                <a:lnTo>
                  <a:pt x="937" y="42574"/>
                </a:lnTo>
                <a:lnTo>
                  <a:pt x="1106" y="43099"/>
                </a:lnTo>
                <a:lnTo>
                  <a:pt x="1275" y="43623"/>
                </a:lnTo>
                <a:lnTo>
                  <a:pt x="1481" y="44148"/>
                </a:lnTo>
                <a:lnTo>
                  <a:pt x="1706" y="44655"/>
                </a:lnTo>
                <a:lnTo>
                  <a:pt x="1931" y="45161"/>
                </a:lnTo>
                <a:lnTo>
                  <a:pt x="2193" y="45648"/>
                </a:lnTo>
                <a:lnTo>
                  <a:pt x="2475" y="46135"/>
                </a:lnTo>
                <a:lnTo>
                  <a:pt x="2774" y="46604"/>
                </a:lnTo>
                <a:lnTo>
                  <a:pt x="3112" y="47073"/>
                </a:lnTo>
                <a:lnTo>
                  <a:pt x="3524" y="47598"/>
                </a:lnTo>
                <a:lnTo>
                  <a:pt x="3974" y="48104"/>
                </a:lnTo>
                <a:lnTo>
                  <a:pt x="4424" y="48554"/>
                </a:lnTo>
                <a:lnTo>
                  <a:pt x="4912" y="48966"/>
                </a:lnTo>
                <a:lnTo>
                  <a:pt x="5399" y="49360"/>
                </a:lnTo>
                <a:lnTo>
                  <a:pt x="5905" y="49697"/>
                </a:lnTo>
                <a:lnTo>
                  <a:pt x="6430" y="50016"/>
                </a:lnTo>
                <a:lnTo>
                  <a:pt x="6974" y="50297"/>
                </a:lnTo>
                <a:lnTo>
                  <a:pt x="7536" y="50560"/>
                </a:lnTo>
                <a:lnTo>
                  <a:pt x="8099" y="50785"/>
                </a:lnTo>
                <a:lnTo>
                  <a:pt x="8680" y="50991"/>
                </a:lnTo>
                <a:lnTo>
                  <a:pt x="9261" y="51160"/>
                </a:lnTo>
                <a:lnTo>
                  <a:pt x="9861" y="51310"/>
                </a:lnTo>
                <a:lnTo>
                  <a:pt x="10479" y="51422"/>
                </a:lnTo>
                <a:lnTo>
                  <a:pt x="11098" y="51535"/>
                </a:lnTo>
                <a:lnTo>
                  <a:pt x="11717" y="51610"/>
                </a:lnTo>
                <a:lnTo>
                  <a:pt x="12335" y="51685"/>
                </a:lnTo>
                <a:lnTo>
                  <a:pt x="12973" y="51722"/>
                </a:lnTo>
                <a:lnTo>
                  <a:pt x="13610" y="51759"/>
                </a:lnTo>
                <a:lnTo>
                  <a:pt x="14266" y="51778"/>
                </a:lnTo>
                <a:lnTo>
                  <a:pt x="15541" y="51778"/>
                </a:lnTo>
                <a:lnTo>
                  <a:pt x="16834" y="51722"/>
                </a:lnTo>
                <a:lnTo>
                  <a:pt x="18128" y="51647"/>
                </a:lnTo>
                <a:lnTo>
                  <a:pt x="19403" y="51553"/>
                </a:lnTo>
                <a:lnTo>
                  <a:pt x="21896" y="51366"/>
                </a:lnTo>
                <a:lnTo>
                  <a:pt x="23414" y="51253"/>
                </a:lnTo>
                <a:lnTo>
                  <a:pt x="24952" y="51160"/>
                </a:lnTo>
                <a:lnTo>
                  <a:pt x="26489" y="51103"/>
                </a:lnTo>
                <a:lnTo>
                  <a:pt x="28026" y="51047"/>
                </a:lnTo>
                <a:lnTo>
                  <a:pt x="29563" y="51028"/>
                </a:lnTo>
                <a:lnTo>
                  <a:pt x="31101" y="51010"/>
                </a:lnTo>
                <a:lnTo>
                  <a:pt x="32638" y="51010"/>
                </a:lnTo>
                <a:lnTo>
                  <a:pt x="34175" y="51028"/>
                </a:lnTo>
                <a:lnTo>
                  <a:pt x="37249" y="51085"/>
                </a:lnTo>
                <a:lnTo>
                  <a:pt x="40343" y="51178"/>
                </a:lnTo>
                <a:lnTo>
                  <a:pt x="43417" y="51310"/>
                </a:lnTo>
                <a:lnTo>
                  <a:pt x="46491" y="51460"/>
                </a:lnTo>
                <a:lnTo>
                  <a:pt x="49191" y="51572"/>
                </a:lnTo>
                <a:lnTo>
                  <a:pt x="51909" y="51685"/>
                </a:lnTo>
                <a:lnTo>
                  <a:pt x="53278" y="51722"/>
                </a:lnTo>
                <a:lnTo>
                  <a:pt x="54646" y="51741"/>
                </a:lnTo>
                <a:lnTo>
                  <a:pt x="55996" y="51722"/>
                </a:lnTo>
                <a:lnTo>
                  <a:pt x="57346" y="51703"/>
                </a:lnTo>
                <a:lnTo>
                  <a:pt x="58714" y="51666"/>
                </a:lnTo>
                <a:lnTo>
                  <a:pt x="60064" y="51572"/>
                </a:lnTo>
                <a:lnTo>
                  <a:pt x="61414" y="51478"/>
                </a:lnTo>
                <a:lnTo>
                  <a:pt x="62745" y="51328"/>
                </a:lnTo>
                <a:lnTo>
                  <a:pt x="64076" y="51141"/>
                </a:lnTo>
                <a:lnTo>
                  <a:pt x="65407" y="50916"/>
                </a:lnTo>
                <a:lnTo>
                  <a:pt x="66082" y="50785"/>
                </a:lnTo>
                <a:lnTo>
                  <a:pt x="66738" y="50653"/>
                </a:lnTo>
                <a:lnTo>
                  <a:pt x="67394" y="50485"/>
                </a:lnTo>
                <a:lnTo>
                  <a:pt x="68050" y="50316"/>
                </a:lnTo>
                <a:lnTo>
                  <a:pt x="68669" y="50147"/>
                </a:lnTo>
                <a:lnTo>
                  <a:pt x="69287" y="49979"/>
                </a:lnTo>
                <a:lnTo>
                  <a:pt x="69906" y="49772"/>
                </a:lnTo>
                <a:lnTo>
                  <a:pt x="70506" y="49547"/>
                </a:lnTo>
                <a:lnTo>
                  <a:pt x="71106" y="49322"/>
                </a:lnTo>
                <a:lnTo>
                  <a:pt x="71706" y="49060"/>
                </a:lnTo>
                <a:lnTo>
                  <a:pt x="72287" y="48798"/>
                </a:lnTo>
                <a:lnTo>
                  <a:pt x="72868" y="48498"/>
                </a:lnTo>
                <a:lnTo>
                  <a:pt x="73412" y="48179"/>
                </a:lnTo>
                <a:lnTo>
                  <a:pt x="73955" y="47841"/>
                </a:lnTo>
                <a:lnTo>
                  <a:pt x="74480" y="47485"/>
                </a:lnTo>
                <a:lnTo>
                  <a:pt x="74986" y="47092"/>
                </a:lnTo>
                <a:lnTo>
                  <a:pt x="75455" y="46698"/>
                </a:lnTo>
                <a:lnTo>
                  <a:pt x="75924" y="46248"/>
                </a:lnTo>
                <a:lnTo>
                  <a:pt x="76355" y="45798"/>
                </a:lnTo>
                <a:lnTo>
                  <a:pt x="76767" y="45292"/>
                </a:lnTo>
                <a:lnTo>
                  <a:pt x="77067" y="44898"/>
                </a:lnTo>
                <a:lnTo>
                  <a:pt x="77330" y="44486"/>
                </a:lnTo>
                <a:lnTo>
                  <a:pt x="77592" y="44073"/>
                </a:lnTo>
                <a:lnTo>
                  <a:pt x="77836" y="43642"/>
                </a:lnTo>
                <a:lnTo>
                  <a:pt x="78042" y="43192"/>
                </a:lnTo>
                <a:lnTo>
                  <a:pt x="78248" y="42742"/>
                </a:lnTo>
                <a:lnTo>
                  <a:pt x="78454" y="42292"/>
                </a:lnTo>
                <a:lnTo>
                  <a:pt x="78623" y="41824"/>
                </a:lnTo>
                <a:lnTo>
                  <a:pt x="78792" y="41355"/>
                </a:lnTo>
                <a:lnTo>
                  <a:pt x="78942" y="40868"/>
                </a:lnTo>
                <a:lnTo>
                  <a:pt x="79073" y="40399"/>
                </a:lnTo>
                <a:lnTo>
                  <a:pt x="79204" y="39912"/>
                </a:lnTo>
                <a:lnTo>
                  <a:pt x="79429" y="38937"/>
                </a:lnTo>
                <a:lnTo>
                  <a:pt x="79635" y="37962"/>
                </a:lnTo>
                <a:lnTo>
                  <a:pt x="79785" y="37118"/>
                </a:lnTo>
                <a:lnTo>
                  <a:pt x="79935" y="36294"/>
                </a:lnTo>
                <a:lnTo>
                  <a:pt x="80048" y="35450"/>
                </a:lnTo>
                <a:lnTo>
                  <a:pt x="80160" y="34606"/>
                </a:lnTo>
                <a:lnTo>
                  <a:pt x="80273" y="33781"/>
                </a:lnTo>
                <a:lnTo>
                  <a:pt x="80367" y="32938"/>
                </a:lnTo>
                <a:lnTo>
                  <a:pt x="80441" y="32094"/>
                </a:lnTo>
                <a:lnTo>
                  <a:pt x="80498" y="31251"/>
                </a:lnTo>
                <a:lnTo>
                  <a:pt x="80591" y="29563"/>
                </a:lnTo>
                <a:lnTo>
                  <a:pt x="80666" y="27858"/>
                </a:lnTo>
                <a:lnTo>
                  <a:pt x="80685" y="26170"/>
                </a:lnTo>
                <a:lnTo>
                  <a:pt x="80685" y="24464"/>
                </a:lnTo>
                <a:lnTo>
                  <a:pt x="80648" y="22777"/>
                </a:lnTo>
                <a:lnTo>
                  <a:pt x="80591" y="21071"/>
                </a:lnTo>
                <a:lnTo>
                  <a:pt x="80498" y="19365"/>
                </a:lnTo>
                <a:lnTo>
                  <a:pt x="80404" y="17659"/>
                </a:lnTo>
                <a:lnTo>
                  <a:pt x="80292" y="15972"/>
                </a:lnTo>
                <a:lnTo>
                  <a:pt x="80160" y="14266"/>
                </a:lnTo>
                <a:lnTo>
                  <a:pt x="79898" y="10873"/>
                </a:lnTo>
                <a:lnTo>
                  <a:pt x="79823" y="10086"/>
                </a:lnTo>
                <a:lnTo>
                  <a:pt x="79748" y="9298"/>
                </a:lnTo>
                <a:lnTo>
                  <a:pt x="79635" y="8511"/>
                </a:lnTo>
                <a:lnTo>
                  <a:pt x="79579" y="8136"/>
                </a:lnTo>
                <a:lnTo>
                  <a:pt x="79504" y="7742"/>
                </a:lnTo>
                <a:lnTo>
                  <a:pt x="79410" y="7367"/>
                </a:lnTo>
                <a:lnTo>
                  <a:pt x="79298" y="6992"/>
                </a:lnTo>
                <a:lnTo>
                  <a:pt x="79185" y="6618"/>
                </a:lnTo>
                <a:lnTo>
                  <a:pt x="79054" y="6261"/>
                </a:lnTo>
                <a:lnTo>
                  <a:pt x="78886" y="5905"/>
                </a:lnTo>
                <a:lnTo>
                  <a:pt x="78717" y="5549"/>
                </a:lnTo>
                <a:lnTo>
                  <a:pt x="78529" y="5212"/>
                </a:lnTo>
                <a:lnTo>
                  <a:pt x="78304" y="4893"/>
                </a:lnTo>
                <a:lnTo>
                  <a:pt x="78004" y="4499"/>
                </a:lnTo>
                <a:lnTo>
                  <a:pt x="77667" y="4124"/>
                </a:lnTo>
                <a:lnTo>
                  <a:pt x="77292" y="3768"/>
                </a:lnTo>
                <a:lnTo>
                  <a:pt x="76898" y="3449"/>
                </a:lnTo>
                <a:lnTo>
                  <a:pt x="76486" y="3149"/>
                </a:lnTo>
                <a:lnTo>
                  <a:pt x="76036" y="2868"/>
                </a:lnTo>
                <a:lnTo>
                  <a:pt x="75567" y="2606"/>
                </a:lnTo>
                <a:lnTo>
                  <a:pt x="75080" y="2381"/>
                </a:lnTo>
                <a:lnTo>
                  <a:pt x="74574" y="2156"/>
                </a:lnTo>
                <a:lnTo>
                  <a:pt x="74049" y="1968"/>
                </a:lnTo>
                <a:lnTo>
                  <a:pt x="73505" y="1781"/>
                </a:lnTo>
                <a:lnTo>
                  <a:pt x="72962" y="1631"/>
                </a:lnTo>
                <a:lnTo>
                  <a:pt x="72380" y="1481"/>
                </a:lnTo>
                <a:lnTo>
                  <a:pt x="71818" y="1350"/>
                </a:lnTo>
                <a:lnTo>
                  <a:pt x="71237" y="1219"/>
                </a:lnTo>
                <a:lnTo>
                  <a:pt x="70637" y="1125"/>
                </a:lnTo>
                <a:lnTo>
                  <a:pt x="70056" y="1031"/>
                </a:lnTo>
                <a:lnTo>
                  <a:pt x="69456" y="937"/>
                </a:lnTo>
                <a:lnTo>
                  <a:pt x="68256" y="806"/>
                </a:lnTo>
                <a:lnTo>
                  <a:pt x="67075" y="712"/>
                </a:lnTo>
                <a:lnTo>
                  <a:pt x="65913" y="619"/>
                </a:lnTo>
                <a:lnTo>
                  <a:pt x="63701" y="506"/>
                </a:lnTo>
                <a:lnTo>
                  <a:pt x="62689" y="450"/>
                </a:lnTo>
                <a:lnTo>
                  <a:pt x="61751" y="394"/>
                </a:lnTo>
                <a:lnTo>
                  <a:pt x="60401" y="300"/>
                </a:lnTo>
                <a:lnTo>
                  <a:pt x="59052" y="225"/>
                </a:lnTo>
                <a:lnTo>
                  <a:pt x="57702" y="150"/>
                </a:lnTo>
                <a:lnTo>
                  <a:pt x="56371" y="112"/>
                </a:lnTo>
                <a:lnTo>
                  <a:pt x="53671" y="37"/>
                </a:lnTo>
                <a:lnTo>
                  <a:pt x="50972"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0" name="Google Shape;3100;p47"/>
          <p:cNvSpPr txBox="1">
            <a:spLocks noGrp="1"/>
          </p:cNvSpPr>
          <p:nvPr>
            <p:ph type="title"/>
          </p:nvPr>
        </p:nvSpPr>
        <p:spPr>
          <a:xfrm>
            <a:off x="1999350" y="1631860"/>
            <a:ext cx="5145300" cy="19068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US" sz="6600" dirty="0" err="1">
                <a:latin typeface="#9Slide07 SVNUT Triumph Press" panose="00000500000000000000" pitchFamily="2" charset="0"/>
              </a:rPr>
              <a:t>Chúc</a:t>
            </a:r>
            <a:r>
              <a:rPr lang="en-US" sz="6600" dirty="0">
                <a:latin typeface="#9Slide07 SVNUT Triumph Press" panose="00000500000000000000" pitchFamily="2" charset="0"/>
              </a:rPr>
              <a:t> </a:t>
            </a:r>
            <a:r>
              <a:rPr lang="en-US" sz="6600" dirty="0" err="1">
                <a:latin typeface="#9Slide07 SVNUT Triumph Press" panose="00000500000000000000" pitchFamily="2" charset="0"/>
              </a:rPr>
              <a:t>các</a:t>
            </a:r>
            <a:r>
              <a:rPr lang="en-US" sz="6600" dirty="0">
                <a:latin typeface="#9Slide07 SVNUT Triumph Press" panose="00000500000000000000" pitchFamily="2" charset="0"/>
              </a:rPr>
              <a:t> </a:t>
            </a:r>
            <a:r>
              <a:rPr lang="en-US" sz="6600" dirty="0" err="1">
                <a:latin typeface="#9Slide07 SVNUT Triumph Press" panose="00000500000000000000" pitchFamily="2" charset="0"/>
              </a:rPr>
              <a:t>em</a:t>
            </a:r>
            <a:r>
              <a:rPr lang="en-US" sz="6600" dirty="0">
                <a:latin typeface="#9Slide07 SVNUT Triumph Press" panose="00000500000000000000" pitchFamily="2" charset="0"/>
              </a:rPr>
              <a:t> </a:t>
            </a:r>
            <a:r>
              <a:rPr lang="en-US" sz="6600" dirty="0" err="1">
                <a:latin typeface="#9Slide07 SVNUT Triumph Press" panose="00000500000000000000" pitchFamily="2" charset="0"/>
              </a:rPr>
              <a:t>học</a:t>
            </a:r>
            <a:r>
              <a:rPr lang="en-US" sz="6600" dirty="0">
                <a:latin typeface="#9Slide07 SVNUT Triumph Press" panose="00000500000000000000" pitchFamily="2" charset="0"/>
              </a:rPr>
              <a:t> </a:t>
            </a:r>
            <a:r>
              <a:rPr lang="en-US" sz="6600" dirty="0" err="1">
                <a:latin typeface="#9Slide07 SVNUT Triumph Press" panose="00000500000000000000" pitchFamily="2" charset="0"/>
              </a:rPr>
              <a:t>tốt</a:t>
            </a:r>
            <a:r>
              <a:rPr lang="en-US" sz="6600" dirty="0">
                <a:latin typeface="#9Slide07 SVNUT Triumph Press" panose="00000500000000000000" pitchFamily="2" charset="0"/>
              </a:rPr>
              <a:t>!</a:t>
            </a:r>
            <a:endParaRPr sz="6600" dirty="0">
              <a:latin typeface="#9Slide07 SVNUT Triumph Press" panose="00000500000000000000" pitchFamily="2" charset="0"/>
            </a:endParaRPr>
          </a:p>
        </p:txBody>
      </p:sp>
      <p:grpSp>
        <p:nvGrpSpPr>
          <p:cNvPr id="3101" name="Google Shape;3101;p47"/>
          <p:cNvGrpSpPr/>
          <p:nvPr/>
        </p:nvGrpSpPr>
        <p:grpSpPr>
          <a:xfrm>
            <a:off x="6208654" y="2998405"/>
            <a:ext cx="245856" cy="244739"/>
            <a:chOff x="5546700" y="4021800"/>
            <a:chExt cx="307975" cy="306575"/>
          </a:xfrm>
        </p:grpSpPr>
        <p:sp>
          <p:nvSpPr>
            <p:cNvPr id="3102" name="Google Shape;3102;p47"/>
            <p:cNvSpPr/>
            <p:nvPr/>
          </p:nvSpPr>
          <p:spPr>
            <a:xfrm>
              <a:off x="5546700" y="4021800"/>
              <a:ext cx="307975" cy="306575"/>
            </a:xfrm>
            <a:custGeom>
              <a:avLst/>
              <a:gdLst/>
              <a:ahLst/>
              <a:cxnLst/>
              <a:rect l="l" t="t" r="r" b="b"/>
              <a:pathLst>
                <a:path w="12319" h="12263" extrusionOk="0">
                  <a:moveTo>
                    <a:pt x="7778" y="578"/>
                  </a:moveTo>
                  <a:lnTo>
                    <a:pt x="7797" y="596"/>
                  </a:lnTo>
                  <a:lnTo>
                    <a:pt x="8057" y="2103"/>
                  </a:lnTo>
                  <a:lnTo>
                    <a:pt x="8299" y="3611"/>
                  </a:lnTo>
                  <a:lnTo>
                    <a:pt x="8336" y="3834"/>
                  </a:lnTo>
                  <a:lnTo>
                    <a:pt x="8932" y="3890"/>
                  </a:lnTo>
                  <a:lnTo>
                    <a:pt x="11574" y="4150"/>
                  </a:lnTo>
                  <a:lnTo>
                    <a:pt x="11630" y="4169"/>
                  </a:lnTo>
                  <a:lnTo>
                    <a:pt x="11686" y="4206"/>
                  </a:lnTo>
                  <a:lnTo>
                    <a:pt x="11723" y="4262"/>
                  </a:lnTo>
                  <a:lnTo>
                    <a:pt x="11741" y="4299"/>
                  </a:lnTo>
                  <a:lnTo>
                    <a:pt x="11741" y="4336"/>
                  </a:lnTo>
                  <a:lnTo>
                    <a:pt x="11704" y="4373"/>
                  </a:lnTo>
                  <a:lnTo>
                    <a:pt x="8969" y="5695"/>
                  </a:lnTo>
                  <a:lnTo>
                    <a:pt x="9006" y="5918"/>
                  </a:lnTo>
                  <a:lnTo>
                    <a:pt x="9192" y="6904"/>
                  </a:lnTo>
                  <a:lnTo>
                    <a:pt x="9360" y="7909"/>
                  </a:lnTo>
                  <a:lnTo>
                    <a:pt x="9657" y="9881"/>
                  </a:lnTo>
                  <a:lnTo>
                    <a:pt x="9899" y="11444"/>
                  </a:lnTo>
                  <a:lnTo>
                    <a:pt x="9899" y="11518"/>
                  </a:lnTo>
                  <a:lnTo>
                    <a:pt x="9881" y="11574"/>
                  </a:lnTo>
                  <a:lnTo>
                    <a:pt x="9844" y="11630"/>
                  </a:lnTo>
                  <a:lnTo>
                    <a:pt x="9806" y="11667"/>
                  </a:lnTo>
                  <a:lnTo>
                    <a:pt x="9750" y="11686"/>
                  </a:lnTo>
                  <a:lnTo>
                    <a:pt x="9713" y="11667"/>
                  </a:lnTo>
                  <a:lnTo>
                    <a:pt x="9676" y="11667"/>
                  </a:lnTo>
                  <a:lnTo>
                    <a:pt x="9620" y="11630"/>
                  </a:lnTo>
                  <a:lnTo>
                    <a:pt x="8597" y="10644"/>
                  </a:lnTo>
                  <a:lnTo>
                    <a:pt x="7573" y="9639"/>
                  </a:lnTo>
                  <a:lnTo>
                    <a:pt x="6587" y="8597"/>
                  </a:lnTo>
                  <a:lnTo>
                    <a:pt x="5601" y="7555"/>
                  </a:lnTo>
                  <a:lnTo>
                    <a:pt x="5452" y="7388"/>
                  </a:lnTo>
                  <a:lnTo>
                    <a:pt x="5266" y="7481"/>
                  </a:lnTo>
                  <a:lnTo>
                    <a:pt x="801" y="9621"/>
                  </a:lnTo>
                  <a:lnTo>
                    <a:pt x="726" y="9639"/>
                  </a:lnTo>
                  <a:lnTo>
                    <a:pt x="670" y="9621"/>
                  </a:lnTo>
                  <a:lnTo>
                    <a:pt x="633" y="9583"/>
                  </a:lnTo>
                  <a:lnTo>
                    <a:pt x="596" y="9565"/>
                  </a:lnTo>
                  <a:lnTo>
                    <a:pt x="577" y="9528"/>
                  </a:lnTo>
                  <a:lnTo>
                    <a:pt x="577" y="9490"/>
                  </a:lnTo>
                  <a:lnTo>
                    <a:pt x="577" y="9453"/>
                  </a:lnTo>
                  <a:lnTo>
                    <a:pt x="615" y="9416"/>
                  </a:lnTo>
                  <a:lnTo>
                    <a:pt x="1433" y="8560"/>
                  </a:lnTo>
                  <a:lnTo>
                    <a:pt x="2233" y="7685"/>
                  </a:lnTo>
                  <a:lnTo>
                    <a:pt x="3033" y="6792"/>
                  </a:lnTo>
                  <a:lnTo>
                    <a:pt x="3815" y="5862"/>
                  </a:lnTo>
                  <a:lnTo>
                    <a:pt x="3964" y="5676"/>
                  </a:lnTo>
                  <a:lnTo>
                    <a:pt x="3815" y="5490"/>
                  </a:lnTo>
                  <a:lnTo>
                    <a:pt x="2978" y="4485"/>
                  </a:lnTo>
                  <a:lnTo>
                    <a:pt x="2196" y="3499"/>
                  </a:lnTo>
                  <a:lnTo>
                    <a:pt x="2159" y="3443"/>
                  </a:lnTo>
                  <a:lnTo>
                    <a:pt x="2140" y="3369"/>
                  </a:lnTo>
                  <a:lnTo>
                    <a:pt x="2140" y="3294"/>
                  </a:lnTo>
                  <a:lnTo>
                    <a:pt x="2178" y="3238"/>
                  </a:lnTo>
                  <a:lnTo>
                    <a:pt x="2196" y="3220"/>
                  </a:lnTo>
                  <a:lnTo>
                    <a:pt x="2233" y="3220"/>
                  </a:lnTo>
                  <a:lnTo>
                    <a:pt x="5620" y="3555"/>
                  </a:lnTo>
                  <a:lnTo>
                    <a:pt x="5731" y="3425"/>
                  </a:lnTo>
                  <a:lnTo>
                    <a:pt x="6252" y="2699"/>
                  </a:lnTo>
                  <a:lnTo>
                    <a:pt x="6736" y="2010"/>
                  </a:lnTo>
                  <a:lnTo>
                    <a:pt x="7220" y="1303"/>
                  </a:lnTo>
                  <a:lnTo>
                    <a:pt x="7685" y="615"/>
                  </a:lnTo>
                  <a:lnTo>
                    <a:pt x="7704" y="596"/>
                  </a:lnTo>
                  <a:lnTo>
                    <a:pt x="7741" y="578"/>
                  </a:lnTo>
                  <a:close/>
                  <a:moveTo>
                    <a:pt x="7704" y="1"/>
                  </a:moveTo>
                  <a:lnTo>
                    <a:pt x="7592" y="19"/>
                  </a:lnTo>
                  <a:lnTo>
                    <a:pt x="7499" y="57"/>
                  </a:lnTo>
                  <a:lnTo>
                    <a:pt x="7406" y="94"/>
                  </a:lnTo>
                  <a:lnTo>
                    <a:pt x="7332" y="150"/>
                  </a:lnTo>
                  <a:lnTo>
                    <a:pt x="7257" y="224"/>
                  </a:lnTo>
                  <a:lnTo>
                    <a:pt x="7201" y="299"/>
                  </a:lnTo>
                  <a:lnTo>
                    <a:pt x="6755" y="950"/>
                  </a:lnTo>
                  <a:lnTo>
                    <a:pt x="6308" y="1620"/>
                  </a:lnTo>
                  <a:lnTo>
                    <a:pt x="5843" y="2271"/>
                  </a:lnTo>
                  <a:lnTo>
                    <a:pt x="5359" y="2959"/>
                  </a:lnTo>
                  <a:lnTo>
                    <a:pt x="2289" y="2643"/>
                  </a:lnTo>
                  <a:lnTo>
                    <a:pt x="2103" y="2643"/>
                  </a:lnTo>
                  <a:lnTo>
                    <a:pt x="2010" y="2662"/>
                  </a:lnTo>
                  <a:lnTo>
                    <a:pt x="1917" y="2699"/>
                  </a:lnTo>
                  <a:lnTo>
                    <a:pt x="1843" y="2755"/>
                  </a:lnTo>
                  <a:lnTo>
                    <a:pt x="1787" y="2811"/>
                  </a:lnTo>
                  <a:lnTo>
                    <a:pt x="1712" y="2885"/>
                  </a:lnTo>
                  <a:lnTo>
                    <a:pt x="1657" y="2959"/>
                  </a:lnTo>
                  <a:lnTo>
                    <a:pt x="1619" y="3071"/>
                  </a:lnTo>
                  <a:lnTo>
                    <a:pt x="1582" y="3183"/>
                  </a:lnTo>
                  <a:lnTo>
                    <a:pt x="1563" y="3294"/>
                  </a:lnTo>
                  <a:lnTo>
                    <a:pt x="1582" y="3406"/>
                  </a:lnTo>
                  <a:lnTo>
                    <a:pt x="1582" y="3536"/>
                  </a:lnTo>
                  <a:lnTo>
                    <a:pt x="1619" y="3648"/>
                  </a:lnTo>
                  <a:lnTo>
                    <a:pt x="1675" y="3741"/>
                  </a:lnTo>
                  <a:lnTo>
                    <a:pt x="1731" y="3852"/>
                  </a:lnTo>
                  <a:lnTo>
                    <a:pt x="2457" y="4764"/>
                  </a:lnTo>
                  <a:lnTo>
                    <a:pt x="3219" y="5676"/>
                  </a:lnTo>
                  <a:lnTo>
                    <a:pt x="2475" y="6550"/>
                  </a:lnTo>
                  <a:lnTo>
                    <a:pt x="1731" y="7388"/>
                  </a:lnTo>
                  <a:lnTo>
                    <a:pt x="968" y="8206"/>
                  </a:lnTo>
                  <a:lnTo>
                    <a:pt x="205" y="9007"/>
                  </a:lnTo>
                  <a:lnTo>
                    <a:pt x="131" y="9100"/>
                  </a:lnTo>
                  <a:lnTo>
                    <a:pt x="56" y="9211"/>
                  </a:lnTo>
                  <a:lnTo>
                    <a:pt x="19" y="9323"/>
                  </a:lnTo>
                  <a:lnTo>
                    <a:pt x="1" y="9435"/>
                  </a:lnTo>
                  <a:lnTo>
                    <a:pt x="1" y="9565"/>
                  </a:lnTo>
                  <a:lnTo>
                    <a:pt x="19" y="9676"/>
                  </a:lnTo>
                  <a:lnTo>
                    <a:pt x="56" y="9788"/>
                  </a:lnTo>
                  <a:lnTo>
                    <a:pt x="131" y="9900"/>
                  </a:lnTo>
                  <a:lnTo>
                    <a:pt x="205" y="9993"/>
                  </a:lnTo>
                  <a:lnTo>
                    <a:pt x="317" y="10067"/>
                  </a:lnTo>
                  <a:lnTo>
                    <a:pt x="428" y="10142"/>
                  </a:lnTo>
                  <a:lnTo>
                    <a:pt x="540" y="10179"/>
                  </a:lnTo>
                  <a:lnTo>
                    <a:pt x="670" y="10197"/>
                  </a:lnTo>
                  <a:lnTo>
                    <a:pt x="801" y="10197"/>
                  </a:lnTo>
                  <a:lnTo>
                    <a:pt x="931" y="10179"/>
                  </a:lnTo>
                  <a:lnTo>
                    <a:pt x="1042" y="10142"/>
                  </a:lnTo>
                  <a:lnTo>
                    <a:pt x="5322" y="8095"/>
                  </a:lnTo>
                  <a:lnTo>
                    <a:pt x="6271" y="9118"/>
                  </a:lnTo>
                  <a:lnTo>
                    <a:pt x="7239" y="10123"/>
                  </a:lnTo>
                  <a:lnTo>
                    <a:pt x="8225" y="11091"/>
                  </a:lnTo>
                  <a:lnTo>
                    <a:pt x="9229" y="12039"/>
                  </a:lnTo>
                  <a:lnTo>
                    <a:pt x="9341" y="12133"/>
                  </a:lnTo>
                  <a:lnTo>
                    <a:pt x="9471" y="12207"/>
                  </a:lnTo>
                  <a:lnTo>
                    <a:pt x="9602" y="12244"/>
                  </a:lnTo>
                  <a:lnTo>
                    <a:pt x="9732" y="12263"/>
                  </a:lnTo>
                  <a:lnTo>
                    <a:pt x="9899" y="12226"/>
                  </a:lnTo>
                  <a:lnTo>
                    <a:pt x="10067" y="12170"/>
                  </a:lnTo>
                  <a:lnTo>
                    <a:pt x="10160" y="12114"/>
                  </a:lnTo>
                  <a:lnTo>
                    <a:pt x="10253" y="12021"/>
                  </a:lnTo>
                  <a:lnTo>
                    <a:pt x="10327" y="11928"/>
                  </a:lnTo>
                  <a:lnTo>
                    <a:pt x="10402" y="11835"/>
                  </a:lnTo>
                  <a:lnTo>
                    <a:pt x="10439" y="11723"/>
                  </a:lnTo>
                  <a:lnTo>
                    <a:pt x="10458" y="11593"/>
                  </a:lnTo>
                  <a:lnTo>
                    <a:pt x="10476" y="11481"/>
                  </a:lnTo>
                  <a:lnTo>
                    <a:pt x="10458" y="11351"/>
                  </a:lnTo>
                  <a:lnTo>
                    <a:pt x="10234" y="9807"/>
                  </a:lnTo>
                  <a:lnTo>
                    <a:pt x="9955" y="7927"/>
                  </a:lnTo>
                  <a:lnTo>
                    <a:pt x="9788" y="6978"/>
                  </a:lnTo>
                  <a:lnTo>
                    <a:pt x="9620" y="6029"/>
                  </a:lnTo>
                  <a:lnTo>
                    <a:pt x="11946" y="4894"/>
                  </a:lnTo>
                  <a:lnTo>
                    <a:pt x="12039" y="4839"/>
                  </a:lnTo>
                  <a:lnTo>
                    <a:pt x="12132" y="4783"/>
                  </a:lnTo>
                  <a:lnTo>
                    <a:pt x="12188" y="4690"/>
                  </a:lnTo>
                  <a:lnTo>
                    <a:pt x="12244" y="4615"/>
                  </a:lnTo>
                  <a:lnTo>
                    <a:pt x="12281" y="4522"/>
                  </a:lnTo>
                  <a:lnTo>
                    <a:pt x="12318" y="4411"/>
                  </a:lnTo>
                  <a:lnTo>
                    <a:pt x="12318" y="4318"/>
                  </a:lnTo>
                  <a:lnTo>
                    <a:pt x="12300" y="4206"/>
                  </a:lnTo>
                  <a:lnTo>
                    <a:pt x="12281" y="4094"/>
                  </a:lnTo>
                  <a:lnTo>
                    <a:pt x="12225" y="3964"/>
                  </a:lnTo>
                  <a:lnTo>
                    <a:pt x="12151" y="3871"/>
                  </a:lnTo>
                  <a:lnTo>
                    <a:pt x="12076" y="3778"/>
                  </a:lnTo>
                  <a:lnTo>
                    <a:pt x="11983" y="3704"/>
                  </a:lnTo>
                  <a:lnTo>
                    <a:pt x="11872" y="3648"/>
                  </a:lnTo>
                  <a:lnTo>
                    <a:pt x="11760" y="3592"/>
                  </a:lnTo>
                  <a:lnTo>
                    <a:pt x="11630" y="3573"/>
                  </a:lnTo>
                  <a:lnTo>
                    <a:pt x="8988" y="3313"/>
                  </a:lnTo>
                  <a:lnTo>
                    <a:pt x="8839" y="3294"/>
                  </a:lnTo>
                  <a:lnTo>
                    <a:pt x="8615" y="1899"/>
                  </a:lnTo>
                  <a:lnTo>
                    <a:pt x="8374" y="503"/>
                  </a:lnTo>
                  <a:lnTo>
                    <a:pt x="8355" y="410"/>
                  </a:lnTo>
                  <a:lnTo>
                    <a:pt x="8318" y="317"/>
                  </a:lnTo>
                  <a:lnTo>
                    <a:pt x="8262" y="243"/>
                  </a:lnTo>
                  <a:lnTo>
                    <a:pt x="8206" y="187"/>
                  </a:lnTo>
                  <a:lnTo>
                    <a:pt x="8150" y="131"/>
                  </a:lnTo>
                  <a:lnTo>
                    <a:pt x="8076" y="75"/>
                  </a:lnTo>
                  <a:lnTo>
                    <a:pt x="8001" y="38"/>
                  </a:lnTo>
                  <a:lnTo>
                    <a:pt x="7908" y="19"/>
                  </a:lnTo>
                  <a:lnTo>
                    <a:pt x="7797"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3" name="Google Shape;3103;p47"/>
            <p:cNvSpPr/>
            <p:nvPr/>
          </p:nvSpPr>
          <p:spPr>
            <a:xfrm>
              <a:off x="5601600" y="4193925"/>
              <a:ext cx="194450" cy="59100"/>
            </a:xfrm>
            <a:custGeom>
              <a:avLst/>
              <a:gdLst/>
              <a:ahLst/>
              <a:cxnLst/>
              <a:rect l="l" t="t" r="r" b="b"/>
              <a:pathLst>
                <a:path w="7778" h="2364" extrusionOk="0">
                  <a:moveTo>
                    <a:pt x="1600" y="0"/>
                  </a:moveTo>
                  <a:lnTo>
                    <a:pt x="1117" y="19"/>
                  </a:lnTo>
                  <a:lnTo>
                    <a:pt x="651" y="56"/>
                  </a:lnTo>
                  <a:lnTo>
                    <a:pt x="428" y="93"/>
                  </a:lnTo>
                  <a:lnTo>
                    <a:pt x="186" y="149"/>
                  </a:lnTo>
                  <a:lnTo>
                    <a:pt x="130" y="168"/>
                  </a:lnTo>
                  <a:lnTo>
                    <a:pt x="93" y="186"/>
                  </a:lnTo>
                  <a:lnTo>
                    <a:pt x="56" y="224"/>
                  </a:lnTo>
                  <a:lnTo>
                    <a:pt x="19" y="261"/>
                  </a:lnTo>
                  <a:lnTo>
                    <a:pt x="0" y="354"/>
                  </a:lnTo>
                  <a:lnTo>
                    <a:pt x="0" y="466"/>
                  </a:lnTo>
                  <a:lnTo>
                    <a:pt x="56" y="559"/>
                  </a:lnTo>
                  <a:lnTo>
                    <a:pt x="130" y="633"/>
                  </a:lnTo>
                  <a:lnTo>
                    <a:pt x="168" y="652"/>
                  </a:lnTo>
                  <a:lnTo>
                    <a:pt x="223" y="670"/>
                  </a:lnTo>
                  <a:lnTo>
                    <a:pt x="335" y="670"/>
                  </a:lnTo>
                  <a:lnTo>
                    <a:pt x="763" y="577"/>
                  </a:lnTo>
                  <a:lnTo>
                    <a:pt x="1191" y="540"/>
                  </a:lnTo>
                  <a:lnTo>
                    <a:pt x="1638" y="540"/>
                  </a:lnTo>
                  <a:lnTo>
                    <a:pt x="2084" y="559"/>
                  </a:lnTo>
                  <a:lnTo>
                    <a:pt x="2531" y="596"/>
                  </a:lnTo>
                  <a:lnTo>
                    <a:pt x="2977" y="652"/>
                  </a:lnTo>
                  <a:lnTo>
                    <a:pt x="3833" y="800"/>
                  </a:lnTo>
                  <a:lnTo>
                    <a:pt x="4317" y="875"/>
                  </a:lnTo>
                  <a:lnTo>
                    <a:pt x="4782" y="1005"/>
                  </a:lnTo>
                  <a:lnTo>
                    <a:pt x="5229" y="1135"/>
                  </a:lnTo>
                  <a:lnTo>
                    <a:pt x="5675" y="1303"/>
                  </a:lnTo>
                  <a:lnTo>
                    <a:pt x="6103" y="1489"/>
                  </a:lnTo>
                  <a:lnTo>
                    <a:pt x="6512" y="1731"/>
                  </a:lnTo>
                  <a:lnTo>
                    <a:pt x="6922" y="1991"/>
                  </a:lnTo>
                  <a:lnTo>
                    <a:pt x="7294" y="2289"/>
                  </a:lnTo>
                  <a:lnTo>
                    <a:pt x="7350" y="2326"/>
                  </a:lnTo>
                  <a:lnTo>
                    <a:pt x="7406" y="2345"/>
                  </a:lnTo>
                  <a:lnTo>
                    <a:pt x="7517" y="2363"/>
                  </a:lnTo>
                  <a:lnTo>
                    <a:pt x="7610" y="2326"/>
                  </a:lnTo>
                  <a:lnTo>
                    <a:pt x="7685" y="2270"/>
                  </a:lnTo>
                  <a:lnTo>
                    <a:pt x="7741" y="2196"/>
                  </a:lnTo>
                  <a:lnTo>
                    <a:pt x="7778" y="2103"/>
                  </a:lnTo>
                  <a:lnTo>
                    <a:pt x="7778" y="2047"/>
                  </a:lnTo>
                  <a:lnTo>
                    <a:pt x="7759" y="2010"/>
                  </a:lnTo>
                  <a:lnTo>
                    <a:pt x="7722" y="1954"/>
                  </a:lnTo>
                  <a:lnTo>
                    <a:pt x="7685" y="1917"/>
                  </a:lnTo>
                  <a:lnTo>
                    <a:pt x="7275" y="1582"/>
                  </a:lnTo>
                  <a:lnTo>
                    <a:pt x="6847" y="1303"/>
                  </a:lnTo>
                  <a:lnTo>
                    <a:pt x="6401" y="1042"/>
                  </a:lnTo>
                  <a:lnTo>
                    <a:pt x="5954" y="838"/>
                  </a:lnTo>
                  <a:lnTo>
                    <a:pt x="5489" y="652"/>
                  </a:lnTo>
                  <a:lnTo>
                    <a:pt x="4987" y="503"/>
                  </a:lnTo>
                  <a:lnTo>
                    <a:pt x="4503" y="373"/>
                  </a:lnTo>
                  <a:lnTo>
                    <a:pt x="3982" y="280"/>
                  </a:lnTo>
                  <a:lnTo>
                    <a:pt x="3052" y="131"/>
                  </a:lnTo>
                  <a:lnTo>
                    <a:pt x="2568" y="75"/>
                  </a:lnTo>
                  <a:lnTo>
                    <a:pt x="2084" y="19"/>
                  </a:lnTo>
                  <a:lnTo>
                    <a:pt x="1600"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4" name="Google Shape;3104;p47"/>
            <p:cNvSpPr/>
            <p:nvPr/>
          </p:nvSpPr>
          <p:spPr>
            <a:xfrm>
              <a:off x="5624375" y="4167400"/>
              <a:ext cx="165175" cy="46075"/>
            </a:xfrm>
            <a:custGeom>
              <a:avLst/>
              <a:gdLst/>
              <a:ahLst/>
              <a:cxnLst/>
              <a:rect l="l" t="t" r="r" b="b"/>
              <a:pathLst>
                <a:path w="6607" h="1843" extrusionOk="0">
                  <a:moveTo>
                    <a:pt x="1787" y="1"/>
                  </a:moveTo>
                  <a:lnTo>
                    <a:pt x="1024" y="19"/>
                  </a:lnTo>
                  <a:lnTo>
                    <a:pt x="633" y="38"/>
                  </a:lnTo>
                  <a:lnTo>
                    <a:pt x="187" y="38"/>
                  </a:lnTo>
                  <a:lnTo>
                    <a:pt x="150" y="57"/>
                  </a:lnTo>
                  <a:lnTo>
                    <a:pt x="94" y="75"/>
                  </a:lnTo>
                  <a:lnTo>
                    <a:pt x="57" y="112"/>
                  </a:lnTo>
                  <a:lnTo>
                    <a:pt x="19" y="205"/>
                  </a:lnTo>
                  <a:lnTo>
                    <a:pt x="1" y="299"/>
                  </a:lnTo>
                  <a:lnTo>
                    <a:pt x="19" y="392"/>
                  </a:lnTo>
                  <a:lnTo>
                    <a:pt x="57" y="485"/>
                  </a:lnTo>
                  <a:lnTo>
                    <a:pt x="94" y="522"/>
                  </a:lnTo>
                  <a:lnTo>
                    <a:pt x="150" y="540"/>
                  </a:lnTo>
                  <a:lnTo>
                    <a:pt x="187" y="559"/>
                  </a:lnTo>
                  <a:lnTo>
                    <a:pt x="261" y="578"/>
                  </a:lnTo>
                  <a:lnTo>
                    <a:pt x="1006" y="578"/>
                  </a:lnTo>
                  <a:lnTo>
                    <a:pt x="1750" y="559"/>
                  </a:lnTo>
                  <a:lnTo>
                    <a:pt x="2122" y="559"/>
                  </a:lnTo>
                  <a:lnTo>
                    <a:pt x="2494" y="578"/>
                  </a:lnTo>
                  <a:lnTo>
                    <a:pt x="2885" y="615"/>
                  </a:lnTo>
                  <a:lnTo>
                    <a:pt x="3257" y="671"/>
                  </a:lnTo>
                  <a:lnTo>
                    <a:pt x="3648" y="745"/>
                  </a:lnTo>
                  <a:lnTo>
                    <a:pt x="4039" y="838"/>
                  </a:lnTo>
                  <a:lnTo>
                    <a:pt x="4411" y="950"/>
                  </a:lnTo>
                  <a:lnTo>
                    <a:pt x="4783" y="1080"/>
                  </a:lnTo>
                  <a:lnTo>
                    <a:pt x="5155" y="1229"/>
                  </a:lnTo>
                  <a:lnTo>
                    <a:pt x="5508" y="1396"/>
                  </a:lnTo>
                  <a:lnTo>
                    <a:pt x="5862" y="1582"/>
                  </a:lnTo>
                  <a:lnTo>
                    <a:pt x="6197" y="1787"/>
                  </a:lnTo>
                  <a:lnTo>
                    <a:pt x="6253" y="1824"/>
                  </a:lnTo>
                  <a:lnTo>
                    <a:pt x="6309" y="1824"/>
                  </a:lnTo>
                  <a:lnTo>
                    <a:pt x="6364" y="1843"/>
                  </a:lnTo>
                  <a:lnTo>
                    <a:pt x="6420" y="1824"/>
                  </a:lnTo>
                  <a:lnTo>
                    <a:pt x="6495" y="1768"/>
                  </a:lnTo>
                  <a:lnTo>
                    <a:pt x="6550" y="1694"/>
                  </a:lnTo>
                  <a:lnTo>
                    <a:pt x="6588" y="1601"/>
                  </a:lnTo>
                  <a:lnTo>
                    <a:pt x="6606" y="1508"/>
                  </a:lnTo>
                  <a:lnTo>
                    <a:pt x="6588" y="1452"/>
                  </a:lnTo>
                  <a:lnTo>
                    <a:pt x="6569" y="1415"/>
                  </a:lnTo>
                  <a:lnTo>
                    <a:pt x="6532" y="1359"/>
                  </a:lnTo>
                  <a:lnTo>
                    <a:pt x="6476" y="1322"/>
                  </a:lnTo>
                  <a:lnTo>
                    <a:pt x="6122" y="1099"/>
                  </a:lnTo>
                  <a:lnTo>
                    <a:pt x="5750" y="913"/>
                  </a:lnTo>
                  <a:lnTo>
                    <a:pt x="5378" y="726"/>
                  </a:lnTo>
                  <a:lnTo>
                    <a:pt x="5006" y="578"/>
                  </a:lnTo>
                  <a:lnTo>
                    <a:pt x="4597" y="447"/>
                  </a:lnTo>
                  <a:lnTo>
                    <a:pt x="4206" y="336"/>
                  </a:lnTo>
                  <a:lnTo>
                    <a:pt x="3797" y="243"/>
                  </a:lnTo>
                  <a:lnTo>
                    <a:pt x="3387" y="150"/>
                  </a:lnTo>
                  <a:lnTo>
                    <a:pt x="2997" y="94"/>
                  </a:lnTo>
                  <a:lnTo>
                    <a:pt x="2587" y="38"/>
                  </a:lnTo>
                  <a:lnTo>
                    <a:pt x="2196" y="19"/>
                  </a:lnTo>
                  <a:lnTo>
                    <a:pt x="1787"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5" name="Google Shape;3105;p47"/>
            <p:cNvSpPr/>
            <p:nvPr/>
          </p:nvSpPr>
          <p:spPr>
            <a:xfrm>
              <a:off x="5606250" y="4121350"/>
              <a:ext cx="202825" cy="40025"/>
            </a:xfrm>
            <a:custGeom>
              <a:avLst/>
              <a:gdLst/>
              <a:ahLst/>
              <a:cxnLst/>
              <a:rect l="l" t="t" r="r" b="b"/>
              <a:pathLst>
                <a:path w="8113" h="1601" extrusionOk="0">
                  <a:moveTo>
                    <a:pt x="261" y="1"/>
                  </a:moveTo>
                  <a:lnTo>
                    <a:pt x="205" y="19"/>
                  </a:lnTo>
                  <a:lnTo>
                    <a:pt x="149" y="19"/>
                  </a:lnTo>
                  <a:lnTo>
                    <a:pt x="93" y="57"/>
                  </a:lnTo>
                  <a:lnTo>
                    <a:pt x="56" y="94"/>
                  </a:lnTo>
                  <a:lnTo>
                    <a:pt x="19" y="168"/>
                  </a:lnTo>
                  <a:lnTo>
                    <a:pt x="0" y="280"/>
                  </a:lnTo>
                  <a:lnTo>
                    <a:pt x="19" y="373"/>
                  </a:lnTo>
                  <a:lnTo>
                    <a:pt x="56" y="466"/>
                  </a:lnTo>
                  <a:lnTo>
                    <a:pt x="93" y="503"/>
                  </a:lnTo>
                  <a:lnTo>
                    <a:pt x="149" y="522"/>
                  </a:lnTo>
                  <a:lnTo>
                    <a:pt x="205" y="540"/>
                  </a:lnTo>
                  <a:lnTo>
                    <a:pt x="261" y="540"/>
                  </a:lnTo>
                  <a:lnTo>
                    <a:pt x="1210" y="559"/>
                  </a:lnTo>
                  <a:lnTo>
                    <a:pt x="2159" y="633"/>
                  </a:lnTo>
                  <a:lnTo>
                    <a:pt x="3089" y="726"/>
                  </a:lnTo>
                  <a:lnTo>
                    <a:pt x="4038" y="857"/>
                  </a:lnTo>
                  <a:lnTo>
                    <a:pt x="4987" y="1006"/>
                  </a:lnTo>
                  <a:lnTo>
                    <a:pt x="5917" y="1192"/>
                  </a:lnTo>
                  <a:lnTo>
                    <a:pt x="6847" y="1378"/>
                  </a:lnTo>
                  <a:lnTo>
                    <a:pt x="7778" y="1601"/>
                  </a:lnTo>
                  <a:lnTo>
                    <a:pt x="7889" y="1601"/>
                  </a:lnTo>
                  <a:lnTo>
                    <a:pt x="7945" y="1582"/>
                  </a:lnTo>
                  <a:lnTo>
                    <a:pt x="7982" y="1564"/>
                  </a:lnTo>
                  <a:lnTo>
                    <a:pt x="8057" y="1489"/>
                  </a:lnTo>
                  <a:lnTo>
                    <a:pt x="8094" y="1396"/>
                  </a:lnTo>
                  <a:lnTo>
                    <a:pt x="8113" y="1303"/>
                  </a:lnTo>
                  <a:lnTo>
                    <a:pt x="8076" y="1192"/>
                  </a:lnTo>
                  <a:lnTo>
                    <a:pt x="8057" y="1154"/>
                  </a:lnTo>
                  <a:lnTo>
                    <a:pt x="8020" y="1117"/>
                  </a:lnTo>
                  <a:lnTo>
                    <a:pt x="7964" y="1099"/>
                  </a:lnTo>
                  <a:lnTo>
                    <a:pt x="7908" y="1080"/>
                  </a:lnTo>
                  <a:lnTo>
                    <a:pt x="6978" y="857"/>
                  </a:lnTo>
                  <a:lnTo>
                    <a:pt x="6029" y="652"/>
                  </a:lnTo>
                  <a:lnTo>
                    <a:pt x="5080" y="485"/>
                  </a:lnTo>
                  <a:lnTo>
                    <a:pt x="4112" y="317"/>
                  </a:lnTo>
                  <a:lnTo>
                    <a:pt x="3145" y="187"/>
                  </a:lnTo>
                  <a:lnTo>
                    <a:pt x="2177" y="94"/>
                  </a:lnTo>
                  <a:lnTo>
                    <a:pt x="1228" y="38"/>
                  </a:lnTo>
                  <a:lnTo>
                    <a:pt x="261"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6" name="Google Shape;3106;p47"/>
            <p:cNvSpPr/>
            <p:nvPr/>
          </p:nvSpPr>
          <p:spPr>
            <a:xfrm>
              <a:off x="5683450" y="4094375"/>
              <a:ext cx="75400" cy="13975"/>
            </a:xfrm>
            <a:custGeom>
              <a:avLst/>
              <a:gdLst/>
              <a:ahLst/>
              <a:cxnLst/>
              <a:rect l="l" t="t" r="r" b="b"/>
              <a:pathLst>
                <a:path w="3016" h="559" extrusionOk="0">
                  <a:moveTo>
                    <a:pt x="1508" y="1"/>
                  </a:moveTo>
                  <a:lnTo>
                    <a:pt x="261" y="19"/>
                  </a:lnTo>
                  <a:lnTo>
                    <a:pt x="206" y="19"/>
                  </a:lnTo>
                  <a:lnTo>
                    <a:pt x="150" y="38"/>
                  </a:lnTo>
                  <a:lnTo>
                    <a:pt x="113" y="75"/>
                  </a:lnTo>
                  <a:lnTo>
                    <a:pt x="75" y="94"/>
                  </a:lnTo>
                  <a:lnTo>
                    <a:pt x="20" y="187"/>
                  </a:lnTo>
                  <a:lnTo>
                    <a:pt x="1" y="280"/>
                  </a:lnTo>
                  <a:lnTo>
                    <a:pt x="20" y="391"/>
                  </a:lnTo>
                  <a:lnTo>
                    <a:pt x="75" y="466"/>
                  </a:lnTo>
                  <a:lnTo>
                    <a:pt x="113" y="503"/>
                  </a:lnTo>
                  <a:lnTo>
                    <a:pt x="150" y="540"/>
                  </a:lnTo>
                  <a:lnTo>
                    <a:pt x="206" y="540"/>
                  </a:lnTo>
                  <a:lnTo>
                    <a:pt x="261" y="559"/>
                  </a:lnTo>
                  <a:lnTo>
                    <a:pt x="1508" y="540"/>
                  </a:lnTo>
                  <a:lnTo>
                    <a:pt x="2141" y="540"/>
                  </a:lnTo>
                  <a:lnTo>
                    <a:pt x="2755" y="559"/>
                  </a:lnTo>
                  <a:lnTo>
                    <a:pt x="2811" y="559"/>
                  </a:lnTo>
                  <a:lnTo>
                    <a:pt x="2866" y="540"/>
                  </a:lnTo>
                  <a:lnTo>
                    <a:pt x="2904" y="503"/>
                  </a:lnTo>
                  <a:lnTo>
                    <a:pt x="2941" y="484"/>
                  </a:lnTo>
                  <a:lnTo>
                    <a:pt x="2997" y="391"/>
                  </a:lnTo>
                  <a:lnTo>
                    <a:pt x="3015" y="298"/>
                  </a:lnTo>
                  <a:lnTo>
                    <a:pt x="2997" y="205"/>
                  </a:lnTo>
                  <a:lnTo>
                    <a:pt x="2941" y="112"/>
                  </a:lnTo>
                  <a:lnTo>
                    <a:pt x="2904" y="75"/>
                  </a:lnTo>
                  <a:lnTo>
                    <a:pt x="2866" y="38"/>
                  </a:lnTo>
                  <a:lnTo>
                    <a:pt x="2811" y="19"/>
                  </a:lnTo>
                  <a:lnTo>
                    <a:pt x="2755" y="19"/>
                  </a:lnTo>
                  <a:lnTo>
                    <a:pt x="2141"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107" name="Google Shape;3107;p47"/>
          <p:cNvGrpSpPr/>
          <p:nvPr/>
        </p:nvGrpSpPr>
        <p:grpSpPr>
          <a:xfrm flipH="1">
            <a:off x="2696479" y="2998405"/>
            <a:ext cx="245856" cy="244739"/>
            <a:chOff x="5546700" y="4021800"/>
            <a:chExt cx="307975" cy="306575"/>
          </a:xfrm>
        </p:grpSpPr>
        <p:sp>
          <p:nvSpPr>
            <p:cNvPr id="3108" name="Google Shape;3108;p47"/>
            <p:cNvSpPr/>
            <p:nvPr/>
          </p:nvSpPr>
          <p:spPr>
            <a:xfrm>
              <a:off x="5546700" y="4021800"/>
              <a:ext cx="307975" cy="306575"/>
            </a:xfrm>
            <a:custGeom>
              <a:avLst/>
              <a:gdLst/>
              <a:ahLst/>
              <a:cxnLst/>
              <a:rect l="l" t="t" r="r" b="b"/>
              <a:pathLst>
                <a:path w="12319" h="12263" extrusionOk="0">
                  <a:moveTo>
                    <a:pt x="7778" y="578"/>
                  </a:moveTo>
                  <a:lnTo>
                    <a:pt x="7797" y="596"/>
                  </a:lnTo>
                  <a:lnTo>
                    <a:pt x="8057" y="2103"/>
                  </a:lnTo>
                  <a:lnTo>
                    <a:pt x="8299" y="3611"/>
                  </a:lnTo>
                  <a:lnTo>
                    <a:pt x="8336" y="3834"/>
                  </a:lnTo>
                  <a:lnTo>
                    <a:pt x="8932" y="3890"/>
                  </a:lnTo>
                  <a:lnTo>
                    <a:pt x="11574" y="4150"/>
                  </a:lnTo>
                  <a:lnTo>
                    <a:pt x="11630" y="4169"/>
                  </a:lnTo>
                  <a:lnTo>
                    <a:pt x="11686" y="4206"/>
                  </a:lnTo>
                  <a:lnTo>
                    <a:pt x="11723" y="4262"/>
                  </a:lnTo>
                  <a:lnTo>
                    <a:pt x="11741" y="4299"/>
                  </a:lnTo>
                  <a:lnTo>
                    <a:pt x="11741" y="4336"/>
                  </a:lnTo>
                  <a:lnTo>
                    <a:pt x="11704" y="4373"/>
                  </a:lnTo>
                  <a:lnTo>
                    <a:pt x="8969" y="5695"/>
                  </a:lnTo>
                  <a:lnTo>
                    <a:pt x="9006" y="5918"/>
                  </a:lnTo>
                  <a:lnTo>
                    <a:pt x="9192" y="6904"/>
                  </a:lnTo>
                  <a:lnTo>
                    <a:pt x="9360" y="7909"/>
                  </a:lnTo>
                  <a:lnTo>
                    <a:pt x="9657" y="9881"/>
                  </a:lnTo>
                  <a:lnTo>
                    <a:pt x="9899" y="11444"/>
                  </a:lnTo>
                  <a:lnTo>
                    <a:pt x="9899" y="11518"/>
                  </a:lnTo>
                  <a:lnTo>
                    <a:pt x="9881" y="11574"/>
                  </a:lnTo>
                  <a:lnTo>
                    <a:pt x="9844" y="11630"/>
                  </a:lnTo>
                  <a:lnTo>
                    <a:pt x="9806" y="11667"/>
                  </a:lnTo>
                  <a:lnTo>
                    <a:pt x="9750" y="11686"/>
                  </a:lnTo>
                  <a:lnTo>
                    <a:pt x="9713" y="11667"/>
                  </a:lnTo>
                  <a:lnTo>
                    <a:pt x="9676" y="11667"/>
                  </a:lnTo>
                  <a:lnTo>
                    <a:pt x="9620" y="11630"/>
                  </a:lnTo>
                  <a:lnTo>
                    <a:pt x="8597" y="10644"/>
                  </a:lnTo>
                  <a:lnTo>
                    <a:pt x="7573" y="9639"/>
                  </a:lnTo>
                  <a:lnTo>
                    <a:pt x="6587" y="8597"/>
                  </a:lnTo>
                  <a:lnTo>
                    <a:pt x="5601" y="7555"/>
                  </a:lnTo>
                  <a:lnTo>
                    <a:pt x="5452" y="7388"/>
                  </a:lnTo>
                  <a:lnTo>
                    <a:pt x="5266" y="7481"/>
                  </a:lnTo>
                  <a:lnTo>
                    <a:pt x="801" y="9621"/>
                  </a:lnTo>
                  <a:lnTo>
                    <a:pt x="726" y="9639"/>
                  </a:lnTo>
                  <a:lnTo>
                    <a:pt x="670" y="9621"/>
                  </a:lnTo>
                  <a:lnTo>
                    <a:pt x="633" y="9583"/>
                  </a:lnTo>
                  <a:lnTo>
                    <a:pt x="596" y="9565"/>
                  </a:lnTo>
                  <a:lnTo>
                    <a:pt x="577" y="9528"/>
                  </a:lnTo>
                  <a:lnTo>
                    <a:pt x="577" y="9490"/>
                  </a:lnTo>
                  <a:lnTo>
                    <a:pt x="577" y="9453"/>
                  </a:lnTo>
                  <a:lnTo>
                    <a:pt x="615" y="9416"/>
                  </a:lnTo>
                  <a:lnTo>
                    <a:pt x="1433" y="8560"/>
                  </a:lnTo>
                  <a:lnTo>
                    <a:pt x="2233" y="7685"/>
                  </a:lnTo>
                  <a:lnTo>
                    <a:pt x="3033" y="6792"/>
                  </a:lnTo>
                  <a:lnTo>
                    <a:pt x="3815" y="5862"/>
                  </a:lnTo>
                  <a:lnTo>
                    <a:pt x="3964" y="5676"/>
                  </a:lnTo>
                  <a:lnTo>
                    <a:pt x="3815" y="5490"/>
                  </a:lnTo>
                  <a:lnTo>
                    <a:pt x="2978" y="4485"/>
                  </a:lnTo>
                  <a:lnTo>
                    <a:pt x="2196" y="3499"/>
                  </a:lnTo>
                  <a:lnTo>
                    <a:pt x="2159" y="3443"/>
                  </a:lnTo>
                  <a:lnTo>
                    <a:pt x="2140" y="3369"/>
                  </a:lnTo>
                  <a:lnTo>
                    <a:pt x="2140" y="3294"/>
                  </a:lnTo>
                  <a:lnTo>
                    <a:pt x="2178" y="3238"/>
                  </a:lnTo>
                  <a:lnTo>
                    <a:pt x="2196" y="3220"/>
                  </a:lnTo>
                  <a:lnTo>
                    <a:pt x="2233" y="3220"/>
                  </a:lnTo>
                  <a:lnTo>
                    <a:pt x="5620" y="3555"/>
                  </a:lnTo>
                  <a:lnTo>
                    <a:pt x="5731" y="3425"/>
                  </a:lnTo>
                  <a:lnTo>
                    <a:pt x="6252" y="2699"/>
                  </a:lnTo>
                  <a:lnTo>
                    <a:pt x="6736" y="2010"/>
                  </a:lnTo>
                  <a:lnTo>
                    <a:pt x="7220" y="1303"/>
                  </a:lnTo>
                  <a:lnTo>
                    <a:pt x="7685" y="615"/>
                  </a:lnTo>
                  <a:lnTo>
                    <a:pt x="7704" y="596"/>
                  </a:lnTo>
                  <a:lnTo>
                    <a:pt x="7741" y="578"/>
                  </a:lnTo>
                  <a:close/>
                  <a:moveTo>
                    <a:pt x="7704" y="1"/>
                  </a:moveTo>
                  <a:lnTo>
                    <a:pt x="7592" y="19"/>
                  </a:lnTo>
                  <a:lnTo>
                    <a:pt x="7499" y="57"/>
                  </a:lnTo>
                  <a:lnTo>
                    <a:pt x="7406" y="94"/>
                  </a:lnTo>
                  <a:lnTo>
                    <a:pt x="7332" y="150"/>
                  </a:lnTo>
                  <a:lnTo>
                    <a:pt x="7257" y="224"/>
                  </a:lnTo>
                  <a:lnTo>
                    <a:pt x="7201" y="299"/>
                  </a:lnTo>
                  <a:lnTo>
                    <a:pt x="6755" y="950"/>
                  </a:lnTo>
                  <a:lnTo>
                    <a:pt x="6308" y="1620"/>
                  </a:lnTo>
                  <a:lnTo>
                    <a:pt x="5843" y="2271"/>
                  </a:lnTo>
                  <a:lnTo>
                    <a:pt x="5359" y="2959"/>
                  </a:lnTo>
                  <a:lnTo>
                    <a:pt x="2289" y="2643"/>
                  </a:lnTo>
                  <a:lnTo>
                    <a:pt x="2103" y="2643"/>
                  </a:lnTo>
                  <a:lnTo>
                    <a:pt x="2010" y="2662"/>
                  </a:lnTo>
                  <a:lnTo>
                    <a:pt x="1917" y="2699"/>
                  </a:lnTo>
                  <a:lnTo>
                    <a:pt x="1843" y="2755"/>
                  </a:lnTo>
                  <a:lnTo>
                    <a:pt x="1787" y="2811"/>
                  </a:lnTo>
                  <a:lnTo>
                    <a:pt x="1712" y="2885"/>
                  </a:lnTo>
                  <a:lnTo>
                    <a:pt x="1657" y="2959"/>
                  </a:lnTo>
                  <a:lnTo>
                    <a:pt x="1619" y="3071"/>
                  </a:lnTo>
                  <a:lnTo>
                    <a:pt x="1582" y="3183"/>
                  </a:lnTo>
                  <a:lnTo>
                    <a:pt x="1563" y="3294"/>
                  </a:lnTo>
                  <a:lnTo>
                    <a:pt x="1582" y="3406"/>
                  </a:lnTo>
                  <a:lnTo>
                    <a:pt x="1582" y="3536"/>
                  </a:lnTo>
                  <a:lnTo>
                    <a:pt x="1619" y="3648"/>
                  </a:lnTo>
                  <a:lnTo>
                    <a:pt x="1675" y="3741"/>
                  </a:lnTo>
                  <a:lnTo>
                    <a:pt x="1731" y="3852"/>
                  </a:lnTo>
                  <a:lnTo>
                    <a:pt x="2457" y="4764"/>
                  </a:lnTo>
                  <a:lnTo>
                    <a:pt x="3219" y="5676"/>
                  </a:lnTo>
                  <a:lnTo>
                    <a:pt x="2475" y="6550"/>
                  </a:lnTo>
                  <a:lnTo>
                    <a:pt x="1731" y="7388"/>
                  </a:lnTo>
                  <a:lnTo>
                    <a:pt x="968" y="8206"/>
                  </a:lnTo>
                  <a:lnTo>
                    <a:pt x="205" y="9007"/>
                  </a:lnTo>
                  <a:lnTo>
                    <a:pt x="131" y="9100"/>
                  </a:lnTo>
                  <a:lnTo>
                    <a:pt x="56" y="9211"/>
                  </a:lnTo>
                  <a:lnTo>
                    <a:pt x="19" y="9323"/>
                  </a:lnTo>
                  <a:lnTo>
                    <a:pt x="1" y="9435"/>
                  </a:lnTo>
                  <a:lnTo>
                    <a:pt x="1" y="9565"/>
                  </a:lnTo>
                  <a:lnTo>
                    <a:pt x="19" y="9676"/>
                  </a:lnTo>
                  <a:lnTo>
                    <a:pt x="56" y="9788"/>
                  </a:lnTo>
                  <a:lnTo>
                    <a:pt x="131" y="9900"/>
                  </a:lnTo>
                  <a:lnTo>
                    <a:pt x="205" y="9993"/>
                  </a:lnTo>
                  <a:lnTo>
                    <a:pt x="317" y="10067"/>
                  </a:lnTo>
                  <a:lnTo>
                    <a:pt x="428" y="10142"/>
                  </a:lnTo>
                  <a:lnTo>
                    <a:pt x="540" y="10179"/>
                  </a:lnTo>
                  <a:lnTo>
                    <a:pt x="670" y="10197"/>
                  </a:lnTo>
                  <a:lnTo>
                    <a:pt x="801" y="10197"/>
                  </a:lnTo>
                  <a:lnTo>
                    <a:pt x="931" y="10179"/>
                  </a:lnTo>
                  <a:lnTo>
                    <a:pt x="1042" y="10142"/>
                  </a:lnTo>
                  <a:lnTo>
                    <a:pt x="5322" y="8095"/>
                  </a:lnTo>
                  <a:lnTo>
                    <a:pt x="6271" y="9118"/>
                  </a:lnTo>
                  <a:lnTo>
                    <a:pt x="7239" y="10123"/>
                  </a:lnTo>
                  <a:lnTo>
                    <a:pt x="8225" y="11091"/>
                  </a:lnTo>
                  <a:lnTo>
                    <a:pt x="9229" y="12039"/>
                  </a:lnTo>
                  <a:lnTo>
                    <a:pt x="9341" y="12133"/>
                  </a:lnTo>
                  <a:lnTo>
                    <a:pt x="9471" y="12207"/>
                  </a:lnTo>
                  <a:lnTo>
                    <a:pt x="9602" y="12244"/>
                  </a:lnTo>
                  <a:lnTo>
                    <a:pt x="9732" y="12263"/>
                  </a:lnTo>
                  <a:lnTo>
                    <a:pt x="9899" y="12226"/>
                  </a:lnTo>
                  <a:lnTo>
                    <a:pt x="10067" y="12170"/>
                  </a:lnTo>
                  <a:lnTo>
                    <a:pt x="10160" y="12114"/>
                  </a:lnTo>
                  <a:lnTo>
                    <a:pt x="10253" y="12021"/>
                  </a:lnTo>
                  <a:lnTo>
                    <a:pt x="10327" y="11928"/>
                  </a:lnTo>
                  <a:lnTo>
                    <a:pt x="10402" y="11835"/>
                  </a:lnTo>
                  <a:lnTo>
                    <a:pt x="10439" y="11723"/>
                  </a:lnTo>
                  <a:lnTo>
                    <a:pt x="10458" y="11593"/>
                  </a:lnTo>
                  <a:lnTo>
                    <a:pt x="10476" y="11481"/>
                  </a:lnTo>
                  <a:lnTo>
                    <a:pt x="10458" y="11351"/>
                  </a:lnTo>
                  <a:lnTo>
                    <a:pt x="10234" y="9807"/>
                  </a:lnTo>
                  <a:lnTo>
                    <a:pt x="9955" y="7927"/>
                  </a:lnTo>
                  <a:lnTo>
                    <a:pt x="9788" y="6978"/>
                  </a:lnTo>
                  <a:lnTo>
                    <a:pt x="9620" y="6029"/>
                  </a:lnTo>
                  <a:lnTo>
                    <a:pt x="11946" y="4894"/>
                  </a:lnTo>
                  <a:lnTo>
                    <a:pt x="12039" y="4839"/>
                  </a:lnTo>
                  <a:lnTo>
                    <a:pt x="12132" y="4783"/>
                  </a:lnTo>
                  <a:lnTo>
                    <a:pt x="12188" y="4690"/>
                  </a:lnTo>
                  <a:lnTo>
                    <a:pt x="12244" y="4615"/>
                  </a:lnTo>
                  <a:lnTo>
                    <a:pt x="12281" y="4522"/>
                  </a:lnTo>
                  <a:lnTo>
                    <a:pt x="12318" y="4411"/>
                  </a:lnTo>
                  <a:lnTo>
                    <a:pt x="12318" y="4318"/>
                  </a:lnTo>
                  <a:lnTo>
                    <a:pt x="12300" y="4206"/>
                  </a:lnTo>
                  <a:lnTo>
                    <a:pt x="12281" y="4094"/>
                  </a:lnTo>
                  <a:lnTo>
                    <a:pt x="12225" y="3964"/>
                  </a:lnTo>
                  <a:lnTo>
                    <a:pt x="12151" y="3871"/>
                  </a:lnTo>
                  <a:lnTo>
                    <a:pt x="12076" y="3778"/>
                  </a:lnTo>
                  <a:lnTo>
                    <a:pt x="11983" y="3704"/>
                  </a:lnTo>
                  <a:lnTo>
                    <a:pt x="11872" y="3648"/>
                  </a:lnTo>
                  <a:lnTo>
                    <a:pt x="11760" y="3592"/>
                  </a:lnTo>
                  <a:lnTo>
                    <a:pt x="11630" y="3573"/>
                  </a:lnTo>
                  <a:lnTo>
                    <a:pt x="8988" y="3313"/>
                  </a:lnTo>
                  <a:lnTo>
                    <a:pt x="8839" y="3294"/>
                  </a:lnTo>
                  <a:lnTo>
                    <a:pt x="8615" y="1899"/>
                  </a:lnTo>
                  <a:lnTo>
                    <a:pt x="8374" y="503"/>
                  </a:lnTo>
                  <a:lnTo>
                    <a:pt x="8355" y="410"/>
                  </a:lnTo>
                  <a:lnTo>
                    <a:pt x="8318" y="317"/>
                  </a:lnTo>
                  <a:lnTo>
                    <a:pt x="8262" y="243"/>
                  </a:lnTo>
                  <a:lnTo>
                    <a:pt x="8206" y="187"/>
                  </a:lnTo>
                  <a:lnTo>
                    <a:pt x="8150" y="131"/>
                  </a:lnTo>
                  <a:lnTo>
                    <a:pt x="8076" y="75"/>
                  </a:lnTo>
                  <a:lnTo>
                    <a:pt x="8001" y="38"/>
                  </a:lnTo>
                  <a:lnTo>
                    <a:pt x="7908" y="19"/>
                  </a:lnTo>
                  <a:lnTo>
                    <a:pt x="7797"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9" name="Google Shape;3109;p47"/>
            <p:cNvSpPr/>
            <p:nvPr/>
          </p:nvSpPr>
          <p:spPr>
            <a:xfrm>
              <a:off x="5601600" y="4193925"/>
              <a:ext cx="194450" cy="59100"/>
            </a:xfrm>
            <a:custGeom>
              <a:avLst/>
              <a:gdLst/>
              <a:ahLst/>
              <a:cxnLst/>
              <a:rect l="l" t="t" r="r" b="b"/>
              <a:pathLst>
                <a:path w="7778" h="2364" extrusionOk="0">
                  <a:moveTo>
                    <a:pt x="1600" y="0"/>
                  </a:moveTo>
                  <a:lnTo>
                    <a:pt x="1117" y="19"/>
                  </a:lnTo>
                  <a:lnTo>
                    <a:pt x="651" y="56"/>
                  </a:lnTo>
                  <a:lnTo>
                    <a:pt x="428" y="93"/>
                  </a:lnTo>
                  <a:lnTo>
                    <a:pt x="186" y="149"/>
                  </a:lnTo>
                  <a:lnTo>
                    <a:pt x="130" y="168"/>
                  </a:lnTo>
                  <a:lnTo>
                    <a:pt x="93" y="186"/>
                  </a:lnTo>
                  <a:lnTo>
                    <a:pt x="56" y="224"/>
                  </a:lnTo>
                  <a:lnTo>
                    <a:pt x="19" y="261"/>
                  </a:lnTo>
                  <a:lnTo>
                    <a:pt x="0" y="354"/>
                  </a:lnTo>
                  <a:lnTo>
                    <a:pt x="0" y="466"/>
                  </a:lnTo>
                  <a:lnTo>
                    <a:pt x="56" y="559"/>
                  </a:lnTo>
                  <a:lnTo>
                    <a:pt x="130" y="633"/>
                  </a:lnTo>
                  <a:lnTo>
                    <a:pt x="168" y="652"/>
                  </a:lnTo>
                  <a:lnTo>
                    <a:pt x="223" y="670"/>
                  </a:lnTo>
                  <a:lnTo>
                    <a:pt x="335" y="670"/>
                  </a:lnTo>
                  <a:lnTo>
                    <a:pt x="763" y="577"/>
                  </a:lnTo>
                  <a:lnTo>
                    <a:pt x="1191" y="540"/>
                  </a:lnTo>
                  <a:lnTo>
                    <a:pt x="1638" y="540"/>
                  </a:lnTo>
                  <a:lnTo>
                    <a:pt x="2084" y="559"/>
                  </a:lnTo>
                  <a:lnTo>
                    <a:pt x="2531" y="596"/>
                  </a:lnTo>
                  <a:lnTo>
                    <a:pt x="2977" y="652"/>
                  </a:lnTo>
                  <a:lnTo>
                    <a:pt x="3833" y="800"/>
                  </a:lnTo>
                  <a:lnTo>
                    <a:pt x="4317" y="875"/>
                  </a:lnTo>
                  <a:lnTo>
                    <a:pt x="4782" y="1005"/>
                  </a:lnTo>
                  <a:lnTo>
                    <a:pt x="5229" y="1135"/>
                  </a:lnTo>
                  <a:lnTo>
                    <a:pt x="5675" y="1303"/>
                  </a:lnTo>
                  <a:lnTo>
                    <a:pt x="6103" y="1489"/>
                  </a:lnTo>
                  <a:lnTo>
                    <a:pt x="6512" y="1731"/>
                  </a:lnTo>
                  <a:lnTo>
                    <a:pt x="6922" y="1991"/>
                  </a:lnTo>
                  <a:lnTo>
                    <a:pt x="7294" y="2289"/>
                  </a:lnTo>
                  <a:lnTo>
                    <a:pt x="7350" y="2326"/>
                  </a:lnTo>
                  <a:lnTo>
                    <a:pt x="7406" y="2345"/>
                  </a:lnTo>
                  <a:lnTo>
                    <a:pt x="7517" y="2363"/>
                  </a:lnTo>
                  <a:lnTo>
                    <a:pt x="7610" y="2326"/>
                  </a:lnTo>
                  <a:lnTo>
                    <a:pt x="7685" y="2270"/>
                  </a:lnTo>
                  <a:lnTo>
                    <a:pt x="7741" y="2196"/>
                  </a:lnTo>
                  <a:lnTo>
                    <a:pt x="7778" y="2103"/>
                  </a:lnTo>
                  <a:lnTo>
                    <a:pt x="7778" y="2047"/>
                  </a:lnTo>
                  <a:lnTo>
                    <a:pt x="7759" y="2010"/>
                  </a:lnTo>
                  <a:lnTo>
                    <a:pt x="7722" y="1954"/>
                  </a:lnTo>
                  <a:lnTo>
                    <a:pt x="7685" y="1917"/>
                  </a:lnTo>
                  <a:lnTo>
                    <a:pt x="7275" y="1582"/>
                  </a:lnTo>
                  <a:lnTo>
                    <a:pt x="6847" y="1303"/>
                  </a:lnTo>
                  <a:lnTo>
                    <a:pt x="6401" y="1042"/>
                  </a:lnTo>
                  <a:lnTo>
                    <a:pt x="5954" y="838"/>
                  </a:lnTo>
                  <a:lnTo>
                    <a:pt x="5489" y="652"/>
                  </a:lnTo>
                  <a:lnTo>
                    <a:pt x="4987" y="503"/>
                  </a:lnTo>
                  <a:lnTo>
                    <a:pt x="4503" y="373"/>
                  </a:lnTo>
                  <a:lnTo>
                    <a:pt x="3982" y="280"/>
                  </a:lnTo>
                  <a:lnTo>
                    <a:pt x="3052" y="131"/>
                  </a:lnTo>
                  <a:lnTo>
                    <a:pt x="2568" y="75"/>
                  </a:lnTo>
                  <a:lnTo>
                    <a:pt x="2084" y="19"/>
                  </a:lnTo>
                  <a:lnTo>
                    <a:pt x="1600"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0" name="Google Shape;3110;p47"/>
            <p:cNvSpPr/>
            <p:nvPr/>
          </p:nvSpPr>
          <p:spPr>
            <a:xfrm>
              <a:off x="5624375" y="4167400"/>
              <a:ext cx="165175" cy="46075"/>
            </a:xfrm>
            <a:custGeom>
              <a:avLst/>
              <a:gdLst/>
              <a:ahLst/>
              <a:cxnLst/>
              <a:rect l="l" t="t" r="r" b="b"/>
              <a:pathLst>
                <a:path w="6607" h="1843" extrusionOk="0">
                  <a:moveTo>
                    <a:pt x="1787" y="1"/>
                  </a:moveTo>
                  <a:lnTo>
                    <a:pt x="1024" y="19"/>
                  </a:lnTo>
                  <a:lnTo>
                    <a:pt x="633" y="38"/>
                  </a:lnTo>
                  <a:lnTo>
                    <a:pt x="187" y="38"/>
                  </a:lnTo>
                  <a:lnTo>
                    <a:pt x="150" y="57"/>
                  </a:lnTo>
                  <a:lnTo>
                    <a:pt x="94" y="75"/>
                  </a:lnTo>
                  <a:lnTo>
                    <a:pt x="57" y="112"/>
                  </a:lnTo>
                  <a:lnTo>
                    <a:pt x="19" y="205"/>
                  </a:lnTo>
                  <a:lnTo>
                    <a:pt x="1" y="299"/>
                  </a:lnTo>
                  <a:lnTo>
                    <a:pt x="19" y="392"/>
                  </a:lnTo>
                  <a:lnTo>
                    <a:pt x="57" y="485"/>
                  </a:lnTo>
                  <a:lnTo>
                    <a:pt x="94" y="522"/>
                  </a:lnTo>
                  <a:lnTo>
                    <a:pt x="150" y="540"/>
                  </a:lnTo>
                  <a:lnTo>
                    <a:pt x="187" y="559"/>
                  </a:lnTo>
                  <a:lnTo>
                    <a:pt x="261" y="578"/>
                  </a:lnTo>
                  <a:lnTo>
                    <a:pt x="1006" y="578"/>
                  </a:lnTo>
                  <a:lnTo>
                    <a:pt x="1750" y="559"/>
                  </a:lnTo>
                  <a:lnTo>
                    <a:pt x="2122" y="559"/>
                  </a:lnTo>
                  <a:lnTo>
                    <a:pt x="2494" y="578"/>
                  </a:lnTo>
                  <a:lnTo>
                    <a:pt x="2885" y="615"/>
                  </a:lnTo>
                  <a:lnTo>
                    <a:pt x="3257" y="671"/>
                  </a:lnTo>
                  <a:lnTo>
                    <a:pt x="3648" y="745"/>
                  </a:lnTo>
                  <a:lnTo>
                    <a:pt x="4039" y="838"/>
                  </a:lnTo>
                  <a:lnTo>
                    <a:pt x="4411" y="950"/>
                  </a:lnTo>
                  <a:lnTo>
                    <a:pt x="4783" y="1080"/>
                  </a:lnTo>
                  <a:lnTo>
                    <a:pt x="5155" y="1229"/>
                  </a:lnTo>
                  <a:lnTo>
                    <a:pt x="5508" y="1396"/>
                  </a:lnTo>
                  <a:lnTo>
                    <a:pt x="5862" y="1582"/>
                  </a:lnTo>
                  <a:lnTo>
                    <a:pt x="6197" y="1787"/>
                  </a:lnTo>
                  <a:lnTo>
                    <a:pt x="6253" y="1824"/>
                  </a:lnTo>
                  <a:lnTo>
                    <a:pt x="6309" y="1824"/>
                  </a:lnTo>
                  <a:lnTo>
                    <a:pt x="6364" y="1843"/>
                  </a:lnTo>
                  <a:lnTo>
                    <a:pt x="6420" y="1824"/>
                  </a:lnTo>
                  <a:lnTo>
                    <a:pt x="6495" y="1768"/>
                  </a:lnTo>
                  <a:lnTo>
                    <a:pt x="6550" y="1694"/>
                  </a:lnTo>
                  <a:lnTo>
                    <a:pt x="6588" y="1601"/>
                  </a:lnTo>
                  <a:lnTo>
                    <a:pt x="6606" y="1508"/>
                  </a:lnTo>
                  <a:lnTo>
                    <a:pt x="6588" y="1452"/>
                  </a:lnTo>
                  <a:lnTo>
                    <a:pt x="6569" y="1415"/>
                  </a:lnTo>
                  <a:lnTo>
                    <a:pt x="6532" y="1359"/>
                  </a:lnTo>
                  <a:lnTo>
                    <a:pt x="6476" y="1322"/>
                  </a:lnTo>
                  <a:lnTo>
                    <a:pt x="6122" y="1099"/>
                  </a:lnTo>
                  <a:lnTo>
                    <a:pt x="5750" y="913"/>
                  </a:lnTo>
                  <a:lnTo>
                    <a:pt x="5378" y="726"/>
                  </a:lnTo>
                  <a:lnTo>
                    <a:pt x="5006" y="578"/>
                  </a:lnTo>
                  <a:lnTo>
                    <a:pt x="4597" y="447"/>
                  </a:lnTo>
                  <a:lnTo>
                    <a:pt x="4206" y="336"/>
                  </a:lnTo>
                  <a:lnTo>
                    <a:pt x="3797" y="243"/>
                  </a:lnTo>
                  <a:lnTo>
                    <a:pt x="3387" y="150"/>
                  </a:lnTo>
                  <a:lnTo>
                    <a:pt x="2997" y="94"/>
                  </a:lnTo>
                  <a:lnTo>
                    <a:pt x="2587" y="38"/>
                  </a:lnTo>
                  <a:lnTo>
                    <a:pt x="2196" y="19"/>
                  </a:lnTo>
                  <a:lnTo>
                    <a:pt x="1787"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1" name="Google Shape;3111;p47"/>
            <p:cNvSpPr/>
            <p:nvPr/>
          </p:nvSpPr>
          <p:spPr>
            <a:xfrm>
              <a:off x="5606250" y="4121350"/>
              <a:ext cx="202825" cy="40025"/>
            </a:xfrm>
            <a:custGeom>
              <a:avLst/>
              <a:gdLst/>
              <a:ahLst/>
              <a:cxnLst/>
              <a:rect l="l" t="t" r="r" b="b"/>
              <a:pathLst>
                <a:path w="8113" h="1601" extrusionOk="0">
                  <a:moveTo>
                    <a:pt x="261" y="1"/>
                  </a:moveTo>
                  <a:lnTo>
                    <a:pt x="205" y="19"/>
                  </a:lnTo>
                  <a:lnTo>
                    <a:pt x="149" y="19"/>
                  </a:lnTo>
                  <a:lnTo>
                    <a:pt x="93" y="57"/>
                  </a:lnTo>
                  <a:lnTo>
                    <a:pt x="56" y="94"/>
                  </a:lnTo>
                  <a:lnTo>
                    <a:pt x="19" y="168"/>
                  </a:lnTo>
                  <a:lnTo>
                    <a:pt x="0" y="280"/>
                  </a:lnTo>
                  <a:lnTo>
                    <a:pt x="19" y="373"/>
                  </a:lnTo>
                  <a:lnTo>
                    <a:pt x="56" y="466"/>
                  </a:lnTo>
                  <a:lnTo>
                    <a:pt x="93" y="503"/>
                  </a:lnTo>
                  <a:lnTo>
                    <a:pt x="149" y="522"/>
                  </a:lnTo>
                  <a:lnTo>
                    <a:pt x="205" y="540"/>
                  </a:lnTo>
                  <a:lnTo>
                    <a:pt x="261" y="540"/>
                  </a:lnTo>
                  <a:lnTo>
                    <a:pt x="1210" y="559"/>
                  </a:lnTo>
                  <a:lnTo>
                    <a:pt x="2159" y="633"/>
                  </a:lnTo>
                  <a:lnTo>
                    <a:pt x="3089" y="726"/>
                  </a:lnTo>
                  <a:lnTo>
                    <a:pt x="4038" y="857"/>
                  </a:lnTo>
                  <a:lnTo>
                    <a:pt x="4987" y="1006"/>
                  </a:lnTo>
                  <a:lnTo>
                    <a:pt x="5917" y="1192"/>
                  </a:lnTo>
                  <a:lnTo>
                    <a:pt x="6847" y="1378"/>
                  </a:lnTo>
                  <a:lnTo>
                    <a:pt x="7778" y="1601"/>
                  </a:lnTo>
                  <a:lnTo>
                    <a:pt x="7889" y="1601"/>
                  </a:lnTo>
                  <a:lnTo>
                    <a:pt x="7945" y="1582"/>
                  </a:lnTo>
                  <a:lnTo>
                    <a:pt x="7982" y="1564"/>
                  </a:lnTo>
                  <a:lnTo>
                    <a:pt x="8057" y="1489"/>
                  </a:lnTo>
                  <a:lnTo>
                    <a:pt x="8094" y="1396"/>
                  </a:lnTo>
                  <a:lnTo>
                    <a:pt x="8113" y="1303"/>
                  </a:lnTo>
                  <a:lnTo>
                    <a:pt x="8076" y="1192"/>
                  </a:lnTo>
                  <a:lnTo>
                    <a:pt x="8057" y="1154"/>
                  </a:lnTo>
                  <a:lnTo>
                    <a:pt x="8020" y="1117"/>
                  </a:lnTo>
                  <a:lnTo>
                    <a:pt x="7964" y="1099"/>
                  </a:lnTo>
                  <a:lnTo>
                    <a:pt x="7908" y="1080"/>
                  </a:lnTo>
                  <a:lnTo>
                    <a:pt x="6978" y="857"/>
                  </a:lnTo>
                  <a:lnTo>
                    <a:pt x="6029" y="652"/>
                  </a:lnTo>
                  <a:lnTo>
                    <a:pt x="5080" y="485"/>
                  </a:lnTo>
                  <a:lnTo>
                    <a:pt x="4112" y="317"/>
                  </a:lnTo>
                  <a:lnTo>
                    <a:pt x="3145" y="187"/>
                  </a:lnTo>
                  <a:lnTo>
                    <a:pt x="2177" y="94"/>
                  </a:lnTo>
                  <a:lnTo>
                    <a:pt x="1228" y="38"/>
                  </a:lnTo>
                  <a:lnTo>
                    <a:pt x="261"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2" name="Google Shape;3112;p47"/>
            <p:cNvSpPr/>
            <p:nvPr/>
          </p:nvSpPr>
          <p:spPr>
            <a:xfrm>
              <a:off x="5683450" y="4094375"/>
              <a:ext cx="75400" cy="13975"/>
            </a:xfrm>
            <a:custGeom>
              <a:avLst/>
              <a:gdLst/>
              <a:ahLst/>
              <a:cxnLst/>
              <a:rect l="l" t="t" r="r" b="b"/>
              <a:pathLst>
                <a:path w="3016" h="559" extrusionOk="0">
                  <a:moveTo>
                    <a:pt x="1508" y="1"/>
                  </a:moveTo>
                  <a:lnTo>
                    <a:pt x="261" y="19"/>
                  </a:lnTo>
                  <a:lnTo>
                    <a:pt x="206" y="19"/>
                  </a:lnTo>
                  <a:lnTo>
                    <a:pt x="150" y="38"/>
                  </a:lnTo>
                  <a:lnTo>
                    <a:pt x="113" y="75"/>
                  </a:lnTo>
                  <a:lnTo>
                    <a:pt x="75" y="94"/>
                  </a:lnTo>
                  <a:lnTo>
                    <a:pt x="20" y="187"/>
                  </a:lnTo>
                  <a:lnTo>
                    <a:pt x="1" y="280"/>
                  </a:lnTo>
                  <a:lnTo>
                    <a:pt x="20" y="391"/>
                  </a:lnTo>
                  <a:lnTo>
                    <a:pt x="75" y="466"/>
                  </a:lnTo>
                  <a:lnTo>
                    <a:pt x="113" y="503"/>
                  </a:lnTo>
                  <a:lnTo>
                    <a:pt x="150" y="540"/>
                  </a:lnTo>
                  <a:lnTo>
                    <a:pt x="206" y="540"/>
                  </a:lnTo>
                  <a:lnTo>
                    <a:pt x="261" y="559"/>
                  </a:lnTo>
                  <a:lnTo>
                    <a:pt x="1508" y="540"/>
                  </a:lnTo>
                  <a:lnTo>
                    <a:pt x="2141" y="540"/>
                  </a:lnTo>
                  <a:lnTo>
                    <a:pt x="2755" y="559"/>
                  </a:lnTo>
                  <a:lnTo>
                    <a:pt x="2811" y="559"/>
                  </a:lnTo>
                  <a:lnTo>
                    <a:pt x="2866" y="540"/>
                  </a:lnTo>
                  <a:lnTo>
                    <a:pt x="2904" y="503"/>
                  </a:lnTo>
                  <a:lnTo>
                    <a:pt x="2941" y="484"/>
                  </a:lnTo>
                  <a:lnTo>
                    <a:pt x="2997" y="391"/>
                  </a:lnTo>
                  <a:lnTo>
                    <a:pt x="3015" y="298"/>
                  </a:lnTo>
                  <a:lnTo>
                    <a:pt x="2997" y="205"/>
                  </a:lnTo>
                  <a:lnTo>
                    <a:pt x="2941" y="112"/>
                  </a:lnTo>
                  <a:lnTo>
                    <a:pt x="2904" y="75"/>
                  </a:lnTo>
                  <a:lnTo>
                    <a:pt x="2866" y="38"/>
                  </a:lnTo>
                  <a:lnTo>
                    <a:pt x="2811" y="19"/>
                  </a:lnTo>
                  <a:lnTo>
                    <a:pt x="2755" y="19"/>
                  </a:lnTo>
                  <a:lnTo>
                    <a:pt x="2141"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113" name="Google Shape;3113;p47"/>
          <p:cNvSpPr/>
          <p:nvPr/>
        </p:nvSpPr>
        <p:spPr>
          <a:xfrm>
            <a:off x="3642733" y="1094448"/>
            <a:ext cx="282794" cy="301506"/>
          </a:xfrm>
          <a:custGeom>
            <a:avLst/>
            <a:gdLst/>
            <a:ahLst/>
            <a:cxnLst/>
            <a:rect l="l" t="t" r="r" b="b"/>
            <a:pathLst>
              <a:path w="20312" h="21656" extrusionOk="0">
                <a:moveTo>
                  <a:pt x="4057" y="939"/>
                </a:moveTo>
                <a:lnTo>
                  <a:pt x="6568" y="3398"/>
                </a:lnTo>
                <a:lnTo>
                  <a:pt x="7785" y="4565"/>
                </a:lnTo>
                <a:lnTo>
                  <a:pt x="9027" y="5706"/>
                </a:lnTo>
                <a:lnTo>
                  <a:pt x="10295" y="6847"/>
                </a:lnTo>
                <a:lnTo>
                  <a:pt x="11588" y="7937"/>
                </a:lnTo>
                <a:lnTo>
                  <a:pt x="12882" y="9053"/>
                </a:lnTo>
                <a:lnTo>
                  <a:pt x="14175" y="10169"/>
                </a:lnTo>
                <a:lnTo>
                  <a:pt x="15417" y="11310"/>
                </a:lnTo>
                <a:lnTo>
                  <a:pt x="16660" y="12451"/>
                </a:lnTo>
                <a:lnTo>
                  <a:pt x="19170" y="14758"/>
                </a:lnTo>
                <a:lnTo>
                  <a:pt x="18917" y="15037"/>
                </a:lnTo>
                <a:lnTo>
                  <a:pt x="18638" y="15291"/>
                </a:lnTo>
                <a:lnTo>
                  <a:pt x="18333" y="15519"/>
                </a:lnTo>
                <a:lnTo>
                  <a:pt x="17978" y="15747"/>
                </a:lnTo>
                <a:lnTo>
                  <a:pt x="17623" y="15975"/>
                </a:lnTo>
                <a:lnTo>
                  <a:pt x="17268" y="16153"/>
                </a:lnTo>
                <a:lnTo>
                  <a:pt x="16863" y="16356"/>
                </a:lnTo>
                <a:lnTo>
                  <a:pt x="16432" y="16508"/>
                </a:lnTo>
                <a:lnTo>
                  <a:pt x="16001" y="16685"/>
                </a:lnTo>
                <a:lnTo>
                  <a:pt x="15544" y="16812"/>
                </a:lnTo>
                <a:lnTo>
                  <a:pt x="15088" y="16939"/>
                </a:lnTo>
                <a:lnTo>
                  <a:pt x="14581" y="17040"/>
                </a:lnTo>
                <a:lnTo>
                  <a:pt x="14099" y="17142"/>
                </a:lnTo>
                <a:lnTo>
                  <a:pt x="13592" y="17243"/>
                </a:lnTo>
                <a:lnTo>
                  <a:pt x="13084" y="17294"/>
                </a:lnTo>
                <a:lnTo>
                  <a:pt x="12552" y="17345"/>
                </a:lnTo>
                <a:lnTo>
                  <a:pt x="12019" y="17395"/>
                </a:lnTo>
                <a:lnTo>
                  <a:pt x="11487" y="17395"/>
                </a:lnTo>
                <a:lnTo>
                  <a:pt x="10929" y="17421"/>
                </a:lnTo>
                <a:lnTo>
                  <a:pt x="10397" y="17395"/>
                </a:lnTo>
                <a:lnTo>
                  <a:pt x="9864" y="17370"/>
                </a:lnTo>
                <a:lnTo>
                  <a:pt x="9306" y="17319"/>
                </a:lnTo>
                <a:lnTo>
                  <a:pt x="8774" y="17269"/>
                </a:lnTo>
                <a:lnTo>
                  <a:pt x="8241" y="17193"/>
                </a:lnTo>
                <a:lnTo>
                  <a:pt x="7709" y="17091"/>
                </a:lnTo>
                <a:lnTo>
                  <a:pt x="7176" y="16990"/>
                </a:lnTo>
                <a:lnTo>
                  <a:pt x="6669" y="16863"/>
                </a:lnTo>
                <a:lnTo>
                  <a:pt x="6162" y="16736"/>
                </a:lnTo>
                <a:lnTo>
                  <a:pt x="5655" y="16584"/>
                </a:lnTo>
                <a:lnTo>
                  <a:pt x="5173" y="16407"/>
                </a:lnTo>
                <a:lnTo>
                  <a:pt x="4717" y="16204"/>
                </a:lnTo>
                <a:lnTo>
                  <a:pt x="4260" y="16001"/>
                </a:lnTo>
                <a:lnTo>
                  <a:pt x="4057" y="939"/>
                </a:lnTo>
                <a:close/>
                <a:moveTo>
                  <a:pt x="18993" y="16533"/>
                </a:moveTo>
                <a:lnTo>
                  <a:pt x="19196" y="16635"/>
                </a:lnTo>
                <a:lnTo>
                  <a:pt x="18486" y="17649"/>
                </a:lnTo>
                <a:lnTo>
                  <a:pt x="18460" y="17472"/>
                </a:lnTo>
                <a:lnTo>
                  <a:pt x="18486" y="17319"/>
                </a:lnTo>
                <a:lnTo>
                  <a:pt x="18562" y="17167"/>
                </a:lnTo>
                <a:lnTo>
                  <a:pt x="18638" y="17040"/>
                </a:lnTo>
                <a:lnTo>
                  <a:pt x="18815" y="16787"/>
                </a:lnTo>
                <a:lnTo>
                  <a:pt x="18993" y="16533"/>
                </a:lnTo>
                <a:close/>
                <a:moveTo>
                  <a:pt x="17294" y="17269"/>
                </a:moveTo>
                <a:lnTo>
                  <a:pt x="16939" y="17725"/>
                </a:lnTo>
                <a:lnTo>
                  <a:pt x="16584" y="18182"/>
                </a:lnTo>
                <a:lnTo>
                  <a:pt x="16254" y="18663"/>
                </a:lnTo>
                <a:lnTo>
                  <a:pt x="15899" y="19094"/>
                </a:lnTo>
                <a:lnTo>
                  <a:pt x="15722" y="19297"/>
                </a:lnTo>
                <a:lnTo>
                  <a:pt x="15519" y="19475"/>
                </a:lnTo>
                <a:lnTo>
                  <a:pt x="15316" y="19652"/>
                </a:lnTo>
                <a:lnTo>
                  <a:pt x="15088" y="19804"/>
                </a:lnTo>
                <a:lnTo>
                  <a:pt x="14834" y="19931"/>
                </a:lnTo>
                <a:lnTo>
                  <a:pt x="14581" y="20033"/>
                </a:lnTo>
                <a:lnTo>
                  <a:pt x="14276" y="20109"/>
                </a:lnTo>
                <a:lnTo>
                  <a:pt x="13947" y="20159"/>
                </a:lnTo>
                <a:lnTo>
                  <a:pt x="14099" y="19855"/>
                </a:lnTo>
                <a:lnTo>
                  <a:pt x="14226" y="19576"/>
                </a:lnTo>
                <a:lnTo>
                  <a:pt x="14378" y="19297"/>
                </a:lnTo>
                <a:lnTo>
                  <a:pt x="14555" y="19069"/>
                </a:lnTo>
                <a:lnTo>
                  <a:pt x="14733" y="18815"/>
                </a:lnTo>
                <a:lnTo>
                  <a:pt x="14910" y="18613"/>
                </a:lnTo>
                <a:lnTo>
                  <a:pt x="15113" y="18384"/>
                </a:lnTo>
                <a:lnTo>
                  <a:pt x="15316" y="18207"/>
                </a:lnTo>
                <a:lnTo>
                  <a:pt x="15519" y="18029"/>
                </a:lnTo>
                <a:lnTo>
                  <a:pt x="15747" y="17877"/>
                </a:lnTo>
                <a:lnTo>
                  <a:pt x="15975" y="17725"/>
                </a:lnTo>
                <a:lnTo>
                  <a:pt x="16229" y="17598"/>
                </a:lnTo>
                <a:lnTo>
                  <a:pt x="16482" y="17497"/>
                </a:lnTo>
                <a:lnTo>
                  <a:pt x="16736" y="17395"/>
                </a:lnTo>
                <a:lnTo>
                  <a:pt x="17015" y="17319"/>
                </a:lnTo>
                <a:lnTo>
                  <a:pt x="17294" y="17269"/>
                </a:lnTo>
                <a:close/>
                <a:moveTo>
                  <a:pt x="3854" y="16838"/>
                </a:moveTo>
                <a:lnTo>
                  <a:pt x="6086" y="17674"/>
                </a:lnTo>
                <a:lnTo>
                  <a:pt x="5249" y="18511"/>
                </a:lnTo>
                <a:lnTo>
                  <a:pt x="4590" y="19094"/>
                </a:lnTo>
                <a:lnTo>
                  <a:pt x="3956" y="19678"/>
                </a:lnTo>
                <a:lnTo>
                  <a:pt x="3677" y="19957"/>
                </a:lnTo>
                <a:lnTo>
                  <a:pt x="3423" y="20159"/>
                </a:lnTo>
                <a:lnTo>
                  <a:pt x="3195" y="20286"/>
                </a:lnTo>
                <a:lnTo>
                  <a:pt x="3094" y="20337"/>
                </a:lnTo>
                <a:lnTo>
                  <a:pt x="2992" y="20362"/>
                </a:lnTo>
                <a:lnTo>
                  <a:pt x="2865" y="20362"/>
                </a:lnTo>
                <a:lnTo>
                  <a:pt x="2739" y="20337"/>
                </a:lnTo>
                <a:lnTo>
                  <a:pt x="2485" y="20261"/>
                </a:lnTo>
                <a:lnTo>
                  <a:pt x="2155" y="20109"/>
                </a:lnTo>
                <a:lnTo>
                  <a:pt x="1750" y="19906"/>
                </a:lnTo>
                <a:lnTo>
                  <a:pt x="1800" y="19728"/>
                </a:lnTo>
                <a:lnTo>
                  <a:pt x="1902" y="19551"/>
                </a:lnTo>
                <a:lnTo>
                  <a:pt x="3854" y="16838"/>
                </a:lnTo>
                <a:close/>
                <a:moveTo>
                  <a:pt x="7227" y="17877"/>
                </a:moveTo>
                <a:lnTo>
                  <a:pt x="8444" y="18080"/>
                </a:lnTo>
                <a:lnTo>
                  <a:pt x="9788" y="18334"/>
                </a:lnTo>
                <a:lnTo>
                  <a:pt x="7531" y="20616"/>
                </a:lnTo>
                <a:lnTo>
                  <a:pt x="7455" y="20667"/>
                </a:lnTo>
                <a:lnTo>
                  <a:pt x="7379" y="20717"/>
                </a:lnTo>
                <a:lnTo>
                  <a:pt x="7278" y="20768"/>
                </a:lnTo>
                <a:lnTo>
                  <a:pt x="7176" y="20768"/>
                </a:lnTo>
                <a:lnTo>
                  <a:pt x="5858" y="20616"/>
                </a:lnTo>
                <a:lnTo>
                  <a:pt x="4564" y="20489"/>
                </a:lnTo>
                <a:lnTo>
                  <a:pt x="5680" y="19221"/>
                </a:lnTo>
                <a:lnTo>
                  <a:pt x="6770" y="18029"/>
                </a:lnTo>
                <a:lnTo>
                  <a:pt x="6872" y="17953"/>
                </a:lnTo>
                <a:lnTo>
                  <a:pt x="6999" y="17903"/>
                </a:lnTo>
                <a:lnTo>
                  <a:pt x="7125" y="17877"/>
                </a:lnTo>
                <a:close/>
                <a:moveTo>
                  <a:pt x="14251" y="18156"/>
                </a:moveTo>
                <a:lnTo>
                  <a:pt x="13363" y="19348"/>
                </a:lnTo>
                <a:lnTo>
                  <a:pt x="12476" y="20464"/>
                </a:lnTo>
                <a:lnTo>
                  <a:pt x="12374" y="20565"/>
                </a:lnTo>
                <a:lnTo>
                  <a:pt x="12248" y="20641"/>
                </a:lnTo>
                <a:lnTo>
                  <a:pt x="12096" y="20692"/>
                </a:lnTo>
                <a:lnTo>
                  <a:pt x="11943" y="20717"/>
                </a:lnTo>
                <a:lnTo>
                  <a:pt x="10321" y="20819"/>
                </a:lnTo>
                <a:lnTo>
                  <a:pt x="8672" y="20920"/>
                </a:lnTo>
                <a:lnTo>
                  <a:pt x="8596" y="20641"/>
                </a:lnTo>
                <a:lnTo>
                  <a:pt x="9687" y="19576"/>
                </a:lnTo>
                <a:lnTo>
                  <a:pt x="10802" y="18537"/>
                </a:lnTo>
                <a:lnTo>
                  <a:pt x="10904" y="18460"/>
                </a:lnTo>
                <a:lnTo>
                  <a:pt x="11031" y="18410"/>
                </a:lnTo>
                <a:lnTo>
                  <a:pt x="11157" y="18384"/>
                </a:lnTo>
                <a:lnTo>
                  <a:pt x="11259" y="18359"/>
                </a:lnTo>
                <a:lnTo>
                  <a:pt x="12704" y="18258"/>
                </a:lnTo>
                <a:lnTo>
                  <a:pt x="14251" y="18156"/>
                </a:lnTo>
                <a:close/>
                <a:moveTo>
                  <a:pt x="3474" y="0"/>
                </a:moveTo>
                <a:lnTo>
                  <a:pt x="3322" y="51"/>
                </a:lnTo>
                <a:lnTo>
                  <a:pt x="3195" y="102"/>
                </a:lnTo>
                <a:lnTo>
                  <a:pt x="3068" y="178"/>
                </a:lnTo>
                <a:lnTo>
                  <a:pt x="2942" y="279"/>
                </a:lnTo>
                <a:lnTo>
                  <a:pt x="2688" y="508"/>
                </a:lnTo>
                <a:lnTo>
                  <a:pt x="2434" y="761"/>
                </a:lnTo>
                <a:lnTo>
                  <a:pt x="1750" y="1547"/>
                </a:lnTo>
                <a:lnTo>
                  <a:pt x="1395" y="1928"/>
                </a:lnTo>
                <a:lnTo>
                  <a:pt x="1040" y="2308"/>
                </a:lnTo>
                <a:lnTo>
                  <a:pt x="888" y="2460"/>
                </a:lnTo>
                <a:lnTo>
                  <a:pt x="761" y="2638"/>
                </a:lnTo>
                <a:lnTo>
                  <a:pt x="634" y="2815"/>
                </a:lnTo>
                <a:lnTo>
                  <a:pt x="533" y="2993"/>
                </a:lnTo>
                <a:lnTo>
                  <a:pt x="457" y="3195"/>
                </a:lnTo>
                <a:lnTo>
                  <a:pt x="406" y="3398"/>
                </a:lnTo>
                <a:lnTo>
                  <a:pt x="355" y="3601"/>
                </a:lnTo>
                <a:lnTo>
                  <a:pt x="355" y="3829"/>
                </a:lnTo>
                <a:lnTo>
                  <a:pt x="178" y="6467"/>
                </a:lnTo>
                <a:lnTo>
                  <a:pt x="76" y="7810"/>
                </a:lnTo>
                <a:lnTo>
                  <a:pt x="25" y="9154"/>
                </a:lnTo>
                <a:lnTo>
                  <a:pt x="0" y="10549"/>
                </a:lnTo>
                <a:lnTo>
                  <a:pt x="0" y="11969"/>
                </a:lnTo>
                <a:lnTo>
                  <a:pt x="25" y="12679"/>
                </a:lnTo>
                <a:lnTo>
                  <a:pt x="76" y="13414"/>
                </a:lnTo>
                <a:lnTo>
                  <a:pt x="127" y="14175"/>
                </a:lnTo>
                <a:lnTo>
                  <a:pt x="203" y="14936"/>
                </a:lnTo>
                <a:lnTo>
                  <a:pt x="203" y="16939"/>
                </a:lnTo>
                <a:lnTo>
                  <a:pt x="228" y="19373"/>
                </a:lnTo>
                <a:lnTo>
                  <a:pt x="228" y="19728"/>
                </a:lnTo>
                <a:lnTo>
                  <a:pt x="254" y="20007"/>
                </a:lnTo>
                <a:lnTo>
                  <a:pt x="330" y="20210"/>
                </a:lnTo>
                <a:lnTo>
                  <a:pt x="406" y="20388"/>
                </a:lnTo>
                <a:lnTo>
                  <a:pt x="558" y="20540"/>
                </a:lnTo>
                <a:lnTo>
                  <a:pt x="735" y="20641"/>
                </a:lnTo>
                <a:lnTo>
                  <a:pt x="989" y="20717"/>
                </a:lnTo>
                <a:lnTo>
                  <a:pt x="1319" y="20793"/>
                </a:lnTo>
                <a:lnTo>
                  <a:pt x="2561" y="21047"/>
                </a:lnTo>
                <a:lnTo>
                  <a:pt x="3829" y="21250"/>
                </a:lnTo>
                <a:lnTo>
                  <a:pt x="5097" y="21427"/>
                </a:lnTo>
                <a:lnTo>
                  <a:pt x="6365" y="21554"/>
                </a:lnTo>
                <a:lnTo>
                  <a:pt x="7633" y="21630"/>
                </a:lnTo>
                <a:lnTo>
                  <a:pt x="8900" y="21655"/>
                </a:lnTo>
                <a:lnTo>
                  <a:pt x="9534" y="21655"/>
                </a:lnTo>
                <a:lnTo>
                  <a:pt x="10168" y="21630"/>
                </a:lnTo>
                <a:lnTo>
                  <a:pt x="10802" y="21579"/>
                </a:lnTo>
                <a:lnTo>
                  <a:pt x="11436" y="21529"/>
                </a:lnTo>
                <a:lnTo>
                  <a:pt x="11943" y="21453"/>
                </a:lnTo>
                <a:lnTo>
                  <a:pt x="12425" y="21377"/>
                </a:lnTo>
                <a:lnTo>
                  <a:pt x="12907" y="21300"/>
                </a:lnTo>
                <a:lnTo>
                  <a:pt x="13389" y="21174"/>
                </a:lnTo>
                <a:lnTo>
                  <a:pt x="13871" y="21047"/>
                </a:lnTo>
                <a:lnTo>
                  <a:pt x="14352" y="20920"/>
                </a:lnTo>
                <a:lnTo>
                  <a:pt x="14809" y="20743"/>
                </a:lnTo>
                <a:lnTo>
                  <a:pt x="15265" y="20565"/>
                </a:lnTo>
                <a:lnTo>
                  <a:pt x="15722" y="20362"/>
                </a:lnTo>
                <a:lnTo>
                  <a:pt x="16153" y="20159"/>
                </a:lnTo>
                <a:lnTo>
                  <a:pt x="16609" y="19931"/>
                </a:lnTo>
                <a:lnTo>
                  <a:pt x="17015" y="19678"/>
                </a:lnTo>
                <a:lnTo>
                  <a:pt x="17446" y="19424"/>
                </a:lnTo>
                <a:lnTo>
                  <a:pt x="17852" y="19145"/>
                </a:lnTo>
                <a:lnTo>
                  <a:pt x="18283" y="18841"/>
                </a:lnTo>
                <a:lnTo>
                  <a:pt x="18663" y="18511"/>
                </a:lnTo>
                <a:lnTo>
                  <a:pt x="19018" y="18207"/>
                </a:lnTo>
                <a:lnTo>
                  <a:pt x="19348" y="17852"/>
                </a:lnTo>
                <a:lnTo>
                  <a:pt x="19601" y="17497"/>
                </a:lnTo>
                <a:lnTo>
                  <a:pt x="19829" y="17091"/>
                </a:lnTo>
                <a:lnTo>
                  <a:pt x="20007" y="16685"/>
                </a:lnTo>
                <a:lnTo>
                  <a:pt x="20159" y="16254"/>
                </a:lnTo>
                <a:lnTo>
                  <a:pt x="20261" y="15798"/>
                </a:lnTo>
                <a:lnTo>
                  <a:pt x="20311" y="15316"/>
                </a:lnTo>
                <a:lnTo>
                  <a:pt x="20311" y="15139"/>
                </a:lnTo>
                <a:lnTo>
                  <a:pt x="20311" y="14961"/>
                </a:lnTo>
                <a:lnTo>
                  <a:pt x="20261" y="14784"/>
                </a:lnTo>
                <a:lnTo>
                  <a:pt x="20210" y="14632"/>
                </a:lnTo>
                <a:lnTo>
                  <a:pt x="20134" y="14479"/>
                </a:lnTo>
                <a:lnTo>
                  <a:pt x="20058" y="14327"/>
                </a:lnTo>
                <a:lnTo>
                  <a:pt x="19931" y="14200"/>
                </a:lnTo>
                <a:lnTo>
                  <a:pt x="19779" y="14048"/>
                </a:lnTo>
                <a:lnTo>
                  <a:pt x="16584" y="11234"/>
                </a:lnTo>
                <a:lnTo>
                  <a:pt x="13414" y="8368"/>
                </a:lnTo>
                <a:lnTo>
                  <a:pt x="10219" y="5452"/>
                </a:lnTo>
                <a:lnTo>
                  <a:pt x="7024" y="2511"/>
                </a:lnTo>
                <a:lnTo>
                  <a:pt x="5959" y="1547"/>
                </a:lnTo>
                <a:lnTo>
                  <a:pt x="4869" y="584"/>
                </a:lnTo>
                <a:lnTo>
                  <a:pt x="4666" y="406"/>
                </a:lnTo>
                <a:lnTo>
                  <a:pt x="4463" y="279"/>
                </a:lnTo>
                <a:lnTo>
                  <a:pt x="4260" y="153"/>
                </a:lnTo>
                <a:lnTo>
                  <a:pt x="4083" y="77"/>
                </a:lnTo>
                <a:lnTo>
                  <a:pt x="3905" y="26"/>
                </a:lnTo>
                <a:lnTo>
                  <a:pt x="3753"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114" name="Google Shape;3114;p47"/>
          <p:cNvGrpSpPr/>
          <p:nvPr/>
        </p:nvGrpSpPr>
        <p:grpSpPr>
          <a:xfrm>
            <a:off x="895793" y="1722535"/>
            <a:ext cx="401811" cy="723243"/>
            <a:chOff x="2043517" y="3876174"/>
            <a:chExt cx="401811" cy="723243"/>
          </a:xfrm>
        </p:grpSpPr>
        <p:sp>
          <p:nvSpPr>
            <p:cNvPr id="3115" name="Google Shape;3115;p47"/>
            <p:cNvSpPr/>
            <p:nvPr/>
          </p:nvSpPr>
          <p:spPr>
            <a:xfrm>
              <a:off x="2043517" y="4011510"/>
              <a:ext cx="401811" cy="587907"/>
            </a:xfrm>
            <a:custGeom>
              <a:avLst/>
              <a:gdLst/>
              <a:ahLst/>
              <a:cxnLst/>
              <a:rect l="l" t="t" r="r" b="b"/>
              <a:pathLst>
                <a:path w="12467" h="18241" extrusionOk="0">
                  <a:moveTo>
                    <a:pt x="1594" y="1"/>
                  </a:moveTo>
                  <a:lnTo>
                    <a:pt x="1238" y="19"/>
                  </a:lnTo>
                  <a:lnTo>
                    <a:pt x="881" y="38"/>
                  </a:lnTo>
                  <a:lnTo>
                    <a:pt x="581" y="94"/>
                  </a:lnTo>
                  <a:lnTo>
                    <a:pt x="450" y="132"/>
                  </a:lnTo>
                  <a:lnTo>
                    <a:pt x="319" y="188"/>
                  </a:lnTo>
                  <a:lnTo>
                    <a:pt x="225" y="244"/>
                  </a:lnTo>
                  <a:lnTo>
                    <a:pt x="131" y="319"/>
                  </a:lnTo>
                  <a:lnTo>
                    <a:pt x="75" y="394"/>
                  </a:lnTo>
                  <a:lnTo>
                    <a:pt x="38" y="469"/>
                  </a:lnTo>
                  <a:lnTo>
                    <a:pt x="0" y="563"/>
                  </a:lnTo>
                  <a:lnTo>
                    <a:pt x="0" y="657"/>
                  </a:lnTo>
                  <a:lnTo>
                    <a:pt x="19" y="807"/>
                  </a:lnTo>
                  <a:lnTo>
                    <a:pt x="56" y="957"/>
                  </a:lnTo>
                  <a:lnTo>
                    <a:pt x="431" y="1313"/>
                  </a:lnTo>
                  <a:lnTo>
                    <a:pt x="788" y="1669"/>
                  </a:lnTo>
                  <a:lnTo>
                    <a:pt x="1256" y="2156"/>
                  </a:lnTo>
                  <a:lnTo>
                    <a:pt x="1800" y="2719"/>
                  </a:lnTo>
                  <a:lnTo>
                    <a:pt x="2287" y="3187"/>
                  </a:lnTo>
                  <a:lnTo>
                    <a:pt x="2681" y="3506"/>
                  </a:lnTo>
                  <a:lnTo>
                    <a:pt x="3037" y="3825"/>
                  </a:lnTo>
                  <a:lnTo>
                    <a:pt x="3356" y="4144"/>
                  </a:lnTo>
                  <a:lnTo>
                    <a:pt x="3637" y="4462"/>
                  </a:lnTo>
                  <a:lnTo>
                    <a:pt x="3862" y="4706"/>
                  </a:lnTo>
                  <a:lnTo>
                    <a:pt x="4143" y="4968"/>
                  </a:lnTo>
                  <a:lnTo>
                    <a:pt x="4593" y="5418"/>
                  </a:lnTo>
                  <a:lnTo>
                    <a:pt x="5343" y="6168"/>
                  </a:lnTo>
                  <a:lnTo>
                    <a:pt x="5905" y="6656"/>
                  </a:lnTo>
                  <a:lnTo>
                    <a:pt x="6280" y="6993"/>
                  </a:lnTo>
                  <a:lnTo>
                    <a:pt x="6693" y="7312"/>
                  </a:lnTo>
                  <a:lnTo>
                    <a:pt x="7049" y="7574"/>
                  </a:lnTo>
                  <a:lnTo>
                    <a:pt x="7386" y="7818"/>
                  </a:lnTo>
                  <a:lnTo>
                    <a:pt x="7724" y="8118"/>
                  </a:lnTo>
                  <a:lnTo>
                    <a:pt x="8080" y="8455"/>
                  </a:lnTo>
                  <a:lnTo>
                    <a:pt x="8417" y="8868"/>
                  </a:lnTo>
                  <a:lnTo>
                    <a:pt x="8436" y="8886"/>
                  </a:lnTo>
                  <a:lnTo>
                    <a:pt x="8249" y="9111"/>
                  </a:lnTo>
                  <a:lnTo>
                    <a:pt x="8061" y="9318"/>
                  </a:lnTo>
                  <a:lnTo>
                    <a:pt x="7686" y="9749"/>
                  </a:lnTo>
                  <a:lnTo>
                    <a:pt x="7311" y="10124"/>
                  </a:lnTo>
                  <a:lnTo>
                    <a:pt x="6974" y="10592"/>
                  </a:lnTo>
                  <a:lnTo>
                    <a:pt x="6618" y="11061"/>
                  </a:lnTo>
                  <a:lnTo>
                    <a:pt x="6243" y="11492"/>
                  </a:lnTo>
                  <a:lnTo>
                    <a:pt x="5849" y="11923"/>
                  </a:lnTo>
                  <a:lnTo>
                    <a:pt x="5474" y="12336"/>
                  </a:lnTo>
                  <a:lnTo>
                    <a:pt x="5081" y="12729"/>
                  </a:lnTo>
                  <a:lnTo>
                    <a:pt x="4706" y="13086"/>
                  </a:lnTo>
                  <a:lnTo>
                    <a:pt x="4331" y="13423"/>
                  </a:lnTo>
                  <a:lnTo>
                    <a:pt x="3900" y="13761"/>
                  </a:lnTo>
                  <a:lnTo>
                    <a:pt x="3525" y="14061"/>
                  </a:lnTo>
                  <a:lnTo>
                    <a:pt x="3150" y="14398"/>
                  </a:lnTo>
                  <a:lnTo>
                    <a:pt x="2700" y="14829"/>
                  </a:lnTo>
                  <a:lnTo>
                    <a:pt x="2231" y="15317"/>
                  </a:lnTo>
                  <a:lnTo>
                    <a:pt x="1462" y="16141"/>
                  </a:lnTo>
                  <a:lnTo>
                    <a:pt x="881" y="16741"/>
                  </a:lnTo>
                  <a:lnTo>
                    <a:pt x="488" y="17116"/>
                  </a:lnTo>
                  <a:lnTo>
                    <a:pt x="300" y="17322"/>
                  </a:lnTo>
                  <a:lnTo>
                    <a:pt x="206" y="17454"/>
                  </a:lnTo>
                  <a:lnTo>
                    <a:pt x="150" y="17585"/>
                  </a:lnTo>
                  <a:lnTo>
                    <a:pt x="113" y="17697"/>
                  </a:lnTo>
                  <a:lnTo>
                    <a:pt x="94" y="17810"/>
                  </a:lnTo>
                  <a:lnTo>
                    <a:pt x="113" y="17922"/>
                  </a:lnTo>
                  <a:lnTo>
                    <a:pt x="169" y="18016"/>
                  </a:lnTo>
                  <a:lnTo>
                    <a:pt x="263" y="18110"/>
                  </a:lnTo>
                  <a:lnTo>
                    <a:pt x="394" y="18166"/>
                  </a:lnTo>
                  <a:lnTo>
                    <a:pt x="788" y="18185"/>
                  </a:lnTo>
                  <a:lnTo>
                    <a:pt x="1350" y="18204"/>
                  </a:lnTo>
                  <a:lnTo>
                    <a:pt x="2943" y="18241"/>
                  </a:lnTo>
                  <a:lnTo>
                    <a:pt x="3056" y="18204"/>
                  </a:lnTo>
                  <a:lnTo>
                    <a:pt x="3168" y="18147"/>
                  </a:lnTo>
                  <a:lnTo>
                    <a:pt x="3300" y="18054"/>
                  </a:lnTo>
                  <a:lnTo>
                    <a:pt x="3431" y="17941"/>
                  </a:lnTo>
                  <a:lnTo>
                    <a:pt x="3750" y="17604"/>
                  </a:lnTo>
                  <a:lnTo>
                    <a:pt x="4124" y="17191"/>
                  </a:lnTo>
                  <a:lnTo>
                    <a:pt x="4612" y="16648"/>
                  </a:lnTo>
                  <a:lnTo>
                    <a:pt x="4912" y="16329"/>
                  </a:lnTo>
                  <a:lnTo>
                    <a:pt x="5212" y="16010"/>
                  </a:lnTo>
                  <a:lnTo>
                    <a:pt x="6130" y="15054"/>
                  </a:lnTo>
                  <a:lnTo>
                    <a:pt x="6430" y="14773"/>
                  </a:lnTo>
                  <a:lnTo>
                    <a:pt x="6880" y="14398"/>
                  </a:lnTo>
                  <a:lnTo>
                    <a:pt x="7386" y="14004"/>
                  </a:lnTo>
                  <a:lnTo>
                    <a:pt x="7424" y="13967"/>
                  </a:lnTo>
                  <a:lnTo>
                    <a:pt x="8549" y="12992"/>
                  </a:lnTo>
                  <a:lnTo>
                    <a:pt x="9486" y="12205"/>
                  </a:lnTo>
                  <a:lnTo>
                    <a:pt x="10198" y="11642"/>
                  </a:lnTo>
                  <a:lnTo>
                    <a:pt x="10686" y="11286"/>
                  </a:lnTo>
                  <a:lnTo>
                    <a:pt x="11061" y="11005"/>
                  </a:lnTo>
                  <a:lnTo>
                    <a:pt x="11417" y="10742"/>
                  </a:lnTo>
                  <a:lnTo>
                    <a:pt x="11717" y="10461"/>
                  </a:lnTo>
                  <a:lnTo>
                    <a:pt x="11998" y="10199"/>
                  </a:lnTo>
                  <a:lnTo>
                    <a:pt x="12129" y="10067"/>
                  </a:lnTo>
                  <a:lnTo>
                    <a:pt x="12223" y="9936"/>
                  </a:lnTo>
                  <a:lnTo>
                    <a:pt x="12317" y="9786"/>
                  </a:lnTo>
                  <a:lnTo>
                    <a:pt x="12373" y="9655"/>
                  </a:lnTo>
                  <a:lnTo>
                    <a:pt x="12429" y="9524"/>
                  </a:lnTo>
                  <a:lnTo>
                    <a:pt x="12448" y="9411"/>
                  </a:lnTo>
                  <a:lnTo>
                    <a:pt x="12467" y="9280"/>
                  </a:lnTo>
                  <a:lnTo>
                    <a:pt x="12467" y="9149"/>
                  </a:lnTo>
                  <a:lnTo>
                    <a:pt x="12467" y="9093"/>
                  </a:lnTo>
                  <a:lnTo>
                    <a:pt x="12448" y="9036"/>
                  </a:lnTo>
                  <a:lnTo>
                    <a:pt x="12392" y="8886"/>
                  </a:lnTo>
                  <a:lnTo>
                    <a:pt x="12260" y="8699"/>
                  </a:lnTo>
                  <a:lnTo>
                    <a:pt x="12092" y="8493"/>
                  </a:lnTo>
                  <a:lnTo>
                    <a:pt x="11886" y="8230"/>
                  </a:lnTo>
                  <a:lnTo>
                    <a:pt x="11604" y="7949"/>
                  </a:lnTo>
                  <a:lnTo>
                    <a:pt x="10911" y="7274"/>
                  </a:lnTo>
                  <a:lnTo>
                    <a:pt x="9936" y="6318"/>
                  </a:lnTo>
                  <a:lnTo>
                    <a:pt x="9186" y="5587"/>
                  </a:lnTo>
                  <a:lnTo>
                    <a:pt x="8361" y="4818"/>
                  </a:lnTo>
                  <a:lnTo>
                    <a:pt x="8080" y="4556"/>
                  </a:lnTo>
                  <a:lnTo>
                    <a:pt x="7799" y="4312"/>
                  </a:lnTo>
                  <a:lnTo>
                    <a:pt x="7274" y="3881"/>
                  </a:lnTo>
                  <a:lnTo>
                    <a:pt x="6749" y="3506"/>
                  </a:lnTo>
                  <a:lnTo>
                    <a:pt x="6262" y="3150"/>
                  </a:lnTo>
                  <a:lnTo>
                    <a:pt x="6018" y="2962"/>
                  </a:lnTo>
                  <a:lnTo>
                    <a:pt x="5774" y="2794"/>
                  </a:lnTo>
                  <a:lnTo>
                    <a:pt x="5549" y="2606"/>
                  </a:lnTo>
                  <a:lnTo>
                    <a:pt x="5324" y="2419"/>
                  </a:lnTo>
                  <a:lnTo>
                    <a:pt x="5118" y="2213"/>
                  </a:lnTo>
                  <a:lnTo>
                    <a:pt x="4912" y="2006"/>
                  </a:lnTo>
                  <a:lnTo>
                    <a:pt x="4143" y="1013"/>
                  </a:lnTo>
                  <a:lnTo>
                    <a:pt x="3806" y="619"/>
                  </a:lnTo>
                  <a:lnTo>
                    <a:pt x="3656" y="450"/>
                  </a:lnTo>
                  <a:lnTo>
                    <a:pt x="3506" y="300"/>
                  </a:lnTo>
                  <a:lnTo>
                    <a:pt x="3356" y="169"/>
                  </a:lnTo>
                  <a:lnTo>
                    <a:pt x="3225" y="76"/>
                  </a:lnTo>
                  <a:lnTo>
                    <a:pt x="3093" y="19"/>
                  </a:lnTo>
                  <a:lnTo>
                    <a:pt x="2962"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6" name="Google Shape;3116;p47"/>
            <p:cNvSpPr/>
            <p:nvPr/>
          </p:nvSpPr>
          <p:spPr>
            <a:xfrm>
              <a:off x="2068882" y="4062853"/>
              <a:ext cx="105779" cy="36291"/>
            </a:xfrm>
            <a:custGeom>
              <a:avLst/>
              <a:gdLst/>
              <a:ahLst/>
              <a:cxnLst/>
              <a:rect l="l" t="t" r="r" b="b"/>
              <a:pathLst>
                <a:path w="3282" h="1126" extrusionOk="0">
                  <a:moveTo>
                    <a:pt x="1069" y="1"/>
                  </a:moveTo>
                  <a:lnTo>
                    <a:pt x="507" y="20"/>
                  </a:lnTo>
                  <a:lnTo>
                    <a:pt x="1" y="76"/>
                  </a:lnTo>
                  <a:lnTo>
                    <a:pt x="469" y="563"/>
                  </a:lnTo>
                  <a:lnTo>
                    <a:pt x="1013" y="1126"/>
                  </a:lnTo>
                  <a:lnTo>
                    <a:pt x="1069" y="1126"/>
                  </a:lnTo>
                  <a:lnTo>
                    <a:pt x="1519" y="1107"/>
                  </a:lnTo>
                  <a:lnTo>
                    <a:pt x="1931" y="1070"/>
                  </a:lnTo>
                  <a:lnTo>
                    <a:pt x="2306" y="1013"/>
                  </a:lnTo>
                  <a:lnTo>
                    <a:pt x="2644" y="957"/>
                  </a:lnTo>
                  <a:lnTo>
                    <a:pt x="2906" y="863"/>
                  </a:lnTo>
                  <a:lnTo>
                    <a:pt x="3113" y="770"/>
                  </a:lnTo>
                  <a:lnTo>
                    <a:pt x="3188" y="732"/>
                  </a:lnTo>
                  <a:lnTo>
                    <a:pt x="3244" y="676"/>
                  </a:lnTo>
                  <a:lnTo>
                    <a:pt x="3281" y="620"/>
                  </a:lnTo>
                  <a:lnTo>
                    <a:pt x="3281" y="563"/>
                  </a:lnTo>
                  <a:lnTo>
                    <a:pt x="3281" y="507"/>
                  </a:lnTo>
                  <a:lnTo>
                    <a:pt x="3244" y="451"/>
                  </a:lnTo>
                  <a:lnTo>
                    <a:pt x="3188" y="395"/>
                  </a:lnTo>
                  <a:lnTo>
                    <a:pt x="3113" y="338"/>
                  </a:lnTo>
                  <a:lnTo>
                    <a:pt x="2906" y="245"/>
                  </a:lnTo>
                  <a:lnTo>
                    <a:pt x="2644" y="170"/>
                  </a:lnTo>
                  <a:lnTo>
                    <a:pt x="2306" y="95"/>
                  </a:lnTo>
                  <a:lnTo>
                    <a:pt x="1931" y="38"/>
                  </a:lnTo>
                  <a:lnTo>
                    <a:pt x="1519" y="20"/>
                  </a:lnTo>
                  <a:lnTo>
                    <a:pt x="1069"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7" name="Google Shape;3117;p47"/>
            <p:cNvSpPr/>
            <p:nvPr/>
          </p:nvSpPr>
          <p:spPr>
            <a:xfrm>
              <a:off x="2229615" y="4101530"/>
              <a:ext cx="15728" cy="33261"/>
            </a:xfrm>
            <a:custGeom>
              <a:avLst/>
              <a:gdLst/>
              <a:ahLst/>
              <a:cxnLst/>
              <a:rect l="l" t="t" r="r" b="b"/>
              <a:pathLst>
                <a:path w="488" h="1032" extrusionOk="0">
                  <a:moveTo>
                    <a:pt x="0" y="1"/>
                  </a:moveTo>
                  <a:lnTo>
                    <a:pt x="38" y="413"/>
                  </a:lnTo>
                  <a:lnTo>
                    <a:pt x="94" y="732"/>
                  </a:lnTo>
                  <a:lnTo>
                    <a:pt x="131" y="863"/>
                  </a:lnTo>
                  <a:lnTo>
                    <a:pt x="169" y="957"/>
                  </a:lnTo>
                  <a:lnTo>
                    <a:pt x="206" y="1013"/>
                  </a:lnTo>
                  <a:lnTo>
                    <a:pt x="263" y="1032"/>
                  </a:lnTo>
                  <a:lnTo>
                    <a:pt x="281" y="1013"/>
                  </a:lnTo>
                  <a:lnTo>
                    <a:pt x="319" y="976"/>
                  </a:lnTo>
                  <a:lnTo>
                    <a:pt x="375" y="844"/>
                  </a:lnTo>
                  <a:lnTo>
                    <a:pt x="431" y="638"/>
                  </a:lnTo>
                  <a:lnTo>
                    <a:pt x="488" y="357"/>
                  </a:lnTo>
                  <a:lnTo>
                    <a:pt x="244" y="169"/>
                  </a:lnTo>
                  <a:lnTo>
                    <a:pt x="0"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8" name="Google Shape;3118;p47"/>
            <p:cNvSpPr/>
            <p:nvPr/>
          </p:nvSpPr>
          <p:spPr>
            <a:xfrm>
              <a:off x="2177047" y="4171631"/>
              <a:ext cx="33874" cy="14536"/>
            </a:xfrm>
            <a:custGeom>
              <a:avLst/>
              <a:gdLst/>
              <a:ahLst/>
              <a:cxnLst/>
              <a:rect l="l" t="t" r="r" b="b"/>
              <a:pathLst>
                <a:path w="1051" h="451" extrusionOk="0">
                  <a:moveTo>
                    <a:pt x="0" y="0"/>
                  </a:moveTo>
                  <a:lnTo>
                    <a:pt x="450" y="450"/>
                  </a:lnTo>
                  <a:lnTo>
                    <a:pt x="694" y="413"/>
                  </a:lnTo>
                  <a:lnTo>
                    <a:pt x="881" y="357"/>
                  </a:lnTo>
                  <a:lnTo>
                    <a:pt x="1013" y="300"/>
                  </a:lnTo>
                  <a:lnTo>
                    <a:pt x="1031" y="282"/>
                  </a:lnTo>
                  <a:lnTo>
                    <a:pt x="1050" y="244"/>
                  </a:lnTo>
                  <a:lnTo>
                    <a:pt x="1031" y="207"/>
                  </a:lnTo>
                  <a:lnTo>
                    <a:pt x="975" y="169"/>
                  </a:lnTo>
                  <a:lnTo>
                    <a:pt x="881" y="132"/>
                  </a:lnTo>
                  <a:lnTo>
                    <a:pt x="750" y="94"/>
                  </a:lnTo>
                  <a:lnTo>
                    <a:pt x="431" y="38"/>
                  </a:lnTo>
                  <a:lnTo>
                    <a:pt x="0"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9" name="Google Shape;3119;p47"/>
            <p:cNvSpPr/>
            <p:nvPr/>
          </p:nvSpPr>
          <p:spPr>
            <a:xfrm>
              <a:off x="2138983" y="4011510"/>
              <a:ext cx="17533" cy="33261"/>
            </a:xfrm>
            <a:custGeom>
              <a:avLst/>
              <a:gdLst/>
              <a:ahLst/>
              <a:cxnLst/>
              <a:rect l="l" t="t" r="r" b="b"/>
              <a:pathLst>
                <a:path w="544" h="1032" extrusionOk="0">
                  <a:moveTo>
                    <a:pt x="0" y="1"/>
                  </a:moveTo>
                  <a:lnTo>
                    <a:pt x="19" y="413"/>
                  </a:lnTo>
                  <a:lnTo>
                    <a:pt x="56" y="582"/>
                  </a:lnTo>
                  <a:lnTo>
                    <a:pt x="94" y="732"/>
                  </a:lnTo>
                  <a:lnTo>
                    <a:pt x="131" y="863"/>
                  </a:lnTo>
                  <a:lnTo>
                    <a:pt x="169" y="957"/>
                  </a:lnTo>
                  <a:lnTo>
                    <a:pt x="225" y="1013"/>
                  </a:lnTo>
                  <a:lnTo>
                    <a:pt x="281" y="1032"/>
                  </a:lnTo>
                  <a:lnTo>
                    <a:pt x="319" y="1032"/>
                  </a:lnTo>
                  <a:lnTo>
                    <a:pt x="375" y="975"/>
                  </a:lnTo>
                  <a:lnTo>
                    <a:pt x="413" y="919"/>
                  </a:lnTo>
                  <a:lnTo>
                    <a:pt x="450" y="825"/>
                  </a:lnTo>
                  <a:lnTo>
                    <a:pt x="506" y="600"/>
                  </a:lnTo>
                  <a:lnTo>
                    <a:pt x="544" y="300"/>
                  </a:lnTo>
                  <a:lnTo>
                    <a:pt x="394" y="169"/>
                  </a:lnTo>
                  <a:lnTo>
                    <a:pt x="263" y="76"/>
                  </a:lnTo>
                  <a:lnTo>
                    <a:pt x="131" y="19"/>
                  </a:lnTo>
                  <a:lnTo>
                    <a:pt x="0" y="1"/>
                  </a:lnTo>
                  <a:close/>
                </a:path>
              </a:pathLst>
            </a:custGeom>
            <a:solidFill>
              <a:srgbClr val="8CED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20" name="Google Shape;3120;p47"/>
            <p:cNvSpPr/>
            <p:nvPr/>
          </p:nvSpPr>
          <p:spPr>
            <a:xfrm>
              <a:off x="2233837" y="4224811"/>
              <a:ext cx="12118" cy="12118"/>
            </a:xfrm>
            <a:custGeom>
              <a:avLst/>
              <a:gdLst/>
              <a:ahLst/>
              <a:cxnLst/>
              <a:rect l="l" t="t" r="r" b="b"/>
              <a:pathLst>
                <a:path w="376" h="376" extrusionOk="0">
                  <a:moveTo>
                    <a:pt x="57" y="0"/>
                  </a:moveTo>
                  <a:lnTo>
                    <a:pt x="0" y="38"/>
                  </a:lnTo>
                  <a:lnTo>
                    <a:pt x="375" y="375"/>
                  </a:lnTo>
                  <a:lnTo>
                    <a:pt x="338" y="225"/>
                  </a:lnTo>
                  <a:lnTo>
                    <a:pt x="282" y="94"/>
                  </a:lnTo>
                  <a:lnTo>
                    <a:pt x="207" y="19"/>
                  </a:lnTo>
                  <a:lnTo>
                    <a:pt x="169"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21" name="Google Shape;3121;p47"/>
            <p:cNvSpPr/>
            <p:nvPr/>
          </p:nvSpPr>
          <p:spPr>
            <a:xfrm>
              <a:off x="2229003" y="4188552"/>
              <a:ext cx="134754" cy="36291"/>
            </a:xfrm>
            <a:custGeom>
              <a:avLst/>
              <a:gdLst/>
              <a:ahLst/>
              <a:cxnLst/>
              <a:rect l="l" t="t" r="r" b="b"/>
              <a:pathLst>
                <a:path w="4181" h="1126" extrusionOk="0">
                  <a:moveTo>
                    <a:pt x="2231" y="0"/>
                  </a:moveTo>
                  <a:lnTo>
                    <a:pt x="1781" y="19"/>
                  </a:lnTo>
                  <a:lnTo>
                    <a:pt x="1350" y="38"/>
                  </a:lnTo>
                  <a:lnTo>
                    <a:pt x="975" y="94"/>
                  </a:lnTo>
                  <a:lnTo>
                    <a:pt x="638" y="169"/>
                  </a:lnTo>
                  <a:lnTo>
                    <a:pt x="375" y="244"/>
                  </a:lnTo>
                  <a:lnTo>
                    <a:pt x="169" y="338"/>
                  </a:lnTo>
                  <a:lnTo>
                    <a:pt x="94" y="394"/>
                  </a:lnTo>
                  <a:lnTo>
                    <a:pt x="38" y="450"/>
                  </a:lnTo>
                  <a:lnTo>
                    <a:pt x="0" y="506"/>
                  </a:lnTo>
                  <a:lnTo>
                    <a:pt x="0" y="563"/>
                  </a:lnTo>
                  <a:lnTo>
                    <a:pt x="0" y="619"/>
                  </a:lnTo>
                  <a:lnTo>
                    <a:pt x="38" y="675"/>
                  </a:lnTo>
                  <a:lnTo>
                    <a:pt x="94" y="731"/>
                  </a:lnTo>
                  <a:lnTo>
                    <a:pt x="169" y="769"/>
                  </a:lnTo>
                  <a:lnTo>
                    <a:pt x="375" y="863"/>
                  </a:lnTo>
                  <a:lnTo>
                    <a:pt x="638" y="956"/>
                  </a:lnTo>
                  <a:lnTo>
                    <a:pt x="975" y="1013"/>
                  </a:lnTo>
                  <a:lnTo>
                    <a:pt x="1350" y="1069"/>
                  </a:lnTo>
                  <a:lnTo>
                    <a:pt x="1781" y="1106"/>
                  </a:lnTo>
                  <a:lnTo>
                    <a:pt x="2231" y="1125"/>
                  </a:lnTo>
                  <a:lnTo>
                    <a:pt x="2531" y="1106"/>
                  </a:lnTo>
                  <a:lnTo>
                    <a:pt x="2831" y="1088"/>
                  </a:lnTo>
                  <a:lnTo>
                    <a:pt x="3394" y="1031"/>
                  </a:lnTo>
                  <a:lnTo>
                    <a:pt x="3619" y="994"/>
                  </a:lnTo>
                  <a:lnTo>
                    <a:pt x="3843" y="938"/>
                  </a:lnTo>
                  <a:lnTo>
                    <a:pt x="4031" y="881"/>
                  </a:lnTo>
                  <a:lnTo>
                    <a:pt x="4181" y="825"/>
                  </a:lnTo>
                  <a:lnTo>
                    <a:pt x="3431" y="94"/>
                  </a:lnTo>
                  <a:lnTo>
                    <a:pt x="3150" y="57"/>
                  </a:lnTo>
                  <a:lnTo>
                    <a:pt x="2869" y="19"/>
                  </a:lnTo>
                  <a:lnTo>
                    <a:pt x="2550"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22" name="Google Shape;3122;p47"/>
            <p:cNvSpPr/>
            <p:nvPr/>
          </p:nvSpPr>
          <p:spPr>
            <a:xfrm>
              <a:off x="2303326" y="4296105"/>
              <a:ext cx="105166" cy="18145"/>
            </a:xfrm>
            <a:custGeom>
              <a:avLst/>
              <a:gdLst/>
              <a:ahLst/>
              <a:cxnLst/>
              <a:rect l="l" t="t" r="r" b="b"/>
              <a:pathLst>
                <a:path w="3263" h="563" extrusionOk="0">
                  <a:moveTo>
                    <a:pt x="1313" y="0"/>
                  </a:moveTo>
                  <a:lnTo>
                    <a:pt x="806" y="19"/>
                  </a:lnTo>
                  <a:lnTo>
                    <a:pt x="356" y="38"/>
                  </a:lnTo>
                  <a:lnTo>
                    <a:pt x="375" y="56"/>
                  </a:lnTo>
                  <a:lnTo>
                    <a:pt x="188" y="281"/>
                  </a:lnTo>
                  <a:lnTo>
                    <a:pt x="0" y="488"/>
                  </a:lnTo>
                  <a:lnTo>
                    <a:pt x="600" y="544"/>
                  </a:lnTo>
                  <a:lnTo>
                    <a:pt x="1313" y="563"/>
                  </a:lnTo>
                  <a:lnTo>
                    <a:pt x="1706" y="563"/>
                  </a:lnTo>
                  <a:lnTo>
                    <a:pt x="2062" y="544"/>
                  </a:lnTo>
                  <a:lnTo>
                    <a:pt x="2400" y="525"/>
                  </a:lnTo>
                  <a:lnTo>
                    <a:pt x="2681" y="488"/>
                  </a:lnTo>
                  <a:lnTo>
                    <a:pt x="2925" y="450"/>
                  </a:lnTo>
                  <a:lnTo>
                    <a:pt x="3112" y="394"/>
                  </a:lnTo>
                  <a:lnTo>
                    <a:pt x="3225" y="338"/>
                  </a:lnTo>
                  <a:lnTo>
                    <a:pt x="3243" y="319"/>
                  </a:lnTo>
                  <a:lnTo>
                    <a:pt x="3262" y="281"/>
                  </a:lnTo>
                  <a:lnTo>
                    <a:pt x="3243" y="263"/>
                  </a:lnTo>
                  <a:lnTo>
                    <a:pt x="3225" y="225"/>
                  </a:lnTo>
                  <a:lnTo>
                    <a:pt x="3112" y="169"/>
                  </a:lnTo>
                  <a:lnTo>
                    <a:pt x="2925" y="131"/>
                  </a:lnTo>
                  <a:lnTo>
                    <a:pt x="2681" y="94"/>
                  </a:lnTo>
                  <a:lnTo>
                    <a:pt x="2400" y="56"/>
                  </a:lnTo>
                  <a:lnTo>
                    <a:pt x="2062" y="38"/>
                  </a:lnTo>
                  <a:lnTo>
                    <a:pt x="1706" y="19"/>
                  </a:lnTo>
                  <a:lnTo>
                    <a:pt x="1313"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23" name="Google Shape;3123;p47"/>
            <p:cNvSpPr/>
            <p:nvPr/>
          </p:nvSpPr>
          <p:spPr>
            <a:xfrm>
              <a:off x="2300909" y="4350477"/>
              <a:ext cx="53792" cy="53792"/>
            </a:xfrm>
            <a:custGeom>
              <a:avLst/>
              <a:gdLst/>
              <a:ahLst/>
              <a:cxnLst/>
              <a:rect l="l" t="t" r="r" b="b"/>
              <a:pathLst>
                <a:path w="1669" h="1669" extrusionOk="0">
                  <a:moveTo>
                    <a:pt x="825" y="0"/>
                  </a:moveTo>
                  <a:lnTo>
                    <a:pt x="656" y="19"/>
                  </a:lnTo>
                  <a:lnTo>
                    <a:pt x="506" y="57"/>
                  </a:lnTo>
                  <a:lnTo>
                    <a:pt x="356" y="132"/>
                  </a:lnTo>
                  <a:lnTo>
                    <a:pt x="244" y="244"/>
                  </a:lnTo>
                  <a:lnTo>
                    <a:pt x="131" y="357"/>
                  </a:lnTo>
                  <a:lnTo>
                    <a:pt x="57" y="507"/>
                  </a:lnTo>
                  <a:lnTo>
                    <a:pt x="0" y="657"/>
                  </a:lnTo>
                  <a:lnTo>
                    <a:pt x="0" y="825"/>
                  </a:lnTo>
                  <a:lnTo>
                    <a:pt x="0" y="994"/>
                  </a:lnTo>
                  <a:lnTo>
                    <a:pt x="57" y="1163"/>
                  </a:lnTo>
                  <a:lnTo>
                    <a:pt x="131" y="1294"/>
                  </a:lnTo>
                  <a:lnTo>
                    <a:pt x="244" y="1425"/>
                  </a:lnTo>
                  <a:lnTo>
                    <a:pt x="356" y="1519"/>
                  </a:lnTo>
                  <a:lnTo>
                    <a:pt x="506" y="1594"/>
                  </a:lnTo>
                  <a:lnTo>
                    <a:pt x="656" y="1650"/>
                  </a:lnTo>
                  <a:lnTo>
                    <a:pt x="825" y="1669"/>
                  </a:lnTo>
                  <a:lnTo>
                    <a:pt x="994" y="1650"/>
                  </a:lnTo>
                  <a:lnTo>
                    <a:pt x="1144" y="1594"/>
                  </a:lnTo>
                  <a:lnTo>
                    <a:pt x="1294" y="1519"/>
                  </a:lnTo>
                  <a:lnTo>
                    <a:pt x="1425" y="1425"/>
                  </a:lnTo>
                  <a:lnTo>
                    <a:pt x="1519" y="1294"/>
                  </a:lnTo>
                  <a:lnTo>
                    <a:pt x="1594" y="1163"/>
                  </a:lnTo>
                  <a:lnTo>
                    <a:pt x="1650" y="994"/>
                  </a:lnTo>
                  <a:lnTo>
                    <a:pt x="1669" y="825"/>
                  </a:lnTo>
                  <a:lnTo>
                    <a:pt x="1650" y="657"/>
                  </a:lnTo>
                  <a:lnTo>
                    <a:pt x="1594" y="507"/>
                  </a:lnTo>
                  <a:lnTo>
                    <a:pt x="1519" y="357"/>
                  </a:lnTo>
                  <a:lnTo>
                    <a:pt x="1425" y="244"/>
                  </a:lnTo>
                  <a:lnTo>
                    <a:pt x="1294" y="132"/>
                  </a:lnTo>
                  <a:lnTo>
                    <a:pt x="1144" y="57"/>
                  </a:lnTo>
                  <a:lnTo>
                    <a:pt x="994" y="19"/>
                  </a:lnTo>
                  <a:lnTo>
                    <a:pt x="825"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24" name="Google Shape;3124;p47"/>
            <p:cNvSpPr/>
            <p:nvPr/>
          </p:nvSpPr>
          <p:spPr>
            <a:xfrm>
              <a:off x="2145010" y="4444139"/>
              <a:ext cx="65910" cy="31424"/>
            </a:xfrm>
            <a:custGeom>
              <a:avLst/>
              <a:gdLst/>
              <a:ahLst/>
              <a:cxnLst/>
              <a:rect l="l" t="t" r="r" b="b"/>
              <a:pathLst>
                <a:path w="2045" h="975" extrusionOk="0">
                  <a:moveTo>
                    <a:pt x="1182" y="0"/>
                  </a:moveTo>
                  <a:lnTo>
                    <a:pt x="751" y="338"/>
                  </a:lnTo>
                  <a:lnTo>
                    <a:pt x="376" y="638"/>
                  </a:lnTo>
                  <a:lnTo>
                    <a:pt x="1" y="975"/>
                  </a:lnTo>
                  <a:lnTo>
                    <a:pt x="413" y="956"/>
                  </a:lnTo>
                  <a:lnTo>
                    <a:pt x="807" y="919"/>
                  </a:lnTo>
                  <a:lnTo>
                    <a:pt x="1144" y="881"/>
                  </a:lnTo>
                  <a:lnTo>
                    <a:pt x="1444" y="806"/>
                  </a:lnTo>
                  <a:lnTo>
                    <a:pt x="1707" y="731"/>
                  </a:lnTo>
                  <a:lnTo>
                    <a:pt x="1875" y="638"/>
                  </a:lnTo>
                  <a:lnTo>
                    <a:pt x="1950" y="581"/>
                  </a:lnTo>
                  <a:lnTo>
                    <a:pt x="2007" y="544"/>
                  </a:lnTo>
                  <a:lnTo>
                    <a:pt x="2025" y="488"/>
                  </a:lnTo>
                  <a:lnTo>
                    <a:pt x="2044" y="431"/>
                  </a:lnTo>
                  <a:lnTo>
                    <a:pt x="2025" y="356"/>
                  </a:lnTo>
                  <a:lnTo>
                    <a:pt x="1988" y="300"/>
                  </a:lnTo>
                  <a:lnTo>
                    <a:pt x="1913" y="244"/>
                  </a:lnTo>
                  <a:lnTo>
                    <a:pt x="1819" y="188"/>
                  </a:lnTo>
                  <a:lnTo>
                    <a:pt x="1688" y="131"/>
                  </a:lnTo>
                  <a:lnTo>
                    <a:pt x="1538" y="75"/>
                  </a:lnTo>
                  <a:lnTo>
                    <a:pt x="1182"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25" name="Google Shape;3125;p47"/>
            <p:cNvSpPr/>
            <p:nvPr/>
          </p:nvSpPr>
          <p:spPr>
            <a:xfrm>
              <a:off x="2264649" y="4404238"/>
              <a:ext cx="18145" cy="71325"/>
            </a:xfrm>
            <a:custGeom>
              <a:avLst/>
              <a:gdLst/>
              <a:ahLst/>
              <a:cxnLst/>
              <a:rect l="l" t="t" r="r" b="b"/>
              <a:pathLst>
                <a:path w="563" h="2213" extrusionOk="0">
                  <a:moveTo>
                    <a:pt x="244" y="1"/>
                  </a:moveTo>
                  <a:lnTo>
                    <a:pt x="225" y="38"/>
                  </a:lnTo>
                  <a:lnTo>
                    <a:pt x="169" y="132"/>
                  </a:lnTo>
                  <a:lnTo>
                    <a:pt x="132" y="282"/>
                  </a:lnTo>
                  <a:lnTo>
                    <a:pt x="75" y="488"/>
                  </a:lnTo>
                  <a:lnTo>
                    <a:pt x="57" y="732"/>
                  </a:lnTo>
                  <a:lnTo>
                    <a:pt x="19" y="1013"/>
                  </a:lnTo>
                  <a:lnTo>
                    <a:pt x="0" y="1332"/>
                  </a:lnTo>
                  <a:lnTo>
                    <a:pt x="0" y="1669"/>
                  </a:lnTo>
                  <a:lnTo>
                    <a:pt x="19" y="2213"/>
                  </a:lnTo>
                  <a:lnTo>
                    <a:pt x="525" y="1819"/>
                  </a:lnTo>
                  <a:lnTo>
                    <a:pt x="563" y="1782"/>
                  </a:lnTo>
                  <a:lnTo>
                    <a:pt x="563" y="1669"/>
                  </a:lnTo>
                  <a:lnTo>
                    <a:pt x="563" y="1332"/>
                  </a:lnTo>
                  <a:lnTo>
                    <a:pt x="544" y="1013"/>
                  </a:lnTo>
                  <a:lnTo>
                    <a:pt x="507" y="732"/>
                  </a:lnTo>
                  <a:lnTo>
                    <a:pt x="469" y="488"/>
                  </a:lnTo>
                  <a:lnTo>
                    <a:pt x="432" y="282"/>
                  </a:lnTo>
                  <a:lnTo>
                    <a:pt x="394" y="132"/>
                  </a:lnTo>
                  <a:lnTo>
                    <a:pt x="338" y="38"/>
                  </a:lnTo>
                  <a:lnTo>
                    <a:pt x="300"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26" name="Google Shape;3126;p47"/>
            <p:cNvSpPr/>
            <p:nvPr/>
          </p:nvSpPr>
          <p:spPr>
            <a:xfrm>
              <a:off x="2120837" y="4548050"/>
              <a:ext cx="71325" cy="17565"/>
            </a:xfrm>
            <a:custGeom>
              <a:avLst/>
              <a:gdLst/>
              <a:ahLst/>
              <a:cxnLst/>
              <a:rect l="l" t="t" r="r" b="b"/>
              <a:pathLst>
                <a:path w="2213" h="545" extrusionOk="0">
                  <a:moveTo>
                    <a:pt x="1557" y="1"/>
                  </a:moveTo>
                  <a:lnTo>
                    <a:pt x="1201" y="19"/>
                  </a:lnTo>
                  <a:lnTo>
                    <a:pt x="863" y="38"/>
                  </a:lnTo>
                  <a:lnTo>
                    <a:pt x="582" y="76"/>
                  </a:lnTo>
                  <a:lnTo>
                    <a:pt x="338" y="113"/>
                  </a:lnTo>
                  <a:lnTo>
                    <a:pt x="170" y="169"/>
                  </a:lnTo>
                  <a:lnTo>
                    <a:pt x="38" y="207"/>
                  </a:lnTo>
                  <a:lnTo>
                    <a:pt x="20" y="244"/>
                  </a:lnTo>
                  <a:lnTo>
                    <a:pt x="1" y="263"/>
                  </a:lnTo>
                  <a:lnTo>
                    <a:pt x="20" y="300"/>
                  </a:lnTo>
                  <a:lnTo>
                    <a:pt x="38" y="319"/>
                  </a:lnTo>
                  <a:lnTo>
                    <a:pt x="132" y="375"/>
                  </a:lnTo>
                  <a:lnTo>
                    <a:pt x="301" y="413"/>
                  </a:lnTo>
                  <a:lnTo>
                    <a:pt x="507" y="450"/>
                  </a:lnTo>
                  <a:lnTo>
                    <a:pt x="751" y="488"/>
                  </a:lnTo>
                  <a:lnTo>
                    <a:pt x="1051" y="525"/>
                  </a:lnTo>
                  <a:lnTo>
                    <a:pt x="1725" y="544"/>
                  </a:lnTo>
                  <a:lnTo>
                    <a:pt x="2213"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27" name="Google Shape;3127;p47"/>
            <p:cNvSpPr/>
            <p:nvPr/>
          </p:nvSpPr>
          <p:spPr>
            <a:xfrm>
              <a:off x="2215724" y="3960167"/>
              <a:ext cx="189126" cy="189738"/>
            </a:xfrm>
            <a:custGeom>
              <a:avLst/>
              <a:gdLst/>
              <a:ahLst/>
              <a:cxnLst/>
              <a:rect l="l" t="t" r="r" b="b"/>
              <a:pathLst>
                <a:path w="5868" h="5887" extrusionOk="0">
                  <a:moveTo>
                    <a:pt x="2943" y="0"/>
                  </a:moveTo>
                  <a:lnTo>
                    <a:pt x="2662" y="19"/>
                  </a:lnTo>
                  <a:lnTo>
                    <a:pt x="2381" y="56"/>
                  </a:lnTo>
                  <a:lnTo>
                    <a:pt x="2100" y="131"/>
                  </a:lnTo>
                  <a:lnTo>
                    <a:pt x="1818" y="225"/>
                  </a:lnTo>
                  <a:lnTo>
                    <a:pt x="1556" y="337"/>
                  </a:lnTo>
                  <a:lnTo>
                    <a:pt x="1312" y="487"/>
                  </a:lnTo>
                  <a:lnTo>
                    <a:pt x="1069" y="675"/>
                  </a:lnTo>
                  <a:lnTo>
                    <a:pt x="844" y="881"/>
                  </a:lnTo>
                  <a:lnTo>
                    <a:pt x="656" y="1087"/>
                  </a:lnTo>
                  <a:lnTo>
                    <a:pt x="469" y="1331"/>
                  </a:lnTo>
                  <a:lnTo>
                    <a:pt x="337" y="1575"/>
                  </a:lnTo>
                  <a:lnTo>
                    <a:pt x="206" y="1837"/>
                  </a:lnTo>
                  <a:lnTo>
                    <a:pt x="112" y="2100"/>
                  </a:lnTo>
                  <a:lnTo>
                    <a:pt x="56" y="2381"/>
                  </a:lnTo>
                  <a:lnTo>
                    <a:pt x="0" y="2662"/>
                  </a:lnTo>
                  <a:lnTo>
                    <a:pt x="0" y="2943"/>
                  </a:lnTo>
                  <a:lnTo>
                    <a:pt x="0" y="3224"/>
                  </a:lnTo>
                  <a:lnTo>
                    <a:pt x="56" y="3506"/>
                  </a:lnTo>
                  <a:lnTo>
                    <a:pt x="112" y="3768"/>
                  </a:lnTo>
                  <a:lnTo>
                    <a:pt x="206" y="4049"/>
                  </a:lnTo>
                  <a:lnTo>
                    <a:pt x="337" y="4312"/>
                  </a:lnTo>
                  <a:lnTo>
                    <a:pt x="487" y="4555"/>
                  </a:lnTo>
                  <a:lnTo>
                    <a:pt x="656" y="4799"/>
                  </a:lnTo>
                  <a:lnTo>
                    <a:pt x="862" y="5024"/>
                  </a:lnTo>
                  <a:lnTo>
                    <a:pt x="1087" y="5230"/>
                  </a:lnTo>
                  <a:lnTo>
                    <a:pt x="1312" y="5399"/>
                  </a:lnTo>
                  <a:lnTo>
                    <a:pt x="1556" y="5549"/>
                  </a:lnTo>
                  <a:lnTo>
                    <a:pt x="1818" y="5662"/>
                  </a:lnTo>
                  <a:lnTo>
                    <a:pt x="2081" y="5755"/>
                  </a:lnTo>
                  <a:lnTo>
                    <a:pt x="2362" y="5830"/>
                  </a:lnTo>
                  <a:lnTo>
                    <a:pt x="2643" y="5868"/>
                  </a:lnTo>
                  <a:lnTo>
                    <a:pt x="2924" y="5887"/>
                  </a:lnTo>
                  <a:lnTo>
                    <a:pt x="3206" y="5868"/>
                  </a:lnTo>
                  <a:lnTo>
                    <a:pt x="3487" y="5830"/>
                  </a:lnTo>
                  <a:lnTo>
                    <a:pt x="3768" y="5755"/>
                  </a:lnTo>
                  <a:lnTo>
                    <a:pt x="4031" y="5662"/>
                  </a:lnTo>
                  <a:lnTo>
                    <a:pt x="4293" y="5549"/>
                  </a:lnTo>
                  <a:lnTo>
                    <a:pt x="4555" y="5399"/>
                  </a:lnTo>
                  <a:lnTo>
                    <a:pt x="4799" y="5212"/>
                  </a:lnTo>
                  <a:lnTo>
                    <a:pt x="5005" y="5005"/>
                  </a:lnTo>
                  <a:lnTo>
                    <a:pt x="5212" y="4799"/>
                  </a:lnTo>
                  <a:lnTo>
                    <a:pt x="5380" y="4555"/>
                  </a:lnTo>
                  <a:lnTo>
                    <a:pt x="5530" y="4312"/>
                  </a:lnTo>
                  <a:lnTo>
                    <a:pt x="5643" y="4049"/>
                  </a:lnTo>
                  <a:lnTo>
                    <a:pt x="5736" y="3787"/>
                  </a:lnTo>
                  <a:lnTo>
                    <a:pt x="5811" y="3506"/>
                  </a:lnTo>
                  <a:lnTo>
                    <a:pt x="5849" y="3224"/>
                  </a:lnTo>
                  <a:lnTo>
                    <a:pt x="5868" y="2943"/>
                  </a:lnTo>
                  <a:lnTo>
                    <a:pt x="5849" y="2662"/>
                  </a:lnTo>
                  <a:lnTo>
                    <a:pt x="5811" y="2381"/>
                  </a:lnTo>
                  <a:lnTo>
                    <a:pt x="5736" y="2118"/>
                  </a:lnTo>
                  <a:lnTo>
                    <a:pt x="5643" y="1837"/>
                  </a:lnTo>
                  <a:lnTo>
                    <a:pt x="5530" y="1575"/>
                  </a:lnTo>
                  <a:lnTo>
                    <a:pt x="5380" y="1331"/>
                  </a:lnTo>
                  <a:lnTo>
                    <a:pt x="5193" y="1087"/>
                  </a:lnTo>
                  <a:lnTo>
                    <a:pt x="5005" y="862"/>
                  </a:lnTo>
                  <a:lnTo>
                    <a:pt x="4780" y="656"/>
                  </a:lnTo>
                  <a:lnTo>
                    <a:pt x="4537" y="487"/>
                  </a:lnTo>
                  <a:lnTo>
                    <a:pt x="4293" y="337"/>
                  </a:lnTo>
                  <a:lnTo>
                    <a:pt x="4031" y="225"/>
                  </a:lnTo>
                  <a:lnTo>
                    <a:pt x="3768" y="131"/>
                  </a:lnTo>
                  <a:lnTo>
                    <a:pt x="3506" y="56"/>
                  </a:lnTo>
                  <a:lnTo>
                    <a:pt x="3224" y="19"/>
                  </a:lnTo>
                  <a:lnTo>
                    <a:pt x="2943"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28" name="Google Shape;3128;p47"/>
            <p:cNvSpPr/>
            <p:nvPr/>
          </p:nvSpPr>
          <p:spPr>
            <a:xfrm>
              <a:off x="2247729" y="3992784"/>
              <a:ext cx="124504" cy="124504"/>
            </a:xfrm>
            <a:custGeom>
              <a:avLst/>
              <a:gdLst/>
              <a:ahLst/>
              <a:cxnLst/>
              <a:rect l="l" t="t" r="r" b="b"/>
              <a:pathLst>
                <a:path w="3863" h="3863" extrusionOk="0">
                  <a:moveTo>
                    <a:pt x="1894" y="0"/>
                  </a:moveTo>
                  <a:lnTo>
                    <a:pt x="1594" y="19"/>
                  </a:lnTo>
                  <a:lnTo>
                    <a:pt x="1313" y="94"/>
                  </a:lnTo>
                  <a:lnTo>
                    <a:pt x="1163" y="150"/>
                  </a:lnTo>
                  <a:lnTo>
                    <a:pt x="994" y="244"/>
                  </a:lnTo>
                  <a:lnTo>
                    <a:pt x="844" y="319"/>
                  </a:lnTo>
                  <a:lnTo>
                    <a:pt x="713" y="432"/>
                  </a:lnTo>
                  <a:lnTo>
                    <a:pt x="563" y="563"/>
                  </a:lnTo>
                  <a:lnTo>
                    <a:pt x="432" y="713"/>
                  </a:lnTo>
                  <a:lnTo>
                    <a:pt x="319" y="863"/>
                  </a:lnTo>
                  <a:lnTo>
                    <a:pt x="226" y="1031"/>
                  </a:lnTo>
                  <a:lnTo>
                    <a:pt x="151" y="1200"/>
                  </a:lnTo>
                  <a:lnTo>
                    <a:pt x="76" y="1369"/>
                  </a:lnTo>
                  <a:lnTo>
                    <a:pt x="38" y="1556"/>
                  </a:lnTo>
                  <a:lnTo>
                    <a:pt x="19" y="1744"/>
                  </a:lnTo>
                  <a:lnTo>
                    <a:pt x="1" y="1931"/>
                  </a:lnTo>
                  <a:lnTo>
                    <a:pt x="1" y="2119"/>
                  </a:lnTo>
                  <a:lnTo>
                    <a:pt x="38" y="2287"/>
                  </a:lnTo>
                  <a:lnTo>
                    <a:pt x="76" y="2475"/>
                  </a:lnTo>
                  <a:lnTo>
                    <a:pt x="151" y="2662"/>
                  </a:lnTo>
                  <a:lnTo>
                    <a:pt x="226" y="2831"/>
                  </a:lnTo>
                  <a:lnTo>
                    <a:pt x="319" y="3000"/>
                  </a:lnTo>
                  <a:lnTo>
                    <a:pt x="432" y="3150"/>
                  </a:lnTo>
                  <a:lnTo>
                    <a:pt x="582" y="3300"/>
                  </a:lnTo>
                  <a:lnTo>
                    <a:pt x="713" y="3431"/>
                  </a:lnTo>
                  <a:lnTo>
                    <a:pt x="863" y="3543"/>
                  </a:lnTo>
                  <a:lnTo>
                    <a:pt x="1032" y="3637"/>
                  </a:lnTo>
                  <a:lnTo>
                    <a:pt x="1200" y="3731"/>
                  </a:lnTo>
                  <a:lnTo>
                    <a:pt x="1388" y="3787"/>
                  </a:lnTo>
                  <a:lnTo>
                    <a:pt x="1557" y="3825"/>
                  </a:lnTo>
                  <a:lnTo>
                    <a:pt x="1744" y="3862"/>
                  </a:lnTo>
                  <a:lnTo>
                    <a:pt x="2119" y="3862"/>
                  </a:lnTo>
                  <a:lnTo>
                    <a:pt x="2306" y="3825"/>
                  </a:lnTo>
                  <a:lnTo>
                    <a:pt x="2494" y="3787"/>
                  </a:lnTo>
                  <a:lnTo>
                    <a:pt x="2663" y="3731"/>
                  </a:lnTo>
                  <a:lnTo>
                    <a:pt x="2831" y="3637"/>
                  </a:lnTo>
                  <a:lnTo>
                    <a:pt x="3000" y="3543"/>
                  </a:lnTo>
                  <a:lnTo>
                    <a:pt x="3169" y="3431"/>
                  </a:lnTo>
                  <a:lnTo>
                    <a:pt x="3300" y="3300"/>
                  </a:lnTo>
                  <a:lnTo>
                    <a:pt x="3431" y="3150"/>
                  </a:lnTo>
                  <a:lnTo>
                    <a:pt x="3544" y="3000"/>
                  </a:lnTo>
                  <a:lnTo>
                    <a:pt x="3637" y="2850"/>
                  </a:lnTo>
                  <a:lnTo>
                    <a:pt x="3769" y="2587"/>
                  </a:lnTo>
                  <a:lnTo>
                    <a:pt x="3844" y="2306"/>
                  </a:lnTo>
                  <a:lnTo>
                    <a:pt x="3862" y="2044"/>
                  </a:lnTo>
                  <a:lnTo>
                    <a:pt x="3862" y="1763"/>
                  </a:lnTo>
                  <a:lnTo>
                    <a:pt x="3825" y="1481"/>
                  </a:lnTo>
                  <a:lnTo>
                    <a:pt x="3731" y="1200"/>
                  </a:lnTo>
                  <a:lnTo>
                    <a:pt x="3600" y="938"/>
                  </a:lnTo>
                  <a:lnTo>
                    <a:pt x="3525" y="825"/>
                  </a:lnTo>
                  <a:lnTo>
                    <a:pt x="3431" y="713"/>
                  </a:lnTo>
                  <a:lnTo>
                    <a:pt x="3337" y="582"/>
                  </a:lnTo>
                  <a:lnTo>
                    <a:pt x="3225" y="488"/>
                  </a:lnTo>
                  <a:lnTo>
                    <a:pt x="3112" y="394"/>
                  </a:lnTo>
                  <a:lnTo>
                    <a:pt x="2981" y="300"/>
                  </a:lnTo>
                  <a:lnTo>
                    <a:pt x="2738" y="169"/>
                  </a:lnTo>
                  <a:lnTo>
                    <a:pt x="2456" y="75"/>
                  </a:lnTo>
                  <a:lnTo>
                    <a:pt x="2175" y="19"/>
                  </a:lnTo>
                  <a:lnTo>
                    <a:pt x="1894"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29" name="Google Shape;3129;p47"/>
            <p:cNvSpPr/>
            <p:nvPr/>
          </p:nvSpPr>
          <p:spPr>
            <a:xfrm>
              <a:off x="2287598" y="3992784"/>
              <a:ext cx="84636" cy="92468"/>
            </a:xfrm>
            <a:custGeom>
              <a:avLst/>
              <a:gdLst/>
              <a:ahLst/>
              <a:cxnLst/>
              <a:rect l="l" t="t" r="r" b="b"/>
              <a:pathLst>
                <a:path w="2626" h="2869" extrusionOk="0">
                  <a:moveTo>
                    <a:pt x="657" y="0"/>
                  </a:moveTo>
                  <a:lnTo>
                    <a:pt x="357" y="19"/>
                  </a:lnTo>
                  <a:lnTo>
                    <a:pt x="76" y="94"/>
                  </a:lnTo>
                  <a:lnTo>
                    <a:pt x="38" y="207"/>
                  </a:lnTo>
                  <a:lnTo>
                    <a:pt x="1" y="338"/>
                  </a:lnTo>
                  <a:lnTo>
                    <a:pt x="1" y="469"/>
                  </a:lnTo>
                  <a:lnTo>
                    <a:pt x="20" y="582"/>
                  </a:lnTo>
                  <a:lnTo>
                    <a:pt x="38" y="713"/>
                  </a:lnTo>
                  <a:lnTo>
                    <a:pt x="76" y="844"/>
                  </a:lnTo>
                  <a:lnTo>
                    <a:pt x="170" y="1088"/>
                  </a:lnTo>
                  <a:lnTo>
                    <a:pt x="301" y="1313"/>
                  </a:lnTo>
                  <a:lnTo>
                    <a:pt x="451" y="1519"/>
                  </a:lnTo>
                  <a:lnTo>
                    <a:pt x="713" y="1838"/>
                  </a:lnTo>
                  <a:lnTo>
                    <a:pt x="938" y="2100"/>
                  </a:lnTo>
                  <a:lnTo>
                    <a:pt x="1126" y="2287"/>
                  </a:lnTo>
                  <a:lnTo>
                    <a:pt x="1351" y="2494"/>
                  </a:lnTo>
                  <a:lnTo>
                    <a:pt x="1613" y="2662"/>
                  </a:lnTo>
                  <a:lnTo>
                    <a:pt x="1744" y="2737"/>
                  </a:lnTo>
                  <a:lnTo>
                    <a:pt x="1875" y="2794"/>
                  </a:lnTo>
                  <a:lnTo>
                    <a:pt x="2007" y="2831"/>
                  </a:lnTo>
                  <a:lnTo>
                    <a:pt x="2138" y="2869"/>
                  </a:lnTo>
                  <a:lnTo>
                    <a:pt x="2269" y="2869"/>
                  </a:lnTo>
                  <a:lnTo>
                    <a:pt x="2400" y="2850"/>
                  </a:lnTo>
                  <a:lnTo>
                    <a:pt x="2532" y="2587"/>
                  </a:lnTo>
                  <a:lnTo>
                    <a:pt x="2607" y="2306"/>
                  </a:lnTo>
                  <a:lnTo>
                    <a:pt x="2625" y="2044"/>
                  </a:lnTo>
                  <a:lnTo>
                    <a:pt x="2625" y="1763"/>
                  </a:lnTo>
                  <a:lnTo>
                    <a:pt x="2588" y="1481"/>
                  </a:lnTo>
                  <a:lnTo>
                    <a:pt x="2494" y="1200"/>
                  </a:lnTo>
                  <a:lnTo>
                    <a:pt x="2363" y="938"/>
                  </a:lnTo>
                  <a:lnTo>
                    <a:pt x="2288" y="825"/>
                  </a:lnTo>
                  <a:lnTo>
                    <a:pt x="2194" y="713"/>
                  </a:lnTo>
                  <a:lnTo>
                    <a:pt x="2100" y="582"/>
                  </a:lnTo>
                  <a:lnTo>
                    <a:pt x="1988" y="488"/>
                  </a:lnTo>
                  <a:lnTo>
                    <a:pt x="1875" y="394"/>
                  </a:lnTo>
                  <a:lnTo>
                    <a:pt x="1744" y="300"/>
                  </a:lnTo>
                  <a:lnTo>
                    <a:pt x="1501" y="169"/>
                  </a:lnTo>
                  <a:lnTo>
                    <a:pt x="1219" y="75"/>
                  </a:lnTo>
                  <a:lnTo>
                    <a:pt x="938" y="19"/>
                  </a:lnTo>
                  <a:lnTo>
                    <a:pt x="657"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30" name="Google Shape;3130;p47"/>
            <p:cNvSpPr/>
            <p:nvPr/>
          </p:nvSpPr>
          <p:spPr>
            <a:xfrm>
              <a:off x="2064047" y="3876174"/>
              <a:ext cx="189158" cy="189126"/>
            </a:xfrm>
            <a:custGeom>
              <a:avLst/>
              <a:gdLst/>
              <a:ahLst/>
              <a:cxnLst/>
              <a:rect l="l" t="t" r="r" b="b"/>
              <a:pathLst>
                <a:path w="5869" h="5868" extrusionOk="0">
                  <a:moveTo>
                    <a:pt x="2944" y="0"/>
                  </a:moveTo>
                  <a:lnTo>
                    <a:pt x="2644" y="19"/>
                  </a:lnTo>
                  <a:lnTo>
                    <a:pt x="2381" y="57"/>
                  </a:lnTo>
                  <a:lnTo>
                    <a:pt x="2100" y="113"/>
                  </a:lnTo>
                  <a:lnTo>
                    <a:pt x="1819" y="225"/>
                  </a:lnTo>
                  <a:lnTo>
                    <a:pt x="1557" y="338"/>
                  </a:lnTo>
                  <a:lnTo>
                    <a:pt x="1313" y="488"/>
                  </a:lnTo>
                  <a:lnTo>
                    <a:pt x="1069" y="675"/>
                  </a:lnTo>
                  <a:lnTo>
                    <a:pt x="844" y="863"/>
                  </a:lnTo>
                  <a:lnTo>
                    <a:pt x="638" y="1088"/>
                  </a:lnTo>
                  <a:lnTo>
                    <a:pt x="469" y="1331"/>
                  </a:lnTo>
                  <a:lnTo>
                    <a:pt x="338" y="1575"/>
                  </a:lnTo>
                  <a:lnTo>
                    <a:pt x="207" y="1837"/>
                  </a:lnTo>
                  <a:lnTo>
                    <a:pt x="113" y="2100"/>
                  </a:lnTo>
                  <a:lnTo>
                    <a:pt x="57" y="2362"/>
                  </a:lnTo>
                  <a:lnTo>
                    <a:pt x="1" y="2644"/>
                  </a:lnTo>
                  <a:lnTo>
                    <a:pt x="1" y="2925"/>
                  </a:lnTo>
                  <a:lnTo>
                    <a:pt x="1" y="3206"/>
                  </a:lnTo>
                  <a:lnTo>
                    <a:pt x="38" y="3487"/>
                  </a:lnTo>
                  <a:lnTo>
                    <a:pt x="113" y="3768"/>
                  </a:lnTo>
                  <a:lnTo>
                    <a:pt x="207" y="4050"/>
                  </a:lnTo>
                  <a:lnTo>
                    <a:pt x="338" y="4312"/>
                  </a:lnTo>
                  <a:lnTo>
                    <a:pt x="488" y="4556"/>
                  </a:lnTo>
                  <a:lnTo>
                    <a:pt x="657" y="4799"/>
                  </a:lnTo>
                  <a:lnTo>
                    <a:pt x="863" y="5024"/>
                  </a:lnTo>
                  <a:lnTo>
                    <a:pt x="1088" y="5212"/>
                  </a:lnTo>
                  <a:lnTo>
                    <a:pt x="1313" y="5381"/>
                  </a:lnTo>
                  <a:lnTo>
                    <a:pt x="1557" y="5531"/>
                  </a:lnTo>
                  <a:lnTo>
                    <a:pt x="1819" y="5662"/>
                  </a:lnTo>
                  <a:lnTo>
                    <a:pt x="2081" y="5755"/>
                  </a:lnTo>
                  <a:lnTo>
                    <a:pt x="2363" y="5812"/>
                  </a:lnTo>
                  <a:lnTo>
                    <a:pt x="2644" y="5849"/>
                  </a:lnTo>
                  <a:lnTo>
                    <a:pt x="2925" y="5868"/>
                  </a:lnTo>
                  <a:lnTo>
                    <a:pt x="3206" y="5868"/>
                  </a:lnTo>
                  <a:lnTo>
                    <a:pt x="3487" y="5812"/>
                  </a:lnTo>
                  <a:lnTo>
                    <a:pt x="3769" y="5755"/>
                  </a:lnTo>
                  <a:lnTo>
                    <a:pt x="4031" y="5662"/>
                  </a:lnTo>
                  <a:lnTo>
                    <a:pt x="4294" y="5531"/>
                  </a:lnTo>
                  <a:lnTo>
                    <a:pt x="4556" y="5381"/>
                  </a:lnTo>
                  <a:lnTo>
                    <a:pt x="4800" y="5212"/>
                  </a:lnTo>
                  <a:lnTo>
                    <a:pt x="5006" y="5006"/>
                  </a:lnTo>
                  <a:lnTo>
                    <a:pt x="5212" y="4781"/>
                  </a:lnTo>
                  <a:lnTo>
                    <a:pt x="5381" y="4556"/>
                  </a:lnTo>
                  <a:lnTo>
                    <a:pt x="5531" y="4312"/>
                  </a:lnTo>
                  <a:lnTo>
                    <a:pt x="5643" y="4050"/>
                  </a:lnTo>
                  <a:lnTo>
                    <a:pt x="5737" y="3768"/>
                  </a:lnTo>
                  <a:lnTo>
                    <a:pt x="5812" y="3506"/>
                  </a:lnTo>
                  <a:lnTo>
                    <a:pt x="5850" y="3225"/>
                  </a:lnTo>
                  <a:lnTo>
                    <a:pt x="5868" y="2943"/>
                  </a:lnTo>
                  <a:lnTo>
                    <a:pt x="5850" y="2662"/>
                  </a:lnTo>
                  <a:lnTo>
                    <a:pt x="5812" y="2381"/>
                  </a:lnTo>
                  <a:lnTo>
                    <a:pt x="5737" y="2100"/>
                  </a:lnTo>
                  <a:lnTo>
                    <a:pt x="5643" y="1837"/>
                  </a:lnTo>
                  <a:lnTo>
                    <a:pt x="5531" y="1575"/>
                  </a:lnTo>
                  <a:lnTo>
                    <a:pt x="5381" y="1313"/>
                  </a:lnTo>
                  <a:lnTo>
                    <a:pt x="5193" y="1069"/>
                  </a:lnTo>
                  <a:lnTo>
                    <a:pt x="4987" y="844"/>
                  </a:lnTo>
                  <a:lnTo>
                    <a:pt x="4781" y="656"/>
                  </a:lnTo>
                  <a:lnTo>
                    <a:pt x="4537" y="488"/>
                  </a:lnTo>
                  <a:lnTo>
                    <a:pt x="4294" y="338"/>
                  </a:lnTo>
                  <a:lnTo>
                    <a:pt x="4031" y="225"/>
                  </a:lnTo>
                  <a:lnTo>
                    <a:pt x="3769" y="132"/>
                  </a:lnTo>
                  <a:lnTo>
                    <a:pt x="3487" y="57"/>
                  </a:lnTo>
                  <a:lnTo>
                    <a:pt x="3225" y="19"/>
                  </a:lnTo>
                  <a:lnTo>
                    <a:pt x="2944"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31" name="Google Shape;3131;p47"/>
            <p:cNvSpPr/>
            <p:nvPr/>
          </p:nvSpPr>
          <p:spPr>
            <a:xfrm>
              <a:off x="2096084" y="3908179"/>
              <a:ext cx="124472" cy="125117"/>
            </a:xfrm>
            <a:custGeom>
              <a:avLst/>
              <a:gdLst/>
              <a:ahLst/>
              <a:cxnLst/>
              <a:rect l="l" t="t" r="r" b="b"/>
              <a:pathLst>
                <a:path w="3862" h="3882" extrusionOk="0">
                  <a:moveTo>
                    <a:pt x="1894" y="1"/>
                  </a:moveTo>
                  <a:lnTo>
                    <a:pt x="1594" y="38"/>
                  </a:lnTo>
                  <a:lnTo>
                    <a:pt x="1312" y="113"/>
                  </a:lnTo>
                  <a:lnTo>
                    <a:pt x="1162" y="170"/>
                  </a:lnTo>
                  <a:lnTo>
                    <a:pt x="994" y="245"/>
                  </a:lnTo>
                  <a:lnTo>
                    <a:pt x="844" y="338"/>
                  </a:lnTo>
                  <a:lnTo>
                    <a:pt x="713" y="451"/>
                  </a:lnTo>
                  <a:lnTo>
                    <a:pt x="563" y="582"/>
                  </a:lnTo>
                  <a:lnTo>
                    <a:pt x="431" y="732"/>
                  </a:lnTo>
                  <a:lnTo>
                    <a:pt x="319" y="882"/>
                  </a:lnTo>
                  <a:lnTo>
                    <a:pt x="225" y="1051"/>
                  </a:lnTo>
                  <a:lnTo>
                    <a:pt x="150" y="1219"/>
                  </a:lnTo>
                  <a:lnTo>
                    <a:pt x="75" y="1388"/>
                  </a:lnTo>
                  <a:lnTo>
                    <a:pt x="38" y="1576"/>
                  </a:lnTo>
                  <a:lnTo>
                    <a:pt x="0" y="1763"/>
                  </a:lnTo>
                  <a:lnTo>
                    <a:pt x="0" y="1932"/>
                  </a:lnTo>
                  <a:lnTo>
                    <a:pt x="0" y="2119"/>
                  </a:lnTo>
                  <a:lnTo>
                    <a:pt x="38" y="2307"/>
                  </a:lnTo>
                  <a:lnTo>
                    <a:pt x="75" y="2494"/>
                  </a:lnTo>
                  <a:lnTo>
                    <a:pt x="131" y="2663"/>
                  </a:lnTo>
                  <a:lnTo>
                    <a:pt x="225" y="2850"/>
                  </a:lnTo>
                  <a:lnTo>
                    <a:pt x="319" y="3019"/>
                  </a:lnTo>
                  <a:lnTo>
                    <a:pt x="431" y="3169"/>
                  </a:lnTo>
                  <a:lnTo>
                    <a:pt x="563" y="3319"/>
                  </a:lnTo>
                  <a:lnTo>
                    <a:pt x="713" y="3450"/>
                  </a:lnTo>
                  <a:lnTo>
                    <a:pt x="863" y="3563"/>
                  </a:lnTo>
                  <a:lnTo>
                    <a:pt x="1031" y="3656"/>
                  </a:lnTo>
                  <a:lnTo>
                    <a:pt x="1200" y="3731"/>
                  </a:lnTo>
                  <a:lnTo>
                    <a:pt x="1387" y="3806"/>
                  </a:lnTo>
                  <a:lnTo>
                    <a:pt x="1556" y="3844"/>
                  </a:lnTo>
                  <a:lnTo>
                    <a:pt x="1744" y="3863"/>
                  </a:lnTo>
                  <a:lnTo>
                    <a:pt x="1931" y="3881"/>
                  </a:lnTo>
                  <a:lnTo>
                    <a:pt x="2119" y="3863"/>
                  </a:lnTo>
                  <a:lnTo>
                    <a:pt x="2306" y="3844"/>
                  </a:lnTo>
                  <a:lnTo>
                    <a:pt x="2475" y="3806"/>
                  </a:lnTo>
                  <a:lnTo>
                    <a:pt x="2662" y="3731"/>
                  </a:lnTo>
                  <a:lnTo>
                    <a:pt x="2831" y="3656"/>
                  </a:lnTo>
                  <a:lnTo>
                    <a:pt x="3000" y="3563"/>
                  </a:lnTo>
                  <a:lnTo>
                    <a:pt x="3168" y="3431"/>
                  </a:lnTo>
                  <a:lnTo>
                    <a:pt x="3300" y="3300"/>
                  </a:lnTo>
                  <a:lnTo>
                    <a:pt x="3431" y="3169"/>
                  </a:lnTo>
                  <a:lnTo>
                    <a:pt x="3543" y="3019"/>
                  </a:lnTo>
                  <a:lnTo>
                    <a:pt x="3637" y="2850"/>
                  </a:lnTo>
                  <a:lnTo>
                    <a:pt x="3749" y="2588"/>
                  </a:lnTo>
                  <a:lnTo>
                    <a:pt x="3824" y="2325"/>
                  </a:lnTo>
                  <a:lnTo>
                    <a:pt x="3862" y="2044"/>
                  </a:lnTo>
                  <a:lnTo>
                    <a:pt x="3862" y="1763"/>
                  </a:lnTo>
                  <a:lnTo>
                    <a:pt x="3824" y="1482"/>
                  </a:lnTo>
                  <a:lnTo>
                    <a:pt x="3731" y="1219"/>
                  </a:lnTo>
                  <a:lnTo>
                    <a:pt x="3600" y="957"/>
                  </a:lnTo>
                  <a:lnTo>
                    <a:pt x="3525" y="826"/>
                  </a:lnTo>
                  <a:lnTo>
                    <a:pt x="3431" y="713"/>
                  </a:lnTo>
                  <a:lnTo>
                    <a:pt x="3337" y="601"/>
                  </a:lnTo>
                  <a:lnTo>
                    <a:pt x="3225" y="488"/>
                  </a:lnTo>
                  <a:lnTo>
                    <a:pt x="3112" y="395"/>
                  </a:lnTo>
                  <a:lnTo>
                    <a:pt x="2981" y="320"/>
                  </a:lnTo>
                  <a:lnTo>
                    <a:pt x="2718" y="170"/>
                  </a:lnTo>
                  <a:lnTo>
                    <a:pt x="2456" y="76"/>
                  </a:lnTo>
                  <a:lnTo>
                    <a:pt x="2175" y="20"/>
                  </a:lnTo>
                  <a:lnTo>
                    <a:pt x="1894"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32" name="Google Shape;3132;p47"/>
            <p:cNvSpPr/>
            <p:nvPr/>
          </p:nvSpPr>
          <p:spPr>
            <a:xfrm>
              <a:off x="2135953" y="3908179"/>
              <a:ext cx="84604" cy="92500"/>
            </a:xfrm>
            <a:custGeom>
              <a:avLst/>
              <a:gdLst/>
              <a:ahLst/>
              <a:cxnLst/>
              <a:rect l="l" t="t" r="r" b="b"/>
              <a:pathLst>
                <a:path w="2625" h="2870" extrusionOk="0">
                  <a:moveTo>
                    <a:pt x="657" y="1"/>
                  </a:moveTo>
                  <a:lnTo>
                    <a:pt x="357" y="38"/>
                  </a:lnTo>
                  <a:lnTo>
                    <a:pt x="75" y="113"/>
                  </a:lnTo>
                  <a:lnTo>
                    <a:pt x="38" y="226"/>
                  </a:lnTo>
                  <a:lnTo>
                    <a:pt x="0" y="357"/>
                  </a:lnTo>
                  <a:lnTo>
                    <a:pt x="0" y="470"/>
                  </a:lnTo>
                  <a:lnTo>
                    <a:pt x="0" y="601"/>
                  </a:lnTo>
                  <a:lnTo>
                    <a:pt x="38" y="732"/>
                  </a:lnTo>
                  <a:lnTo>
                    <a:pt x="75" y="844"/>
                  </a:lnTo>
                  <a:lnTo>
                    <a:pt x="169" y="1088"/>
                  </a:lnTo>
                  <a:lnTo>
                    <a:pt x="300" y="1332"/>
                  </a:lnTo>
                  <a:lnTo>
                    <a:pt x="450" y="1538"/>
                  </a:lnTo>
                  <a:lnTo>
                    <a:pt x="713" y="1857"/>
                  </a:lnTo>
                  <a:lnTo>
                    <a:pt x="938" y="2119"/>
                  </a:lnTo>
                  <a:lnTo>
                    <a:pt x="1125" y="2307"/>
                  </a:lnTo>
                  <a:lnTo>
                    <a:pt x="1350" y="2494"/>
                  </a:lnTo>
                  <a:lnTo>
                    <a:pt x="1594" y="2682"/>
                  </a:lnTo>
                  <a:lnTo>
                    <a:pt x="1744" y="2757"/>
                  </a:lnTo>
                  <a:lnTo>
                    <a:pt x="1875" y="2813"/>
                  </a:lnTo>
                  <a:lnTo>
                    <a:pt x="2006" y="2850"/>
                  </a:lnTo>
                  <a:lnTo>
                    <a:pt x="2138" y="2869"/>
                  </a:lnTo>
                  <a:lnTo>
                    <a:pt x="2269" y="2869"/>
                  </a:lnTo>
                  <a:lnTo>
                    <a:pt x="2400" y="2850"/>
                  </a:lnTo>
                  <a:lnTo>
                    <a:pt x="2512" y="2588"/>
                  </a:lnTo>
                  <a:lnTo>
                    <a:pt x="2587" y="2325"/>
                  </a:lnTo>
                  <a:lnTo>
                    <a:pt x="2625" y="2044"/>
                  </a:lnTo>
                  <a:lnTo>
                    <a:pt x="2625" y="1763"/>
                  </a:lnTo>
                  <a:lnTo>
                    <a:pt x="2587" y="1482"/>
                  </a:lnTo>
                  <a:lnTo>
                    <a:pt x="2494" y="1219"/>
                  </a:lnTo>
                  <a:lnTo>
                    <a:pt x="2363" y="957"/>
                  </a:lnTo>
                  <a:lnTo>
                    <a:pt x="2288" y="826"/>
                  </a:lnTo>
                  <a:lnTo>
                    <a:pt x="2194" y="713"/>
                  </a:lnTo>
                  <a:lnTo>
                    <a:pt x="2100" y="601"/>
                  </a:lnTo>
                  <a:lnTo>
                    <a:pt x="1988" y="488"/>
                  </a:lnTo>
                  <a:lnTo>
                    <a:pt x="1875" y="395"/>
                  </a:lnTo>
                  <a:lnTo>
                    <a:pt x="1744" y="320"/>
                  </a:lnTo>
                  <a:lnTo>
                    <a:pt x="1481" y="170"/>
                  </a:lnTo>
                  <a:lnTo>
                    <a:pt x="1219" y="76"/>
                  </a:lnTo>
                  <a:lnTo>
                    <a:pt x="938" y="20"/>
                  </a:lnTo>
                  <a:lnTo>
                    <a:pt x="657"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133" name="Google Shape;3133;p47"/>
          <p:cNvGrpSpPr/>
          <p:nvPr/>
        </p:nvGrpSpPr>
        <p:grpSpPr>
          <a:xfrm>
            <a:off x="7633751" y="686673"/>
            <a:ext cx="473104" cy="686411"/>
            <a:chOff x="2932303" y="3876174"/>
            <a:chExt cx="473104" cy="686411"/>
          </a:xfrm>
        </p:grpSpPr>
        <p:sp>
          <p:nvSpPr>
            <p:cNvPr id="3134" name="Google Shape;3134;p47"/>
            <p:cNvSpPr/>
            <p:nvPr/>
          </p:nvSpPr>
          <p:spPr>
            <a:xfrm>
              <a:off x="2948611" y="3957750"/>
              <a:ext cx="456796" cy="604828"/>
            </a:xfrm>
            <a:custGeom>
              <a:avLst/>
              <a:gdLst/>
              <a:ahLst/>
              <a:cxnLst/>
              <a:rect l="l" t="t" r="r" b="b"/>
              <a:pathLst>
                <a:path w="14173" h="18766" extrusionOk="0">
                  <a:moveTo>
                    <a:pt x="11923" y="0"/>
                  </a:moveTo>
                  <a:lnTo>
                    <a:pt x="11698" y="19"/>
                  </a:lnTo>
                  <a:lnTo>
                    <a:pt x="9786" y="19"/>
                  </a:lnTo>
                  <a:lnTo>
                    <a:pt x="9693" y="38"/>
                  </a:lnTo>
                  <a:lnTo>
                    <a:pt x="9599" y="56"/>
                  </a:lnTo>
                  <a:lnTo>
                    <a:pt x="9486" y="113"/>
                  </a:lnTo>
                  <a:lnTo>
                    <a:pt x="9393" y="188"/>
                  </a:lnTo>
                  <a:lnTo>
                    <a:pt x="9168" y="375"/>
                  </a:lnTo>
                  <a:lnTo>
                    <a:pt x="8924" y="619"/>
                  </a:lnTo>
                  <a:lnTo>
                    <a:pt x="8680" y="937"/>
                  </a:lnTo>
                  <a:lnTo>
                    <a:pt x="8399" y="1275"/>
                  </a:lnTo>
                  <a:lnTo>
                    <a:pt x="7762" y="2081"/>
                  </a:lnTo>
                  <a:lnTo>
                    <a:pt x="7593" y="2268"/>
                  </a:lnTo>
                  <a:lnTo>
                    <a:pt x="7405" y="2437"/>
                  </a:lnTo>
                  <a:lnTo>
                    <a:pt x="7031" y="2775"/>
                  </a:lnTo>
                  <a:lnTo>
                    <a:pt x="6618" y="3093"/>
                  </a:lnTo>
                  <a:lnTo>
                    <a:pt x="6168" y="3412"/>
                  </a:lnTo>
                  <a:lnTo>
                    <a:pt x="5662" y="3768"/>
                  </a:lnTo>
                  <a:lnTo>
                    <a:pt x="5325" y="4031"/>
                  </a:lnTo>
                  <a:lnTo>
                    <a:pt x="4968" y="4312"/>
                  </a:lnTo>
                  <a:lnTo>
                    <a:pt x="4593" y="4630"/>
                  </a:lnTo>
                  <a:lnTo>
                    <a:pt x="4219" y="4968"/>
                  </a:lnTo>
                  <a:lnTo>
                    <a:pt x="3019" y="6093"/>
                  </a:lnTo>
                  <a:lnTo>
                    <a:pt x="1557" y="7499"/>
                  </a:lnTo>
                  <a:lnTo>
                    <a:pt x="1069" y="7986"/>
                  </a:lnTo>
                  <a:lnTo>
                    <a:pt x="675" y="8399"/>
                  </a:lnTo>
                  <a:lnTo>
                    <a:pt x="357" y="8755"/>
                  </a:lnTo>
                  <a:lnTo>
                    <a:pt x="151" y="9055"/>
                  </a:lnTo>
                  <a:lnTo>
                    <a:pt x="76" y="9167"/>
                  </a:lnTo>
                  <a:lnTo>
                    <a:pt x="38" y="9280"/>
                  </a:lnTo>
                  <a:lnTo>
                    <a:pt x="1" y="9355"/>
                  </a:lnTo>
                  <a:lnTo>
                    <a:pt x="1" y="9430"/>
                  </a:lnTo>
                  <a:lnTo>
                    <a:pt x="1" y="9448"/>
                  </a:lnTo>
                  <a:lnTo>
                    <a:pt x="1" y="9561"/>
                  </a:lnTo>
                  <a:lnTo>
                    <a:pt x="19" y="9692"/>
                  </a:lnTo>
                  <a:lnTo>
                    <a:pt x="38" y="9805"/>
                  </a:lnTo>
                  <a:lnTo>
                    <a:pt x="94" y="9936"/>
                  </a:lnTo>
                  <a:lnTo>
                    <a:pt x="151" y="10067"/>
                  </a:lnTo>
                  <a:lnTo>
                    <a:pt x="226" y="10198"/>
                  </a:lnTo>
                  <a:lnTo>
                    <a:pt x="432" y="10461"/>
                  </a:lnTo>
                  <a:lnTo>
                    <a:pt x="600" y="10648"/>
                  </a:lnTo>
                  <a:lnTo>
                    <a:pt x="769" y="10817"/>
                  </a:lnTo>
                  <a:lnTo>
                    <a:pt x="1013" y="11023"/>
                  </a:lnTo>
                  <a:lnTo>
                    <a:pt x="1257" y="11229"/>
                  </a:lnTo>
                  <a:lnTo>
                    <a:pt x="1538" y="11417"/>
                  </a:lnTo>
                  <a:lnTo>
                    <a:pt x="1838" y="11623"/>
                  </a:lnTo>
                  <a:lnTo>
                    <a:pt x="2213" y="11904"/>
                  </a:lnTo>
                  <a:lnTo>
                    <a:pt x="2719" y="12298"/>
                  </a:lnTo>
                  <a:lnTo>
                    <a:pt x="3375" y="12823"/>
                  </a:lnTo>
                  <a:lnTo>
                    <a:pt x="4162" y="13498"/>
                  </a:lnTo>
                  <a:lnTo>
                    <a:pt x="4256" y="13554"/>
                  </a:lnTo>
                  <a:lnTo>
                    <a:pt x="5250" y="14416"/>
                  </a:lnTo>
                  <a:lnTo>
                    <a:pt x="5906" y="14960"/>
                  </a:lnTo>
                  <a:lnTo>
                    <a:pt x="6356" y="15391"/>
                  </a:lnTo>
                  <a:lnTo>
                    <a:pt x="6431" y="15447"/>
                  </a:lnTo>
                  <a:lnTo>
                    <a:pt x="6487" y="15504"/>
                  </a:lnTo>
                  <a:lnTo>
                    <a:pt x="6806" y="15822"/>
                  </a:lnTo>
                  <a:lnTo>
                    <a:pt x="7424" y="16478"/>
                  </a:lnTo>
                  <a:lnTo>
                    <a:pt x="7987" y="17022"/>
                  </a:lnTo>
                  <a:lnTo>
                    <a:pt x="8474" y="17528"/>
                  </a:lnTo>
                  <a:lnTo>
                    <a:pt x="8512" y="17566"/>
                  </a:lnTo>
                  <a:lnTo>
                    <a:pt x="8605" y="17659"/>
                  </a:lnTo>
                  <a:lnTo>
                    <a:pt x="8774" y="17847"/>
                  </a:lnTo>
                  <a:lnTo>
                    <a:pt x="8849" y="17941"/>
                  </a:lnTo>
                  <a:lnTo>
                    <a:pt x="9130" y="18278"/>
                  </a:lnTo>
                  <a:lnTo>
                    <a:pt x="9355" y="18541"/>
                  </a:lnTo>
                  <a:lnTo>
                    <a:pt x="9468" y="18634"/>
                  </a:lnTo>
                  <a:lnTo>
                    <a:pt x="9580" y="18709"/>
                  </a:lnTo>
                  <a:lnTo>
                    <a:pt x="9674" y="18765"/>
                  </a:lnTo>
                  <a:lnTo>
                    <a:pt x="10742" y="18765"/>
                  </a:lnTo>
                  <a:lnTo>
                    <a:pt x="11174" y="18747"/>
                  </a:lnTo>
                  <a:lnTo>
                    <a:pt x="12111" y="18747"/>
                  </a:lnTo>
                  <a:lnTo>
                    <a:pt x="12879" y="18728"/>
                  </a:lnTo>
                  <a:lnTo>
                    <a:pt x="13348" y="18728"/>
                  </a:lnTo>
                  <a:lnTo>
                    <a:pt x="13761" y="18709"/>
                  </a:lnTo>
                  <a:lnTo>
                    <a:pt x="13836" y="18672"/>
                  </a:lnTo>
                  <a:lnTo>
                    <a:pt x="13854" y="18672"/>
                  </a:lnTo>
                  <a:lnTo>
                    <a:pt x="13892" y="18634"/>
                  </a:lnTo>
                  <a:lnTo>
                    <a:pt x="13986" y="18578"/>
                  </a:lnTo>
                  <a:lnTo>
                    <a:pt x="14042" y="18484"/>
                  </a:lnTo>
                  <a:lnTo>
                    <a:pt x="14079" y="18391"/>
                  </a:lnTo>
                  <a:lnTo>
                    <a:pt x="14079" y="18334"/>
                  </a:lnTo>
                  <a:lnTo>
                    <a:pt x="14079" y="18278"/>
                  </a:lnTo>
                  <a:lnTo>
                    <a:pt x="14061" y="18222"/>
                  </a:lnTo>
                  <a:lnTo>
                    <a:pt x="14042" y="18166"/>
                  </a:lnTo>
                  <a:lnTo>
                    <a:pt x="13986" y="18016"/>
                  </a:lnTo>
                  <a:lnTo>
                    <a:pt x="13929" y="17922"/>
                  </a:lnTo>
                  <a:lnTo>
                    <a:pt x="13873" y="17828"/>
                  </a:lnTo>
                  <a:lnTo>
                    <a:pt x="13817" y="17772"/>
                  </a:lnTo>
                  <a:lnTo>
                    <a:pt x="13779" y="17716"/>
                  </a:lnTo>
                  <a:lnTo>
                    <a:pt x="13648" y="17603"/>
                  </a:lnTo>
                  <a:lnTo>
                    <a:pt x="13648" y="17584"/>
                  </a:lnTo>
                  <a:lnTo>
                    <a:pt x="12954" y="16928"/>
                  </a:lnTo>
                  <a:lnTo>
                    <a:pt x="12467" y="16422"/>
                  </a:lnTo>
                  <a:lnTo>
                    <a:pt x="11848" y="15766"/>
                  </a:lnTo>
                  <a:lnTo>
                    <a:pt x="11417" y="15316"/>
                  </a:lnTo>
                  <a:lnTo>
                    <a:pt x="10986" y="14885"/>
                  </a:lnTo>
                  <a:lnTo>
                    <a:pt x="10574" y="14510"/>
                  </a:lnTo>
                  <a:lnTo>
                    <a:pt x="10161" y="14191"/>
                  </a:lnTo>
                  <a:lnTo>
                    <a:pt x="9805" y="13891"/>
                  </a:lnTo>
                  <a:lnTo>
                    <a:pt x="9430" y="13554"/>
                  </a:lnTo>
                  <a:lnTo>
                    <a:pt x="8643" y="12804"/>
                  </a:lnTo>
                  <a:lnTo>
                    <a:pt x="8287" y="12429"/>
                  </a:lnTo>
                  <a:lnTo>
                    <a:pt x="8268" y="12429"/>
                  </a:lnTo>
                  <a:lnTo>
                    <a:pt x="8099" y="12260"/>
                  </a:lnTo>
                  <a:lnTo>
                    <a:pt x="7724" y="11885"/>
                  </a:lnTo>
                  <a:lnTo>
                    <a:pt x="7162" y="11323"/>
                  </a:lnTo>
                  <a:lnTo>
                    <a:pt x="6618" y="10817"/>
                  </a:lnTo>
                  <a:lnTo>
                    <a:pt x="6206" y="10386"/>
                  </a:lnTo>
                  <a:lnTo>
                    <a:pt x="5793" y="9917"/>
                  </a:lnTo>
                  <a:lnTo>
                    <a:pt x="5775" y="9898"/>
                  </a:lnTo>
                  <a:lnTo>
                    <a:pt x="5475" y="9523"/>
                  </a:lnTo>
                  <a:lnTo>
                    <a:pt x="5700" y="9242"/>
                  </a:lnTo>
                  <a:lnTo>
                    <a:pt x="5718" y="9242"/>
                  </a:lnTo>
                  <a:lnTo>
                    <a:pt x="5999" y="8923"/>
                  </a:lnTo>
                  <a:lnTo>
                    <a:pt x="6299" y="8642"/>
                  </a:lnTo>
                  <a:lnTo>
                    <a:pt x="6581" y="8380"/>
                  </a:lnTo>
                  <a:lnTo>
                    <a:pt x="6862" y="8174"/>
                  </a:lnTo>
                  <a:lnTo>
                    <a:pt x="7237" y="7911"/>
                  </a:lnTo>
                  <a:lnTo>
                    <a:pt x="7649" y="7574"/>
                  </a:lnTo>
                  <a:lnTo>
                    <a:pt x="8137" y="7180"/>
                  </a:lnTo>
                  <a:lnTo>
                    <a:pt x="8643" y="6730"/>
                  </a:lnTo>
                  <a:lnTo>
                    <a:pt x="9655" y="5718"/>
                  </a:lnTo>
                  <a:lnTo>
                    <a:pt x="9674" y="5718"/>
                  </a:lnTo>
                  <a:lnTo>
                    <a:pt x="9880" y="5512"/>
                  </a:lnTo>
                  <a:lnTo>
                    <a:pt x="9993" y="5399"/>
                  </a:lnTo>
                  <a:lnTo>
                    <a:pt x="10086" y="5305"/>
                  </a:lnTo>
                  <a:lnTo>
                    <a:pt x="10255" y="5137"/>
                  </a:lnTo>
                  <a:lnTo>
                    <a:pt x="10405" y="4968"/>
                  </a:lnTo>
                  <a:lnTo>
                    <a:pt x="10461" y="4912"/>
                  </a:lnTo>
                  <a:lnTo>
                    <a:pt x="10499" y="4855"/>
                  </a:lnTo>
                  <a:lnTo>
                    <a:pt x="10611" y="4724"/>
                  </a:lnTo>
                  <a:lnTo>
                    <a:pt x="10874" y="4462"/>
                  </a:lnTo>
                  <a:lnTo>
                    <a:pt x="11155" y="4199"/>
                  </a:lnTo>
                  <a:lnTo>
                    <a:pt x="11736" y="3656"/>
                  </a:lnTo>
                  <a:lnTo>
                    <a:pt x="12130" y="3318"/>
                  </a:lnTo>
                  <a:lnTo>
                    <a:pt x="12448" y="3018"/>
                  </a:lnTo>
                  <a:lnTo>
                    <a:pt x="12748" y="2718"/>
                  </a:lnTo>
                  <a:lnTo>
                    <a:pt x="13029" y="2437"/>
                  </a:lnTo>
                  <a:lnTo>
                    <a:pt x="13292" y="2118"/>
                  </a:lnTo>
                  <a:lnTo>
                    <a:pt x="13554" y="1781"/>
                  </a:lnTo>
                  <a:lnTo>
                    <a:pt x="13817" y="1425"/>
                  </a:lnTo>
                  <a:lnTo>
                    <a:pt x="14117" y="994"/>
                  </a:lnTo>
                  <a:lnTo>
                    <a:pt x="14154" y="844"/>
                  </a:lnTo>
                  <a:lnTo>
                    <a:pt x="14173" y="694"/>
                  </a:lnTo>
                  <a:lnTo>
                    <a:pt x="14173" y="581"/>
                  </a:lnTo>
                  <a:lnTo>
                    <a:pt x="14135" y="506"/>
                  </a:lnTo>
                  <a:lnTo>
                    <a:pt x="14098" y="412"/>
                  </a:lnTo>
                  <a:lnTo>
                    <a:pt x="14042" y="338"/>
                  </a:lnTo>
                  <a:lnTo>
                    <a:pt x="13948" y="263"/>
                  </a:lnTo>
                  <a:lnTo>
                    <a:pt x="13854" y="206"/>
                  </a:lnTo>
                  <a:lnTo>
                    <a:pt x="13723" y="150"/>
                  </a:lnTo>
                  <a:lnTo>
                    <a:pt x="13573" y="113"/>
                  </a:lnTo>
                  <a:lnTo>
                    <a:pt x="13292" y="56"/>
                  </a:lnTo>
                  <a:lnTo>
                    <a:pt x="12936" y="19"/>
                  </a:lnTo>
                  <a:lnTo>
                    <a:pt x="1248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35" name="Google Shape;3135;p47"/>
            <p:cNvSpPr/>
            <p:nvPr/>
          </p:nvSpPr>
          <p:spPr>
            <a:xfrm>
              <a:off x="3037438" y="4067688"/>
              <a:ext cx="123280" cy="226609"/>
            </a:xfrm>
            <a:custGeom>
              <a:avLst/>
              <a:gdLst/>
              <a:ahLst/>
              <a:cxnLst/>
              <a:rect l="l" t="t" r="r" b="b"/>
              <a:pathLst>
                <a:path w="3825" h="7031" extrusionOk="0">
                  <a:moveTo>
                    <a:pt x="3412" y="1"/>
                  </a:moveTo>
                  <a:lnTo>
                    <a:pt x="2906" y="357"/>
                  </a:lnTo>
                  <a:lnTo>
                    <a:pt x="3168" y="357"/>
                  </a:lnTo>
                  <a:lnTo>
                    <a:pt x="3262" y="376"/>
                  </a:lnTo>
                  <a:lnTo>
                    <a:pt x="3337" y="395"/>
                  </a:lnTo>
                  <a:lnTo>
                    <a:pt x="3375" y="451"/>
                  </a:lnTo>
                  <a:lnTo>
                    <a:pt x="3393" y="507"/>
                  </a:lnTo>
                  <a:lnTo>
                    <a:pt x="3393" y="582"/>
                  </a:lnTo>
                  <a:lnTo>
                    <a:pt x="3375" y="676"/>
                  </a:lnTo>
                  <a:lnTo>
                    <a:pt x="3337" y="788"/>
                  </a:lnTo>
                  <a:lnTo>
                    <a:pt x="3243" y="1032"/>
                  </a:lnTo>
                  <a:lnTo>
                    <a:pt x="3112" y="1257"/>
                  </a:lnTo>
                  <a:lnTo>
                    <a:pt x="2831" y="1707"/>
                  </a:lnTo>
                  <a:lnTo>
                    <a:pt x="2512" y="2157"/>
                  </a:lnTo>
                  <a:lnTo>
                    <a:pt x="2175" y="2607"/>
                  </a:lnTo>
                  <a:lnTo>
                    <a:pt x="1481" y="3488"/>
                  </a:lnTo>
                  <a:lnTo>
                    <a:pt x="1144" y="3938"/>
                  </a:lnTo>
                  <a:lnTo>
                    <a:pt x="806" y="4388"/>
                  </a:lnTo>
                  <a:lnTo>
                    <a:pt x="488" y="4875"/>
                  </a:lnTo>
                  <a:lnTo>
                    <a:pt x="338" y="5119"/>
                  </a:lnTo>
                  <a:lnTo>
                    <a:pt x="207" y="5400"/>
                  </a:lnTo>
                  <a:lnTo>
                    <a:pt x="75" y="5700"/>
                  </a:lnTo>
                  <a:lnTo>
                    <a:pt x="38" y="5850"/>
                  </a:lnTo>
                  <a:lnTo>
                    <a:pt x="0" y="6037"/>
                  </a:lnTo>
                  <a:lnTo>
                    <a:pt x="0" y="6150"/>
                  </a:lnTo>
                  <a:lnTo>
                    <a:pt x="0" y="6262"/>
                  </a:lnTo>
                  <a:lnTo>
                    <a:pt x="19" y="6375"/>
                  </a:lnTo>
                  <a:lnTo>
                    <a:pt x="57" y="6506"/>
                  </a:lnTo>
                  <a:lnTo>
                    <a:pt x="132" y="6637"/>
                  </a:lnTo>
                  <a:lnTo>
                    <a:pt x="207" y="6731"/>
                  </a:lnTo>
                  <a:lnTo>
                    <a:pt x="300" y="6825"/>
                  </a:lnTo>
                  <a:lnTo>
                    <a:pt x="413" y="6900"/>
                  </a:lnTo>
                  <a:lnTo>
                    <a:pt x="638" y="6993"/>
                  </a:lnTo>
                  <a:lnTo>
                    <a:pt x="825" y="7031"/>
                  </a:lnTo>
                  <a:lnTo>
                    <a:pt x="1163" y="7031"/>
                  </a:lnTo>
                  <a:lnTo>
                    <a:pt x="1481" y="6993"/>
                  </a:lnTo>
                  <a:lnTo>
                    <a:pt x="1781" y="6937"/>
                  </a:lnTo>
                  <a:lnTo>
                    <a:pt x="2100" y="6843"/>
                  </a:lnTo>
                  <a:lnTo>
                    <a:pt x="2419" y="6731"/>
                  </a:lnTo>
                  <a:lnTo>
                    <a:pt x="2737" y="6619"/>
                  </a:lnTo>
                  <a:lnTo>
                    <a:pt x="3037" y="6506"/>
                  </a:lnTo>
                  <a:lnTo>
                    <a:pt x="3019" y="6487"/>
                  </a:lnTo>
                  <a:lnTo>
                    <a:pt x="2719" y="6112"/>
                  </a:lnTo>
                  <a:lnTo>
                    <a:pt x="2944" y="5831"/>
                  </a:lnTo>
                  <a:lnTo>
                    <a:pt x="2287" y="6019"/>
                  </a:lnTo>
                  <a:lnTo>
                    <a:pt x="1631" y="6187"/>
                  </a:lnTo>
                  <a:lnTo>
                    <a:pt x="1369" y="6225"/>
                  </a:lnTo>
                  <a:lnTo>
                    <a:pt x="1125" y="6244"/>
                  </a:lnTo>
                  <a:lnTo>
                    <a:pt x="919" y="6244"/>
                  </a:lnTo>
                  <a:lnTo>
                    <a:pt x="844" y="6225"/>
                  </a:lnTo>
                  <a:lnTo>
                    <a:pt x="806" y="6206"/>
                  </a:lnTo>
                  <a:lnTo>
                    <a:pt x="788" y="6206"/>
                  </a:lnTo>
                  <a:lnTo>
                    <a:pt x="788" y="6112"/>
                  </a:lnTo>
                  <a:lnTo>
                    <a:pt x="788" y="6019"/>
                  </a:lnTo>
                  <a:lnTo>
                    <a:pt x="825" y="5925"/>
                  </a:lnTo>
                  <a:lnTo>
                    <a:pt x="900" y="5700"/>
                  </a:lnTo>
                  <a:lnTo>
                    <a:pt x="994" y="5456"/>
                  </a:lnTo>
                  <a:lnTo>
                    <a:pt x="1125" y="5231"/>
                  </a:lnTo>
                  <a:lnTo>
                    <a:pt x="1388" y="4763"/>
                  </a:lnTo>
                  <a:lnTo>
                    <a:pt x="1688" y="4313"/>
                  </a:lnTo>
                  <a:lnTo>
                    <a:pt x="1987" y="3844"/>
                  </a:lnTo>
                  <a:lnTo>
                    <a:pt x="2625" y="2925"/>
                  </a:lnTo>
                  <a:lnTo>
                    <a:pt x="2944" y="2457"/>
                  </a:lnTo>
                  <a:lnTo>
                    <a:pt x="3243" y="1988"/>
                  </a:lnTo>
                  <a:lnTo>
                    <a:pt x="3525" y="1482"/>
                  </a:lnTo>
                  <a:lnTo>
                    <a:pt x="3656" y="1219"/>
                  </a:lnTo>
                  <a:lnTo>
                    <a:pt x="3768" y="938"/>
                  </a:lnTo>
                  <a:lnTo>
                    <a:pt x="3806" y="770"/>
                  </a:lnTo>
                  <a:lnTo>
                    <a:pt x="3825" y="601"/>
                  </a:lnTo>
                  <a:lnTo>
                    <a:pt x="3825" y="507"/>
                  </a:lnTo>
                  <a:lnTo>
                    <a:pt x="3806" y="413"/>
                  </a:lnTo>
                  <a:lnTo>
                    <a:pt x="3768" y="320"/>
                  </a:lnTo>
                  <a:lnTo>
                    <a:pt x="3731" y="207"/>
                  </a:lnTo>
                  <a:lnTo>
                    <a:pt x="3656" y="132"/>
                  </a:lnTo>
                  <a:lnTo>
                    <a:pt x="3581" y="76"/>
                  </a:lnTo>
                  <a:lnTo>
                    <a:pt x="3506" y="38"/>
                  </a:lnTo>
                  <a:lnTo>
                    <a:pt x="3412"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36" name="Google Shape;3136;p47"/>
            <p:cNvSpPr/>
            <p:nvPr/>
          </p:nvSpPr>
          <p:spPr>
            <a:xfrm>
              <a:off x="3216285" y="3958330"/>
              <a:ext cx="116640" cy="184323"/>
            </a:xfrm>
            <a:custGeom>
              <a:avLst/>
              <a:gdLst/>
              <a:ahLst/>
              <a:cxnLst/>
              <a:rect l="l" t="t" r="r" b="b"/>
              <a:pathLst>
                <a:path w="3619" h="5719" extrusionOk="0">
                  <a:moveTo>
                    <a:pt x="3093" y="1"/>
                  </a:moveTo>
                  <a:lnTo>
                    <a:pt x="2831" y="413"/>
                  </a:lnTo>
                  <a:lnTo>
                    <a:pt x="2512" y="844"/>
                  </a:lnTo>
                  <a:lnTo>
                    <a:pt x="2175" y="1294"/>
                  </a:lnTo>
                  <a:lnTo>
                    <a:pt x="1500" y="2175"/>
                  </a:lnTo>
                  <a:lnTo>
                    <a:pt x="1163" y="2625"/>
                  </a:lnTo>
                  <a:lnTo>
                    <a:pt x="825" y="3075"/>
                  </a:lnTo>
                  <a:lnTo>
                    <a:pt x="506" y="3563"/>
                  </a:lnTo>
                  <a:lnTo>
                    <a:pt x="356" y="3825"/>
                  </a:lnTo>
                  <a:lnTo>
                    <a:pt x="207" y="4088"/>
                  </a:lnTo>
                  <a:lnTo>
                    <a:pt x="94" y="4388"/>
                  </a:lnTo>
                  <a:lnTo>
                    <a:pt x="38" y="4556"/>
                  </a:lnTo>
                  <a:lnTo>
                    <a:pt x="19" y="4744"/>
                  </a:lnTo>
                  <a:lnTo>
                    <a:pt x="0" y="4837"/>
                  </a:lnTo>
                  <a:lnTo>
                    <a:pt x="19" y="4950"/>
                  </a:lnTo>
                  <a:lnTo>
                    <a:pt x="38" y="5081"/>
                  </a:lnTo>
                  <a:lnTo>
                    <a:pt x="75" y="5194"/>
                  </a:lnTo>
                  <a:lnTo>
                    <a:pt x="132" y="5325"/>
                  </a:lnTo>
                  <a:lnTo>
                    <a:pt x="225" y="5437"/>
                  </a:lnTo>
                  <a:lnTo>
                    <a:pt x="319" y="5531"/>
                  </a:lnTo>
                  <a:lnTo>
                    <a:pt x="431" y="5587"/>
                  </a:lnTo>
                  <a:lnTo>
                    <a:pt x="638" y="5681"/>
                  </a:lnTo>
                  <a:lnTo>
                    <a:pt x="844" y="5719"/>
                  </a:lnTo>
                  <a:lnTo>
                    <a:pt x="1181" y="5719"/>
                  </a:lnTo>
                  <a:lnTo>
                    <a:pt x="1350" y="5700"/>
                  </a:lnTo>
                  <a:lnTo>
                    <a:pt x="1369" y="5700"/>
                  </a:lnTo>
                  <a:lnTo>
                    <a:pt x="1762" y="5287"/>
                  </a:lnTo>
                  <a:lnTo>
                    <a:pt x="2100" y="4950"/>
                  </a:lnTo>
                  <a:lnTo>
                    <a:pt x="2325" y="4706"/>
                  </a:lnTo>
                  <a:lnTo>
                    <a:pt x="1969" y="4800"/>
                  </a:lnTo>
                  <a:lnTo>
                    <a:pt x="1631" y="4875"/>
                  </a:lnTo>
                  <a:lnTo>
                    <a:pt x="1388" y="4912"/>
                  </a:lnTo>
                  <a:lnTo>
                    <a:pt x="1144" y="4931"/>
                  </a:lnTo>
                  <a:lnTo>
                    <a:pt x="938" y="4931"/>
                  </a:lnTo>
                  <a:lnTo>
                    <a:pt x="863" y="4912"/>
                  </a:lnTo>
                  <a:lnTo>
                    <a:pt x="806" y="4894"/>
                  </a:lnTo>
                  <a:lnTo>
                    <a:pt x="788" y="4800"/>
                  </a:lnTo>
                  <a:lnTo>
                    <a:pt x="825" y="4612"/>
                  </a:lnTo>
                  <a:lnTo>
                    <a:pt x="900" y="4388"/>
                  </a:lnTo>
                  <a:lnTo>
                    <a:pt x="1013" y="4163"/>
                  </a:lnTo>
                  <a:lnTo>
                    <a:pt x="1125" y="3919"/>
                  </a:lnTo>
                  <a:lnTo>
                    <a:pt x="1388" y="3469"/>
                  </a:lnTo>
                  <a:lnTo>
                    <a:pt x="1688" y="3000"/>
                  </a:lnTo>
                  <a:lnTo>
                    <a:pt x="1987" y="2532"/>
                  </a:lnTo>
                  <a:lnTo>
                    <a:pt x="2625" y="1613"/>
                  </a:lnTo>
                  <a:lnTo>
                    <a:pt x="2944" y="1163"/>
                  </a:lnTo>
                  <a:lnTo>
                    <a:pt x="3262" y="676"/>
                  </a:lnTo>
                  <a:lnTo>
                    <a:pt x="3450" y="338"/>
                  </a:lnTo>
                  <a:lnTo>
                    <a:pt x="3618"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37" name="Google Shape;3137;p47"/>
            <p:cNvSpPr/>
            <p:nvPr/>
          </p:nvSpPr>
          <p:spPr>
            <a:xfrm>
              <a:off x="2948611" y="4247759"/>
              <a:ext cx="40513" cy="58626"/>
            </a:xfrm>
            <a:custGeom>
              <a:avLst/>
              <a:gdLst/>
              <a:ahLst/>
              <a:cxnLst/>
              <a:rect l="l" t="t" r="r" b="b"/>
              <a:pathLst>
                <a:path w="1257" h="1819" extrusionOk="0">
                  <a:moveTo>
                    <a:pt x="469" y="0"/>
                  </a:moveTo>
                  <a:lnTo>
                    <a:pt x="151" y="57"/>
                  </a:lnTo>
                  <a:lnTo>
                    <a:pt x="76" y="169"/>
                  </a:lnTo>
                  <a:lnTo>
                    <a:pt x="38" y="282"/>
                  </a:lnTo>
                  <a:lnTo>
                    <a:pt x="1" y="357"/>
                  </a:lnTo>
                  <a:lnTo>
                    <a:pt x="1" y="432"/>
                  </a:lnTo>
                  <a:lnTo>
                    <a:pt x="1" y="450"/>
                  </a:lnTo>
                  <a:lnTo>
                    <a:pt x="244" y="394"/>
                  </a:lnTo>
                  <a:lnTo>
                    <a:pt x="469" y="375"/>
                  </a:lnTo>
                  <a:lnTo>
                    <a:pt x="600" y="394"/>
                  </a:lnTo>
                  <a:lnTo>
                    <a:pt x="694" y="413"/>
                  </a:lnTo>
                  <a:lnTo>
                    <a:pt x="769" y="432"/>
                  </a:lnTo>
                  <a:lnTo>
                    <a:pt x="807" y="469"/>
                  </a:lnTo>
                  <a:lnTo>
                    <a:pt x="825" y="544"/>
                  </a:lnTo>
                  <a:lnTo>
                    <a:pt x="825" y="619"/>
                  </a:lnTo>
                  <a:lnTo>
                    <a:pt x="769" y="825"/>
                  </a:lnTo>
                  <a:lnTo>
                    <a:pt x="694" y="994"/>
                  </a:lnTo>
                  <a:lnTo>
                    <a:pt x="619" y="1144"/>
                  </a:lnTo>
                  <a:lnTo>
                    <a:pt x="432" y="1463"/>
                  </a:lnTo>
                  <a:lnTo>
                    <a:pt x="600" y="1650"/>
                  </a:lnTo>
                  <a:lnTo>
                    <a:pt x="788" y="1819"/>
                  </a:lnTo>
                  <a:lnTo>
                    <a:pt x="900" y="1631"/>
                  </a:lnTo>
                  <a:lnTo>
                    <a:pt x="1013" y="1425"/>
                  </a:lnTo>
                  <a:lnTo>
                    <a:pt x="1107" y="1200"/>
                  </a:lnTo>
                  <a:lnTo>
                    <a:pt x="1182" y="957"/>
                  </a:lnTo>
                  <a:lnTo>
                    <a:pt x="1219" y="807"/>
                  </a:lnTo>
                  <a:lnTo>
                    <a:pt x="1257" y="638"/>
                  </a:lnTo>
                  <a:lnTo>
                    <a:pt x="1238" y="544"/>
                  </a:lnTo>
                  <a:lnTo>
                    <a:pt x="1238" y="450"/>
                  </a:lnTo>
                  <a:lnTo>
                    <a:pt x="1200" y="338"/>
                  </a:lnTo>
                  <a:lnTo>
                    <a:pt x="1144" y="244"/>
                  </a:lnTo>
                  <a:lnTo>
                    <a:pt x="1069" y="150"/>
                  </a:lnTo>
                  <a:lnTo>
                    <a:pt x="975" y="94"/>
                  </a:lnTo>
                  <a:lnTo>
                    <a:pt x="882" y="57"/>
                  </a:lnTo>
                  <a:lnTo>
                    <a:pt x="807" y="19"/>
                  </a:lnTo>
                  <a:lnTo>
                    <a:pt x="619"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38" name="Google Shape;3138;p47"/>
            <p:cNvSpPr/>
            <p:nvPr/>
          </p:nvSpPr>
          <p:spPr>
            <a:xfrm>
              <a:off x="3082754" y="4340808"/>
              <a:ext cx="126922" cy="53792"/>
            </a:xfrm>
            <a:custGeom>
              <a:avLst/>
              <a:gdLst/>
              <a:ahLst/>
              <a:cxnLst/>
              <a:rect l="l" t="t" r="r" b="b"/>
              <a:pathLst>
                <a:path w="3938" h="1669" extrusionOk="0">
                  <a:moveTo>
                    <a:pt x="3562" y="0"/>
                  </a:moveTo>
                  <a:lnTo>
                    <a:pt x="3300" y="57"/>
                  </a:lnTo>
                  <a:lnTo>
                    <a:pt x="3037" y="132"/>
                  </a:lnTo>
                  <a:lnTo>
                    <a:pt x="2794" y="207"/>
                  </a:lnTo>
                  <a:lnTo>
                    <a:pt x="2550" y="319"/>
                  </a:lnTo>
                  <a:lnTo>
                    <a:pt x="2062" y="525"/>
                  </a:lnTo>
                  <a:lnTo>
                    <a:pt x="1594" y="750"/>
                  </a:lnTo>
                  <a:lnTo>
                    <a:pt x="788" y="1163"/>
                  </a:lnTo>
                  <a:lnTo>
                    <a:pt x="0" y="1613"/>
                  </a:lnTo>
                  <a:lnTo>
                    <a:pt x="94" y="1669"/>
                  </a:lnTo>
                  <a:lnTo>
                    <a:pt x="881" y="1313"/>
                  </a:lnTo>
                  <a:lnTo>
                    <a:pt x="1688" y="957"/>
                  </a:lnTo>
                  <a:lnTo>
                    <a:pt x="2212" y="750"/>
                  </a:lnTo>
                  <a:lnTo>
                    <a:pt x="2737" y="563"/>
                  </a:lnTo>
                  <a:lnTo>
                    <a:pt x="3000" y="488"/>
                  </a:lnTo>
                  <a:lnTo>
                    <a:pt x="3243" y="432"/>
                  </a:lnTo>
                  <a:lnTo>
                    <a:pt x="3506" y="375"/>
                  </a:lnTo>
                  <a:lnTo>
                    <a:pt x="3768" y="357"/>
                  </a:lnTo>
                  <a:lnTo>
                    <a:pt x="3937" y="375"/>
                  </a:lnTo>
                  <a:lnTo>
                    <a:pt x="3562" y="0"/>
                  </a:lnTo>
                  <a:close/>
                </a:path>
              </a:pathLst>
            </a:custGeom>
            <a:solidFill>
              <a:srgbClr val="8CED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39" name="Google Shape;3139;p47"/>
            <p:cNvSpPr/>
            <p:nvPr/>
          </p:nvSpPr>
          <p:spPr>
            <a:xfrm>
              <a:off x="3153435" y="4358341"/>
              <a:ext cx="73742" cy="109389"/>
            </a:xfrm>
            <a:custGeom>
              <a:avLst/>
              <a:gdLst/>
              <a:ahLst/>
              <a:cxnLst/>
              <a:rect l="l" t="t" r="r" b="b"/>
              <a:pathLst>
                <a:path w="2288" h="3394" extrusionOk="0">
                  <a:moveTo>
                    <a:pt x="1932" y="0"/>
                  </a:moveTo>
                  <a:lnTo>
                    <a:pt x="1913" y="131"/>
                  </a:lnTo>
                  <a:lnTo>
                    <a:pt x="1857" y="263"/>
                  </a:lnTo>
                  <a:lnTo>
                    <a:pt x="1763" y="488"/>
                  </a:lnTo>
                  <a:lnTo>
                    <a:pt x="1632" y="731"/>
                  </a:lnTo>
                  <a:lnTo>
                    <a:pt x="1350" y="1181"/>
                  </a:lnTo>
                  <a:lnTo>
                    <a:pt x="1032" y="1631"/>
                  </a:lnTo>
                  <a:lnTo>
                    <a:pt x="694" y="2062"/>
                  </a:lnTo>
                  <a:lnTo>
                    <a:pt x="19" y="2943"/>
                  </a:lnTo>
                  <a:lnTo>
                    <a:pt x="1" y="2962"/>
                  </a:lnTo>
                  <a:lnTo>
                    <a:pt x="76" y="3018"/>
                  </a:lnTo>
                  <a:lnTo>
                    <a:pt x="132" y="3075"/>
                  </a:lnTo>
                  <a:lnTo>
                    <a:pt x="451" y="3393"/>
                  </a:lnTo>
                  <a:lnTo>
                    <a:pt x="507" y="3300"/>
                  </a:lnTo>
                  <a:lnTo>
                    <a:pt x="1144" y="2400"/>
                  </a:lnTo>
                  <a:lnTo>
                    <a:pt x="1463" y="1931"/>
                  </a:lnTo>
                  <a:lnTo>
                    <a:pt x="1763" y="1444"/>
                  </a:lnTo>
                  <a:lnTo>
                    <a:pt x="1913" y="1200"/>
                  </a:lnTo>
                  <a:lnTo>
                    <a:pt x="2044" y="956"/>
                  </a:lnTo>
                  <a:lnTo>
                    <a:pt x="2175" y="694"/>
                  </a:lnTo>
                  <a:lnTo>
                    <a:pt x="2288" y="394"/>
                  </a:lnTo>
                  <a:lnTo>
                    <a:pt x="2288" y="375"/>
                  </a:lnTo>
                  <a:lnTo>
                    <a:pt x="1932"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40" name="Google Shape;3140;p47"/>
            <p:cNvSpPr/>
            <p:nvPr/>
          </p:nvSpPr>
          <p:spPr>
            <a:xfrm>
              <a:off x="3221732" y="4497899"/>
              <a:ext cx="72518" cy="38096"/>
            </a:xfrm>
            <a:custGeom>
              <a:avLst/>
              <a:gdLst/>
              <a:ahLst/>
              <a:cxnLst/>
              <a:rect l="l" t="t" r="r" b="b"/>
              <a:pathLst>
                <a:path w="2250" h="1182" extrusionOk="0">
                  <a:moveTo>
                    <a:pt x="2231" y="1"/>
                  </a:moveTo>
                  <a:lnTo>
                    <a:pt x="1106" y="376"/>
                  </a:lnTo>
                  <a:lnTo>
                    <a:pt x="0" y="769"/>
                  </a:lnTo>
                  <a:lnTo>
                    <a:pt x="38" y="807"/>
                  </a:lnTo>
                  <a:lnTo>
                    <a:pt x="225" y="994"/>
                  </a:lnTo>
                  <a:lnTo>
                    <a:pt x="375" y="1182"/>
                  </a:lnTo>
                  <a:lnTo>
                    <a:pt x="862" y="938"/>
                  </a:lnTo>
                  <a:lnTo>
                    <a:pt x="1331" y="657"/>
                  </a:lnTo>
                  <a:lnTo>
                    <a:pt x="1800" y="376"/>
                  </a:lnTo>
                  <a:lnTo>
                    <a:pt x="2250" y="76"/>
                  </a:lnTo>
                  <a:lnTo>
                    <a:pt x="2231"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41" name="Google Shape;3141;p47"/>
            <p:cNvSpPr/>
            <p:nvPr/>
          </p:nvSpPr>
          <p:spPr>
            <a:xfrm>
              <a:off x="3294830" y="4524489"/>
              <a:ext cx="107584" cy="38096"/>
            </a:xfrm>
            <a:custGeom>
              <a:avLst/>
              <a:gdLst/>
              <a:ahLst/>
              <a:cxnLst/>
              <a:rect l="l" t="t" r="r" b="b"/>
              <a:pathLst>
                <a:path w="3338" h="1182" extrusionOk="0">
                  <a:moveTo>
                    <a:pt x="2906" y="0"/>
                  </a:moveTo>
                  <a:lnTo>
                    <a:pt x="2606" y="57"/>
                  </a:lnTo>
                  <a:lnTo>
                    <a:pt x="2306" y="132"/>
                  </a:lnTo>
                  <a:lnTo>
                    <a:pt x="2044" y="207"/>
                  </a:lnTo>
                  <a:lnTo>
                    <a:pt x="1781" y="319"/>
                  </a:lnTo>
                  <a:lnTo>
                    <a:pt x="1256" y="544"/>
                  </a:lnTo>
                  <a:lnTo>
                    <a:pt x="750" y="769"/>
                  </a:lnTo>
                  <a:lnTo>
                    <a:pt x="375" y="975"/>
                  </a:lnTo>
                  <a:lnTo>
                    <a:pt x="0" y="1181"/>
                  </a:lnTo>
                  <a:lnTo>
                    <a:pt x="432" y="1163"/>
                  </a:lnTo>
                  <a:lnTo>
                    <a:pt x="844" y="975"/>
                  </a:lnTo>
                  <a:lnTo>
                    <a:pt x="1369" y="788"/>
                  </a:lnTo>
                  <a:lnTo>
                    <a:pt x="1875" y="600"/>
                  </a:lnTo>
                  <a:lnTo>
                    <a:pt x="2137" y="525"/>
                  </a:lnTo>
                  <a:lnTo>
                    <a:pt x="2400" y="469"/>
                  </a:lnTo>
                  <a:lnTo>
                    <a:pt x="2662" y="413"/>
                  </a:lnTo>
                  <a:lnTo>
                    <a:pt x="2925" y="394"/>
                  </a:lnTo>
                  <a:lnTo>
                    <a:pt x="3037" y="394"/>
                  </a:lnTo>
                  <a:lnTo>
                    <a:pt x="3131" y="413"/>
                  </a:lnTo>
                  <a:lnTo>
                    <a:pt x="3206" y="450"/>
                  </a:lnTo>
                  <a:lnTo>
                    <a:pt x="3244" y="488"/>
                  </a:lnTo>
                  <a:lnTo>
                    <a:pt x="3262" y="544"/>
                  </a:lnTo>
                  <a:lnTo>
                    <a:pt x="3262" y="619"/>
                  </a:lnTo>
                  <a:lnTo>
                    <a:pt x="3206" y="844"/>
                  </a:lnTo>
                  <a:lnTo>
                    <a:pt x="3112" y="1088"/>
                  </a:lnTo>
                  <a:lnTo>
                    <a:pt x="3150" y="1050"/>
                  </a:lnTo>
                  <a:lnTo>
                    <a:pt x="3244" y="994"/>
                  </a:lnTo>
                  <a:lnTo>
                    <a:pt x="3300" y="900"/>
                  </a:lnTo>
                  <a:lnTo>
                    <a:pt x="3337" y="807"/>
                  </a:lnTo>
                  <a:lnTo>
                    <a:pt x="3337" y="750"/>
                  </a:lnTo>
                  <a:lnTo>
                    <a:pt x="3319" y="675"/>
                  </a:lnTo>
                  <a:lnTo>
                    <a:pt x="3300" y="582"/>
                  </a:lnTo>
                  <a:lnTo>
                    <a:pt x="3244" y="432"/>
                  </a:lnTo>
                  <a:lnTo>
                    <a:pt x="3131" y="244"/>
                  </a:lnTo>
                  <a:lnTo>
                    <a:pt x="2906" y="19"/>
                  </a:lnTo>
                  <a:lnTo>
                    <a:pt x="2906"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42" name="Google Shape;3142;p47"/>
            <p:cNvSpPr/>
            <p:nvPr/>
          </p:nvSpPr>
          <p:spPr>
            <a:xfrm>
              <a:off x="3050717" y="3876174"/>
              <a:ext cx="189158" cy="189126"/>
            </a:xfrm>
            <a:custGeom>
              <a:avLst/>
              <a:gdLst/>
              <a:ahLst/>
              <a:cxnLst/>
              <a:rect l="l" t="t" r="r" b="b"/>
              <a:pathLst>
                <a:path w="5869" h="5868" extrusionOk="0">
                  <a:moveTo>
                    <a:pt x="2831" y="0"/>
                  </a:moveTo>
                  <a:lnTo>
                    <a:pt x="2532" y="38"/>
                  </a:lnTo>
                  <a:lnTo>
                    <a:pt x="2250" y="94"/>
                  </a:lnTo>
                  <a:lnTo>
                    <a:pt x="1969" y="169"/>
                  </a:lnTo>
                  <a:lnTo>
                    <a:pt x="1688" y="281"/>
                  </a:lnTo>
                  <a:lnTo>
                    <a:pt x="1425" y="431"/>
                  </a:lnTo>
                  <a:lnTo>
                    <a:pt x="1182" y="581"/>
                  </a:lnTo>
                  <a:lnTo>
                    <a:pt x="957" y="769"/>
                  </a:lnTo>
                  <a:lnTo>
                    <a:pt x="751" y="975"/>
                  </a:lnTo>
                  <a:lnTo>
                    <a:pt x="582" y="1200"/>
                  </a:lnTo>
                  <a:lnTo>
                    <a:pt x="413" y="1444"/>
                  </a:lnTo>
                  <a:lnTo>
                    <a:pt x="282" y="1687"/>
                  </a:lnTo>
                  <a:lnTo>
                    <a:pt x="188" y="1950"/>
                  </a:lnTo>
                  <a:lnTo>
                    <a:pt x="94" y="2212"/>
                  </a:lnTo>
                  <a:lnTo>
                    <a:pt x="38" y="2494"/>
                  </a:lnTo>
                  <a:lnTo>
                    <a:pt x="19" y="2775"/>
                  </a:lnTo>
                  <a:lnTo>
                    <a:pt x="1" y="3056"/>
                  </a:lnTo>
                  <a:lnTo>
                    <a:pt x="38" y="3337"/>
                  </a:lnTo>
                  <a:lnTo>
                    <a:pt x="94" y="3637"/>
                  </a:lnTo>
                  <a:lnTo>
                    <a:pt x="169" y="3918"/>
                  </a:lnTo>
                  <a:lnTo>
                    <a:pt x="282" y="4200"/>
                  </a:lnTo>
                  <a:lnTo>
                    <a:pt x="432" y="4462"/>
                  </a:lnTo>
                  <a:lnTo>
                    <a:pt x="601" y="4706"/>
                  </a:lnTo>
                  <a:lnTo>
                    <a:pt x="769" y="4931"/>
                  </a:lnTo>
                  <a:lnTo>
                    <a:pt x="976" y="5118"/>
                  </a:lnTo>
                  <a:lnTo>
                    <a:pt x="1201" y="5306"/>
                  </a:lnTo>
                  <a:lnTo>
                    <a:pt x="1444" y="5456"/>
                  </a:lnTo>
                  <a:lnTo>
                    <a:pt x="1688" y="5587"/>
                  </a:lnTo>
                  <a:lnTo>
                    <a:pt x="1950" y="5699"/>
                  </a:lnTo>
                  <a:lnTo>
                    <a:pt x="2213" y="5793"/>
                  </a:lnTo>
                  <a:lnTo>
                    <a:pt x="2494" y="5849"/>
                  </a:lnTo>
                  <a:lnTo>
                    <a:pt x="2775" y="5868"/>
                  </a:lnTo>
                  <a:lnTo>
                    <a:pt x="3056" y="5868"/>
                  </a:lnTo>
                  <a:lnTo>
                    <a:pt x="3338" y="5849"/>
                  </a:lnTo>
                  <a:lnTo>
                    <a:pt x="3638" y="5793"/>
                  </a:lnTo>
                  <a:lnTo>
                    <a:pt x="3919" y="5718"/>
                  </a:lnTo>
                  <a:lnTo>
                    <a:pt x="4200" y="5606"/>
                  </a:lnTo>
                  <a:lnTo>
                    <a:pt x="4462" y="5456"/>
                  </a:lnTo>
                  <a:lnTo>
                    <a:pt x="4706" y="5287"/>
                  </a:lnTo>
                  <a:lnTo>
                    <a:pt x="4931" y="5099"/>
                  </a:lnTo>
                  <a:lnTo>
                    <a:pt x="5137" y="4893"/>
                  </a:lnTo>
                  <a:lnTo>
                    <a:pt x="5306" y="4687"/>
                  </a:lnTo>
                  <a:lnTo>
                    <a:pt x="5456" y="4443"/>
                  </a:lnTo>
                  <a:lnTo>
                    <a:pt x="5587" y="4200"/>
                  </a:lnTo>
                  <a:lnTo>
                    <a:pt x="5700" y="3937"/>
                  </a:lnTo>
                  <a:lnTo>
                    <a:pt x="5793" y="3656"/>
                  </a:lnTo>
                  <a:lnTo>
                    <a:pt x="5850" y="3393"/>
                  </a:lnTo>
                  <a:lnTo>
                    <a:pt x="5868" y="3112"/>
                  </a:lnTo>
                  <a:lnTo>
                    <a:pt x="5868" y="2831"/>
                  </a:lnTo>
                  <a:lnTo>
                    <a:pt x="5850" y="2531"/>
                  </a:lnTo>
                  <a:lnTo>
                    <a:pt x="5793" y="2250"/>
                  </a:lnTo>
                  <a:lnTo>
                    <a:pt x="5718" y="1969"/>
                  </a:lnTo>
                  <a:lnTo>
                    <a:pt x="5606" y="1687"/>
                  </a:lnTo>
                  <a:lnTo>
                    <a:pt x="5456" y="1425"/>
                  </a:lnTo>
                  <a:lnTo>
                    <a:pt x="5287" y="1181"/>
                  </a:lnTo>
                  <a:lnTo>
                    <a:pt x="5100" y="956"/>
                  </a:lnTo>
                  <a:lnTo>
                    <a:pt x="4912" y="750"/>
                  </a:lnTo>
                  <a:lnTo>
                    <a:pt x="4687" y="581"/>
                  </a:lnTo>
                  <a:lnTo>
                    <a:pt x="4444" y="413"/>
                  </a:lnTo>
                  <a:lnTo>
                    <a:pt x="4200" y="281"/>
                  </a:lnTo>
                  <a:lnTo>
                    <a:pt x="3938" y="188"/>
                  </a:lnTo>
                  <a:lnTo>
                    <a:pt x="3675" y="94"/>
                  </a:lnTo>
                  <a:lnTo>
                    <a:pt x="3394" y="38"/>
                  </a:lnTo>
                  <a:lnTo>
                    <a:pt x="3113"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43" name="Google Shape;3143;p47"/>
            <p:cNvSpPr/>
            <p:nvPr/>
          </p:nvSpPr>
          <p:spPr>
            <a:xfrm>
              <a:off x="3083367" y="3908792"/>
              <a:ext cx="124472" cy="124504"/>
            </a:xfrm>
            <a:custGeom>
              <a:avLst/>
              <a:gdLst/>
              <a:ahLst/>
              <a:cxnLst/>
              <a:rect l="l" t="t" r="r" b="b"/>
              <a:pathLst>
                <a:path w="3862" h="3863" extrusionOk="0">
                  <a:moveTo>
                    <a:pt x="1950" y="1"/>
                  </a:moveTo>
                  <a:lnTo>
                    <a:pt x="1669" y="19"/>
                  </a:lnTo>
                  <a:lnTo>
                    <a:pt x="1387" y="76"/>
                  </a:lnTo>
                  <a:lnTo>
                    <a:pt x="1237" y="113"/>
                  </a:lnTo>
                  <a:lnTo>
                    <a:pt x="1106" y="169"/>
                  </a:lnTo>
                  <a:lnTo>
                    <a:pt x="975" y="244"/>
                  </a:lnTo>
                  <a:lnTo>
                    <a:pt x="844" y="319"/>
                  </a:lnTo>
                  <a:lnTo>
                    <a:pt x="712" y="413"/>
                  </a:lnTo>
                  <a:lnTo>
                    <a:pt x="600" y="507"/>
                  </a:lnTo>
                  <a:lnTo>
                    <a:pt x="412" y="732"/>
                  </a:lnTo>
                  <a:lnTo>
                    <a:pt x="244" y="975"/>
                  </a:lnTo>
                  <a:lnTo>
                    <a:pt x="131" y="1219"/>
                  </a:lnTo>
                  <a:lnTo>
                    <a:pt x="38" y="1500"/>
                  </a:lnTo>
                  <a:lnTo>
                    <a:pt x="0" y="1782"/>
                  </a:lnTo>
                  <a:lnTo>
                    <a:pt x="0" y="2081"/>
                  </a:lnTo>
                  <a:lnTo>
                    <a:pt x="19" y="2250"/>
                  </a:lnTo>
                  <a:lnTo>
                    <a:pt x="56" y="2419"/>
                  </a:lnTo>
                  <a:lnTo>
                    <a:pt x="113" y="2588"/>
                  </a:lnTo>
                  <a:lnTo>
                    <a:pt x="169" y="2756"/>
                  </a:lnTo>
                  <a:lnTo>
                    <a:pt x="263" y="2925"/>
                  </a:lnTo>
                  <a:lnTo>
                    <a:pt x="375" y="3094"/>
                  </a:lnTo>
                  <a:lnTo>
                    <a:pt x="506" y="3244"/>
                  </a:lnTo>
                  <a:lnTo>
                    <a:pt x="637" y="3375"/>
                  </a:lnTo>
                  <a:lnTo>
                    <a:pt x="787" y="3487"/>
                  </a:lnTo>
                  <a:lnTo>
                    <a:pt x="937" y="3600"/>
                  </a:lnTo>
                  <a:lnTo>
                    <a:pt x="1106" y="3675"/>
                  </a:lnTo>
                  <a:lnTo>
                    <a:pt x="1275" y="3750"/>
                  </a:lnTo>
                  <a:lnTo>
                    <a:pt x="1444" y="3806"/>
                  </a:lnTo>
                  <a:lnTo>
                    <a:pt x="1631" y="3844"/>
                  </a:lnTo>
                  <a:lnTo>
                    <a:pt x="1818" y="3862"/>
                  </a:lnTo>
                  <a:lnTo>
                    <a:pt x="2006" y="3862"/>
                  </a:lnTo>
                  <a:lnTo>
                    <a:pt x="2193" y="3844"/>
                  </a:lnTo>
                  <a:lnTo>
                    <a:pt x="2381" y="3806"/>
                  </a:lnTo>
                  <a:lnTo>
                    <a:pt x="2568" y="3750"/>
                  </a:lnTo>
                  <a:lnTo>
                    <a:pt x="2756" y="3675"/>
                  </a:lnTo>
                  <a:lnTo>
                    <a:pt x="2925" y="3581"/>
                  </a:lnTo>
                  <a:lnTo>
                    <a:pt x="3093" y="3487"/>
                  </a:lnTo>
                  <a:lnTo>
                    <a:pt x="3243" y="3356"/>
                  </a:lnTo>
                  <a:lnTo>
                    <a:pt x="3374" y="3225"/>
                  </a:lnTo>
                  <a:lnTo>
                    <a:pt x="3487" y="3075"/>
                  </a:lnTo>
                  <a:lnTo>
                    <a:pt x="3599" y="2925"/>
                  </a:lnTo>
                  <a:lnTo>
                    <a:pt x="3674" y="2756"/>
                  </a:lnTo>
                  <a:lnTo>
                    <a:pt x="3749" y="2588"/>
                  </a:lnTo>
                  <a:lnTo>
                    <a:pt x="3806" y="2400"/>
                  </a:lnTo>
                  <a:lnTo>
                    <a:pt x="3843" y="2231"/>
                  </a:lnTo>
                  <a:lnTo>
                    <a:pt x="3862" y="2044"/>
                  </a:lnTo>
                  <a:lnTo>
                    <a:pt x="3862" y="1857"/>
                  </a:lnTo>
                  <a:lnTo>
                    <a:pt x="3843" y="1669"/>
                  </a:lnTo>
                  <a:lnTo>
                    <a:pt x="3806" y="1482"/>
                  </a:lnTo>
                  <a:lnTo>
                    <a:pt x="3749" y="1294"/>
                  </a:lnTo>
                  <a:lnTo>
                    <a:pt x="3674" y="1107"/>
                  </a:lnTo>
                  <a:lnTo>
                    <a:pt x="3581" y="938"/>
                  </a:lnTo>
                  <a:lnTo>
                    <a:pt x="3487" y="769"/>
                  </a:lnTo>
                  <a:lnTo>
                    <a:pt x="3356" y="619"/>
                  </a:lnTo>
                  <a:lnTo>
                    <a:pt x="3224" y="488"/>
                  </a:lnTo>
                  <a:lnTo>
                    <a:pt x="3000" y="319"/>
                  </a:lnTo>
                  <a:lnTo>
                    <a:pt x="2756" y="188"/>
                  </a:lnTo>
                  <a:lnTo>
                    <a:pt x="2493" y="76"/>
                  </a:lnTo>
                  <a:lnTo>
                    <a:pt x="2231" y="19"/>
                  </a:lnTo>
                  <a:lnTo>
                    <a:pt x="1950"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44" name="Google Shape;3144;p47"/>
            <p:cNvSpPr/>
            <p:nvPr/>
          </p:nvSpPr>
          <p:spPr>
            <a:xfrm>
              <a:off x="3083367" y="3908792"/>
              <a:ext cx="103942" cy="73130"/>
            </a:xfrm>
            <a:custGeom>
              <a:avLst/>
              <a:gdLst/>
              <a:ahLst/>
              <a:cxnLst/>
              <a:rect l="l" t="t" r="r" b="b"/>
              <a:pathLst>
                <a:path w="3225" h="2269" extrusionOk="0">
                  <a:moveTo>
                    <a:pt x="1950" y="1"/>
                  </a:moveTo>
                  <a:lnTo>
                    <a:pt x="1669" y="19"/>
                  </a:lnTo>
                  <a:lnTo>
                    <a:pt x="1387" y="76"/>
                  </a:lnTo>
                  <a:lnTo>
                    <a:pt x="1237" y="113"/>
                  </a:lnTo>
                  <a:lnTo>
                    <a:pt x="1106" y="169"/>
                  </a:lnTo>
                  <a:lnTo>
                    <a:pt x="975" y="244"/>
                  </a:lnTo>
                  <a:lnTo>
                    <a:pt x="844" y="319"/>
                  </a:lnTo>
                  <a:lnTo>
                    <a:pt x="712" y="413"/>
                  </a:lnTo>
                  <a:lnTo>
                    <a:pt x="600" y="507"/>
                  </a:lnTo>
                  <a:lnTo>
                    <a:pt x="412" y="732"/>
                  </a:lnTo>
                  <a:lnTo>
                    <a:pt x="244" y="975"/>
                  </a:lnTo>
                  <a:lnTo>
                    <a:pt x="131" y="1219"/>
                  </a:lnTo>
                  <a:lnTo>
                    <a:pt x="38" y="1500"/>
                  </a:lnTo>
                  <a:lnTo>
                    <a:pt x="0" y="1782"/>
                  </a:lnTo>
                  <a:lnTo>
                    <a:pt x="0" y="2081"/>
                  </a:lnTo>
                  <a:lnTo>
                    <a:pt x="113" y="2156"/>
                  </a:lnTo>
                  <a:lnTo>
                    <a:pt x="225" y="2213"/>
                  </a:lnTo>
                  <a:lnTo>
                    <a:pt x="338" y="2250"/>
                  </a:lnTo>
                  <a:lnTo>
                    <a:pt x="469" y="2269"/>
                  </a:lnTo>
                  <a:lnTo>
                    <a:pt x="712" y="2269"/>
                  </a:lnTo>
                  <a:lnTo>
                    <a:pt x="975" y="2231"/>
                  </a:lnTo>
                  <a:lnTo>
                    <a:pt x="1237" y="2156"/>
                  </a:lnTo>
                  <a:lnTo>
                    <a:pt x="1481" y="2063"/>
                  </a:lnTo>
                  <a:lnTo>
                    <a:pt x="1837" y="1894"/>
                  </a:lnTo>
                  <a:lnTo>
                    <a:pt x="2156" y="1744"/>
                  </a:lnTo>
                  <a:lnTo>
                    <a:pt x="2381" y="1594"/>
                  </a:lnTo>
                  <a:lnTo>
                    <a:pt x="2625" y="1425"/>
                  </a:lnTo>
                  <a:lnTo>
                    <a:pt x="2868" y="1238"/>
                  </a:lnTo>
                  <a:lnTo>
                    <a:pt x="2962" y="1125"/>
                  </a:lnTo>
                  <a:lnTo>
                    <a:pt x="3056" y="994"/>
                  </a:lnTo>
                  <a:lnTo>
                    <a:pt x="3131" y="882"/>
                  </a:lnTo>
                  <a:lnTo>
                    <a:pt x="3187" y="750"/>
                  </a:lnTo>
                  <a:lnTo>
                    <a:pt x="3224" y="619"/>
                  </a:lnTo>
                  <a:lnTo>
                    <a:pt x="3224" y="488"/>
                  </a:lnTo>
                  <a:lnTo>
                    <a:pt x="3000" y="319"/>
                  </a:lnTo>
                  <a:lnTo>
                    <a:pt x="2756" y="188"/>
                  </a:lnTo>
                  <a:lnTo>
                    <a:pt x="2493" y="76"/>
                  </a:lnTo>
                  <a:lnTo>
                    <a:pt x="2231" y="19"/>
                  </a:lnTo>
                  <a:lnTo>
                    <a:pt x="1950"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45" name="Google Shape;3145;p47"/>
            <p:cNvSpPr/>
            <p:nvPr/>
          </p:nvSpPr>
          <p:spPr>
            <a:xfrm>
              <a:off x="2932303" y="4003066"/>
              <a:ext cx="189158" cy="189126"/>
            </a:xfrm>
            <a:custGeom>
              <a:avLst/>
              <a:gdLst/>
              <a:ahLst/>
              <a:cxnLst/>
              <a:rect l="l" t="t" r="r" b="b"/>
              <a:pathLst>
                <a:path w="5869" h="5868" extrusionOk="0">
                  <a:moveTo>
                    <a:pt x="2812" y="0"/>
                  </a:moveTo>
                  <a:lnTo>
                    <a:pt x="2531" y="19"/>
                  </a:lnTo>
                  <a:lnTo>
                    <a:pt x="2250" y="75"/>
                  </a:lnTo>
                  <a:lnTo>
                    <a:pt x="1969" y="169"/>
                  </a:lnTo>
                  <a:lnTo>
                    <a:pt x="1688" y="281"/>
                  </a:lnTo>
                  <a:lnTo>
                    <a:pt x="1425" y="412"/>
                  </a:lnTo>
                  <a:lnTo>
                    <a:pt x="1181" y="581"/>
                  </a:lnTo>
                  <a:lnTo>
                    <a:pt x="956" y="769"/>
                  </a:lnTo>
                  <a:lnTo>
                    <a:pt x="750" y="975"/>
                  </a:lnTo>
                  <a:lnTo>
                    <a:pt x="563" y="1200"/>
                  </a:lnTo>
                  <a:lnTo>
                    <a:pt x="413" y="1425"/>
                  </a:lnTo>
                  <a:lnTo>
                    <a:pt x="282" y="1669"/>
                  </a:lnTo>
                  <a:lnTo>
                    <a:pt x="169" y="1931"/>
                  </a:lnTo>
                  <a:lnTo>
                    <a:pt x="94" y="2212"/>
                  </a:lnTo>
                  <a:lnTo>
                    <a:pt x="38" y="2475"/>
                  </a:lnTo>
                  <a:lnTo>
                    <a:pt x="0" y="2756"/>
                  </a:lnTo>
                  <a:lnTo>
                    <a:pt x="0" y="3056"/>
                  </a:lnTo>
                  <a:lnTo>
                    <a:pt x="19" y="3337"/>
                  </a:lnTo>
                  <a:lnTo>
                    <a:pt x="75" y="3618"/>
                  </a:lnTo>
                  <a:lnTo>
                    <a:pt x="169" y="3899"/>
                  </a:lnTo>
                  <a:lnTo>
                    <a:pt x="282" y="4181"/>
                  </a:lnTo>
                  <a:lnTo>
                    <a:pt x="413" y="4443"/>
                  </a:lnTo>
                  <a:lnTo>
                    <a:pt x="582" y="4687"/>
                  </a:lnTo>
                  <a:lnTo>
                    <a:pt x="769" y="4912"/>
                  </a:lnTo>
                  <a:lnTo>
                    <a:pt x="975" y="5118"/>
                  </a:lnTo>
                  <a:lnTo>
                    <a:pt x="1200" y="5287"/>
                  </a:lnTo>
                  <a:lnTo>
                    <a:pt x="1425" y="5455"/>
                  </a:lnTo>
                  <a:lnTo>
                    <a:pt x="1688" y="5587"/>
                  </a:lnTo>
                  <a:lnTo>
                    <a:pt x="1931" y="5699"/>
                  </a:lnTo>
                  <a:lnTo>
                    <a:pt x="2213" y="5774"/>
                  </a:lnTo>
                  <a:lnTo>
                    <a:pt x="2494" y="5830"/>
                  </a:lnTo>
                  <a:lnTo>
                    <a:pt x="2775" y="5868"/>
                  </a:lnTo>
                  <a:lnTo>
                    <a:pt x="3056" y="5868"/>
                  </a:lnTo>
                  <a:lnTo>
                    <a:pt x="3337" y="5830"/>
                  </a:lnTo>
                  <a:lnTo>
                    <a:pt x="3619" y="5793"/>
                  </a:lnTo>
                  <a:lnTo>
                    <a:pt x="3900" y="5699"/>
                  </a:lnTo>
                  <a:lnTo>
                    <a:pt x="4181" y="5587"/>
                  </a:lnTo>
                  <a:lnTo>
                    <a:pt x="4443" y="5437"/>
                  </a:lnTo>
                  <a:lnTo>
                    <a:pt x="4687" y="5287"/>
                  </a:lnTo>
                  <a:lnTo>
                    <a:pt x="4912" y="5099"/>
                  </a:lnTo>
                  <a:lnTo>
                    <a:pt x="5118" y="4893"/>
                  </a:lnTo>
                  <a:lnTo>
                    <a:pt x="5306" y="4668"/>
                  </a:lnTo>
                  <a:lnTo>
                    <a:pt x="5456" y="4424"/>
                  </a:lnTo>
                  <a:lnTo>
                    <a:pt x="5587" y="4181"/>
                  </a:lnTo>
                  <a:lnTo>
                    <a:pt x="5699" y="3918"/>
                  </a:lnTo>
                  <a:lnTo>
                    <a:pt x="5774" y="3656"/>
                  </a:lnTo>
                  <a:lnTo>
                    <a:pt x="5831" y="3374"/>
                  </a:lnTo>
                  <a:lnTo>
                    <a:pt x="5868" y="3093"/>
                  </a:lnTo>
                  <a:lnTo>
                    <a:pt x="5868" y="2812"/>
                  </a:lnTo>
                  <a:lnTo>
                    <a:pt x="5849" y="2531"/>
                  </a:lnTo>
                  <a:lnTo>
                    <a:pt x="5793" y="2231"/>
                  </a:lnTo>
                  <a:lnTo>
                    <a:pt x="5699" y="1950"/>
                  </a:lnTo>
                  <a:lnTo>
                    <a:pt x="5587" y="1687"/>
                  </a:lnTo>
                  <a:lnTo>
                    <a:pt x="5456" y="1406"/>
                  </a:lnTo>
                  <a:lnTo>
                    <a:pt x="5287" y="1162"/>
                  </a:lnTo>
                  <a:lnTo>
                    <a:pt x="5099" y="937"/>
                  </a:lnTo>
                  <a:lnTo>
                    <a:pt x="4893" y="750"/>
                  </a:lnTo>
                  <a:lnTo>
                    <a:pt x="4668" y="562"/>
                  </a:lnTo>
                  <a:lnTo>
                    <a:pt x="4443" y="412"/>
                  </a:lnTo>
                  <a:lnTo>
                    <a:pt x="4181" y="281"/>
                  </a:lnTo>
                  <a:lnTo>
                    <a:pt x="3918" y="169"/>
                  </a:lnTo>
                  <a:lnTo>
                    <a:pt x="3656" y="94"/>
                  </a:lnTo>
                  <a:lnTo>
                    <a:pt x="3375" y="38"/>
                  </a:lnTo>
                  <a:lnTo>
                    <a:pt x="3094"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46" name="Google Shape;3146;p47"/>
            <p:cNvSpPr/>
            <p:nvPr/>
          </p:nvSpPr>
          <p:spPr>
            <a:xfrm>
              <a:off x="2964307" y="4035070"/>
              <a:ext cx="125117" cy="125117"/>
            </a:xfrm>
            <a:custGeom>
              <a:avLst/>
              <a:gdLst/>
              <a:ahLst/>
              <a:cxnLst/>
              <a:rect l="l" t="t" r="r" b="b"/>
              <a:pathLst>
                <a:path w="3882" h="3882" extrusionOk="0">
                  <a:moveTo>
                    <a:pt x="1951" y="1"/>
                  </a:moveTo>
                  <a:lnTo>
                    <a:pt x="1669" y="19"/>
                  </a:lnTo>
                  <a:lnTo>
                    <a:pt x="1388" y="76"/>
                  </a:lnTo>
                  <a:lnTo>
                    <a:pt x="1257" y="132"/>
                  </a:lnTo>
                  <a:lnTo>
                    <a:pt x="1107" y="188"/>
                  </a:lnTo>
                  <a:lnTo>
                    <a:pt x="976" y="263"/>
                  </a:lnTo>
                  <a:lnTo>
                    <a:pt x="845" y="338"/>
                  </a:lnTo>
                  <a:lnTo>
                    <a:pt x="732" y="432"/>
                  </a:lnTo>
                  <a:lnTo>
                    <a:pt x="620" y="526"/>
                  </a:lnTo>
                  <a:lnTo>
                    <a:pt x="413" y="732"/>
                  </a:lnTo>
                  <a:lnTo>
                    <a:pt x="263" y="975"/>
                  </a:lnTo>
                  <a:lnTo>
                    <a:pt x="132" y="1238"/>
                  </a:lnTo>
                  <a:lnTo>
                    <a:pt x="57" y="1519"/>
                  </a:lnTo>
                  <a:lnTo>
                    <a:pt x="1" y="1800"/>
                  </a:lnTo>
                  <a:lnTo>
                    <a:pt x="1" y="2082"/>
                  </a:lnTo>
                  <a:lnTo>
                    <a:pt x="38" y="2250"/>
                  </a:lnTo>
                  <a:lnTo>
                    <a:pt x="76" y="2438"/>
                  </a:lnTo>
                  <a:lnTo>
                    <a:pt x="113" y="2606"/>
                  </a:lnTo>
                  <a:lnTo>
                    <a:pt x="188" y="2756"/>
                  </a:lnTo>
                  <a:lnTo>
                    <a:pt x="282" y="2944"/>
                  </a:lnTo>
                  <a:lnTo>
                    <a:pt x="395" y="3094"/>
                  </a:lnTo>
                  <a:lnTo>
                    <a:pt x="507" y="3244"/>
                  </a:lnTo>
                  <a:lnTo>
                    <a:pt x="657" y="3375"/>
                  </a:lnTo>
                  <a:lnTo>
                    <a:pt x="788" y="3506"/>
                  </a:lnTo>
                  <a:lnTo>
                    <a:pt x="957" y="3600"/>
                  </a:lnTo>
                  <a:lnTo>
                    <a:pt x="1107" y="3694"/>
                  </a:lnTo>
                  <a:lnTo>
                    <a:pt x="1295" y="3750"/>
                  </a:lnTo>
                  <a:lnTo>
                    <a:pt x="1463" y="3806"/>
                  </a:lnTo>
                  <a:lnTo>
                    <a:pt x="1651" y="3844"/>
                  </a:lnTo>
                  <a:lnTo>
                    <a:pt x="1838" y="3862"/>
                  </a:lnTo>
                  <a:lnTo>
                    <a:pt x="2026" y="3881"/>
                  </a:lnTo>
                  <a:lnTo>
                    <a:pt x="2213" y="3862"/>
                  </a:lnTo>
                  <a:lnTo>
                    <a:pt x="2401" y="3825"/>
                  </a:lnTo>
                  <a:lnTo>
                    <a:pt x="2588" y="3769"/>
                  </a:lnTo>
                  <a:lnTo>
                    <a:pt x="2757" y="3694"/>
                  </a:lnTo>
                  <a:lnTo>
                    <a:pt x="2944" y="3600"/>
                  </a:lnTo>
                  <a:lnTo>
                    <a:pt x="3094" y="3488"/>
                  </a:lnTo>
                  <a:lnTo>
                    <a:pt x="3244" y="3356"/>
                  </a:lnTo>
                  <a:lnTo>
                    <a:pt x="3375" y="3225"/>
                  </a:lnTo>
                  <a:lnTo>
                    <a:pt x="3507" y="3075"/>
                  </a:lnTo>
                  <a:lnTo>
                    <a:pt x="3600" y="2925"/>
                  </a:lnTo>
                  <a:lnTo>
                    <a:pt x="3694" y="2756"/>
                  </a:lnTo>
                  <a:lnTo>
                    <a:pt x="3769" y="2588"/>
                  </a:lnTo>
                  <a:lnTo>
                    <a:pt x="3825" y="2419"/>
                  </a:lnTo>
                  <a:lnTo>
                    <a:pt x="3863" y="2231"/>
                  </a:lnTo>
                  <a:lnTo>
                    <a:pt x="3882" y="2044"/>
                  </a:lnTo>
                  <a:lnTo>
                    <a:pt x="3882" y="1857"/>
                  </a:lnTo>
                  <a:lnTo>
                    <a:pt x="3863" y="1669"/>
                  </a:lnTo>
                  <a:lnTo>
                    <a:pt x="3825" y="1482"/>
                  </a:lnTo>
                  <a:lnTo>
                    <a:pt x="3769" y="1294"/>
                  </a:lnTo>
                  <a:lnTo>
                    <a:pt x="3694" y="1107"/>
                  </a:lnTo>
                  <a:lnTo>
                    <a:pt x="3600" y="938"/>
                  </a:lnTo>
                  <a:lnTo>
                    <a:pt x="3488" y="788"/>
                  </a:lnTo>
                  <a:lnTo>
                    <a:pt x="3375" y="638"/>
                  </a:lnTo>
                  <a:lnTo>
                    <a:pt x="3244" y="507"/>
                  </a:lnTo>
                  <a:lnTo>
                    <a:pt x="3019" y="319"/>
                  </a:lnTo>
                  <a:lnTo>
                    <a:pt x="2775" y="188"/>
                  </a:lnTo>
                  <a:lnTo>
                    <a:pt x="2513" y="94"/>
                  </a:lnTo>
                  <a:lnTo>
                    <a:pt x="2232" y="19"/>
                  </a:lnTo>
                  <a:lnTo>
                    <a:pt x="1951"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47" name="Google Shape;3147;p47"/>
            <p:cNvSpPr/>
            <p:nvPr/>
          </p:nvSpPr>
          <p:spPr>
            <a:xfrm>
              <a:off x="2964307" y="4035070"/>
              <a:ext cx="104586" cy="73742"/>
            </a:xfrm>
            <a:custGeom>
              <a:avLst/>
              <a:gdLst/>
              <a:ahLst/>
              <a:cxnLst/>
              <a:rect l="l" t="t" r="r" b="b"/>
              <a:pathLst>
                <a:path w="3245" h="2288" extrusionOk="0">
                  <a:moveTo>
                    <a:pt x="1951" y="1"/>
                  </a:moveTo>
                  <a:lnTo>
                    <a:pt x="1669" y="19"/>
                  </a:lnTo>
                  <a:lnTo>
                    <a:pt x="1388" y="76"/>
                  </a:lnTo>
                  <a:lnTo>
                    <a:pt x="1257" y="132"/>
                  </a:lnTo>
                  <a:lnTo>
                    <a:pt x="1107" y="188"/>
                  </a:lnTo>
                  <a:lnTo>
                    <a:pt x="976" y="263"/>
                  </a:lnTo>
                  <a:lnTo>
                    <a:pt x="845" y="338"/>
                  </a:lnTo>
                  <a:lnTo>
                    <a:pt x="732" y="432"/>
                  </a:lnTo>
                  <a:lnTo>
                    <a:pt x="620" y="526"/>
                  </a:lnTo>
                  <a:lnTo>
                    <a:pt x="413" y="732"/>
                  </a:lnTo>
                  <a:lnTo>
                    <a:pt x="263" y="975"/>
                  </a:lnTo>
                  <a:lnTo>
                    <a:pt x="132" y="1238"/>
                  </a:lnTo>
                  <a:lnTo>
                    <a:pt x="57" y="1519"/>
                  </a:lnTo>
                  <a:lnTo>
                    <a:pt x="1" y="1800"/>
                  </a:lnTo>
                  <a:lnTo>
                    <a:pt x="1" y="2082"/>
                  </a:lnTo>
                  <a:lnTo>
                    <a:pt x="113" y="2157"/>
                  </a:lnTo>
                  <a:lnTo>
                    <a:pt x="226" y="2213"/>
                  </a:lnTo>
                  <a:lnTo>
                    <a:pt x="338" y="2250"/>
                  </a:lnTo>
                  <a:lnTo>
                    <a:pt x="470" y="2269"/>
                  </a:lnTo>
                  <a:lnTo>
                    <a:pt x="601" y="2288"/>
                  </a:lnTo>
                  <a:lnTo>
                    <a:pt x="732" y="2288"/>
                  </a:lnTo>
                  <a:lnTo>
                    <a:pt x="995" y="2231"/>
                  </a:lnTo>
                  <a:lnTo>
                    <a:pt x="1238" y="2157"/>
                  </a:lnTo>
                  <a:lnTo>
                    <a:pt x="1482" y="2082"/>
                  </a:lnTo>
                  <a:lnTo>
                    <a:pt x="1857" y="1913"/>
                  </a:lnTo>
                  <a:lnTo>
                    <a:pt x="2157" y="1744"/>
                  </a:lnTo>
                  <a:lnTo>
                    <a:pt x="2401" y="1613"/>
                  </a:lnTo>
                  <a:lnTo>
                    <a:pt x="2644" y="1444"/>
                  </a:lnTo>
                  <a:lnTo>
                    <a:pt x="2869" y="1238"/>
                  </a:lnTo>
                  <a:lnTo>
                    <a:pt x="2982" y="1125"/>
                  </a:lnTo>
                  <a:lnTo>
                    <a:pt x="3057" y="1013"/>
                  </a:lnTo>
                  <a:lnTo>
                    <a:pt x="3132" y="882"/>
                  </a:lnTo>
                  <a:lnTo>
                    <a:pt x="3188" y="769"/>
                  </a:lnTo>
                  <a:lnTo>
                    <a:pt x="3225" y="638"/>
                  </a:lnTo>
                  <a:lnTo>
                    <a:pt x="3244" y="507"/>
                  </a:lnTo>
                  <a:lnTo>
                    <a:pt x="3019" y="319"/>
                  </a:lnTo>
                  <a:lnTo>
                    <a:pt x="2775" y="188"/>
                  </a:lnTo>
                  <a:lnTo>
                    <a:pt x="2513" y="94"/>
                  </a:lnTo>
                  <a:lnTo>
                    <a:pt x="2232" y="19"/>
                  </a:lnTo>
                  <a:lnTo>
                    <a:pt x="1951"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148" name="Google Shape;3148;p47"/>
          <p:cNvGrpSpPr/>
          <p:nvPr/>
        </p:nvGrpSpPr>
        <p:grpSpPr>
          <a:xfrm>
            <a:off x="5606889" y="3969902"/>
            <a:ext cx="413685" cy="808723"/>
            <a:chOff x="3940500" y="2415075"/>
            <a:chExt cx="342625" cy="669750"/>
          </a:xfrm>
        </p:grpSpPr>
        <p:sp>
          <p:nvSpPr>
            <p:cNvPr id="3149" name="Google Shape;3149;p47"/>
            <p:cNvSpPr/>
            <p:nvPr/>
          </p:nvSpPr>
          <p:spPr>
            <a:xfrm>
              <a:off x="3940500" y="2510675"/>
              <a:ext cx="342625" cy="574150"/>
            </a:xfrm>
            <a:custGeom>
              <a:avLst/>
              <a:gdLst/>
              <a:ahLst/>
              <a:cxnLst/>
              <a:rect l="l" t="t" r="r" b="b"/>
              <a:pathLst>
                <a:path w="13705" h="22966" extrusionOk="0">
                  <a:moveTo>
                    <a:pt x="10555" y="0"/>
                  </a:moveTo>
                  <a:lnTo>
                    <a:pt x="7818" y="169"/>
                  </a:lnTo>
                  <a:lnTo>
                    <a:pt x="6318" y="263"/>
                  </a:lnTo>
                  <a:lnTo>
                    <a:pt x="5831" y="300"/>
                  </a:lnTo>
                  <a:lnTo>
                    <a:pt x="5324" y="375"/>
                  </a:lnTo>
                  <a:lnTo>
                    <a:pt x="4818" y="432"/>
                  </a:lnTo>
                  <a:lnTo>
                    <a:pt x="3881" y="600"/>
                  </a:lnTo>
                  <a:lnTo>
                    <a:pt x="2962" y="732"/>
                  </a:lnTo>
                  <a:lnTo>
                    <a:pt x="2531" y="788"/>
                  </a:lnTo>
                  <a:lnTo>
                    <a:pt x="2081" y="825"/>
                  </a:lnTo>
                  <a:lnTo>
                    <a:pt x="1725" y="844"/>
                  </a:lnTo>
                  <a:lnTo>
                    <a:pt x="1369" y="825"/>
                  </a:lnTo>
                  <a:lnTo>
                    <a:pt x="1013" y="807"/>
                  </a:lnTo>
                  <a:lnTo>
                    <a:pt x="675" y="807"/>
                  </a:lnTo>
                  <a:lnTo>
                    <a:pt x="525" y="825"/>
                  </a:lnTo>
                  <a:lnTo>
                    <a:pt x="394" y="863"/>
                  </a:lnTo>
                  <a:lnTo>
                    <a:pt x="263" y="919"/>
                  </a:lnTo>
                  <a:lnTo>
                    <a:pt x="169" y="975"/>
                  </a:lnTo>
                  <a:lnTo>
                    <a:pt x="94" y="1069"/>
                  </a:lnTo>
                  <a:lnTo>
                    <a:pt x="38" y="1182"/>
                  </a:lnTo>
                  <a:lnTo>
                    <a:pt x="0" y="1313"/>
                  </a:lnTo>
                  <a:lnTo>
                    <a:pt x="0" y="1481"/>
                  </a:lnTo>
                  <a:lnTo>
                    <a:pt x="57" y="2138"/>
                  </a:lnTo>
                  <a:lnTo>
                    <a:pt x="150" y="3000"/>
                  </a:lnTo>
                  <a:lnTo>
                    <a:pt x="263" y="4668"/>
                  </a:lnTo>
                  <a:lnTo>
                    <a:pt x="319" y="5774"/>
                  </a:lnTo>
                  <a:lnTo>
                    <a:pt x="338" y="6187"/>
                  </a:lnTo>
                  <a:lnTo>
                    <a:pt x="357" y="6374"/>
                  </a:lnTo>
                  <a:lnTo>
                    <a:pt x="394" y="6524"/>
                  </a:lnTo>
                  <a:lnTo>
                    <a:pt x="450" y="6656"/>
                  </a:lnTo>
                  <a:lnTo>
                    <a:pt x="488" y="6712"/>
                  </a:lnTo>
                  <a:lnTo>
                    <a:pt x="544" y="6749"/>
                  </a:lnTo>
                  <a:lnTo>
                    <a:pt x="600" y="6787"/>
                  </a:lnTo>
                  <a:lnTo>
                    <a:pt x="675" y="6806"/>
                  </a:lnTo>
                  <a:lnTo>
                    <a:pt x="863" y="6806"/>
                  </a:lnTo>
                  <a:lnTo>
                    <a:pt x="3731" y="6543"/>
                  </a:lnTo>
                  <a:lnTo>
                    <a:pt x="5699" y="6356"/>
                  </a:lnTo>
                  <a:lnTo>
                    <a:pt x="7424" y="6187"/>
                  </a:lnTo>
                  <a:lnTo>
                    <a:pt x="7836" y="6149"/>
                  </a:lnTo>
                  <a:lnTo>
                    <a:pt x="8418" y="6149"/>
                  </a:lnTo>
                  <a:lnTo>
                    <a:pt x="8568" y="6187"/>
                  </a:lnTo>
                  <a:lnTo>
                    <a:pt x="8605" y="6206"/>
                  </a:lnTo>
                  <a:lnTo>
                    <a:pt x="8661" y="6224"/>
                  </a:lnTo>
                  <a:lnTo>
                    <a:pt x="8680" y="6262"/>
                  </a:lnTo>
                  <a:lnTo>
                    <a:pt x="8699" y="6299"/>
                  </a:lnTo>
                  <a:lnTo>
                    <a:pt x="8680" y="6356"/>
                  </a:lnTo>
                  <a:lnTo>
                    <a:pt x="8680" y="6412"/>
                  </a:lnTo>
                  <a:lnTo>
                    <a:pt x="8586" y="6524"/>
                  </a:lnTo>
                  <a:lnTo>
                    <a:pt x="5474" y="9468"/>
                  </a:lnTo>
                  <a:lnTo>
                    <a:pt x="5193" y="9749"/>
                  </a:lnTo>
                  <a:lnTo>
                    <a:pt x="4106" y="10780"/>
                  </a:lnTo>
                  <a:lnTo>
                    <a:pt x="4012" y="10874"/>
                  </a:lnTo>
                  <a:lnTo>
                    <a:pt x="3525" y="11361"/>
                  </a:lnTo>
                  <a:lnTo>
                    <a:pt x="3244" y="11623"/>
                  </a:lnTo>
                  <a:lnTo>
                    <a:pt x="3056" y="11811"/>
                  </a:lnTo>
                  <a:lnTo>
                    <a:pt x="3000" y="11867"/>
                  </a:lnTo>
                  <a:lnTo>
                    <a:pt x="2962" y="11942"/>
                  </a:lnTo>
                  <a:lnTo>
                    <a:pt x="2944" y="12017"/>
                  </a:lnTo>
                  <a:lnTo>
                    <a:pt x="2944" y="12092"/>
                  </a:lnTo>
                  <a:lnTo>
                    <a:pt x="2962" y="12317"/>
                  </a:lnTo>
                  <a:lnTo>
                    <a:pt x="2981" y="12542"/>
                  </a:lnTo>
                  <a:lnTo>
                    <a:pt x="3019" y="12654"/>
                  </a:lnTo>
                  <a:lnTo>
                    <a:pt x="3037" y="12711"/>
                  </a:lnTo>
                  <a:lnTo>
                    <a:pt x="3075" y="12767"/>
                  </a:lnTo>
                  <a:lnTo>
                    <a:pt x="3094" y="12786"/>
                  </a:lnTo>
                  <a:lnTo>
                    <a:pt x="3150" y="12823"/>
                  </a:lnTo>
                  <a:lnTo>
                    <a:pt x="3300" y="12823"/>
                  </a:lnTo>
                  <a:lnTo>
                    <a:pt x="3412" y="12804"/>
                  </a:lnTo>
                  <a:lnTo>
                    <a:pt x="3637" y="12786"/>
                  </a:lnTo>
                  <a:lnTo>
                    <a:pt x="4031" y="12729"/>
                  </a:lnTo>
                  <a:lnTo>
                    <a:pt x="4650" y="12598"/>
                  </a:lnTo>
                  <a:lnTo>
                    <a:pt x="4818" y="12561"/>
                  </a:lnTo>
                  <a:lnTo>
                    <a:pt x="4912" y="12542"/>
                  </a:lnTo>
                  <a:lnTo>
                    <a:pt x="5756" y="12355"/>
                  </a:lnTo>
                  <a:lnTo>
                    <a:pt x="6149" y="12280"/>
                  </a:lnTo>
                  <a:lnTo>
                    <a:pt x="7049" y="12111"/>
                  </a:lnTo>
                  <a:lnTo>
                    <a:pt x="7480" y="12055"/>
                  </a:lnTo>
                  <a:lnTo>
                    <a:pt x="7911" y="12017"/>
                  </a:lnTo>
                  <a:lnTo>
                    <a:pt x="8324" y="11980"/>
                  </a:lnTo>
                  <a:lnTo>
                    <a:pt x="8755" y="11980"/>
                  </a:lnTo>
                  <a:lnTo>
                    <a:pt x="9205" y="11998"/>
                  </a:lnTo>
                  <a:lnTo>
                    <a:pt x="9655" y="12036"/>
                  </a:lnTo>
                  <a:lnTo>
                    <a:pt x="10086" y="12092"/>
                  </a:lnTo>
                  <a:lnTo>
                    <a:pt x="10480" y="12205"/>
                  </a:lnTo>
                  <a:lnTo>
                    <a:pt x="10686" y="12261"/>
                  </a:lnTo>
                  <a:lnTo>
                    <a:pt x="10855" y="12336"/>
                  </a:lnTo>
                  <a:lnTo>
                    <a:pt x="11023" y="12430"/>
                  </a:lnTo>
                  <a:lnTo>
                    <a:pt x="11173" y="12523"/>
                  </a:lnTo>
                  <a:lnTo>
                    <a:pt x="11455" y="12748"/>
                  </a:lnTo>
                  <a:lnTo>
                    <a:pt x="11717" y="13011"/>
                  </a:lnTo>
                  <a:lnTo>
                    <a:pt x="11961" y="13292"/>
                  </a:lnTo>
                  <a:lnTo>
                    <a:pt x="12186" y="13629"/>
                  </a:lnTo>
                  <a:lnTo>
                    <a:pt x="12279" y="13817"/>
                  </a:lnTo>
                  <a:lnTo>
                    <a:pt x="12373" y="14004"/>
                  </a:lnTo>
                  <a:lnTo>
                    <a:pt x="12467" y="14210"/>
                  </a:lnTo>
                  <a:lnTo>
                    <a:pt x="12542" y="14417"/>
                  </a:lnTo>
                  <a:lnTo>
                    <a:pt x="12617" y="14642"/>
                  </a:lnTo>
                  <a:lnTo>
                    <a:pt x="12673" y="14885"/>
                  </a:lnTo>
                  <a:lnTo>
                    <a:pt x="12729" y="15129"/>
                  </a:lnTo>
                  <a:lnTo>
                    <a:pt x="12767" y="15391"/>
                  </a:lnTo>
                  <a:lnTo>
                    <a:pt x="12786" y="15748"/>
                  </a:lnTo>
                  <a:lnTo>
                    <a:pt x="12786" y="16085"/>
                  </a:lnTo>
                  <a:lnTo>
                    <a:pt x="12786" y="16404"/>
                  </a:lnTo>
                  <a:lnTo>
                    <a:pt x="12748" y="16741"/>
                  </a:lnTo>
                  <a:lnTo>
                    <a:pt x="12711" y="17041"/>
                  </a:lnTo>
                  <a:lnTo>
                    <a:pt x="12673" y="17341"/>
                  </a:lnTo>
                  <a:lnTo>
                    <a:pt x="12598" y="17622"/>
                  </a:lnTo>
                  <a:lnTo>
                    <a:pt x="12542" y="17904"/>
                  </a:lnTo>
                  <a:lnTo>
                    <a:pt x="12373" y="18410"/>
                  </a:lnTo>
                  <a:lnTo>
                    <a:pt x="12186" y="18860"/>
                  </a:lnTo>
                  <a:lnTo>
                    <a:pt x="11998" y="19272"/>
                  </a:lnTo>
                  <a:lnTo>
                    <a:pt x="11792" y="19609"/>
                  </a:lnTo>
                  <a:lnTo>
                    <a:pt x="11661" y="19797"/>
                  </a:lnTo>
                  <a:lnTo>
                    <a:pt x="11548" y="19947"/>
                  </a:lnTo>
                  <a:lnTo>
                    <a:pt x="11436" y="20078"/>
                  </a:lnTo>
                  <a:lnTo>
                    <a:pt x="11323" y="20191"/>
                  </a:lnTo>
                  <a:lnTo>
                    <a:pt x="11211" y="20266"/>
                  </a:lnTo>
                  <a:lnTo>
                    <a:pt x="10705" y="20603"/>
                  </a:lnTo>
                  <a:lnTo>
                    <a:pt x="10311" y="20847"/>
                  </a:lnTo>
                  <a:lnTo>
                    <a:pt x="9842" y="21090"/>
                  </a:lnTo>
                  <a:lnTo>
                    <a:pt x="9599" y="21222"/>
                  </a:lnTo>
                  <a:lnTo>
                    <a:pt x="9317" y="21353"/>
                  </a:lnTo>
                  <a:lnTo>
                    <a:pt x="9036" y="21465"/>
                  </a:lnTo>
                  <a:lnTo>
                    <a:pt x="8718" y="21578"/>
                  </a:lnTo>
                  <a:lnTo>
                    <a:pt x="8418" y="21672"/>
                  </a:lnTo>
                  <a:lnTo>
                    <a:pt x="8080" y="21747"/>
                  </a:lnTo>
                  <a:lnTo>
                    <a:pt x="7743" y="21803"/>
                  </a:lnTo>
                  <a:lnTo>
                    <a:pt x="7405" y="21840"/>
                  </a:lnTo>
                  <a:lnTo>
                    <a:pt x="6974" y="21859"/>
                  </a:lnTo>
                  <a:lnTo>
                    <a:pt x="6562" y="21859"/>
                  </a:lnTo>
                  <a:lnTo>
                    <a:pt x="6318" y="21840"/>
                  </a:lnTo>
                  <a:lnTo>
                    <a:pt x="6074" y="21803"/>
                  </a:lnTo>
                  <a:lnTo>
                    <a:pt x="5587" y="21728"/>
                  </a:lnTo>
                  <a:lnTo>
                    <a:pt x="5193" y="21615"/>
                  </a:lnTo>
                  <a:lnTo>
                    <a:pt x="4818" y="21484"/>
                  </a:lnTo>
                  <a:lnTo>
                    <a:pt x="4481" y="21315"/>
                  </a:lnTo>
                  <a:lnTo>
                    <a:pt x="4162" y="21147"/>
                  </a:lnTo>
                  <a:lnTo>
                    <a:pt x="3862" y="20940"/>
                  </a:lnTo>
                  <a:lnTo>
                    <a:pt x="3581" y="20716"/>
                  </a:lnTo>
                  <a:lnTo>
                    <a:pt x="3337" y="20472"/>
                  </a:lnTo>
                  <a:lnTo>
                    <a:pt x="3131" y="20209"/>
                  </a:lnTo>
                  <a:lnTo>
                    <a:pt x="2831" y="19778"/>
                  </a:lnTo>
                  <a:lnTo>
                    <a:pt x="2569" y="19385"/>
                  </a:lnTo>
                  <a:lnTo>
                    <a:pt x="2362" y="18991"/>
                  </a:lnTo>
                  <a:lnTo>
                    <a:pt x="2194" y="18653"/>
                  </a:lnTo>
                  <a:lnTo>
                    <a:pt x="1988" y="18222"/>
                  </a:lnTo>
                  <a:lnTo>
                    <a:pt x="1856" y="17904"/>
                  </a:lnTo>
                  <a:lnTo>
                    <a:pt x="1781" y="17716"/>
                  </a:lnTo>
                  <a:lnTo>
                    <a:pt x="1706" y="17585"/>
                  </a:lnTo>
                  <a:lnTo>
                    <a:pt x="1650" y="17547"/>
                  </a:lnTo>
                  <a:lnTo>
                    <a:pt x="1594" y="17510"/>
                  </a:lnTo>
                  <a:lnTo>
                    <a:pt x="1538" y="17510"/>
                  </a:lnTo>
                  <a:lnTo>
                    <a:pt x="1481" y="17491"/>
                  </a:lnTo>
                  <a:lnTo>
                    <a:pt x="1406" y="17510"/>
                  </a:lnTo>
                  <a:lnTo>
                    <a:pt x="1331" y="17547"/>
                  </a:lnTo>
                  <a:lnTo>
                    <a:pt x="1050" y="17697"/>
                  </a:lnTo>
                  <a:lnTo>
                    <a:pt x="825" y="17829"/>
                  </a:lnTo>
                  <a:lnTo>
                    <a:pt x="750" y="17885"/>
                  </a:lnTo>
                  <a:lnTo>
                    <a:pt x="732" y="17922"/>
                  </a:lnTo>
                  <a:lnTo>
                    <a:pt x="657" y="17979"/>
                  </a:lnTo>
                  <a:lnTo>
                    <a:pt x="582" y="18035"/>
                  </a:lnTo>
                  <a:lnTo>
                    <a:pt x="544" y="18054"/>
                  </a:lnTo>
                  <a:lnTo>
                    <a:pt x="525" y="18110"/>
                  </a:lnTo>
                  <a:lnTo>
                    <a:pt x="507" y="18147"/>
                  </a:lnTo>
                  <a:lnTo>
                    <a:pt x="507" y="18222"/>
                  </a:lnTo>
                  <a:lnTo>
                    <a:pt x="525" y="18316"/>
                  </a:lnTo>
                  <a:lnTo>
                    <a:pt x="544" y="18428"/>
                  </a:lnTo>
                  <a:lnTo>
                    <a:pt x="600" y="18541"/>
                  </a:lnTo>
                  <a:lnTo>
                    <a:pt x="694" y="18691"/>
                  </a:lnTo>
                  <a:lnTo>
                    <a:pt x="844" y="18972"/>
                  </a:lnTo>
                  <a:lnTo>
                    <a:pt x="1088" y="19403"/>
                  </a:lnTo>
                  <a:lnTo>
                    <a:pt x="1369" y="19834"/>
                  </a:lnTo>
                  <a:lnTo>
                    <a:pt x="1725" y="20341"/>
                  </a:lnTo>
                  <a:lnTo>
                    <a:pt x="2119" y="20866"/>
                  </a:lnTo>
                  <a:lnTo>
                    <a:pt x="2362" y="21128"/>
                  </a:lnTo>
                  <a:lnTo>
                    <a:pt x="2587" y="21372"/>
                  </a:lnTo>
                  <a:lnTo>
                    <a:pt x="2944" y="21709"/>
                  </a:lnTo>
                  <a:lnTo>
                    <a:pt x="3169" y="21897"/>
                  </a:lnTo>
                  <a:lnTo>
                    <a:pt x="3394" y="22084"/>
                  </a:lnTo>
                  <a:lnTo>
                    <a:pt x="3637" y="22253"/>
                  </a:lnTo>
                  <a:lnTo>
                    <a:pt x="3881" y="22421"/>
                  </a:lnTo>
                  <a:lnTo>
                    <a:pt x="4143" y="22553"/>
                  </a:lnTo>
                  <a:lnTo>
                    <a:pt x="4406" y="22684"/>
                  </a:lnTo>
                  <a:lnTo>
                    <a:pt x="4687" y="22778"/>
                  </a:lnTo>
                  <a:lnTo>
                    <a:pt x="4968" y="22871"/>
                  </a:lnTo>
                  <a:lnTo>
                    <a:pt x="5193" y="22928"/>
                  </a:lnTo>
                  <a:lnTo>
                    <a:pt x="5456" y="22946"/>
                  </a:lnTo>
                  <a:lnTo>
                    <a:pt x="5699" y="22965"/>
                  </a:lnTo>
                  <a:lnTo>
                    <a:pt x="5962" y="22946"/>
                  </a:lnTo>
                  <a:lnTo>
                    <a:pt x="7105" y="22853"/>
                  </a:lnTo>
                  <a:lnTo>
                    <a:pt x="7893" y="22759"/>
                  </a:lnTo>
                  <a:lnTo>
                    <a:pt x="8268" y="22703"/>
                  </a:lnTo>
                  <a:lnTo>
                    <a:pt x="8605" y="22628"/>
                  </a:lnTo>
                  <a:lnTo>
                    <a:pt x="8943" y="22553"/>
                  </a:lnTo>
                  <a:lnTo>
                    <a:pt x="9242" y="22478"/>
                  </a:lnTo>
                  <a:lnTo>
                    <a:pt x="9524" y="22384"/>
                  </a:lnTo>
                  <a:lnTo>
                    <a:pt x="9786" y="22272"/>
                  </a:lnTo>
                  <a:lnTo>
                    <a:pt x="10142" y="22103"/>
                  </a:lnTo>
                  <a:lnTo>
                    <a:pt x="10555" y="21878"/>
                  </a:lnTo>
                  <a:lnTo>
                    <a:pt x="11042" y="21578"/>
                  </a:lnTo>
                  <a:lnTo>
                    <a:pt x="11586" y="21222"/>
                  </a:lnTo>
                  <a:lnTo>
                    <a:pt x="11811" y="21034"/>
                  </a:lnTo>
                  <a:lnTo>
                    <a:pt x="12017" y="20828"/>
                  </a:lnTo>
                  <a:lnTo>
                    <a:pt x="12204" y="20641"/>
                  </a:lnTo>
                  <a:lnTo>
                    <a:pt x="12373" y="20453"/>
                  </a:lnTo>
                  <a:lnTo>
                    <a:pt x="12523" y="20266"/>
                  </a:lnTo>
                  <a:lnTo>
                    <a:pt x="12654" y="20059"/>
                  </a:lnTo>
                  <a:lnTo>
                    <a:pt x="12767" y="19872"/>
                  </a:lnTo>
                  <a:lnTo>
                    <a:pt x="12861" y="19666"/>
                  </a:lnTo>
                  <a:lnTo>
                    <a:pt x="12973" y="19441"/>
                  </a:lnTo>
                  <a:lnTo>
                    <a:pt x="13067" y="19197"/>
                  </a:lnTo>
                  <a:lnTo>
                    <a:pt x="13217" y="18728"/>
                  </a:lnTo>
                  <a:lnTo>
                    <a:pt x="13348" y="18241"/>
                  </a:lnTo>
                  <a:lnTo>
                    <a:pt x="13498" y="17716"/>
                  </a:lnTo>
                  <a:lnTo>
                    <a:pt x="13592" y="17247"/>
                  </a:lnTo>
                  <a:lnTo>
                    <a:pt x="13667" y="16741"/>
                  </a:lnTo>
                  <a:lnTo>
                    <a:pt x="13704" y="16273"/>
                  </a:lnTo>
                  <a:lnTo>
                    <a:pt x="13704" y="15804"/>
                  </a:lnTo>
                  <a:lnTo>
                    <a:pt x="13685" y="15316"/>
                  </a:lnTo>
                  <a:lnTo>
                    <a:pt x="13648" y="14998"/>
                  </a:lnTo>
                  <a:lnTo>
                    <a:pt x="13592" y="14679"/>
                  </a:lnTo>
                  <a:lnTo>
                    <a:pt x="13535" y="14379"/>
                  </a:lnTo>
                  <a:lnTo>
                    <a:pt x="13460" y="14079"/>
                  </a:lnTo>
                  <a:lnTo>
                    <a:pt x="13385" y="13798"/>
                  </a:lnTo>
                  <a:lnTo>
                    <a:pt x="13292" y="13554"/>
                  </a:lnTo>
                  <a:lnTo>
                    <a:pt x="13198" y="13311"/>
                  </a:lnTo>
                  <a:lnTo>
                    <a:pt x="13086" y="13086"/>
                  </a:lnTo>
                  <a:lnTo>
                    <a:pt x="12954" y="12879"/>
                  </a:lnTo>
                  <a:lnTo>
                    <a:pt x="12786" y="12598"/>
                  </a:lnTo>
                  <a:lnTo>
                    <a:pt x="12598" y="12355"/>
                  </a:lnTo>
                  <a:lnTo>
                    <a:pt x="12392" y="12130"/>
                  </a:lnTo>
                  <a:lnTo>
                    <a:pt x="12186" y="11942"/>
                  </a:lnTo>
                  <a:lnTo>
                    <a:pt x="11979" y="11773"/>
                  </a:lnTo>
                  <a:lnTo>
                    <a:pt x="11755" y="11623"/>
                  </a:lnTo>
                  <a:lnTo>
                    <a:pt x="11548" y="11492"/>
                  </a:lnTo>
                  <a:lnTo>
                    <a:pt x="11342" y="11380"/>
                  </a:lnTo>
                  <a:lnTo>
                    <a:pt x="11136" y="11305"/>
                  </a:lnTo>
                  <a:lnTo>
                    <a:pt x="10930" y="11230"/>
                  </a:lnTo>
                  <a:lnTo>
                    <a:pt x="10573" y="11117"/>
                  </a:lnTo>
                  <a:lnTo>
                    <a:pt x="10255" y="11042"/>
                  </a:lnTo>
                  <a:lnTo>
                    <a:pt x="10030" y="11024"/>
                  </a:lnTo>
                  <a:lnTo>
                    <a:pt x="9317" y="11005"/>
                  </a:lnTo>
                  <a:lnTo>
                    <a:pt x="8343" y="11005"/>
                  </a:lnTo>
                  <a:lnTo>
                    <a:pt x="7387" y="11042"/>
                  </a:lnTo>
                  <a:lnTo>
                    <a:pt x="6712" y="11061"/>
                  </a:lnTo>
                  <a:lnTo>
                    <a:pt x="6262" y="11080"/>
                  </a:lnTo>
                  <a:lnTo>
                    <a:pt x="5906" y="11117"/>
                  </a:lnTo>
                  <a:lnTo>
                    <a:pt x="5493" y="11155"/>
                  </a:lnTo>
                  <a:lnTo>
                    <a:pt x="5456" y="11155"/>
                  </a:lnTo>
                  <a:lnTo>
                    <a:pt x="5418" y="11136"/>
                  </a:lnTo>
                  <a:lnTo>
                    <a:pt x="5399" y="11099"/>
                  </a:lnTo>
                  <a:lnTo>
                    <a:pt x="5399" y="11042"/>
                  </a:lnTo>
                  <a:lnTo>
                    <a:pt x="5399" y="10949"/>
                  </a:lnTo>
                  <a:lnTo>
                    <a:pt x="5474" y="10855"/>
                  </a:lnTo>
                  <a:lnTo>
                    <a:pt x="5568" y="10742"/>
                  </a:lnTo>
                  <a:lnTo>
                    <a:pt x="5718" y="10630"/>
                  </a:lnTo>
                  <a:lnTo>
                    <a:pt x="6074" y="10330"/>
                  </a:lnTo>
                  <a:lnTo>
                    <a:pt x="6374" y="10049"/>
                  </a:lnTo>
                  <a:lnTo>
                    <a:pt x="6618" y="9824"/>
                  </a:lnTo>
                  <a:lnTo>
                    <a:pt x="6843" y="9599"/>
                  </a:lnTo>
                  <a:lnTo>
                    <a:pt x="7218" y="9243"/>
                  </a:lnTo>
                  <a:lnTo>
                    <a:pt x="7293" y="9168"/>
                  </a:lnTo>
                  <a:lnTo>
                    <a:pt x="8699" y="7893"/>
                  </a:lnTo>
                  <a:lnTo>
                    <a:pt x="9580" y="7124"/>
                  </a:lnTo>
                  <a:lnTo>
                    <a:pt x="10292" y="6524"/>
                  </a:lnTo>
                  <a:lnTo>
                    <a:pt x="10723" y="6112"/>
                  </a:lnTo>
                  <a:lnTo>
                    <a:pt x="10911" y="5943"/>
                  </a:lnTo>
                  <a:lnTo>
                    <a:pt x="11042" y="5793"/>
                  </a:lnTo>
                  <a:lnTo>
                    <a:pt x="11155" y="5624"/>
                  </a:lnTo>
                  <a:lnTo>
                    <a:pt x="11248" y="5475"/>
                  </a:lnTo>
                  <a:lnTo>
                    <a:pt x="11286" y="5287"/>
                  </a:lnTo>
                  <a:lnTo>
                    <a:pt x="11286" y="5081"/>
                  </a:lnTo>
                  <a:lnTo>
                    <a:pt x="11023" y="1350"/>
                  </a:lnTo>
                  <a:lnTo>
                    <a:pt x="10986" y="750"/>
                  </a:lnTo>
                  <a:lnTo>
                    <a:pt x="10948" y="525"/>
                  </a:lnTo>
                  <a:lnTo>
                    <a:pt x="10911" y="338"/>
                  </a:lnTo>
                  <a:lnTo>
                    <a:pt x="10873" y="188"/>
                  </a:lnTo>
                  <a:lnTo>
                    <a:pt x="10836" y="132"/>
                  </a:lnTo>
                  <a:lnTo>
                    <a:pt x="10798" y="75"/>
                  </a:lnTo>
                  <a:lnTo>
                    <a:pt x="10742" y="38"/>
                  </a:lnTo>
                  <a:lnTo>
                    <a:pt x="10686" y="19"/>
                  </a:lnTo>
                  <a:lnTo>
                    <a:pt x="1063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50" name="Google Shape;3150;p47"/>
            <p:cNvSpPr/>
            <p:nvPr/>
          </p:nvSpPr>
          <p:spPr>
            <a:xfrm>
              <a:off x="3966750" y="2541600"/>
              <a:ext cx="54850" cy="63300"/>
            </a:xfrm>
            <a:custGeom>
              <a:avLst/>
              <a:gdLst/>
              <a:ahLst/>
              <a:cxnLst/>
              <a:rect l="l" t="t" r="r" b="b"/>
              <a:pathLst>
                <a:path w="2194" h="2532" extrusionOk="0">
                  <a:moveTo>
                    <a:pt x="844" y="1"/>
                  </a:moveTo>
                  <a:lnTo>
                    <a:pt x="694" y="20"/>
                  </a:lnTo>
                  <a:lnTo>
                    <a:pt x="525" y="57"/>
                  </a:lnTo>
                  <a:lnTo>
                    <a:pt x="394" y="132"/>
                  </a:lnTo>
                  <a:lnTo>
                    <a:pt x="281" y="207"/>
                  </a:lnTo>
                  <a:lnTo>
                    <a:pt x="188" y="301"/>
                  </a:lnTo>
                  <a:lnTo>
                    <a:pt x="131" y="394"/>
                  </a:lnTo>
                  <a:lnTo>
                    <a:pt x="75" y="507"/>
                  </a:lnTo>
                  <a:lnTo>
                    <a:pt x="38" y="638"/>
                  </a:lnTo>
                  <a:lnTo>
                    <a:pt x="0" y="769"/>
                  </a:lnTo>
                  <a:lnTo>
                    <a:pt x="0" y="901"/>
                  </a:lnTo>
                  <a:lnTo>
                    <a:pt x="0" y="1032"/>
                  </a:lnTo>
                  <a:lnTo>
                    <a:pt x="19" y="1144"/>
                  </a:lnTo>
                  <a:lnTo>
                    <a:pt x="56" y="1257"/>
                  </a:lnTo>
                  <a:lnTo>
                    <a:pt x="131" y="1444"/>
                  </a:lnTo>
                  <a:lnTo>
                    <a:pt x="244" y="1613"/>
                  </a:lnTo>
                  <a:lnTo>
                    <a:pt x="356" y="1819"/>
                  </a:lnTo>
                  <a:lnTo>
                    <a:pt x="544" y="2100"/>
                  </a:lnTo>
                  <a:lnTo>
                    <a:pt x="638" y="2232"/>
                  </a:lnTo>
                  <a:lnTo>
                    <a:pt x="750" y="2344"/>
                  </a:lnTo>
                  <a:lnTo>
                    <a:pt x="863" y="2438"/>
                  </a:lnTo>
                  <a:lnTo>
                    <a:pt x="1013" y="2494"/>
                  </a:lnTo>
                  <a:lnTo>
                    <a:pt x="1163" y="2532"/>
                  </a:lnTo>
                  <a:lnTo>
                    <a:pt x="1312" y="2532"/>
                  </a:lnTo>
                  <a:lnTo>
                    <a:pt x="1406" y="2494"/>
                  </a:lnTo>
                  <a:lnTo>
                    <a:pt x="1500" y="2438"/>
                  </a:lnTo>
                  <a:lnTo>
                    <a:pt x="1650" y="2325"/>
                  </a:lnTo>
                  <a:lnTo>
                    <a:pt x="1856" y="2138"/>
                  </a:lnTo>
                  <a:lnTo>
                    <a:pt x="1950" y="2025"/>
                  </a:lnTo>
                  <a:lnTo>
                    <a:pt x="2025" y="1913"/>
                  </a:lnTo>
                  <a:lnTo>
                    <a:pt x="2100" y="1800"/>
                  </a:lnTo>
                  <a:lnTo>
                    <a:pt x="2156" y="1669"/>
                  </a:lnTo>
                  <a:lnTo>
                    <a:pt x="2194" y="1557"/>
                  </a:lnTo>
                  <a:lnTo>
                    <a:pt x="2194" y="1407"/>
                  </a:lnTo>
                  <a:lnTo>
                    <a:pt x="2194" y="1276"/>
                  </a:lnTo>
                  <a:lnTo>
                    <a:pt x="2175" y="1144"/>
                  </a:lnTo>
                  <a:lnTo>
                    <a:pt x="2100" y="882"/>
                  </a:lnTo>
                  <a:lnTo>
                    <a:pt x="2044" y="713"/>
                  </a:lnTo>
                  <a:lnTo>
                    <a:pt x="1969" y="544"/>
                  </a:lnTo>
                  <a:lnTo>
                    <a:pt x="1894" y="394"/>
                  </a:lnTo>
                  <a:lnTo>
                    <a:pt x="1781" y="263"/>
                  </a:lnTo>
                  <a:lnTo>
                    <a:pt x="1687" y="188"/>
                  </a:lnTo>
                  <a:lnTo>
                    <a:pt x="1612" y="151"/>
                  </a:lnTo>
                  <a:lnTo>
                    <a:pt x="1425" y="76"/>
                  </a:lnTo>
                  <a:lnTo>
                    <a:pt x="1219" y="20"/>
                  </a:lnTo>
                  <a:lnTo>
                    <a:pt x="1013"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51" name="Google Shape;3151;p47"/>
            <p:cNvSpPr/>
            <p:nvPr/>
          </p:nvSpPr>
          <p:spPr>
            <a:xfrm>
              <a:off x="4063750" y="3053850"/>
              <a:ext cx="54400" cy="30975"/>
            </a:xfrm>
            <a:custGeom>
              <a:avLst/>
              <a:gdLst/>
              <a:ahLst/>
              <a:cxnLst/>
              <a:rect l="l" t="t" r="r" b="b"/>
              <a:pathLst>
                <a:path w="2176" h="1239" extrusionOk="0">
                  <a:moveTo>
                    <a:pt x="657" y="1"/>
                  </a:moveTo>
                  <a:lnTo>
                    <a:pt x="526" y="38"/>
                  </a:lnTo>
                  <a:lnTo>
                    <a:pt x="394" y="95"/>
                  </a:lnTo>
                  <a:lnTo>
                    <a:pt x="282" y="170"/>
                  </a:lnTo>
                  <a:lnTo>
                    <a:pt x="188" y="263"/>
                  </a:lnTo>
                  <a:lnTo>
                    <a:pt x="132" y="357"/>
                  </a:lnTo>
                  <a:lnTo>
                    <a:pt x="76" y="470"/>
                  </a:lnTo>
                  <a:lnTo>
                    <a:pt x="38" y="601"/>
                  </a:lnTo>
                  <a:lnTo>
                    <a:pt x="1" y="732"/>
                  </a:lnTo>
                  <a:lnTo>
                    <a:pt x="1" y="863"/>
                  </a:lnTo>
                  <a:lnTo>
                    <a:pt x="1" y="994"/>
                  </a:lnTo>
                  <a:lnTo>
                    <a:pt x="38" y="1144"/>
                  </a:lnTo>
                  <a:lnTo>
                    <a:pt x="263" y="1201"/>
                  </a:lnTo>
                  <a:lnTo>
                    <a:pt x="526" y="1219"/>
                  </a:lnTo>
                  <a:lnTo>
                    <a:pt x="769" y="1238"/>
                  </a:lnTo>
                  <a:lnTo>
                    <a:pt x="1032" y="1219"/>
                  </a:lnTo>
                  <a:lnTo>
                    <a:pt x="2175" y="1126"/>
                  </a:lnTo>
                  <a:lnTo>
                    <a:pt x="2100" y="863"/>
                  </a:lnTo>
                  <a:lnTo>
                    <a:pt x="2044" y="676"/>
                  </a:lnTo>
                  <a:lnTo>
                    <a:pt x="1969" y="507"/>
                  </a:lnTo>
                  <a:lnTo>
                    <a:pt x="1894" y="357"/>
                  </a:lnTo>
                  <a:lnTo>
                    <a:pt x="1782" y="226"/>
                  </a:lnTo>
                  <a:lnTo>
                    <a:pt x="1632" y="132"/>
                  </a:lnTo>
                  <a:lnTo>
                    <a:pt x="1388" y="113"/>
                  </a:lnTo>
                  <a:lnTo>
                    <a:pt x="1144" y="76"/>
                  </a:lnTo>
                  <a:lnTo>
                    <a:pt x="657"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52" name="Google Shape;3152;p47"/>
            <p:cNvSpPr/>
            <p:nvPr/>
          </p:nvSpPr>
          <p:spPr>
            <a:xfrm>
              <a:off x="4259650" y="2832650"/>
              <a:ext cx="22050" cy="52975"/>
            </a:xfrm>
            <a:custGeom>
              <a:avLst/>
              <a:gdLst/>
              <a:ahLst/>
              <a:cxnLst/>
              <a:rect l="l" t="t" r="r" b="b"/>
              <a:pathLst>
                <a:path w="882" h="2119" extrusionOk="0">
                  <a:moveTo>
                    <a:pt x="188" y="0"/>
                  </a:moveTo>
                  <a:lnTo>
                    <a:pt x="95" y="150"/>
                  </a:lnTo>
                  <a:lnTo>
                    <a:pt x="38" y="338"/>
                  </a:lnTo>
                  <a:lnTo>
                    <a:pt x="1" y="525"/>
                  </a:lnTo>
                  <a:lnTo>
                    <a:pt x="1" y="713"/>
                  </a:lnTo>
                  <a:lnTo>
                    <a:pt x="20" y="825"/>
                  </a:lnTo>
                  <a:lnTo>
                    <a:pt x="57" y="938"/>
                  </a:lnTo>
                  <a:lnTo>
                    <a:pt x="132" y="1125"/>
                  </a:lnTo>
                  <a:lnTo>
                    <a:pt x="245" y="1313"/>
                  </a:lnTo>
                  <a:lnTo>
                    <a:pt x="376" y="1519"/>
                  </a:lnTo>
                  <a:lnTo>
                    <a:pt x="544" y="1781"/>
                  </a:lnTo>
                  <a:lnTo>
                    <a:pt x="638" y="1913"/>
                  </a:lnTo>
                  <a:lnTo>
                    <a:pt x="751" y="2025"/>
                  </a:lnTo>
                  <a:lnTo>
                    <a:pt x="882" y="2119"/>
                  </a:lnTo>
                  <a:lnTo>
                    <a:pt x="882" y="2119"/>
                  </a:lnTo>
                  <a:lnTo>
                    <a:pt x="826" y="1800"/>
                  </a:lnTo>
                  <a:lnTo>
                    <a:pt x="769" y="1500"/>
                  </a:lnTo>
                  <a:lnTo>
                    <a:pt x="694" y="1200"/>
                  </a:lnTo>
                  <a:lnTo>
                    <a:pt x="619" y="919"/>
                  </a:lnTo>
                  <a:lnTo>
                    <a:pt x="526" y="675"/>
                  </a:lnTo>
                  <a:lnTo>
                    <a:pt x="432" y="432"/>
                  </a:lnTo>
                  <a:lnTo>
                    <a:pt x="320" y="207"/>
                  </a:lnTo>
                  <a:lnTo>
                    <a:pt x="18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53" name="Google Shape;3153;p47"/>
            <p:cNvSpPr/>
            <p:nvPr/>
          </p:nvSpPr>
          <p:spPr>
            <a:xfrm>
              <a:off x="4144825" y="2574425"/>
              <a:ext cx="72675" cy="82975"/>
            </a:xfrm>
            <a:custGeom>
              <a:avLst/>
              <a:gdLst/>
              <a:ahLst/>
              <a:cxnLst/>
              <a:rect l="l" t="t" r="r" b="b"/>
              <a:pathLst>
                <a:path w="2907" h="3319" extrusionOk="0">
                  <a:moveTo>
                    <a:pt x="1126" y="0"/>
                  </a:moveTo>
                  <a:lnTo>
                    <a:pt x="901" y="19"/>
                  </a:lnTo>
                  <a:lnTo>
                    <a:pt x="695" y="75"/>
                  </a:lnTo>
                  <a:lnTo>
                    <a:pt x="601" y="113"/>
                  </a:lnTo>
                  <a:lnTo>
                    <a:pt x="507" y="150"/>
                  </a:lnTo>
                  <a:lnTo>
                    <a:pt x="376" y="262"/>
                  </a:lnTo>
                  <a:lnTo>
                    <a:pt x="263" y="375"/>
                  </a:lnTo>
                  <a:lnTo>
                    <a:pt x="170" y="506"/>
                  </a:lnTo>
                  <a:lnTo>
                    <a:pt x="95" y="656"/>
                  </a:lnTo>
                  <a:lnTo>
                    <a:pt x="38" y="825"/>
                  </a:lnTo>
                  <a:lnTo>
                    <a:pt x="20" y="994"/>
                  </a:lnTo>
                  <a:lnTo>
                    <a:pt x="1" y="1162"/>
                  </a:lnTo>
                  <a:lnTo>
                    <a:pt x="1" y="1331"/>
                  </a:lnTo>
                  <a:lnTo>
                    <a:pt x="38" y="1500"/>
                  </a:lnTo>
                  <a:lnTo>
                    <a:pt x="76" y="1631"/>
                  </a:lnTo>
                  <a:lnTo>
                    <a:pt x="132" y="1762"/>
                  </a:lnTo>
                  <a:lnTo>
                    <a:pt x="188" y="1875"/>
                  </a:lnTo>
                  <a:lnTo>
                    <a:pt x="338" y="2118"/>
                  </a:lnTo>
                  <a:lnTo>
                    <a:pt x="488" y="2381"/>
                  </a:lnTo>
                  <a:lnTo>
                    <a:pt x="582" y="2568"/>
                  </a:lnTo>
                  <a:lnTo>
                    <a:pt x="713" y="2756"/>
                  </a:lnTo>
                  <a:lnTo>
                    <a:pt x="845" y="2925"/>
                  </a:lnTo>
                  <a:lnTo>
                    <a:pt x="976" y="3074"/>
                  </a:lnTo>
                  <a:lnTo>
                    <a:pt x="1144" y="3187"/>
                  </a:lnTo>
                  <a:lnTo>
                    <a:pt x="1332" y="3281"/>
                  </a:lnTo>
                  <a:lnTo>
                    <a:pt x="1426" y="3299"/>
                  </a:lnTo>
                  <a:lnTo>
                    <a:pt x="1519" y="3318"/>
                  </a:lnTo>
                  <a:lnTo>
                    <a:pt x="1632" y="3318"/>
                  </a:lnTo>
                  <a:lnTo>
                    <a:pt x="1726" y="3299"/>
                  </a:lnTo>
                  <a:lnTo>
                    <a:pt x="1857" y="3262"/>
                  </a:lnTo>
                  <a:lnTo>
                    <a:pt x="1969" y="3206"/>
                  </a:lnTo>
                  <a:lnTo>
                    <a:pt x="2082" y="3131"/>
                  </a:lnTo>
                  <a:lnTo>
                    <a:pt x="2176" y="3037"/>
                  </a:lnTo>
                  <a:lnTo>
                    <a:pt x="2325" y="2925"/>
                  </a:lnTo>
                  <a:lnTo>
                    <a:pt x="2438" y="2793"/>
                  </a:lnTo>
                  <a:lnTo>
                    <a:pt x="2569" y="2662"/>
                  </a:lnTo>
                  <a:lnTo>
                    <a:pt x="2682" y="2512"/>
                  </a:lnTo>
                  <a:lnTo>
                    <a:pt x="2757" y="2362"/>
                  </a:lnTo>
                  <a:lnTo>
                    <a:pt x="2832" y="2193"/>
                  </a:lnTo>
                  <a:lnTo>
                    <a:pt x="2888" y="2025"/>
                  </a:lnTo>
                  <a:lnTo>
                    <a:pt x="2907" y="1856"/>
                  </a:lnTo>
                  <a:lnTo>
                    <a:pt x="2888" y="1668"/>
                  </a:lnTo>
                  <a:lnTo>
                    <a:pt x="2869" y="1500"/>
                  </a:lnTo>
                  <a:lnTo>
                    <a:pt x="2757" y="1162"/>
                  </a:lnTo>
                  <a:lnTo>
                    <a:pt x="2682" y="937"/>
                  </a:lnTo>
                  <a:lnTo>
                    <a:pt x="2607" y="712"/>
                  </a:lnTo>
                  <a:lnTo>
                    <a:pt x="2494" y="506"/>
                  </a:lnTo>
                  <a:lnTo>
                    <a:pt x="2419" y="412"/>
                  </a:lnTo>
                  <a:lnTo>
                    <a:pt x="2344" y="337"/>
                  </a:lnTo>
                  <a:lnTo>
                    <a:pt x="2232" y="244"/>
                  </a:lnTo>
                  <a:lnTo>
                    <a:pt x="2119" y="169"/>
                  </a:lnTo>
                  <a:lnTo>
                    <a:pt x="2007" y="113"/>
                  </a:lnTo>
                  <a:lnTo>
                    <a:pt x="1876" y="75"/>
                  </a:lnTo>
                  <a:lnTo>
                    <a:pt x="1613" y="19"/>
                  </a:lnTo>
                  <a:lnTo>
                    <a:pt x="1332"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54" name="Google Shape;3154;p47"/>
            <p:cNvSpPr/>
            <p:nvPr/>
          </p:nvSpPr>
          <p:spPr>
            <a:xfrm>
              <a:off x="4086250" y="2514900"/>
              <a:ext cx="49700" cy="27200"/>
            </a:xfrm>
            <a:custGeom>
              <a:avLst/>
              <a:gdLst/>
              <a:ahLst/>
              <a:cxnLst/>
              <a:rect l="l" t="t" r="r" b="b"/>
              <a:pathLst>
                <a:path w="1988" h="1088" extrusionOk="0">
                  <a:moveTo>
                    <a:pt x="1988" y="0"/>
                  </a:moveTo>
                  <a:lnTo>
                    <a:pt x="488" y="94"/>
                  </a:lnTo>
                  <a:lnTo>
                    <a:pt x="1" y="131"/>
                  </a:lnTo>
                  <a:lnTo>
                    <a:pt x="151" y="375"/>
                  </a:lnTo>
                  <a:lnTo>
                    <a:pt x="319" y="656"/>
                  </a:lnTo>
                  <a:lnTo>
                    <a:pt x="413" y="788"/>
                  </a:lnTo>
                  <a:lnTo>
                    <a:pt x="526" y="900"/>
                  </a:lnTo>
                  <a:lnTo>
                    <a:pt x="657" y="994"/>
                  </a:lnTo>
                  <a:lnTo>
                    <a:pt x="788" y="1050"/>
                  </a:lnTo>
                  <a:lnTo>
                    <a:pt x="938" y="1088"/>
                  </a:lnTo>
                  <a:lnTo>
                    <a:pt x="1088" y="1088"/>
                  </a:lnTo>
                  <a:lnTo>
                    <a:pt x="1182" y="1050"/>
                  </a:lnTo>
                  <a:lnTo>
                    <a:pt x="1275" y="994"/>
                  </a:lnTo>
                  <a:lnTo>
                    <a:pt x="1444" y="881"/>
                  </a:lnTo>
                  <a:lnTo>
                    <a:pt x="1632" y="694"/>
                  </a:lnTo>
                  <a:lnTo>
                    <a:pt x="1725" y="600"/>
                  </a:lnTo>
                  <a:lnTo>
                    <a:pt x="1800" y="488"/>
                  </a:lnTo>
                  <a:lnTo>
                    <a:pt x="1875" y="375"/>
                  </a:lnTo>
                  <a:lnTo>
                    <a:pt x="1932" y="244"/>
                  </a:lnTo>
                  <a:lnTo>
                    <a:pt x="1969" y="131"/>
                  </a:lnTo>
                  <a:lnTo>
                    <a:pt x="198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55" name="Google Shape;3155;p47"/>
            <p:cNvSpPr/>
            <p:nvPr/>
          </p:nvSpPr>
          <p:spPr>
            <a:xfrm>
              <a:off x="4033750" y="2655950"/>
              <a:ext cx="49250" cy="18325"/>
            </a:xfrm>
            <a:custGeom>
              <a:avLst/>
              <a:gdLst/>
              <a:ahLst/>
              <a:cxnLst/>
              <a:rect l="l" t="t" r="r" b="b"/>
              <a:pathLst>
                <a:path w="1970" h="733" extrusionOk="0">
                  <a:moveTo>
                    <a:pt x="845" y="1"/>
                  </a:moveTo>
                  <a:lnTo>
                    <a:pt x="676" y="20"/>
                  </a:lnTo>
                  <a:lnTo>
                    <a:pt x="526" y="57"/>
                  </a:lnTo>
                  <a:lnTo>
                    <a:pt x="376" y="132"/>
                  </a:lnTo>
                  <a:lnTo>
                    <a:pt x="301" y="170"/>
                  </a:lnTo>
                  <a:lnTo>
                    <a:pt x="245" y="245"/>
                  </a:lnTo>
                  <a:lnTo>
                    <a:pt x="132" y="376"/>
                  </a:lnTo>
                  <a:lnTo>
                    <a:pt x="57" y="545"/>
                  </a:lnTo>
                  <a:lnTo>
                    <a:pt x="1" y="732"/>
                  </a:lnTo>
                  <a:lnTo>
                    <a:pt x="1969" y="545"/>
                  </a:lnTo>
                  <a:lnTo>
                    <a:pt x="1876" y="395"/>
                  </a:lnTo>
                  <a:lnTo>
                    <a:pt x="1763" y="263"/>
                  </a:lnTo>
                  <a:lnTo>
                    <a:pt x="1688" y="188"/>
                  </a:lnTo>
                  <a:lnTo>
                    <a:pt x="1613" y="132"/>
                  </a:lnTo>
                  <a:lnTo>
                    <a:pt x="1407" y="57"/>
                  </a:lnTo>
                  <a:lnTo>
                    <a:pt x="1220" y="20"/>
                  </a:lnTo>
                  <a:lnTo>
                    <a:pt x="1013"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56" name="Google Shape;3156;p47"/>
            <p:cNvSpPr/>
            <p:nvPr/>
          </p:nvSpPr>
          <p:spPr>
            <a:xfrm>
              <a:off x="4014075" y="2780150"/>
              <a:ext cx="50175" cy="51125"/>
            </a:xfrm>
            <a:custGeom>
              <a:avLst/>
              <a:gdLst/>
              <a:ahLst/>
              <a:cxnLst/>
              <a:rect l="l" t="t" r="r" b="b"/>
              <a:pathLst>
                <a:path w="2007" h="2045" extrusionOk="0">
                  <a:moveTo>
                    <a:pt x="1163" y="1"/>
                  </a:moveTo>
                  <a:lnTo>
                    <a:pt x="1069" y="95"/>
                  </a:lnTo>
                  <a:lnTo>
                    <a:pt x="582" y="582"/>
                  </a:lnTo>
                  <a:lnTo>
                    <a:pt x="301" y="844"/>
                  </a:lnTo>
                  <a:lnTo>
                    <a:pt x="113" y="1032"/>
                  </a:lnTo>
                  <a:lnTo>
                    <a:pt x="57" y="1088"/>
                  </a:lnTo>
                  <a:lnTo>
                    <a:pt x="19" y="1163"/>
                  </a:lnTo>
                  <a:lnTo>
                    <a:pt x="1" y="1238"/>
                  </a:lnTo>
                  <a:lnTo>
                    <a:pt x="1" y="1313"/>
                  </a:lnTo>
                  <a:lnTo>
                    <a:pt x="19" y="1538"/>
                  </a:lnTo>
                  <a:lnTo>
                    <a:pt x="38" y="1763"/>
                  </a:lnTo>
                  <a:lnTo>
                    <a:pt x="76" y="1875"/>
                  </a:lnTo>
                  <a:lnTo>
                    <a:pt x="94" y="1932"/>
                  </a:lnTo>
                  <a:lnTo>
                    <a:pt x="132" y="1988"/>
                  </a:lnTo>
                  <a:lnTo>
                    <a:pt x="151" y="2007"/>
                  </a:lnTo>
                  <a:lnTo>
                    <a:pt x="207" y="2044"/>
                  </a:lnTo>
                  <a:lnTo>
                    <a:pt x="357" y="2044"/>
                  </a:lnTo>
                  <a:lnTo>
                    <a:pt x="469" y="2025"/>
                  </a:lnTo>
                  <a:lnTo>
                    <a:pt x="694" y="2007"/>
                  </a:lnTo>
                  <a:lnTo>
                    <a:pt x="1088" y="1950"/>
                  </a:lnTo>
                  <a:lnTo>
                    <a:pt x="1707" y="1819"/>
                  </a:lnTo>
                  <a:lnTo>
                    <a:pt x="1875" y="1782"/>
                  </a:lnTo>
                  <a:lnTo>
                    <a:pt x="1969" y="1763"/>
                  </a:lnTo>
                  <a:lnTo>
                    <a:pt x="1988" y="1651"/>
                  </a:lnTo>
                  <a:lnTo>
                    <a:pt x="2007" y="1519"/>
                  </a:lnTo>
                  <a:lnTo>
                    <a:pt x="1988" y="1369"/>
                  </a:lnTo>
                  <a:lnTo>
                    <a:pt x="1969" y="1219"/>
                  </a:lnTo>
                  <a:lnTo>
                    <a:pt x="1894" y="919"/>
                  </a:lnTo>
                  <a:lnTo>
                    <a:pt x="1819" y="732"/>
                  </a:lnTo>
                  <a:lnTo>
                    <a:pt x="1744" y="544"/>
                  </a:lnTo>
                  <a:lnTo>
                    <a:pt x="1650" y="357"/>
                  </a:lnTo>
                  <a:lnTo>
                    <a:pt x="1575" y="282"/>
                  </a:lnTo>
                  <a:lnTo>
                    <a:pt x="1519" y="207"/>
                  </a:lnTo>
                  <a:lnTo>
                    <a:pt x="1444" y="132"/>
                  </a:lnTo>
                  <a:lnTo>
                    <a:pt x="1350" y="76"/>
                  </a:lnTo>
                  <a:lnTo>
                    <a:pt x="1163"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57" name="Google Shape;3157;p47"/>
            <p:cNvSpPr/>
            <p:nvPr/>
          </p:nvSpPr>
          <p:spPr>
            <a:xfrm>
              <a:off x="4116725" y="2704225"/>
              <a:ext cx="41250" cy="37525"/>
            </a:xfrm>
            <a:custGeom>
              <a:avLst/>
              <a:gdLst/>
              <a:ahLst/>
              <a:cxnLst/>
              <a:rect l="l" t="t" r="r" b="b"/>
              <a:pathLst>
                <a:path w="1650" h="1501" extrusionOk="0">
                  <a:moveTo>
                    <a:pt x="844" y="1"/>
                  </a:moveTo>
                  <a:lnTo>
                    <a:pt x="694" y="20"/>
                  </a:lnTo>
                  <a:lnTo>
                    <a:pt x="525" y="57"/>
                  </a:lnTo>
                  <a:lnTo>
                    <a:pt x="394" y="113"/>
                  </a:lnTo>
                  <a:lnTo>
                    <a:pt x="281" y="188"/>
                  </a:lnTo>
                  <a:lnTo>
                    <a:pt x="206" y="282"/>
                  </a:lnTo>
                  <a:lnTo>
                    <a:pt x="131" y="395"/>
                  </a:lnTo>
                  <a:lnTo>
                    <a:pt x="75" y="507"/>
                  </a:lnTo>
                  <a:lnTo>
                    <a:pt x="38" y="619"/>
                  </a:lnTo>
                  <a:lnTo>
                    <a:pt x="0" y="751"/>
                  </a:lnTo>
                  <a:lnTo>
                    <a:pt x="0" y="882"/>
                  </a:lnTo>
                  <a:lnTo>
                    <a:pt x="0" y="1013"/>
                  </a:lnTo>
                  <a:lnTo>
                    <a:pt x="19" y="1163"/>
                  </a:lnTo>
                  <a:lnTo>
                    <a:pt x="56" y="1276"/>
                  </a:lnTo>
                  <a:lnTo>
                    <a:pt x="113" y="1388"/>
                  </a:lnTo>
                  <a:lnTo>
                    <a:pt x="169" y="1501"/>
                  </a:lnTo>
                  <a:lnTo>
                    <a:pt x="244" y="1426"/>
                  </a:lnTo>
                  <a:lnTo>
                    <a:pt x="1650" y="151"/>
                  </a:lnTo>
                  <a:lnTo>
                    <a:pt x="1500" y="95"/>
                  </a:lnTo>
                  <a:lnTo>
                    <a:pt x="1350" y="38"/>
                  </a:lnTo>
                  <a:lnTo>
                    <a:pt x="1181" y="20"/>
                  </a:lnTo>
                  <a:lnTo>
                    <a:pt x="1012"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58" name="Google Shape;3158;p47"/>
            <p:cNvSpPr/>
            <p:nvPr/>
          </p:nvSpPr>
          <p:spPr>
            <a:xfrm>
              <a:off x="3953150" y="2956375"/>
              <a:ext cx="17825" cy="39400"/>
            </a:xfrm>
            <a:custGeom>
              <a:avLst/>
              <a:gdLst/>
              <a:ahLst/>
              <a:cxnLst/>
              <a:rect l="l" t="t" r="r" b="b"/>
              <a:pathLst>
                <a:path w="713" h="1576" extrusionOk="0">
                  <a:moveTo>
                    <a:pt x="319" y="1"/>
                  </a:moveTo>
                  <a:lnTo>
                    <a:pt x="244" y="57"/>
                  </a:lnTo>
                  <a:lnTo>
                    <a:pt x="226" y="94"/>
                  </a:lnTo>
                  <a:lnTo>
                    <a:pt x="151" y="151"/>
                  </a:lnTo>
                  <a:lnTo>
                    <a:pt x="76" y="207"/>
                  </a:lnTo>
                  <a:lnTo>
                    <a:pt x="38" y="226"/>
                  </a:lnTo>
                  <a:lnTo>
                    <a:pt x="19" y="282"/>
                  </a:lnTo>
                  <a:lnTo>
                    <a:pt x="1" y="319"/>
                  </a:lnTo>
                  <a:lnTo>
                    <a:pt x="1" y="394"/>
                  </a:lnTo>
                  <a:lnTo>
                    <a:pt x="19" y="488"/>
                  </a:lnTo>
                  <a:lnTo>
                    <a:pt x="38" y="600"/>
                  </a:lnTo>
                  <a:lnTo>
                    <a:pt x="94" y="713"/>
                  </a:lnTo>
                  <a:lnTo>
                    <a:pt x="188" y="863"/>
                  </a:lnTo>
                  <a:lnTo>
                    <a:pt x="338" y="1144"/>
                  </a:lnTo>
                  <a:lnTo>
                    <a:pt x="582" y="1575"/>
                  </a:lnTo>
                  <a:lnTo>
                    <a:pt x="638" y="1463"/>
                  </a:lnTo>
                  <a:lnTo>
                    <a:pt x="675" y="1350"/>
                  </a:lnTo>
                  <a:lnTo>
                    <a:pt x="694" y="1238"/>
                  </a:lnTo>
                  <a:lnTo>
                    <a:pt x="713" y="1125"/>
                  </a:lnTo>
                  <a:lnTo>
                    <a:pt x="694" y="994"/>
                  </a:lnTo>
                  <a:lnTo>
                    <a:pt x="675" y="863"/>
                  </a:lnTo>
                  <a:lnTo>
                    <a:pt x="600" y="600"/>
                  </a:lnTo>
                  <a:lnTo>
                    <a:pt x="544" y="450"/>
                  </a:lnTo>
                  <a:lnTo>
                    <a:pt x="488" y="282"/>
                  </a:lnTo>
                  <a:lnTo>
                    <a:pt x="413" y="132"/>
                  </a:lnTo>
                  <a:lnTo>
                    <a:pt x="31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59" name="Google Shape;3159;p47"/>
            <p:cNvSpPr/>
            <p:nvPr/>
          </p:nvSpPr>
          <p:spPr>
            <a:xfrm>
              <a:off x="4222625" y="2999500"/>
              <a:ext cx="39400" cy="41725"/>
            </a:xfrm>
            <a:custGeom>
              <a:avLst/>
              <a:gdLst/>
              <a:ahLst/>
              <a:cxnLst/>
              <a:rect l="l" t="t" r="r" b="b"/>
              <a:pathLst>
                <a:path w="1576" h="1669" extrusionOk="0">
                  <a:moveTo>
                    <a:pt x="751" y="0"/>
                  </a:moveTo>
                  <a:lnTo>
                    <a:pt x="638" y="19"/>
                  </a:lnTo>
                  <a:lnTo>
                    <a:pt x="507" y="56"/>
                  </a:lnTo>
                  <a:lnTo>
                    <a:pt x="395" y="113"/>
                  </a:lnTo>
                  <a:lnTo>
                    <a:pt x="263" y="206"/>
                  </a:lnTo>
                  <a:lnTo>
                    <a:pt x="170" y="338"/>
                  </a:lnTo>
                  <a:lnTo>
                    <a:pt x="95" y="469"/>
                  </a:lnTo>
                  <a:lnTo>
                    <a:pt x="38" y="638"/>
                  </a:lnTo>
                  <a:lnTo>
                    <a:pt x="1" y="825"/>
                  </a:lnTo>
                  <a:lnTo>
                    <a:pt x="1" y="1013"/>
                  </a:lnTo>
                  <a:lnTo>
                    <a:pt x="38" y="1200"/>
                  </a:lnTo>
                  <a:lnTo>
                    <a:pt x="113" y="1369"/>
                  </a:lnTo>
                  <a:lnTo>
                    <a:pt x="188" y="1519"/>
                  </a:lnTo>
                  <a:lnTo>
                    <a:pt x="301" y="1669"/>
                  </a:lnTo>
                  <a:lnTo>
                    <a:pt x="526" y="1481"/>
                  </a:lnTo>
                  <a:lnTo>
                    <a:pt x="732" y="1275"/>
                  </a:lnTo>
                  <a:lnTo>
                    <a:pt x="919" y="1088"/>
                  </a:lnTo>
                  <a:lnTo>
                    <a:pt x="1088" y="900"/>
                  </a:lnTo>
                  <a:lnTo>
                    <a:pt x="1238" y="713"/>
                  </a:lnTo>
                  <a:lnTo>
                    <a:pt x="1369" y="506"/>
                  </a:lnTo>
                  <a:lnTo>
                    <a:pt x="1482" y="319"/>
                  </a:lnTo>
                  <a:lnTo>
                    <a:pt x="1576" y="113"/>
                  </a:lnTo>
                  <a:lnTo>
                    <a:pt x="1444" y="56"/>
                  </a:lnTo>
                  <a:lnTo>
                    <a:pt x="1313" y="19"/>
                  </a:lnTo>
                  <a:lnTo>
                    <a:pt x="1163"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60" name="Google Shape;3160;p47"/>
            <p:cNvSpPr/>
            <p:nvPr/>
          </p:nvSpPr>
          <p:spPr>
            <a:xfrm>
              <a:off x="4127025" y="2643775"/>
              <a:ext cx="10800" cy="12200"/>
            </a:xfrm>
            <a:custGeom>
              <a:avLst/>
              <a:gdLst/>
              <a:ahLst/>
              <a:cxnLst/>
              <a:rect l="l" t="t" r="r" b="b"/>
              <a:pathLst>
                <a:path w="432" h="488" extrusionOk="0">
                  <a:moveTo>
                    <a:pt x="132" y="1"/>
                  </a:moveTo>
                  <a:lnTo>
                    <a:pt x="76" y="19"/>
                  </a:lnTo>
                  <a:lnTo>
                    <a:pt x="38" y="57"/>
                  </a:lnTo>
                  <a:lnTo>
                    <a:pt x="1" y="94"/>
                  </a:lnTo>
                  <a:lnTo>
                    <a:pt x="1" y="151"/>
                  </a:lnTo>
                  <a:lnTo>
                    <a:pt x="1" y="188"/>
                  </a:lnTo>
                  <a:lnTo>
                    <a:pt x="19" y="282"/>
                  </a:lnTo>
                  <a:lnTo>
                    <a:pt x="76" y="357"/>
                  </a:lnTo>
                  <a:lnTo>
                    <a:pt x="94" y="394"/>
                  </a:lnTo>
                  <a:lnTo>
                    <a:pt x="132" y="450"/>
                  </a:lnTo>
                  <a:lnTo>
                    <a:pt x="188" y="488"/>
                  </a:lnTo>
                  <a:lnTo>
                    <a:pt x="244" y="488"/>
                  </a:lnTo>
                  <a:lnTo>
                    <a:pt x="282" y="469"/>
                  </a:lnTo>
                  <a:lnTo>
                    <a:pt x="319" y="450"/>
                  </a:lnTo>
                  <a:lnTo>
                    <a:pt x="394" y="375"/>
                  </a:lnTo>
                  <a:lnTo>
                    <a:pt x="413" y="319"/>
                  </a:lnTo>
                  <a:lnTo>
                    <a:pt x="432" y="263"/>
                  </a:lnTo>
                  <a:lnTo>
                    <a:pt x="413" y="225"/>
                  </a:lnTo>
                  <a:lnTo>
                    <a:pt x="413" y="169"/>
                  </a:lnTo>
                  <a:lnTo>
                    <a:pt x="375" y="94"/>
                  </a:lnTo>
                  <a:lnTo>
                    <a:pt x="338" y="38"/>
                  </a:lnTo>
                  <a:lnTo>
                    <a:pt x="282"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61" name="Google Shape;3161;p47"/>
            <p:cNvSpPr/>
            <p:nvPr/>
          </p:nvSpPr>
          <p:spPr>
            <a:xfrm>
              <a:off x="4188900" y="2523800"/>
              <a:ext cx="10800" cy="12675"/>
            </a:xfrm>
            <a:custGeom>
              <a:avLst/>
              <a:gdLst/>
              <a:ahLst/>
              <a:cxnLst/>
              <a:rect l="l" t="t" r="r" b="b"/>
              <a:pathLst>
                <a:path w="432" h="507" extrusionOk="0">
                  <a:moveTo>
                    <a:pt x="206" y="0"/>
                  </a:moveTo>
                  <a:lnTo>
                    <a:pt x="131" y="19"/>
                  </a:lnTo>
                  <a:lnTo>
                    <a:pt x="75" y="38"/>
                  </a:lnTo>
                  <a:lnTo>
                    <a:pt x="38" y="57"/>
                  </a:lnTo>
                  <a:lnTo>
                    <a:pt x="19" y="113"/>
                  </a:lnTo>
                  <a:lnTo>
                    <a:pt x="0" y="150"/>
                  </a:lnTo>
                  <a:lnTo>
                    <a:pt x="0" y="207"/>
                  </a:lnTo>
                  <a:lnTo>
                    <a:pt x="38" y="282"/>
                  </a:lnTo>
                  <a:lnTo>
                    <a:pt x="75" y="375"/>
                  </a:lnTo>
                  <a:lnTo>
                    <a:pt x="113" y="413"/>
                  </a:lnTo>
                  <a:lnTo>
                    <a:pt x="150" y="469"/>
                  </a:lnTo>
                  <a:lnTo>
                    <a:pt x="206" y="507"/>
                  </a:lnTo>
                  <a:lnTo>
                    <a:pt x="263" y="507"/>
                  </a:lnTo>
                  <a:lnTo>
                    <a:pt x="300" y="488"/>
                  </a:lnTo>
                  <a:lnTo>
                    <a:pt x="338" y="469"/>
                  </a:lnTo>
                  <a:lnTo>
                    <a:pt x="394" y="375"/>
                  </a:lnTo>
                  <a:lnTo>
                    <a:pt x="431" y="338"/>
                  </a:lnTo>
                  <a:lnTo>
                    <a:pt x="431" y="282"/>
                  </a:lnTo>
                  <a:lnTo>
                    <a:pt x="431" y="225"/>
                  </a:lnTo>
                  <a:lnTo>
                    <a:pt x="413" y="188"/>
                  </a:lnTo>
                  <a:lnTo>
                    <a:pt x="394" y="113"/>
                  </a:lnTo>
                  <a:lnTo>
                    <a:pt x="356" y="57"/>
                  </a:lnTo>
                  <a:lnTo>
                    <a:pt x="281" y="19"/>
                  </a:lnTo>
                  <a:lnTo>
                    <a:pt x="20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62" name="Google Shape;3162;p47"/>
            <p:cNvSpPr/>
            <p:nvPr/>
          </p:nvSpPr>
          <p:spPr>
            <a:xfrm>
              <a:off x="4197325" y="2799375"/>
              <a:ext cx="10800" cy="12200"/>
            </a:xfrm>
            <a:custGeom>
              <a:avLst/>
              <a:gdLst/>
              <a:ahLst/>
              <a:cxnLst/>
              <a:rect l="l" t="t" r="r" b="b"/>
              <a:pathLst>
                <a:path w="432" h="488" extrusionOk="0">
                  <a:moveTo>
                    <a:pt x="132" y="0"/>
                  </a:moveTo>
                  <a:lnTo>
                    <a:pt x="76" y="19"/>
                  </a:lnTo>
                  <a:lnTo>
                    <a:pt x="38" y="57"/>
                  </a:lnTo>
                  <a:lnTo>
                    <a:pt x="19" y="94"/>
                  </a:lnTo>
                  <a:lnTo>
                    <a:pt x="1" y="150"/>
                  </a:lnTo>
                  <a:lnTo>
                    <a:pt x="1" y="207"/>
                  </a:lnTo>
                  <a:lnTo>
                    <a:pt x="19" y="282"/>
                  </a:lnTo>
                  <a:lnTo>
                    <a:pt x="76" y="357"/>
                  </a:lnTo>
                  <a:lnTo>
                    <a:pt x="113" y="413"/>
                  </a:lnTo>
                  <a:lnTo>
                    <a:pt x="151" y="450"/>
                  </a:lnTo>
                  <a:lnTo>
                    <a:pt x="207" y="488"/>
                  </a:lnTo>
                  <a:lnTo>
                    <a:pt x="300" y="488"/>
                  </a:lnTo>
                  <a:lnTo>
                    <a:pt x="319" y="450"/>
                  </a:lnTo>
                  <a:lnTo>
                    <a:pt x="394" y="375"/>
                  </a:lnTo>
                  <a:lnTo>
                    <a:pt x="413" y="319"/>
                  </a:lnTo>
                  <a:lnTo>
                    <a:pt x="432" y="282"/>
                  </a:lnTo>
                  <a:lnTo>
                    <a:pt x="432" y="225"/>
                  </a:lnTo>
                  <a:lnTo>
                    <a:pt x="413" y="169"/>
                  </a:lnTo>
                  <a:lnTo>
                    <a:pt x="394" y="113"/>
                  </a:lnTo>
                  <a:lnTo>
                    <a:pt x="357" y="57"/>
                  </a:lnTo>
                  <a:lnTo>
                    <a:pt x="282" y="19"/>
                  </a:lnTo>
                  <a:lnTo>
                    <a:pt x="207"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63" name="Google Shape;3163;p47"/>
            <p:cNvSpPr/>
            <p:nvPr/>
          </p:nvSpPr>
          <p:spPr>
            <a:xfrm>
              <a:off x="3961600" y="2641425"/>
              <a:ext cx="10800" cy="12675"/>
            </a:xfrm>
            <a:custGeom>
              <a:avLst/>
              <a:gdLst/>
              <a:ahLst/>
              <a:cxnLst/>
              <a:rect l="l" t="t" r="r" b="b"/>
              <a:pathLst>
                <a:path w="432" h="507" extrusionOk="0">
                  <a:moveTo>
                    <a:pt x="206" y="1"/>
                  </a:moveTo>
                  <a:lnTo>
                    <a:pt x="131" y="20"/>
                  </a:lnTo>
                  <a:lnTo>
                    <a:pt x="75" y="38"/>
                  </a:lnTo>
                  <a:lnTo>
                    <a:pt x="38" y="57"/>
                  </a:lnTo>
                  <a:lnTo>
                    <a:pt x="19" y="113"/>
                  </a:lnTo>
                  <a:lnTo>
                    <a:pt x="0" y="151"/>
                  </a:lnTo>
                  <a:lnTo>
                    <a:pt x="0" y="207"/>
                  </a:lnTo>
                  <a:lnTo>
                    <a:pt x="38" y="282"/>
                  </a:lnTo>
                  <a:lnTo>
                    <a:pt x="75" y="357"/>
                  </a:lnTo>
                  <a:lnTo>
                    <a:pt x="112" y="413"/>
                  </a:lnTo>
                  <a:lnTo>
                    <a:pt x="150" y="469"/>
                  </a:lnTo>
                  <a:lnTo>
                    <a:pt x="206" y="507"/>
                  </a:lnTo>
                  <a:lnTo>
                    <a:pt x="262" y="507"/>
                  </a:lnTo>
                  <a:lnTo>
                    <a:pt x="300" y="488"/>
                  </a:lnTo>
                  <a:lnTo>
                    <a:pt x="319" y="469"/>
                  </a:lnTo>
                  <a:lnTo>
                    <a:pt x="394" y="376"/>
                  </a:lnTo>
                  <a:lnTo>
                    <a:pt x="431" y="338"/>
                  </a:lnTo>
                  <a:lnTo>
                    <a:pt x="431" y="282"/>
                  </a:lnTo>
                  <a:lnTo>
                    <a:pt x="431" y="226"/>
                  </a:lnTo>
                  <a:lnTo>
                    <a:pt x="412" y="188"/>
                  </a:lnTo>
                  <a:lnTo>
                    <a:pt x="394" y="113"/>
                  </a:lnTo>
                  <a:lnTo>
                    <a:pt x="356" y="57"/>
                  </a:lnTo>
                  <a:lnTo>
                    <a:pt x="281" y="20"/>
                  </a:lnTo>
                  <a:lnTo>
                    <a:pt x="2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64" name="Google Shape;3164;p47"/>
            <p:cNvSpPr/>
            <p:nvPr/>
          </p:nvSpPr>
          <p:spPr>
            <a:xfrm>
              <a:off x="4045475" y="2614250"/>
              <a:ext cx="10800" cy="12675"/>
            </a:xfrm>
            <a:custGeom>
              <a:avLst/>
              <a:gdLst/>
              <a:ahLst/>
              <a:cxnLst/>
              <a:rect l="l" t="t" r="r" b="b"/>
              <a:pathLst>
                <a:path w="432" h="507" extrusionOk="0">
                  <a:moveTo>
                    <a:pt x="132" y="0"/>
                  </a:moveTo>
                  <a:lnTo>
                    <a:pt x="76" y="19"/>
                  </a:lnTo>
                  <a:lnTo>
                    <a:pt x="38" y="57"/>
                  </a:lnTo>
                  <a:lnTo>
                    <a:pt x="1" y="113"/>
                  </a:lnTo>
                  <a:lnTo>
                    <a:pt x="1" y="150"/>
                  </a:lnTo>
                  <a:lnTo>
                    <a:pt x="1" y="207"/>
                  </a:lnTo>
                  <a:lnTo>
                    <a:pt x="19" y="282"/>
                  </a:lnTo>
                  <a:lnTo>
                    <a:pt x="57" y="357"/>
                  </a:lnTo>
                  <a:lnTo>
                    <a:pt x="94" y="413"/>
                  </a:lnTo>
                  <a:lnTo>
                    <a:pt x="132" y="469"/>
                  </a:lnTo>
                  <a:lnTo>
                    <a:pt x="188" y="488"/>
                  </a:lnTo>
                  <a:lnTo>
                    <a:pt x="244" y="507"/>
                  </a:lnTo>
                  <a:lnTo>
                    <a:pt x="282" y="488"/>
                  </a:lnTo>
                  <a:lnTo>
                    <a:pt x="319" y="469"/>
                  </a:lnTo>
                  <a:lnTo>
                    <a:pt x="394" y="375"/>
                  </a:lnTo>
                  <a:lnTo>
                    <a:pt x="413" y="338"/>
                  </a:lnTo>
                  <a:lnTo>
                    <a:pt x="432" y="282"/>
                  </a:lnTo>
                  <a:lnTo>
                    <a:pt x="413" y="225"/>
                  </a:lnTo>
                  <a:lnTo>
                    <a:pt x="413" y="169"/>
                  </a:lnTo>
                  <a:lnTo>
                    <a:pt x="376" y="113"/>
                  </a:lnTo>
                  <a:lnTo>
                    <a:pt x="338" y="57"/>
                  </a:lnTo>
                  <a:lnTo>
                    <a:pt x="263" y="19"/>
                  </a:lnTo>
                  <a:lnTo>
                    <a:pt x="18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65" name="Google Shape;3165;p47"/>
            <p:cNvSpPr/>
            <p:nvPr/>
          </p:nvSpPr>
          <p:spPr>
            <a:xfrm>
              <a:off x="4041250" y="2533175"/>
              <a:ext cx="10825" cy="12200"/>
            </a:xfrm>
            <a:custGeom>
              <a:avLst/>
              <a:gdLst/>
              <a:ahLst/>
              <a:cxnLst/>
              <a:rect l="l" t="t" r="r" b="b"/>
              <a:pathLst>
                <a:path w="433" h="488" extrusionOk="0">
                  <a:moveTo>
                    <a:pt x="132" y="0"/>
                  </a:moveTo>
                  <a:lnTo>
                    <a:pt x="76" y="19"/>
                  </a:lnTo>
                  <a:lnTo>
                    <a:pt x="38" y="57"/>
                  </a:lnTo>
                  <a:lnTo>
                    <a:pt x="20" y="94"/>
                  </a:lnTo>
                  <a:lnTo>
                    <a:pt x="1" y="150"/>
                  </a:lnTo>
                  <a:lnTo>
                    <a:pt x="1" y="207"/>
                  </a:lnTo>
                  <a:lnTo>
                    <a:pt x="20" y="282"/>
                  </a:lnTo>
                  <a:lnTo>
                    <a:pt x="76" y="357"/>
                  </a:lnTo>
                  <a:lnTo>
                    <a:pt x="95" y="413"/>
                  </a:lnTo>
                  <a:lnTo>
                    <a:pt x="151" y="450"/>
                  </a:lnTo>
                  <a:lnTo>
                    <a:pt x="188" y="488"/>
                  </a:lnTo>
                  <a:lnTo>
                    <a:pt x="263" y="488"/>
                  </a:lnTo>
                  <a:lnTo>
                    <a:pt x="301" y="469"/>
                  </a:lnTo>
                  <a:lnTo>
                    <a:pt x="320" y="450"/>
                  </a:lnTo>
                  <a:lnTo>
                    <a:pt x="395" y="375"/>
                  </a:lnTo>
                  <a:lnTo>
                    <a:pt x="413" y="319"/>
                  </a:lnTo>
                  <a:lnTo>
                    <a:pt x="432" y="282"/>
                  </a:lnTo>
                  <a:lnTo>
                    <a:pt x="432" y="225"/>
                  </a:lnTo>
                  <a:lnTo>
                    <a:pt x="413" y="169"/>
                  </a:lnTo>
                  <a:lnTo>
                    <a:pt x="395" y="113"/>
                  </a:lnTo>
                  <a:lnTo>
                    <a:pt x="338" y="57"/>
                  </a:lnTo>
                  <a:lnTo>
                    <a:pt x="282" y="19"/>
                  </a:lnTo>
                  <a:lnTo>
                    <a:pt x="188" y="0"/>
                  </a:lnTo>
                  <a:close/>
                </a:path>
              </a:pathLst>
            </a:custGeom>
            <a:solidFill>
              <a:srgbClr val="7BFF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66" name="Google Shape;3166;p47"/>
            <p:cNvSpPr/>
            <p:nvPr/>
          </p:nvSpPr>
          <p:spPr>
            <a:xfrm>
              <a:off x="4171075" y="2673775"/>
              <a:ext cx="10800" cy="12200"/>
            </a:xfrm>
            <a:custGeom>
              <a:avLst/>
              <a:gdLst/>
              <a:ahLst/>
              <a:cxnLst/>
              <a:rect l="l" t="t" r="r" b="b"/>
              <a:pathLst>
                <a:path w="432" h="488" extrusionOk="0">
                  <a:moveTo>
                    <a:pt x="132" y="0"/>
                  </a:moveTo>
                  <a:lnTo>
                    <a:pt x="76" y="19"/>
                  </a:lnTo>
                  <a:lnTo>
                    <a:pt x="38" y="57"/>
                  </a:lnTo>
                  <a:lnTo>
                    <a:pt x="19" y="94"/>
                  </a:lnTo>
                  <a:lnTo>
                    <a:pt x="1" y="150"/>
                  </a:lnTo>
                  <a:lnTo>
                    <a:pt x="1" y="207"/>
                  </a:lnTo>
                  <a:lnTo>
                    <a:pt x="19" y="282"/>
                  </a:lnTo>
                  <a:lnTo>
                    <a:pt x="76" y="357"/>
                  </a:lnTo>
                  <a:lnTo>
                    <a:pt x="113" y="413"/>
                  </a:lnTo>
                  <a:lnTo>
                    <a:pt x="151" y="469"/>
                  </a:lnTo>
                  <a:lnTo>
                    <a:pt x="188" y="488"/>
                  </a:lnTo>
                  <a:lnTo>
                    <a:pt x="301" y="488"/>
                  </a:lnTo>
                  <a:lnTo>
                    <a:pt x="319" y="450"/>
                  </a:lnTo>
                  <a:lnTo>
                    <a:pt x="394" y="375"/>
                  </a:lnTo>
                  <a:lnTo>
                    <a:pt x="413" y="338"/>
                  </a:lnTo>
                  <a:lnTo>
                    <a:pt x="432" y="282"/>
                  </a:lnTo>
                  <a:lnTo>
                    <a:pt x="432" y="225"/>
                  </a:lnTo>
                  <a:lnTo>
                    <a:pt x="413" y="169"/>
                  </a:lnTo>
                  <a:lnTo>
                    <a:pt x="394" y="113"/>
                  </a:lnTo>
                  <a:lnTo>
                    <a:pt x="357" y="57"/>
                  </a:lnTo>
                  <a:lnTo>
                    <a:pt x="282" y="19"/>
                  </a:lnTo>
                  <a:lnTo>
                    <a:pt x="207"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67" name="Google Shape;3167;p47"/>
            <p:cNvSpPr/>
            <p:nvPr/>
          </p:nvSpPr>
          <p:spPr>
            <a:xfrm>
              <a:off x="4070325" y="2747350"/>
              <a:ext cx="7975" cy="9400"/>
            </a:xfrm>
            <a:custGeom>
              <a:avLst/>
              <a:gdLst/>
              <a:ahLst/>
              <a:cxnLst/>
              <a:rect l="l" t="t" r="r" b="b"/>
              <a:pathLst>
                <a:path w="319" h="376" extrusionOk="0">
                  <a:moveTo>
                    <a:pt x="281" y="1"/>
                  </a:moveTo>
                  <a:lnTo>
                    <a:pt x="0" y="282"/>
                  </a:lnTo>
                  <a:lnTo>
                    <a:pt x="38" y="338"/>
                  </a:lnTo>
                  <a:lnTo>
                    <a:pt x="94" y="375"/>
                  </a:lnTo>
                  <a:lnTo>
                    <a:pt x="150" y="375"/>
                  </a:lnTo>
                  <a:lnTo>
                    <a:pt x="225" y="338"/>
                  </a:lnTo>
                  <a:lnTo>
                    <a:pt x="300" y="263"/>
                  </a:lnTo>
                  <a:lnTo>
                    <a:pt x="319" y="207"/>
                  </a:lnTo>
                  <a:lnTo>
                    <a:pt x="319" y="151"/>
                  </a:lnTo>
                  <a:lnTo>
                    <a:pt x="300" y="57"/>
                  </a:lnTo>
                  <a:lnTo>
                    <a:pt x="281"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68" name="Google Shape;3168;p47"/>
            <p:cNvSpPr/>
            <p:nvPr/>
          </p:nvSpPr>
          <p:spPr>
            <a:xfrm>
              <a:off x="4083900" y="2812500"/>
              <a:ext cx="10350" cy="7050"/>
            </a:xfrm>
            <a:custGeom>
              <a:avLst/>
              <a:gdLst/>
              <a:ahLst/>
              <a:cxnLst/>
              <a:rect l="l" t="t" r="r" b="b"/>
              <a:pathLst>
                <a:path w="414" h="282" extrusionOk="0">
                  <a:moveTo>
                    <a:pt x="132" y="0"/>
                  </a:moveTo>
                  <a:lnTo>
                    <a:pt x="76" y="19"/>
                  </a:lnTo>
                  <a:lnTo>
                    <a:pt x="38" y="38"/>
                  </a:lnTo>
                  <a:lnTo>
                    <a:pt x="20" y="94"/>
                  </a:lnTo>
                  <a:lnTo>
                    <a:pt x="1" y="132"/>
                  </a:lnTo>
                  <a:lnTo>
                    <a:pt x="1" y="188"/>
                  </a:lnTo>
                  <a:lnTo>
                    <a:pt x="1" y="244"/>
                  </a:lnTo>
                  <a:lnTo>
                    <a:pt x="20" y="282"/>
                  </a:lnTo>
                  <a:lnTo>
                    <a:pt x="413" y="207"/>
                  </a:lnTo>
                  <a:lnTo>
                    <a:pt x="413" y="169"/>
                  </a:lnTo>
                  <a:lnTo>
                    <a:pt x="376" y="94"/>
                  </a:lnTo>
                  <a:lnTo>
                    <a:pt x="338" y="38"/>
                  </a:lnTo>
                  <a:lnTo>
                    <a:pt x="282"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69" name="Google Shape;3169;p47"/>
            <p:cNvSpPr/>
            <p:nvPr/>
          </p:nvSpPr>
          <p:spPr>
            <a:xfrm>
              <a:off x="4275600" y="2917000"/>
              <a:ext cx="7525" cy="12225"/>
            </a:xfrm>
            <a:custGeom>
              <a:avLst/>
              <a:gdLst/>
              <a:ahLst/>
              <a:cxnLst/>
              <a:rect l="l" t="t" r="r" b="b"/>
              <a:pathLst>
                <a:path w="301" h="489" extrusionOk="0">
                  <a:moveTo>
                    <a:pt x="150" y="1"/>
                  </a:moveTo>
                  <a:lnTo>
                    <a:pt x="75" y="20"/>
                  </a:lnTo>
                  <a:lnTo>
                    <a:pt x="38" y="57"/>
                  </a:lnTo>
                  <a:lnTo>
                    <a:pt x="19" y="95"/>
                  </a:lnTo>
                  <a:lnTo>
                    <a:pt x="0" y="151"/>
                  </a:lnTo>
                  <a:lnTo>
                    <a:pt x="0" y="188"/>
                  </a:lnTo>
                  <a:lnTo>
                    <a:pt x="38" y="282"/>
                  </a:lnTo>
                  <a:lnTo>
                    <a:pt x="75" y="357"/>
                  </a:lnTo>
                  <a:lnTo>
                    <a:pt x="113" y="413"/>
                  </a:lnTo>
                  <a:lnTo>
                    <a:pt x="150" y="451"/>
                  </a:lnTo>
                  <a:lnTo>
                    <a:pt x="206" y="488"/>
                  </a:lnTo>
                  <a:lnTo>
                    <a:pt x="263" y="488"/>
                  </a:lnTo>
                  <a:lnTo>
                    <a:pt x="300" y="20"/>
                  </a:lnTo>
                  <a:lnTo>
                    <a:pt x="2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70" name="Google Shape;3170;p47"/>
            <p:cNvSpPr/>
            <p:nvPr/>
          </p:nvSpPr>
          <p:spPr>
            <a:xfrm>
              <a:off x="3986900" y="2966225"/>
              <a:ext cx="8450" cy="12200"/>
            </a:xfrm>
            <a:custGeom>
              <a:avLst/>
              <a:gdLst/>
              <a:ahLst/>
              <a:cxnLst/>
              <a:rect l="l" t="t" r="r" b="b"/>
              <a:pathLst>
                <a:path w="338" h="488" extrusionOk="0">
                  <a:moveTo>
                    <a:pt x="132" y="0"/>
                  </a:moveTo>
                  <a:lnTo>
                    <a:pt x="75" y="19"/>
                  </a:lnTo>
                  <a:lnTo>
                    <a:pt x="38" y="38"/>
                  </a:lnTo>
                  <a:lnTo>
                    <a:pt x="0" y="94"/>
                  </a:lnTo>
                  <a:lnTo>
                    <a:pt x="0" y="131"/>
                  </a:lnTo>
                  <a:lnTo>
                    <a:pt x="0" y="188"/>
                  </a:lnTo>
                  <a:lnTo>
                    <a:pt x="19" y="263"/>
                  </a:lnTo>
                  <a:lnTo>
                    <a:pt x="57" y="356"/>
                  </a:lnTo>
                  <a:lnTo>
                    <a:pt x="94" y="394"/>
                  </a:lnTo>
                  <a:lnTo>
                    <a:pt x="132" y="450"/>
                  </a:lnTo>
                  <a:lnTo>
                    <a:pt x="188" y="488"/>
                  </a:lnTo>
                  <a:lnTo>
                    <a:pt x="244" y="488"/>
                  </a:lnTo>
                  <a:lnTo>
                    <a:pt x="282" y="469"/>
                  </a:lnTo>
                  <a:lnTo>
                    <a:pt x="319" y="450"/>
                  </a:lnTo>
                  <a:lnTo>
                    <a:pt x="338" y="431"/>
                  </a:lnTo>
                  <a:lnTo>
                    <a:pt x="132"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71" name="Google Shape;3171;p47"/>
            <p:cNvSpPr/>
            <p:nvPr/>
          </p:nvSpPr>
          <p:spPr>
            <a:xfrm>
              <a:off x="4184675" y="3041675"/>
              <a:ext cx="10800" cy="12675"/>
            </a:xfrm>
            <a:custGeom>
              <a:avLst/>
              <a:gdLst/>
              <a:ahLst/>
              <a:cxnLst/>
              <a:rect l="l" t="t" r="r" b="b"/>
              <a:pathLst>
                <a:path w="432" h="507" extrusionOk="0">
                  <a:moveTo>
                    <a:pt x="207" y="0"/>
                  </a:moveTo>
                  <a:lnTo>
                    <a:pt x="132" y="19"/>
                  </a:lnTo>
                  <a:lnTo>
                    <a:pt x="75" y="38"/>
                  </a:lnTo>
                  <a:lnTo>
                    <a:pt x="38" y="57"/>
                  </a:lnTo>
                  <a:lnTo>
                    <a:pt x="19" y="113"/>
                  </a:lnTo>
                  <a:lnTo>
                    <a:pt x="0" y="150"/>
                  </a:lnTo>
                  <a:lnTo>
                    <a:pt x="0" y="207"/>
                  </a:lnTo>
                  <a:lnTo>
                    <a:pt x="19" y="282"/>
                  </a:lnTo>
                  <a:lnTo>
                    <a:pt x="75" y="357"/>
                  </a:lnTo>
                  <a:lnTo>
                    <a:pt x="113" y="413"/>
                  </a:lnTo>
                  <a:lnTo>
                    <a:pt x="150" y="469"/>
                  </a:lnTo>
                  <a:lnTo>
                    <a:pt x="207" y="488"/>
                  </a:lnTo>
                  <a:lnTo>
                    <a:pt x="263" y="507"/>
                  </a:lnTo>
                  <a:lnTo>
                    <a:pt x="300" y="488"/>
                  </a:lnTo>
                  <a:lnTo>
                    <a:pt x="319" y="469"/>
                  </a:lnTo>
                  <a:lnTo>
                    <a:pt x="394" y="375"/>
                  </a:lnTo>
                  <a:lnTo>
                    <a:pt x="432" y="338"/>
                  </a:lnTo>
                  <a:lnTo>
                    <a:pt x="432" y="282"/>
                  </a:lnTo>
                  <a:lnTo>
                    <a:pt x="432" y="225"/>
                  </a:lnTo>
                  <a:lnTo>
                    <a:pt x="413" y="188"/>
                  </a:lnTo>
                  <a:lnTo>
                    <a:pt x="394" y="113"/>
                  </a:lnTo>
                  <a:lnTo>
                    <a:pt x="357" y="57"/>
                  </a:lnTo>
                  <a:lnTo>
                    <a:pt x="282" y="19"/>
                  </a:lnTo>
                  <a:lnTo>
                    <a:pt x="207"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72" name="Google Shape;3172;p47"/>
            <p:cNvSpPr/>
            <p:nvPr/>
          </p:nvSpPr>
          <p:spPr>
            <a:xfrm>
              <a:off x="4005175" y="3043075"/>
              <a:ext cx="10800" cy="10350"/>
            </a:xfrm>
            <a:custGeom>
              <a:avLst/>
              <a:gdLst/>
              <a:ahLst/>
              <a:cxnLst/>
              <a:rect l="l" t="t" r="r" b="b"/>
              <a:pathLst>
                <a:path w="432" h="414" extrusionOk="0">
                  <a:moveTo>
                    <a:pt x="132" y="1"/>
                  </a:moveTo>
                  <a:lnTo>
                    <a:pt x="75" y="19"/>
                  </a:lnTo>
                  <a:lnTo>
                    <a:pt x="38" y="38"/>
                  </a:lnTo>
                  <a:lnTo>
                    <a:pt x="0" y="76"/>
                  </a:lnTo>
                  <a:lnTo>
                    <a:pt x="357" y="413"/>
                  </a:lnTo>
                  <a:lnTo>
                    <a:pt x="394" y="338"/>
                  </a:lnTo>
                  <a:lnTo>
                    <a:pt x="432" y="263"/>
                  </a:lnTo>
                  <a:lnTo>
                    <a:pt x="413" y="226"/>
                  </a:lnTo>
                  <a:lnTo>
                    <a:pt x="413" y="169"/>
                  </a:lnTo>
                  <a:lnTo>
                    <a:pt x="375" y="94"/>
                  </a:lnTo>
                  <a:lnTo>
                    <a:pt x="338" y="38"/>
                  </a:lnTo>
                  <a:lnTo>
                    <a:pt x="263"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73" name="Google Shape;3173;p47"/>
            <p:cNvSpPr/>
            <p:nvPr/>
          </p:nvSpPr>
          <p:spPr>
            <a:xfrm>
              <a:off x="4106875" y="2415075"/>
              <a:ext cx="121875" cy="121875"/>
            </a:xfrm>
            <a:custGeom>
              <a:avLst/>
              <a:gdLst/>
              <a:ahLst/>
              <a:cxnLst/>
              <a:rect l="l" t="t" r="r" b="b"/>
              <a:pathLst>
                <a:path w="4875" h="4875" extrusionOk="0">
                  <a:moveTo>
                    <a:pt x="2363" y="0"/>
                  </a:moveTo>
                  <a:lnTo>
                    <a:pt x="2119" y="19"/>
                  </a:lnTo>
                  <a:lnTo>
                    <a:pt x="1894" y="75"/>
                  </a:lnTo>
                  <a:lnTo>
                    <a:pt x="1669" y="131"/>
                  </a:lnTo>
                  <a:lnTo>
                    <a:pt x="1444" y="225"/>
                  </a:lnTo>
                  <a:lnTo>
                    <a:pt x="1238" y="319"/>
                  </a:lnTo>
                  <a:lnTo>
                    <a:pt x="1032" y="450"/>
                  </a:lnTo>
                  <a:lnTo>
                    <a:pt x="844" y="600"/>
                  </a:lnTo>
                  <a:lnTo>
                    <a:pt x="675" y="750"/>
                  </a:lnTo>
                  <a:lnTo>
                    <a:pt x="525" y="938"/>
                  </a:lnTo>
                  <a:lnTo>
                    <a:pt x="394" y="1125"/>
                  </a:lnTo>
                  <a:lnTo>
                    <a:pt x="263" y="1331"/>
                  </a:lnTo>
                  <a:lnTo>
                    <a:pt x="169" y="1537"/>
                  </a:lnTo>
                  <a:lnTo>
                    <a:pt x="94" y="1781"/>
                  </a:lnTo>
                  <a:lnTo>
                    <a:pt x="38" y="2006"/>
                  </a:lnTo>
                  <a:lnTo>
                    <a:pt x="0" y="2250"/>
                  </a:lnTo>
                  <a:lnTo>
                    <a:pt x="0" y="2512"/>
                  </a:lnTo>
                  <a:lnTo>
                    <a:pt x="19" y="2756"/>
                  </a:lnTo>
                  <a:lnTo>
                    <a:pt x="57" y="2981"/>
                  </a:lnTo>
                  <a:lnTo>
                    <a:pt x="132" y="3225"/>
                  </a:lnTo>
                  <a:lnTo>
                    <a:pt x="207" y="3431"/>
                  </a:lnTo>
                  <a:lnTo>
                    <a:pt x="319" y="3656"/>
                  </a:lnTo>
                  <a:lnTo>
                    <a:pt x="450" y="3843"/>
                  </a:lnTo>
                  <a:lnTo>
                    <a:pt x="582" y="4031"/>
                  </a:lnTo>
                  <a:lnTo>
                    <a:pt x="750" y="4199"/>
                  </a:lnTo>
                  <a:lnTo>
                    <a:pt x="919" y="4349"/>
                  </a:lnTo>
                  <a:lnTo>
                    <a:pt x="1107" y="4481"/>
                  </a:lnTo>
                  <a:lnTo>
                    <a:pt x="1313" y="4612"/>
                  </a:lnTo>
                  <a:lnTo>
                    <a:pt x="1538" y="4706"/>
                  </a:lnTo>
                  <a:lnTo>
                    <a:pt x="1763" y="4781"/>
                  </a:lnTo>
                  <a:lnTo>
                    <a:pt x="2006" y="4837"/>
                  </a:lnTo>
                  <a:lnTo>
                    <a:pt x="2250" y="4874"/>
                  </a:lnTo>
                  <a:lnTo>
                    <a:pt x="2494" y="4874"/>
                  </a:lnTo>
                  <a:lnTo>
                    <a:pt x="2737" y="4856"/>
                  </a:lnTo>
                  <a:lnTo>
                    <a:pt x="2981" y="4818"/>
                  </a:lnTo>
                  <a:lnTo>
                    <a:pt x="3206" y="4743"/>
                  </a:lnTo>
                  <a:lnTo>
                    <a:pt x="3431" y="4668"/>
                  </a:lnTo>
                  <a:lnTo>
                    <a:pt x="3637" y="4556"/>
                  </a:lnTo>
                  <a:lnTo>
                    <a:pt x="3843" y="4424"/>
                  </a:lnTo>
                  <a:lnTo>
                    <a:pt x="4012" y="4293"/>
                  </a:lnTo>
                  <a:lnTo>
                    <a:pt x="4200" y="4124"/>
                  </a:lnTo>
                  <a:lnTo>
                    <a:pt x="4350" y="3956"/>
                  </a:lnTo>
                  <a:lnTo>
                    <a:pt x="4481" y="3768"/>
                  </a:lnTo>
                  <a:lnTo>
                    <a:pt x="4593" y="3562"/>
                  </a:lnTo>
                  <a:lnTo>
                    <a:pt x="4706" y="3337"/>
                  </a:lnTo>
                  <a:lnTo>
                    <a:pt x="4781" y="3112"/>
                  </a:lnTo>
                  <a:lnTo>
                    <a:pt x="4837" y="2868"/>
                  </a:lnTo>
                  <a:lnTo>
                    <a:pt x="4856" y="2625"/>
                  </a:lnTo>
                  <a:lnTo>
                    <a:pt x="4875" y="2381"/>
                  </a:lnTo>
                  <a:lnTo>
                    <a:pt x="4856" y="2137"/>
                  </a:lnTo>
                  <a:lnTo>
                    <a:pt x="4800" y="1894"/>
                  </a:lnTo>
                  <a:lnTo>
                    <a:pt x="4743" y="1669"/>
                  </a:lnTo>
                  <a:lnTo>
                    <a:pt x="4650" y="1444"/>
                  </a:lnTo>
                  <a:lnTo>
                    <a:pt x="4556" y="1237"/>
                  </a:lnTo>
                  <a:lnTo>
                    <a:pt x="4425" y="1031"/>
                  </a:lnTo>
                  <a:lnTo>
                    <a:pt x="4275" y="863"/>
                  </a:lnTo>
                  <a:lnTo>
                    <a:pt x="4125" y="694"/>
                  </a:lnTo>
                  <a:lnTo>
                    <a:pt x="3937" y="525"/>
                  </a:lnTo>
                  <a:lnTo>
                    <a:pt x="3750" y="394"/>
                  </a:lnTo>
                  <a:lnTo>
                    <a:pt x="3544" y="281"/>
                  </a:lnTo>
                  <a:lnTo>
                    <a:pt x="3337" y="169"/>
                  </a:lnTo>
                  <a:lnTo>
                    <a:pt x="3112" y="94"/>
                  </a:lnTo>
                  <a:lnTo>
                    <a:pt x="2869" y="38"/>
                  </a:lnTo>
                  <a:lnTo>
                    <a:pt x="2625" y="19"/>
                  </a:lnTo>
                  <a:lnTo>
                    <a:pt x="2363"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74" name="Google Shape;3174;p47"/>
            <p:cNvSpPr/>
            <p:nvPr/>
          </p:nvSpPr>
          <p:spPr>
            <a:xfrm>
              <a:off x="4127500" y="2436150"/>
              <a:ext cx="80625" cy="80175"/>
            </a:xfrm>
            <a:custGeom>
              <a:avLst/>
              <a:gdLst/>
              <a:ahLst/>
              <a:cxnLst/>
              <a:rect l="l" t="t" r="r" b="b"/>
              <a:pathLst>
                <a:path w="3225" h="3207" extrusionOk="0">
                  <a:moveTo>
                    <a:pt x="1406" y="1"/>
                  </a:moveTo>
                  <a:lnTo>
                    <a:pt x="1256" y="38"/>
                  </a:lnTo>
                  <a:lnTo>
                    <a:pt x="1106" y="76"/>
                  </a:lnTo>
                  <a:lnTo>
                    <a:pt x="881" y="169"/>
                  </a:lnTo>
                  <a:lnTo>
                    <a:pt x="694" y="282"/>
                  </a:lnTo>
                  <a:lnTo>
                    <a:pt x="506" y="432"/>
                  </a:lnTo>
                  <a:lnTo>
                    <a:pt x="356" y="601"/>
                  </a:lnTo>
                  <a:lnTo>
                    <a:pt x="225" y="788"/>
                  </a:lnTo>
                  <a:lnTo>
                    <a:pt x="113" y="1013"/>
                  </a:lnTo>
                  <a:lnTo>
                    <a:pt x="38" y="1238"/>
                  </a:lnTo>
                  <a:lnTo>
                    <a:pt x="0" y="1482"/>
                  </a:lnTo>
                  <a:lnTo>
                    <a:pt x="0" y="1725"/>
                  </a:lnTo>
                  <a:lnTo>
                    <a:pt x="57" y="1969"/>
                  </a:lnTo>
                  <a:lnTo>
                    <a:pt x="132" y="2213"/>
                  </a:lnTo>
                  <a:lnTo>
                    <a:pt x="225" y="2419"/>
                  </a:lnTo>
                  <a:lnTo>
                    <a:pt x="375" y="2607"/>
                  </a:lnTo>
                  <a:lnTo>
                    <a:pt x="525" y="2794"/>
                  </a:lnTo>
                  <a:lnTo>
                    <a:pt x="713" y="2944"/>
                  </a:lnTo>
                  <a:lnTo>
                    <a:pt x="938" y="3056"/>
                  </a:lnTo>
                  <a:lnTo>
                    <a:pt x="1069" y="3113"/>
                  </a:lnTo>
                  <a:lnTo>
                    <a:pt x="1200" y="3150"/>
                  </a:lnTo>
                  <a:lnTo>
                    <a:pt x="1350" y="3188"/>
                  </a:lnTo>
                  <a:lnTo>
                    <a:pt x="1481" y="3206"/>
                  </a:lnTo>
                  <a:lnTo>
                    <a:pt x="1650" y="3206"/>
                  </a:lnTo>
                  <a:lnTo>
                    <a:pt x="1819" y="3188"/>
                  </a:lnTo>
                  <a:lnTo>
                    <a:pt x="1969" y="3169"/>
                  </a:lnTo>
                  <a:lnTo>
                    <a:pt x="2119" y="3113"/>
                  </a:lnTo>
                  <a:lnTo>
                    <a:pt x="2269" y="3056"/>
                  </a:lnTo>
                  <a:lnTo>
                    <a:pt x="2400" y="3000"/>
                  </a:lnTo>
                  <a:lnTo>
                    <a:pt x="2531" y="2906"/>
                  </a:lnTo>
                  <a:lnTo>
                    <a:pt x="2662" y="2813"/>
                  </a:lnTo>
                  <a:lnTo>
                    <a:pt x="2775" y="2719"/>
                  </a:lnTo>
                  <a:lnTo>
                    <a:pt x="2869" y="2588"/>
                  </a:lnTo>
                  <a:lnTo>
                    <a:pt x="2962" y="2475"/>
                  </a:lnTo>
                  <a:lnTo>
                    <a:pt x="3037" y="2325"/>
                  </a:lnTo>
                  <a:lnTo>
                    <a:pt x="3112" y="2194"/>
                  </a:lnTo>
                  <a:lnTo>
                    <a:pt x="3150" y="2044"/>
                  </a:lnTo>
                  <a:lnTo>
                    <a:pt x="3187" y="1875"/>
                  </a:lnTo>
                  <a:lnTo>
                    <a:pt x="3206" y="1725"/>
                  </a:lnTo>
                  <a:lnTo>
                    <a:pt x="3225" y="1557"/>
                  </a:lnTo>
                  <a:lnTo>
                    <a:pt x="3206" y="1388"/>
                  </a:lnTo>
                  <a:lnTo>
                    <a:pt x="3168" y="1238"/>
                  </a:lnTo>
                  <a:lnTo>
                    <a:pt x="3131" y="1088"/>
                  </a:lnTo>
                  <a:lnTo>
                    <a:pt x="3075" y="938"/>
                  </a:lnTo>
                  <a:lnTo>
                    <a:pt x="3000" y="807"/>
                  </a:lnTo>
                  <a:lnTo>
                    <a:pt x="2925" y="676"/>
                  </a:lnTo>
                  <a:lnTo>
                    <a:pt x="2831" y="544"/>
                  </a:lnTo>
                  <a:lnTo>
                    <a:pt x="2719" y="432"/>
                  </a:lnTo>
                  <a:lnTo>
                    <a:pt x="2606" y="338"/>
                  </a:lnTo>
                  <a:lnTo>
                    <a:pt x="2475" y="244"/>
                  </a:lnTo>
                  <a:lnTo>
                    <a:pt x="2344" y="169"/>
                  </a:lnTo>
                  <a:lnTo>
                    <a:pt x="2194" y="113"/>
                  </a:lnTo>
                  <a:lnTo>
                    <a:pt x="2044" y="57"/>
                  </a:lnTo>
                  <a:lnTo>
                    <a:pt x="1894" y="20"/>
                  </a:lnTo>
                  <a:lnTo>
                    <a:pt x="1725"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75" name="Google Shape;3175;p47"/>
            <p:cNvSpPr/>
            <p:nvPr/>
          </p:nvSpPr>
          <p:spPr>
            <a:xfrm>
              <a:off x="4127500" y="2438025"/>
              <a:ext cx="38925" cy="74550"/>
            </a:xfrm>
            <a:custGeom>
              <a:avLst/>
              <a:gdLst/>
              <a:ahLst/>
              <a:cxnLst/>
              <a:rect l="l" t="t" r="r" b="b"/>
              <a:pathLst>
                <a:path w="1557" h="2982" extrusionOk="0">
                  <a:moveTo>
                    <a:pt x="1106" y="1"/>
                  </a:moveTo>
                  <a:lnTo>
                    <a:pt x="881" y="94"/>
                  </a:lnTo>
                  <a:lnTo>
                    <a:pt x="694" y="207"/>
                  </a:lnTo>
                  <a:lnTo>
                    <a:pt x="506" y="357"/>
                  </a:lnTo>
                  <a:lnTo>
                    <a:pt x="356" y="526"/>
                  </a:lnTo>
                  <a:lnTo>
                    <a:pt x="225" y="713"/>
                  </a:lnTo>
                  <a:lnTo>
                    <a:pt x="113" y="938"/>
                  </a:lnTo>
                  <a:lnTo>
                    <a:pt x="38" y="1163"/>
                  </a:lnTo>
                  <a:lnTo>
                    <a:pt x="0" y="1407"/>
                  </a:lnTo>
                  <a:lnTo>
                    <a:pt x="0" y="1650"/>
                  </a:lnTo>
                  <a:lnTo>
                    <a:pt x="57" y="1894"/>
                  </a:lnTo>
                  <a:lnTo>
                    <a:pt x="132" y="2138"/>
                  </a:lnTo>
                  <a:lnTo>
                    <a:pt x="225" y="2344"/>
                  </a:lnTo>
                  <a:lnTo>
                    <a:pt x="375" y="2532"/>
                  </a:lnTo>
                  <a:lnTo>
                    <a:pt x="525" y="2719"/>
                  </a:lnTo>
                  <a:lnTo>
                    <a:pt x="713" y="2869"/>
                  </a:lnTo>
                  <a:lnTo>
                    <a:pt x="938" y="2981"/>
                  </a:lnTo>
                  <a:lnTo>
                    <a:pt x="1031" y="2925"/>
                  </a:lnTo>
                  <a:lnTo>
                    <a:pt x="1106" y="2869"/>
                  </a:lnTo>
                  <a:lnTo>
                    <a:pt x="1181" y="2813"/>
                  </a:lnTo>
                  <a:lnTo>
                    <a:pt x="1256" y="2719"/>
                  </a:lnTo>
                  <a:lnTo>
                    <a:pt x="1369" y="2532"/>
                  </a:lnTo>
                  <a:lnTo>
                    <a:pt x="1444" y="2325"/>
                  </a:lnTo>
                  <a:lnTo>
                    <a:pt x="1481" y="2119"/>
                  </a:lnTo>
                  <a:lnTo>
                    <a:pt x="1519" y="1913"/>
                  </a:lnTo>
                  <a:lnTo>
                    <a:pt x="1556" y="1575"/>
                  </a:lnTo>
                  <a:lnTo>
                    <a:pt x="1556" y="1276"/>
                  </a:lnTo>
                  <a:lnTo>
                    <a:pt x="1556" y="1069"/>
                  </a:lnTo>
                  <a:lnTo>
                    <a:pt x="1538" y="826"/>
                  </a:lnTo>
                  <a:lnTo>
                    <a:pt x="1481" y="563"/>
                  </a:lnTo>
                  <a:lnTo>
                    <a:pt x="1444" y="451"/>
                  </a:lnTo>
                  <a:lnTo>
                    <a:pt x="1406" y="338"/>
                  </a:lnTo>
                  <a:lnTo>
                    <a:pt x="1350" y="226"/>
                  </a:lnTo>
                  <a:lnTo>
                    <a:pt x="1275" y="132"/>
                  </a:lnTo>
                  <a:lnTo>
                    <a:pt x="1200" y="57"/>
                  </a:lnTo>
                  <a:lnTo>
                    <a:pt x="1106"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76" name="Google Shape;3176;p47"/>
            <p:cNvSpPr/>
            <p:nvPr/>
          </p:nvSpPr>
          <p:spPr>
            <a:xfrm>
              <a:off x="3989700" y="2424450"/>
              <a:ext cx="121425" cy="121400"/>
            </a:xfrm>
            <a:custGeom>
              <a:avLst/>
              <a:gdLst/>
              <a:ahLst/>
              <a:cxnLst/>
              <a:rect l="l" t="t" r="r" b="b"/>
              <a:pathLst>
                <a:path w="4857" h="4856" extrusionOk="0">
                  <a:moveTo>
                    <a:pt x="2363" y="0"/>
                  </a:moveTo>
                  <a:lnTo>
                    <a:pt x="2119" y="19"/>
                  </a:lnTo>
                  <a:lnTo>
                    <a:pt x="1875" y="56"/>
                  </a:lnTo>
                  <a:lnTo>
                    <a:pt x="1651" y="113"/>
                  </a:lnTo>
                  <a:lnTo>
                    <a:pt x="1444" y="206"/>
                  </a:lnTo>
                  <a:lnTo>
                    <a:pt x="1219" y="319"/>
                  </a:lnTo>
                  <a:lnTo>
                    <a:pt x="1032" y="431"/>
                  </a:lnTo>
                  <a:lnTo>
                    <a:pt x="844" y="581"/>
                  </a:lnTo>
                  <a:lnTo>
                    <a:pt x="676" y="750"/>
                  </a:lnTo>
                  <a:lnTo>
                    <a:pt x="526" y="919"/>
                  </a:lnTo>
                  <a:lnTo>
                    <a:pt x="376" y="1106"/>
                  </a:lnTo>
                  <a:lnTo>
                    <a:pt x="263" y="1312"/>
                  </a:lnTo>
                  <a:lnTo>
                    <a:pt x="170" y="1537"/>
                  </a:lnTo>
                  <a:lnTo>
                    <a:pt x="95" y="1762"/>
                  </a:lnTo>
                  <a:lnTo>
                    <a:pt x="38" y="1987"/>
                  </a:lnTo>
                  <a:lnTo>
                    <a:pt x="1" y="2250"/>
                  </a:lnTo>
                  <a:lnTo>
                    <a:pt x="1" y="2493"/>
                  </a:lnTo>
                  <a:lnTo>
                    <a:pt x="20" y="2737"/>
                  </a:lnTo>
                  <a:lnTo>
                    <a:pt x="57" y="2981"/>
                  </a:lnTo>
                  <a:lnTo>
                    <a:pt x="113" y="3206"/>
                  </a:lnTo>
                  <a:lnTo>
                    <a:pt x="207" y="3431"/>
                  </a:lnTo>
                  <a:lnTo>
                    <a:pt x="320" y="3637"/>
                  </a:lnTo>
                  <a:lnTo>
                    <a:pt x="432" y="3824"/>
                  </a:lnTo>
                  <a:lnTo>
                    <a:pt x="582" y="4012"/>
                  </a:lnTo>
                  <a:lnTo>
                    <a:pt x="751" y="4181"/>
                  </a:lnTo>
                  <a:lnTo>
                    <a:pt x="919" y="4331"/>
                  </a:lnTo>
                  <a:lnTo>
                    <a:pt x="1107" y="4481"/>
                  </a:lnTo>
                  <a:lnTo>
                    <a:pt x="1313" y="4593"/>
                  </a:lnTo>
                  <a:lnTo>
                    <a:pt x="1538" y="4687"/>
                  </a:lnTo>
                  <a:lnTo>
                    <a:pt x="1763" y="4762"/>
                  </a:lnTo>
                  <a:lnTo>
                    <a:pt x="2007" y="4818"/>
                  </a:lnTo>
                  <a:lnTo>
                    <a:pt x="2250" y="4855"/>
                  </a:lnTo>
                  <a:lnTo>
                    <a:pt x="2494" y="4855"/>
                  </a:lnTo>
                  <a:lnTo>
                    <a:pt x="2738" y="4837"/>
                  </a:lnTo>
                  <a:lnTo>
                    <a:pt x="2982" y="4799"/>
                  </a:lnTo>
                  <a:lnTo>
                    <a:pt x="3206" y="4743"/>
                  </a:lnTo>
                  <a:lnTo>
                    <a:pt x="3431" y="4649"/>
                  </a:lnTo>
                  <a:lnTo>
                    <a:pt x="3638" y="4537"/>
                  </a:lnTo>
                  <a:lnTo>
                    <a:pt x="3825" y="4424"/>
                  </a:lnTo>
                  <a:lnTo>
                    <a:pt x="4013" y="4274"/>
                  </a:lnTo>
                  <a:lnTo>
                    <a:pt x="4181" y="4106"/>
                  </a:lnTo>
                  <a:lnTo>
                    <a:pt x="4350" y="3937"/>
                  </a:lnTo>
                  <a:lnTo>
                    <a:pt x="4481" y="3749"/>
                  </a:lnTo>
                  <a:lnTo>
                    <a:pt x="4594" y="3543"/>
                  </a:lnTo>
                  <a:lnTo>
                    <a:pt x="4687" y="3318"/>
                  </a:lnTo>
                  <a:lnTo>
                    <a:pt x="4781" y="3093"/>
                  </a:lnTo>
                  <a:lnTo>
                    <a:pt x="4819" y="2868"/>
                  </a:lnTo>
                  <a:lnTo>
                    <a:pt x="4856" y="2606"/>
                  </a:lnTo>
                  <a:lnTo>
                    <a:pt x="4856" y="2362"/>
                  </a:lnTo>
                  <a:lnTo>
                    <a:pt x="4837" y="2118"/>
                  </a:lnTo>
                  <a:lnTo>
                    <a:pt x="4800" y="1875"/>
                  </a:lnTo>
                  <a:lnTo>
                    <a:pt x="4744" y="1650"/>
                  </a:lnTo>
                  <a:lnTo>
                    <a:pt x="4650" y="1425"/>
                  </a:lnTo>
                  <a:lnTo>
                    <a:pt x="4556" y="1219"/>
                  </a:lnTo>
                  <a:lnTo>
                    <a:pt x="4425" y="1031"/>
                  </a:lnTo>
                  <a:lnTo>
                    <a:pt x="4275" y="844"/>
                  </a:lnTo>
                  <a:lnTo>
                    <a:pt x="4125" y="675"/>
                  </a:lnTo>
                  <a:lnTo>
                    <a:pt x="3938" y="525"/>
                  </a:lnTo>
                  <a:lnTo>
                    <a:pt x="3750" y="375"/>
                  </a:lnTo>
                  <a:lnTo>
                    <a:pt x="3544" y="263"/>
                  </a:lnTo>
                  <a:lnTo>
                    <a:pt x="3338" y="169"/>
                  </a:lnTo>
                  <a:lnTo>
                    <a:pt x="3094" y="94"/>
                  </a:lnTo>
                  <a:lnTo>
                    <a:pt x="2869" y="38"/>
                  </a:lnTo>
                  <a:lnTo>
                    <a:pt x="2607"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77" name="Google Shape;3177;p47"/>
            <p:cNvSpPr/>
            <p:nvPr/>
          </p:nvSpPr>
          <p:spPr>
            <a:xfrm>
              <a:off x="4010325" y="2445050"/>
              <a:ext cx="80175" cy="80175"/>
            </a:xfrm>
            <a:custGeom>
              <a:avLst/>
              <a:gdLst/>
              <a:ahLst/>
              <a:cxnLst/>
              <a:rect l="l" t="t" r="r" b="b"/>
              <a:pathLst>
                <a:path w="3207" h="3207" extrusionOk="0">
                  <a:moveTo>
                    <a:pt x="1407" y="1"/>
                  </a:moveTo>
                  <a:lnTo>
                    <a:pt x="1257" y="38"/>
                  </a:lnTo>
                  <a:lnTo>
                    <a:pt x="1107" y="76"/>
                  </a:lnTo>
                  <a:lnTo>
                    <a:pt x="882" y="170"/>
                  </a:lnTo>
                  <a:lnTo>
                    <a:pt x="694" y="282"/>
                  </a:lnTo>
                  <a:lnTo>
                    <a:pt x="507" y="432"/>
                  </a:lnTo>
                  <a:lnTo>
                    <a:pt x="357" y="601"/>
                  </a:lnTo>
                  <a:lnTo>
                    <a:pt x="226" y="788"/>
                  </a:lnTo>
                  <a:lnTo>
                    <a:pt x="113" y="1013"/>
                  </a:lnTo>
                  <a:lnTo>
                    <a:pt x="38" y="1238"/>
                  </a:lnTo>
                  <a:lnTo>
                    <a:pt x="1" y="1482"/>
                  </a:lnTo>
                  <a:lnTo>
                    <a:pt x="1" y="1744"/>
                  </a:lnTo>
                  <a:lnTo>
                    <a:pt x="38" y="1969"/>
                  </a:lnTo>
                  <a:lnTo>
                    <a:pt x="113" y="2213"/>
                  </a:lnTo>
                  <a:lnTo>
                    <a:pt x="226" y="2419"/>
                  </a:lnTo>
                  <a:lnTo>
                    <a:pt x="357" y="2625"/>
                  </a:lnTo>
                  <a:lnTo>
                    <a:pt x="526" y="2794"/>
                  </a:lnTo>
                  <a:lnTo>
                    <a:pt x="713" y="2944"/>
                  </a:lnTo>
                  <a:lnTo>
                    <a:pt x="919" y="3057"/>
                  </a:lnTo>
                  <a:lnTo>
                    <a:pt x="1050" y="3113"/>
                  </a:lnTo>
                  <a:lnTo>
                    <a:pt x="1200" y="3150"/>
                  </a:lnTo>
                  <a:lnTo>
                    <a:pt x="1332" y="3188"/>
                  </a:lnTo>
                  <a:lnTo>
                    <a:pt x="1482" y="3207"/>
                  </a:lnTo>
                  <a:lnTo>
                    <a:pt x="1650" y="3207"/>
                  </a:lnTo>
                  <a:lnTo>
                    <a:pt x="1800" y="3188"/>
                  </a:lnTo>
                  <a:lnTo>
                    <a:pt x="1969" y="3169"/>
                  </a:lnTo>
                  <a:lnTo>
                    <a:pt x="2119" y="3132"/>
                  </a:lnTo>
                  <a:lnTo>
                    <a:pt x="2269" y="3075"/>
                  </a:lnTo>
                  <a:lnTo>
                    <a:pt x="2400" y="3000"/>
                  </a:lnTo>
                  <a:lnTo>
                    <a:pt x="2531" y="2925"/>
                  </a:lnTo>
                  <a:lnTo>
                    <a:pt x="2644" y="2813"/>
                  </a:lnTo>
                  <a:lnTo>
                    <a:pt x="2756" y="2719"/>
                  </a:lnTo>
                  <a:lnTo>
                    <a:pt x="2869" y="2607"/>
                  </a:lnTo>
                  <a:lnTo>
                    <a:pt x="2963" y="2476"/>
                  </a:lnTo>
                  <a:lnTo>
                    <a:pt x="3038" y="2344"/>
                  </a:lnTo>
                  <a:lnTo>
                    <a:pt x="3094" y="2194"/>
                  </a:lnTo>
                  <a:lnTo>
                    <a:pt x="3150" y="2044"/>
                  </a:lnTo>
                  <a:lnTo>
                    <a:pt x="3188" y="1894"/>
                  </a:lnTo>
                  <a:lnTo>
                    <a:pt x="3206" y="1726"/>
                  </a:lnTo>
                  <a:lnTo>
                    <a:pt x="3206" y="1557"/>
                  </a:lnTo>
                  <a:lnTo>
                    <a:pt x="3206" y="1407"/>
                  </a:lnTo>
                  <a:lnTo>
                    <a:pt x="3169" y="1238"/>
                  </a:lnTo>
                  <a:lnTo>
                    <a:pt x="3131" y="1088"/>
                  </a:lnTo>
                  <a:lnTo>
                    <a:pt x="3075" y="938"/>
                  </a:lnTo>
                  <a:lnTo>
                    <a:pt x="3000" y="807"/>
                  </a:lnTo>
                  <a:lnTo>
                    <a:pt x="2925" y="676"/>
                  </a:lnTo>
                  <a:lnTo>
                    <a:pt x="2831" y="563"/>
                  </a:lnTo>
                  <a:lnTo>
                    <a:pt x="2719" y="451"/>
                  </a:lnTo>
                  <a:lnTo>
                    <a:pt x="2606" y="338"/>
                  </a:lnTo>
                  <a:lnTo>
                    <a:pt x="2475" y="245"/>
                  </a:lnTo>
                  <a:lnTo>
                    <a:pt x="2344" y="170"/>
                  </a:lnTo>
                  <a:lnTo>
                    <a:pt x="2194" y="113"/>
                  </a:lnTo>
                  <a:lnTo>
                    <a:pt x="2044" y="57"/>
                  </a:lnTo>
                  <a:lnTo>
                    <a:pt x="1894" y="20"/>
                  </a:lnTo>
                  <a:lnTo>
                    <a:pt x="1725"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78" name="Google Shape;3178;p47"/>
            <p:cNvSpPr/>
            <p:nvPr/>
          </p:nvSpPr>
          <p:spPr>
            <a:xfrm>
              <a:off x="4010325" y="2446925"/>
              <a:ext cx="38925" cy="74550"/>
            </a:xfrm>
            <a:custGeom>
              <a:avLst/>
              <a:gdLst/>
              <a:ahLst/>
              <a:cxnLst/>
              <a:rect l="l" t="t" r="r" b="b"/>
              <a:pathLst>
                <a:path w="1557" h="2982" extrusionOk="0">
                  <a:moveTo>
                    <a:pt x="1107" y="1"/>
                  </a:moveTo>
                  <a:lnTo>
                    <a:pt x="882" y="95"/>
                  </a:lnTo>
                  <a:lnTo>
                    <a:pt x="694" y="207"/>
                  </a:lnTo>
                  <a:lnTo>
                    <a:pt x="507" y="357"/>
                  </a:lnTo>
                  <a:lnTo>
                    <a:pt x="357" y="526"/>
                  </a:lnTo>
                  <a:lnTo>
                    <a:pt x="226" y="713"/>
                  </a:lnTo>
                  <a:lnTo>
                    <a:pt x="113" y="938"/>
                  </a:lnTo>
                  <a:lnTo>
                    <a:pt x="38" y="1163"/>
                  </a:lnTo>
                  <a:lnTo>
                    <a:pt x="1" y="1407"/>
                  </a:lnTo>
                  <a:lnTo>
                    <a:pt x="1" y="1669"/>
                  </a:lnTo>
                  <a:lnTo>
                    <a:pt x="38" y="1894"/>
                  </a:lnTo>
                  <a:lnTo>
                    <a:pt x="113" y="2138"/>
                  </a:lnTo>
                  <a:lnTo>
                    <a:pt x="226" y="2344"/>
                  </a:lnTo>
                  <a:lnTo>
                    <a:pt x="357" y="2550"/>
                  </a:lnTo>
                  <a:lnTo>
                    <a:pt x="526" y="2719"/>
                  </a:lnTo>
                  <a:lnTo>
                    <a:pt x="713" y="2869"/>
                  </a:lnTo>
                  <a:lnTo>
                    <a:pt x="919" y="2982"/>
                  </a:lnTo>
                  <a:lnTo>
                    <a:pt x="1013" y="2944"/>
                  </a:lnTo>
                  <a:lnTo>
                    <a:pt x="1107" y="2888"/>
                  </a:lnTo>
                  <a:lnTo>
                    <a:pt x="1182" y="2813"/>
                  </a:lnTo>
                  <a:lnTo>
                    <a:pt x="1257" y="2719"/>
                  </a:lnTo>
                  <a:lnTo>
                    <a:pt x="1350" y="2550"/>
                  </a:lnTo>
                  <a:lnTo>
                    <a:pt x="1425" y="2344"/>
                  </a:lnTo>
                  <a:lnTo>
                    <a:pt x="1482" y="2119"/>
                  </a:lnTo>
                  <a:lnTo>
                    <a:pt x="1519" y="1913"/>
                  </a:lnTo>
                  <a:lnTo>
                    <a:pt x="1557" y="1576"/>
                  </a:lnTo>
                  <a:lnTo>
                    <a:pt x="1557" y="1294"/>
                  </a:lnTo>
                  <a:lnTo>
                    <a:pt x="1557" y="1070"/>
                  </a:lnTo>
                  <a:lnTo>
                    <a:pt x="1538" y="826"/>
                  </a:lnTo>
                  <a:lnTo>
                    <a:pt x="1482" y="563"/>
                  </a:lnTo>
                  <a:lnTo>
                    <a:pt x="1444" y="451"/>
                  </a:lnTo>
                  <a:lnTo>
                    <a:pt x="1407" y="338"/>
                  </a:lnTo>
                  <a:lnTo>
                    <a:pt x="1350" y="226"/>
                  </a:lnTo>
                  <a:lnTo>
                    <a:pt x="1275" y="151"/>
                  </a:lnTo>
                  <a:lnTo>
                    <a:pt x="1200" y="57"/>
                  </a:lnTo>
                  <a:lnTo>
                    <a:pt x="1107"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179" name="Google Shape;3179;p47"/>
          <p:cNvGrpSpPr/>
          <p:nvPr/>
        </p:nvGrpSpPr>
        <p:grpSpPr>
          <a:xfrm>
            <a:off x="1432627" y="3634951"/>
            <a:ext cx="470719" cy="859220"/>
            <a:chOff x="6063075" y="2385075"/>
            <a:chExt cx="365125" cy="666475"/>
          </a:xfrm>
        </p:grpSpPr>
        <p:sp>
          <p:nvSpPr>
            <p:cNvPr id="3180" name="Google Shape;3180;p47"/>
            <p:cNvSpPr/>
            <p:nvPr/>
          </p:nvSpPr>
          <p:spPr>
            <a:xfrm>
              <a:off x="6063075" y="2470850"/>
              <a:ext cx="365125" cy="580700"/>
            </a:xfrm>
            <a:custGeom>
              <a:avLst/>
              <a:gdLst/>
              <a:ahLst/>
              <a:cxnLst/>
              <a:rect l="l" t="t" r="r" b="b"/>
              <a:pathLst>
                <a:path w="14605" h="23228" extrusionOk="0">
                  <a:moveTo>
                    <a:pt x="7405" y="13423"/>
                  </a:moveTo>
                  <a:lnTo>
                    <a:pt x="7574" y="13479"/>
                  </a:lnTo>
                  <a:lnTo>
                    <a:pt x="7780" y="13554"/>
                  </a:lnTo>
                  <a:lnTo>
                    <a:pt x="8005" y="13685"/>
                  </a:lnTo>
                  <a:lnTo>
                    <a:pt x="8230" y="13873"/>
                  </a:lnTo>
                  <a:lnTo>
                    <a:pt x="8437" y="14079"/>
                  </a:lnTo>
                  <a:lnTo>
                    <a:pt x="8530" y="14191"/>
                  </a:lnTo>
                  <a:lnTo>
                    <a:pt x="8605" y="14322"/>
                  </a:lnTo>
                  <a:lnTo>
                    <a:pt x="8680" y="14454"/>
                  </a:lnTo>
                  <a:lnTo>
                    <a:pt x="8736" y="14604"/>
                  </a:lnTo>
                  <a:lnTo>
                    <a:pt x="8774" y="14754"/>
                  </a:lnTo>
                  <a:lnTo>
                    <a:pt x="8793" y="14904"/>
                  </a:lnTo>
                  <a:lnTo>
                    <a:pt x="8793" y="15091"/>
                  </a:lnTo>
                  <a:lnTo>
                    <a:pt x="8793" y="15185"/>
                  </a:lnTo>
                  <a:lnTo>
                    <a:pt x="8718" y="15616"/>
                  </a:lnTo>
                  <a:lnTo>
                    <a:pt x="8662" y="15841"/>
                  </a:lnTo>
                  <a:lnTo>
                    <a:pt x="8587" y="16066"/>
                  </a:lnTo>
                  <a:lnTo>
                    <a:pt x="8512" y="16291"/>
                  </a:lnTo>
                  <a:lnTo>
                    <a:pt x="8418" y="16516"/>
                  </a:lnTo>
                  <a:lnTo>
                    <a:pt x="8324" y="16741"/>
                  </a:lnTo>
                  <a:lnTo>
                    <a:pt x="8212" y="16947"/>
                  </a:lnTo>
                  <a:lnTo>
                    <a:pt x="8080" y="17134"/>
                  </a:lnTo>
                  <a:lnTo>
                    <a:pt x="7930" y="17303"/>
                  </a:lnTo>
                  <a:lnTo>
                    <a:pt x="7780" y="17472"/>
                  </a:lnTo>
                  <a:lnTo>
                    <a:pt x="7630" y="17603"/>
                  </a:lnTo>
                  <a:lnTo>
                    <a:pt x="7462" y="17697"/>
                  </a:lnTo>
                  <a:lnTo>
                    <a:pt x="7274" y="17772"/>
                  </a:lnTo>
                  <a:lnTo>
                    <a:pt x="7068" y="17809"/>
                  </a:lnTo>
                  <a:lnTo>
                    <a:pt x="6862" y="17809"/>
                  </a:lnTo>
                  <a:lnTo>
                    <a:pt x="6618" y="17753"/>
                  </a:lnTo>
                  <a:lnTo>
                    <a:pt x="6393" y="17678"/>
                  </a:lnTo>
                  <a:lnTo>
                    <a:pt x="6187" y="17566"/>
                  </a:lnTo>
                  <a:lnTo>
                    <a:pt x="6000" y="17416"/>
                  </a:lnTo>
                  <a:lnTo>
                    <a:pt x="5887" y="17303"/>
                  </a:lnTo>
                  <a:lnTo>
                    <a:pt x="5775" y="17172"/>
                  </a:lnTo>
                  <a:lnTo>
                    <a:pt x="5681" y="17041"/>
                  </a:lnTo>
                  <a:lnTo>
                    <a:pt x="5606" y="16891"/>
                  </a:lnTo>
                  <a:lnTo>
                    <a:pt x="5512" y="16703"/>
                  </a:lnTo>
                  <a:lnTo>
                    <a:pt x="5512" y="16685"/>
                  </a:lnTo>
                  <a:lnTo>
                    <a:pt x="5475" y="16591"/>
                  </a:lnTo>
                  <a:lnTo>
                    <a:pt x="5400" y="16291"/>
                  </a:lnTo>
                  <a:lnTo>
                    <a:pt x="5343" y="16010"/>
                  </a:lnTo>
                  <a:lnTo>
                    <a:pt x="5306" y="15710"/>
                  </a:lnTo>
                  <a:lnTo>
                    <a:pt x="5325" y="15410"/>
                  </a:lnTo>
                  <a:lnTo>
                    <a:pt x="5325" y="15297"/>
                  </a:lnTo>
                  <a:lnTo>
                    <a:pt x="5343" y="15260"/>
                  </a:lnTo>
                  <a:lnTo>
                    <a:pt x="5381" y="15054"/>
                  </a:lnTo>
                  <a:lnTo>
                    <a:pt x="5418" y="14866"/>
                  </a:lnTo>
                  <a:lnTo>
                    <a:pt x="5493" y="14679"/>
                  </a:lnTo>
                  <a:lnTo>
                    <a:pt x="5587" y="14510"/>
                  </a:lnTo>
                  <a:lnTo>
                    <a:pt x="5681" y="14341"/>
                  </a:lnTo>
                  <a:lnTo>
                    <a:pt x="5793" y="14172"/>
                  </a:lnTo>
                  <a:lnTo>
                    <a:pt x="5925" y="14023"/>
                  </a:lnTo>
                  <a:lnTo>
                    <a:pt x="6056" y="13891"/>
                  </a:lnTo>
                  <a:lnTo>
                    <a:pt x="6206" y="13779"/>
                  </a:lnTo>
                  <a:lnTo>
                    <a:pt x="6356" y="13666"/>
                  </a:lnTo>
                  <a:lnTo>
                    <a:pt x="6524" y="13591"/>
                  </a:lnTo>
                  <a:lnTo>
                    <a:pt x="6693" y="13516"/>
                  </a:lnTo>
                  <a:lnTo>
                    <a:pt x="6862" y="13460"/>
                  </a:lnTo>
                  <a:lnTo>
                    <a:pt x="7031" y="13423"/>
                  </a:lnTo>
                  <a:close/>
                  <a:moveTo>
                    <a:pt x="8437" y="0"/>
                  </a:moveTo>
                  <a:lnTo>
                    <a:pt x="8062" y="19"/>
                  </a:lnTo>
                  <a:lnTo>
                    <a:pt x="7687" y="56"/>
                  </a:lnTo>
                  <a:lnTo>
                    <a:pt x="7256" y="150"/>
                  </a:lnTo>
                  <a:lnTo>
                    <a:pt x="6824" y="262"/>
                  </a:lnTo>
                  <a:lnTo>
                    <a:pt x="6374" y="431"/>
                  </a:lnTo>
                  <a:lnTo>
                    <a:pt x="5906" y="637"/>
                  </a:lnTo>
                  <a:lnTo>
                    <a:pt x="5437" y="900"/>
                  </a:lnTo>
                  <a:lnTo>
                    <a:pt x="4950" y="1200"/>
                  </a:lnTo>
                  <a:lnTo>
                    <a:pt x="4481" y="1556"/>
                  </a:lnTo>
                  <a:lnTo>
                    <a:pt x="4237" y="1762"/>
                  </a:lnTo>
                  <a:lnTo>
                    <a:pt x="3994" y="1968"/>
                  </a:lnTo>
                  <a:lnTo>
                    <a:pt x="3769" y="2193"/>
                  </a:lnTo>
                  <a:lnTo>
                    <a:pt x="3525" y="2418"/>
                  </a:lnTo>
                  <a:lnTo>
                    <a:pt x="3300" y="2681"/>
                  </a:lnTo>
                  <a:lnTo>
                    <a:pt x="3075" y="2943"/>
                  </a:lnTo>
                  <a:lnTo>
                    <a:pt x="2850" y="3224"/>
                  </a:lnTo>
                  <a:lnTo>
                    <a:pt x="2625" y="3524"/>
                  </a:lnTo>
                  <a:lnTo>
                    <a:pt x="2419" y="3843"/>
                  </a:lnTo>
                  <a:lnTo>
                    <a:pt x="2213" y="4162"/>
                  </a:lnTo>
                  <a:lnTo>
                    <a:pt x="2006" y="4518"/>
                  </a:lnTo>
                  <a:lnTo>
                    <a:pt x="1819" y="4874"/>
                  </a:lnTo>
                  <a:lnTo>
                    <a:pt x="1632" y="5212"/>
                  </a:lnTo>
                  <a:lnTo>
                    <a:pt x="1463" y="5568"/>
                  </a:lnTo>
                  <a:lnTo>
                    <a:pt x="1313" y="5943"/>
                  </a:lnTo>
                  <a:lnTo>
                    <a:pt x="1163" y="6336"/>
                  </a:lnTo>
                  <a:lnTo>
                    <a:pt x="1107" y="6486"/>
                  </a:lnTo>
                  <a:lnTo>
                    <a:pt x="882" y="7124"/>
                  </a:lnTo>
                  <a:lnTo>
                    <a:pt x="694" y="7817"/>
                  </a:lnTo>
                  <a:lnTo>
                    <a:pt x="507" y="8530"/>
                  </a:lnTo>
                  <a:lnTo>
                    <a:pt x="357" y="9298"/>
                  </a:lnTo>
                  <a:lnTo>
                    <a:pt x="244" y="9954"/>
                  </a:lnTo>
                  <a:lnTo>
                    <a:pt x="151" y="10648"/>
                  </a:lnTo>
                  <a:lnTo>
                    <a:pt x="94" y="11154"/>
                  </a:lnTo>
                  <a:lnTo>
                    <a:pt x="57" y="11642"/>
                  </a:lnTo>
                  <a:lnTo>
                    <a:pt x="19" y="12410"/>
                  </a:lnTo>
                  <a:lnTo>
                    <a:pt x="1" y="13291"/>
                  </a:lnTo>
                  <a:lnTo>
                    <a:pt x="38" y="14116"/>
                  </a:lnTo>
                  <a:lnTo>
                    <a:pt x="57" y="14322"/>
                  </a:lnTo>
                  <a:lnTo>
                    <a:pt x="38" y="14322"/>
                  </a:lnTo>
                  <a:lnTo>
                    <a:pt x="76" y="14697"/>
                  </a:lnTo>
                  <a:lnTo>
                    <a:pt x="132" y="15260"/>
                  </a:lnTo>
                  <a:lnTo>
                    <a:pt x="207" y="15803"/>
                  </a:lnTo>
                  <a:lnTo>
                    <a:pt x="338" y="16478"/>
                  </a:lnTo>
                  <a:lnTo>
                    <a:pt x="488" y="17116"/>
                  </a:lnTo>
                  <a:lnTo>
                    <a:pt x="657" y="17678"/>
                  </a:lnTo>
                  <a:lnTo>
                    <a:pt x="844" y="18222"/>
                  </a:lnTo>
                  <a:lnTo>
                    <a:pt x="1088" y="18803"/>
                  </a:lnTo>
                  <a:lnTo>
                    <a:pt x="1350" y="19365"/>
                  </a:lnTo>
                  <a:lnTo>
                    <a:pt x="1519" y="19684"/>
                  </a:lnTo>
                  <a:lnTo>
                    <a:pt x="1707" y="20003"/>
                  </a:lnTo>
                  <a:lnTo>
                    <a:pt x="1913" y="20303"/>
                  </a:lnTo>
                  <a:lnTo>
                    <a:pt x="2100" y="20584"/>
                  </a:lnTo>
                  <a:lnTo>
                    <a:pt x="2288" y="20809"/>
                  </a:lnTo>
                  <a:lnTo>
                    <a:pt x="2456" y="21015"/>
                  </a:lnTo>
                  <a:lnTo>
                    <a:pt x="2700" y="21296"/>
                  </a:lnTo>
                  <a:lnTo>
                    <a:pt x="2963" y="21559"/>
                  </a:lnTo>
                  <a:lnTo>
                    <a:pt x="3225" y="21802"/>
                  </a:lnTo>
                  <a:lnTo>
                    <a:pt x="3487" y="22027"/>
                  </a:lnTo>
                  <a:lnTo>
                    <a:pt x="3750" y="22215"/>
                  </a:lnTo>
                  <a:lnTo>
                    <a:pt x="3994" y="22384"/>
                  </a:lnTo>
                  <a:lnTo>
                    <a:pt x="4256" y="22533"/>
                  </a:lnTo>
                  <a:lnTo>
                    <a:pt x="4500" y="22683"/>
                  </a:lnTo>
                  <a:lnTo>
                    <a:pt x="4743" y="22796"/>
                  </a:lnTo>
                  <a:lnTo>
                    <a:pt x="4987" y="22890"/>
                  </a:lnTo>
                  <a:lnTo>
                    <a:pt x="5231" y="22965"/>
                  </a:lnTo>
                  <a:lnTo>
                    <a:pt x="5456" y="23040"/>
                  </a:lnTo>
                  <a:lnTo>
                    <a:pt x="5550" y="23058"/>
                  </a:lnTo>
                  <a:lnTo>
                    <a:pt x="5868" y="23115"/>
                  </a:lnTo>
                  <a:lnTo>
                    <a:pt x="6074" y="23133"/>
                  </a:lnTo>
                  <a:lnTo>
                    <a:pt x="6656" y="23190"/>
                  </a:lnTo>
                  <a:lnTo>
                    <a:pt x="7293" y="23227"/>
                  </a:lnTo>
                  <a:lnTo>
                    <a:pt x="7968" y="23227"/>
                  </a:lnTo>
                  <a:lnTo>
                    <a:pt x="8324" y="23208"/>
                  </a:lnTo>
                  <a:lnTo>
                    <a:pt x="8662" y="23190"/>
                  </a:lnTo>
                  <a:lnTo>
                    <a:pt x="9036" y="23133"/>
                  </a:lnTo>
                  <a:lnTo>
                    <a:pt x="9393" y="23058"/>
                  </a:lnTo>
                  <a:lnTo>
                    <a:pt x="9749" y="22965"/>
                  </a:lnTo>
                  <a:lnTo>
                    <a:pt x="10105" y="22852"/>
                  </a:lnTo>
                  <a:lnTo>
                    <a:pt x="10124" y="22852"/>
                  </a:lnTo>
                  <a:lnTo>
                    <a:pt x="10405" y="22758"/>
                  </a:lnTo>
                  <a:lnTo>
                    <a:pt x="10686" y="22627"/>
                  </a:lnTo>
                  <a:lnTo>
                    <a:pt x="10949" y="22496"/>
                  </a:lnTo>
                  <a:lnTo>
                    <a:pt x="11211" y="22327"/>
                  </a:lnTo>
                  <a:lnTo>
                    <a:pt x="11473" y="22159"/>
                  </a:lnTo>
                  <a:lnTo>
                    <a:pt x="11736" y="21971"/>
                  </a:lnTo>
                  <a:lnTo>
                    <a:pt x="11980" y="21765"/>
                  </a:lnTo>
                  <a:lnTo>
                    <a:pt x="12223" y="21521"/>
                  </a:lnTo>
                  <a:lnTo>
                    <a:pt x="12467" y="21259"/>
                  </a:lnTo>
                  <a:lnTo>
                    <a:pt x="12692" y="20996"/>
                  </a:lnTo>
                  <a:lnTo>
                    <a:pt x="12711" y="20978"/>
                  </a:lnTo>
                  <a:lnTo>
                    <a:pt x="12879" y="20734"/>
                  </a:lnTo>
                  <a:lnTo>
                    <a:pt x="13104" y="20378"/>
                  </a:lnTo>
                  <a:lnTo>
                    <a:pt x="13329" y="19984"/>
                  </a:lnTo>
                  <a:lnTo>
                    <a:pt x="13536" y="19534"/>
                  </a:lnTo>
                  <a:lnTo>
                    <a:pt x="13723" y="19084"/>
                  </a:lnTo>
                  <a:lnTo>
                    <a:pt x="13948" y="18465"/>
                  </a:lnTo>
                  <a:lnTo>
                    <a:pt x="14117" y="17791"/>
                  </a:lnTo>
                  <a:lnTo>
                    <a:pt x="14229" y="17359"/>
                  </a:lnTo>
                  <a:lnTo>
                    <a:pt x="14304" y="16928"/>
                  </a:lnTo>
                  <a:lnTo>
                    <a:pt x="14379" y="16460"/>
                  </a:lnTo>
                  <a:lnTo>
                    <a:pt x="14435" y="15972"/>
                  </a:lnTo>
                  <a:lnTo>
                    <a:pt x="14473" y="15653"/>
                  </a:lnTo>
                  <a:lnTo>
                    <a:pt x="14473" y="15354"/>
                  </a:lnTo>
                  <a:lnTo>
                    <a:pt x="14473" y="15054"/>
                  </a:lnTo>
                  <a:lnTo>
                    <a:pt x="14435" y="14772"/>
                  </a:lnTo>
                  <a:lnTo>
                    <a:pt x="14398" y="14472"/>
                  </a:lnTo>
                  <a:lnTo>
                    <a:pt x="14323" y="14172"/>
                  </a:lnTo>
                  <a:lnTo>
                    <a:pt x="14248" y="13910"/>
                  </a:lnTo>
                  <a:lnTo>
                    <a:pt x="14136" y="13629"/>
                  </a:lnTo>
                  <a:lnTo>
                    <a:pt x="14117" y="13554"/>
                  </a:lnTo>
                  <a:lnTo>
                    <a:pt x="13986" y="13291"/>
                  </a:lnTo>
                  <a:lnTo>
                    <a:pt x="13854" y="13048"/>
                  </a:lnTo>
                  <a:lnTo>
                    <a:pt x="13704" y="12804"/>
                  </a:lnTo>
                  <a:lnTo>
                    <a:pt x="13536" y="12579"/>
                  </a:lnTo>
                  <a:lnTo>
                    <a:pt x="13367" y="12354"/>
                  </a:lnTo>
                  <a:lnTo>
                    <a:pt x="13179" y="12148"/>
                  </a:lnTo>
                  <a:lnTo>
                    <a:pt x="12879" y="11848"/>
                  </a:lnTo>
                  <a:lnTo>
                    <a:pt x="12542" y="11567"/>
                  </a:lnTo>
                  <a:lnTo>
                    <a:pt x="12223" y="11342"/>
                  </a:lnTo>
                  <a:lnTo>
                    <a:pt x="11886" y="11136"/>
                  </a:lnTo>
                  <a:lnTo>
                    <a:pt x="11548" y="10948"/>
                  </a:lnTo>
                  <a:lnTo>
                    <a:pt x="11192" y="10779"/>
                  </a:lnTo>
                  <a:lnTo>
                    <a:pt x="10742" y="10592"/>
                  </a:lnTo>
                  <a:lnTo>
                    <a:pt x="10274" y="10461"/>
                  </a:lnTo>
                  <a:lnTo>
                    <a:pt x="9824" y="10348"/>
                  </a:lnTo>
                  <a:lnTo>
                    <a:pt x="9355" y="10273"/>
                  </a:lnTo>
                  <a:lnTo>
                    <a:pt x="9149" y="10254"/>
                  </a:lnTo>
                  <a:lnTo>
                    <a:pt x="8699" y="10236"/>
                  </a:lnTo>
                  <a:lnTo>
                    <a:pt x="8287" y="10254"/>
                  </a:lnTo>
                  <a:lnTo>
                    <a:pt x="7893" y="10292"/>
                  </a:lnTo>
                  <a:lnTo>
                    <a:pt x="7537" y="10367"/>
                  </a:lnTo>
                  <a:lnTo>
                    <a:pt x="7199" y="10442"/>
                  </a:lnTo>
                  <a:lnTo>
                    <a:pt x="6899" y="10554"/>
                  </a:lnTo>
                  <a:lnTo>
                    <a:pt x="6618" y="10667"/>
                  </a:lnTo>
                  <a:lnTo>
                    <a:pt x="6356" y="10798"/>
                  </a:lnTo>
                  <a:lnTo>
                    <a:pt x="6093" y="10929"/>
                  </a:lnTo>
                  <a:lnTo>
                    <a:pt x="5831" y="11098"/>
                  </a:lnTo>
                  <a:lnTo>
                    <a:pt x="5587" y="11304"/>
                  </a:lnTo>
                  <a:lnTo>
                    <a:pt x="5381" y="11510"/>
                  </a:lnTo>
                  <a:lnTo>
                    <a:pt x="5437" y="11079"/>
                  </a:lnTo>
                  <a:lnTo>
                    <a:pt x="5512" y="10573"/>
                  </a:lnTo>
                  <a:lnTo>
                    <a:pt x="5606" y="10104"/>
                  </a:lnTo>
                  <a:lnTo>
                    <a:pt x="5700" y="9655"/>
                  </a:lnTo>
                  <a:lnTo>
                    <a:pt x="5812" y="9223"/>
                  </a:lnTo>
                  <a:lnTo>
                    <a:pt x="5887" y="8923"/>
                  </a:lnTo>
                  <a:lnTo>
                    <a:pt x="5981" y="8642"/>
                  </a:lnTo>
                  <a:lnTo>
                    <a:pt x="6131" y="8305"/>
                  </a:lnTo>
                  <a:lnTo>
                    <a:pt x="6281" y="8005"/>
                  </a:lnTo>
                  <a:lnTo>
                    <a:pt x="6449" y="7724"/>
                  </a:lnTo>
                  <a:lnTo>
                    <a:pt x="6637" y="7480"/>
                  </a:lnTo>
                  <a:lnTo>
                    <a:pt x="6749" y="7386"/>
                  </a:lnTo>
                  <a:lnTo>
                    <a:pt x="6843" y="7292"/>
                  </a:lnTo>
                  <a:lnTo>
                    <a:pt x="6956" y="7217"/>
                  </a:lnTo>
                  <a:lnTo>
                    <a:pt x="7087" y="7142"/>
                  </a:lnTo>
                  <a:lnTo>
                    <a:pt x="7199" y="7105"/>
                  </a:lnTo>
                  <a:lnTo>
                    <a:pt x="7331" y="7068"/>
                  </a:lnTo>
                  <a:lnTo>
                    <a:pt x="7593" y="7068"/>
                  </a:lnTo>
                  <a:lnTo>
                    <a:pt x="7855" y="7105"/>
                  </a:lnTo>
                  <a:lnTo>
                    <a:pt x="8099" y="7161"/>
                  </a:lnTo>
                  <a:lnTo>
                    <a:pt x="8305" y="7217"/>
                  </a:lnTo>
                  <a:lnTo>
                    <a:pt x="8493" y="7292"/>
                  </a:lnTo>
                  <a:lnTo>
                    <a:pt x="8718" y="7442"/>
                  </a:lnTo>
                  <a:lnTo>
                    <a:pt x="8886" y="7574"/>
                  </a:lnTo>
                  <a:lnTo>
                    <a:pt x="9018" y="7705"/>
                  </a:lnTo>
                  <a:lnTo>
                    <a:pt x="9111" y="7855"/>
                  </a:lnTo>
                  <a:lnTo>
                    <a:pt x="9168" y="7986"/>
                  </a:lnTo>
                  <a:lnTo>
                    <a:pt x="9261" y="8249"/>
                  </a:lnTo>
                  <a:lnTo>
                    <a:pt x="9318" y="8455"/>
                  </a:lnTo>
                  <a:lnTo>
                    <a:pt x="9336" y="8455"/>
                  </a:lnTo>
                  <a:lnTo>
                    <a:pt x="9336" y="8492"/>
                  </a:lnTo>
                  <a:lnTo>
                    <a:pt x="9336" y="8567"/>
                  </a:lnTo>
                  <a:lnTo>
                    <a:pt x="9336" y="8661"/>
                  </a:lnTo>
                  <a:lnTo>
                    <a:pt x="9374" y="8755"/>
                  </a:lnTo>
                  <a:lnTo>
                    <a:pt x="9393" y="8848"/>
                  </a:lnTo>
                  <a:lnTo>
                    <a:pt x="9449" y="8923"/>
                  </a:lnTo>
                  <a:lnTo>
                    <a:pt x="9524" y="8998"/>
                  </a:lnTo>
                  <a:lnTo>
                    <a:pt x="9618" y="9036"/>
                  </a:lnTo>
                  <a:lnTo>
                    <a:pt x="9711" y="9073"/>
                  </a:lnTo>
                  <a:lnTo>
                    <a:pt x="9936" y="9073"/>
                  </a:lnTo>
                  <a:lnTo>
                    <a:pt x="10049" y="9036"/>
                  </a:lnTo>
                  <a:lnTo>
                    <a:pt x="10180" y="8998"/>
                  </a:lnTo>
                  <a:lnTo>
                    <a:pt x="11848" y="8061"/>
                  </a:lnTo>
                  <a:lnTo>
                    <a:pt x="12917" y="7480"/>
                  </a:lnTo>
                  <a:lnTo>
                    <a:pt x="13348" y="7255"/>
                  </a:lnTo>
                  <a:lnTo>
                    <a:pt x="13648" y="7124"/>
                  </a:lnTo>
                  <a:lnTo>
                    <a:pt x="13686" y="7105"/>
                  </a:lnTo>
                  <a:lnTo>
                    <a:pt x="13779" y="7068"/>
                  </a:lnTo>
                  <a:lnTo>
                    <a:pt x="13911" y="7011"/>
                  </a:lnTo>
                  <a:lnTo>
                    <a:pt x="14042" y="6955"/>
                  </a:lnTo>
                  <a:lnTo>
                    <a:pt x="14173" y="6880"/>
                  </a:lnTo>
                  <a:lnTo>
                    <a:pt x="14285" y="6805"/>
                  </a:lnTo>
                  <a:lnTo>
                    <a:pt x="14398" y="6693"/>
                  </a:lnTo>
                  <a:lnTo>
                    <a:pt x="14492" y="6580"/>
                  </a:lnTo>
                  <a:lnTo>
                    <a:pt x="14548" y="6468"/>
                  </a:lnTo>
                  <a:lnTo>
                    <a:pt x="14604" y="6318"/>
                  </a:lnTo>
                  <a:lnTo>
                    <a:pt x="14604" y="6261"/>
                  </a:lnTo>
                  <a:lnTo>
                    <a:pt x="14604" y="6149"/>
                  </a:lnTo>
                  <a:lnTo>
                    <a:pt x="14585" y="6036"/>
                  </a:lnTo>
                  <a:lnTo>
                    <a:pt x="14529" y="5793"/>
                  </a:lnTo>
                  <a:lnTo>
                    <a:pt x="14417" y="5455"/>
                  </a:lnTo>
                  <a:lnTo>
                    <a:pt x="14323" y="5155"/>
                  </a:lnTo>
                  <a:lnTo>
                    <a:pt x="14192" y="4818"/>
                  </a:lnTo>
                  <a:lnTo>
                    <a:pt x="13967" y="4312"/>
                  </a:lnTo>
                  <a:lnTo>
                    <a:pt x="13704" y="3768"/>
                  </a:lnTo>
                  <a:lnTo>
                    <a:pt x="13404" y="3262"/>
                  </a:lnTo>
                  <a:lnTo>
                    <a:pt x="13067" y="2737"/>
                  </a:lnTo>
                  <a:lnTo>
                    <a:pt x="12786" y="2362"/>
                  </a:lnTo>
                  <a:lnTo>
                    <a:pt x="12467" y="1987"/>
                  </a:lnTo>
                  <a:lnTo>
                    <a:pt x="12130" y="1631"/>
                  </a:lnTo>
                  <a:lnTo>
                    <a:pt x="11736" y="1294"/>
                  </a:lnTo>
                  <a:lnTo>
                    <a:pt x="11455" y="1087"/>
                  </a:lnTo>
                  <a:lnTo>
                    <a:pt x="11174" y="881"/>
                  </a:lnTo>
                  <a:lnTo>
                    <a:pt x="10855" y="694"/>
                  </a:lnTo>
                  <a:lnTo>
                    <a:pt x="10517" y="525"/>
                  </a:lnTo>
                  <a:lnTo>
                    <a:pt x="10105" y="356"/>
                  </a:lnTo>
                  <a:lnTo>
                    <a:pt x="9693" y="206"/>
                  </a:lnTo>
                  <a:lnTo>
                    <a:pt x="9243" y="94"/>
                  </a:lnTo>
                  <a:lnTo>
                    <a:pt x="8755" y="19"/>
                  </a:lnTo>
                  <a:lnTo>
                    <a:pt x="8437"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81" name="Google Shape;3181;p47"/>
            <p:cNvSpPr/>
            <p:nvPr/>
          </p:nvSpPr>
          <p:spPr>
            <a:xfrm>
              <a:off x="6092125" y="2539275"/>
              <a:ext cx="313575" cy="107350"/>
            </a:xfrm>
            <a:custGeom>
              <a:avLst/>
              <a:gdLst/>
              <a:ahLst/>
              <a:cxnLst/>
              <a:rect l="l" t="t" r="r" b="b"/>
              <a:pathLst>
                <a:path w="12543" h="4294" extrusionOk="0">
                  <a:moveTo>
                    <a:pt x="11905" y="0"/>
                  </a:moveTo>
                  <a:lnTo>
                    <a:pt x="5644" y="2212"/>
                  </a:lnTo>
                  <a:lnTo>
                    <a:pt x="6768" y="19"/>
                  </a:lnTo>
                  <a:lnTo>
                    <a:pt x="6768" y="19"/>
                  </a:lnTo>
                  <a:lnTo>
                    <a:pt x="657" y="2137"/>
                  </a:lnTo>
                  <a:lnTo>
                    <a:pt x="470" y="2475"/>
                  </a:lnTo>
                  <a:lnTo>
                    <a:pt x="301" y="2831"/>
                  </a:lnTo>
                  <a:lnTo>
                    <a:pt x="151" y="3206"/>
                  </a:lnTo>
                  <a:lnTo>
                    <a:pt x="1" y="3599"/>
                  </a:lnTo>
                  <a:lnTo>
                    <a:pt x="4406" y="2062"/>
                  </a:lnTo>
                  <a:lnTo>
                    <a:pt x="3263" y="4293"/>
                  </a:lnTo>
                  <a:lnTo>
                    <a:pt x="3263" y="4293"/>
                  </a:lnTo>
                  <a:lnTo>
                    <a:pt x="12542" y="1031"/>
                  </a:lnTo>
                  <a:lnTo>
                    <a:pt x="12242" y="525"/>
                  </a:lnTo>
                  <a:lnTo>
                    <a:pt x="11905"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82" name="Google Shape;3182;p47"/>
            <p:cNvSpPr/>
            <p:nvPr/>
          </p:nvSpPr>
          <p:spPr>
            <a:xfrm>
              <a:off x="6281000" y="2607225"/>
              <a:ext cx="147200" cy="75000"/>
            </a:xfrm>
            <a:custGeom>
              <a:avLst/>
              <a:gdLst/>
              <a:ahLst/>
              <a:cxnLst/>
              <a:rect l="l" t="t" r="r" b="b"/>
              <a:pathLst>
                <a:path w="5888" h="3000" extrusionOk="0">
                  <a:moveTo>
                    <a:pt x="5700" y="0"/>
                  </a:moveTo>
                  <a:lnTo>
                    <a:pt x="1" y="1987"/>
                  </a:lnTo>
                  <a:lnTo>
                    <a:pt x="169" y="2119"/>
                  </a:lnTo>
                  <a:lnTo>
                    <a:pt x="301" y="2250"/>
                  </a:lnTo>
                  <a:lnTo>
                    <a:pt x="394" y="2400"/>
                  </a:lnTo>
                  <a:lnTo>
                    <a:pt x="451" y="2531"/>
                  </a:lnTo>
                  <a:lnTo>
                    <a:pt x="544" y="2794"/>
                  </a:lnTo>
                  <a:lnTo>
                    <a:pt x="601" y="3000"/>
                  </a:lnTo>
                  <a:lnTo>
                    <a:pt x="619" y="3000"/>
                  </a:lnTo>
                  <a:lnTo>
                    <a:pt x="5156" y="1425"/>
                  </a:lnTo>
                  <a:lnTo>
                    <a:pt x="5062" y="1613"/>
                  </a:lnTo>
                  <a:lnTo>
                    <a:pt x="5194" y="1556"/>
                  </a:lnTo>
                  <a:lnTo>
                    <a:pt x="5325" y="1500"/>
                  </a:lnTo>
                  <a:lnTo>
                    <a:pt x="5456" y="1425"/>
                  </a:lnTo>
                  <a:lnTo>
                    <a:pt x="5568" y="1350"/>
                  </a:lnTo>
                  <a:lnTo>
                    <a:pt x="5681" y="1238"/>
                  </a:lnTo>
                  <a:lnTo>
                    <a:pt x="5775" y="1125"/>
                  </a:lnTo>
                  <a:lnTo>
                    <a:pt x="5831" y="1013"/>
                  </a:lnTo>
                  <a:lnTo>
                    <a:pt x="5887" y="863"/>
                  </a:lnTo>
                  <a:lnTo>
                    <a:pt x="5887" y="806"/>
                  </a:lnTo>
                  <a:lnTo>
                    <a:pt x="5887" y="694"/>
                  </a:lnTo>
                  <a:lnTo>
                    <a:pt x="5868" y="581"/>
                  </a:lnTo>
                  <a:lnTo>
                    <a:pt x="5812" y="338"/>
                  </a:lnTo>
                  <a:lnTo>
                    <a:pt x="5700"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83" name="Google Shape;3183;p47"/>
            <p:cNvSpPr/>
            <p:nvPr/>
          </p:nvSpPr>
          <p:spPr>
            <a:xfrm>
              <a:off x="6063075" y="2727200"/>
              <a:ext cx="279825" cy="111100"/>
            </a:xfrm>
            <a:custGeom>
              <a:avLst/>
              <a:gdLst/>
              <a:ahLst/>
              <a:cxnLst/>
              <a:rect l="l" t="t" r="r" b="b"/>
              <a:pathLst>
                <a:path w="11193" h="4444" extrusionOk="0">
                  <a:moveTo>
                    <a:pt x="9149" y="0"/>
                  </a:moveTo>
                  <a:lnTo>
                    <a:pt x="1200" y="2812"/>
                  </a:lnTo>
                  <a:lnTo>
                    <a:pt x="2344" y="600"/>
                  </a:lnTo>
                  <a:lnTo>
                    <a:pt x="57" y="1388"/>
                  </a:lnTo>
                  <a:lnTo>
                    <a:pt x="19" y="2156"/>
                  </a:lnTo>
                  <a:lnTo>
                    <a:pt x="1" y="3037"/>
                  </a:lnTo>
                  <a:lnTo>
                    <a:pt x="38" y="3862"/>
                  </a:lnTo>
                  <a:lnTo>
                    <a:pt x="57" y="4068"/>
                  </a:lnTo>
                  <a:lnTo>
                    <a:pt x="38" y="4068"/>
                  </a:lnTo>
                  <a:lnTo>
                    <a:pt x="76" y="4443"/>
                  </a:lnTo>
                  <a:lnTo>
                    <a:pt x="11192" y="525"/>
                  </a:lnTo>
                  <a:lnTo>
                    <a:pt x="10742" y="338"/>
                  </a:lnTo>
                  <a:lnTo>
                    <a:pt x="10274" y="207"/>
                  </a:lnTo>
                  <a:lnTo>
                    <a:pt x="9824" y="94"/>
                  </a:lnTo>
                  <a:lnTo>
                    <a:pt x="9355" y="19"/>
                  </a:lnTo>
                  <a:lnTo>
                    <a:pt x="9149"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84" name="Google Shape;3184;p47"/>
            <p:cNvSpPr/>
            <p:nvPr/>
          </p:nvSpPr>
          <p:spPr>
            <a:xfrm>
              <a:off x="6124475" y="2938575"/>
              <a:ext cx="281700" cy="110625"/>
            </a:xfrm>
            <a:custGeom>
              <a:avLst/>
              <a:gdLst/>
              <a:ahLst/>
              <a:cxnLst/>
              <a:rect l="l" t="t" r="r" b="b"/>
              <a:pathLst>
                <a:path w="11268" h="4425" extrusionOk="0">
                  <a:moveTo>
                    <a:pt x="6655" y="0"/>
                  </a:moveTo>
                  <a:lnTo>
                    <a:pt x="0" y="2306"/>
                  </a:lnTo>
                  <a:lnTo>
                    <a:pt x="244" y="2587"/>
                  </a:lnTo>
                  <a:lnTo>
                    <a:pt x="507" y="2850"/>
                  </a:lnTo>
                  <a:lnTo>
                    <a:pt x="769" y="3093"/>
                  </a:lnTo>
                  <a:lnTo>
                    <a:pt x="1031" y="3318"/>
                  </a:lnTo>
                  <a:lnTo>
                    <a:pt x="4068" y="2269"/>
                  </a:lnTo>
                  <a:lnTo>
                    <a:pt x="3000" y="4331"/>
                  </a:lnTo>
                  <a:lnTo>
                    <a:pt x="3094" y="4349"/>
                  </a:lnTo>
                  <a:lnTo>
                    <a:pt x="3412" y="4406"/>
                  </a:lnTo>
                  <a:lnTo>
                    <a:pt x="3618" y="4424"/>
                  </a:lnTo>
                  <a:lnTo>
                    <a:pt x="10423" y="2025"/>
                  </a:lnTo>
                  <a:lnTo>
                    <a:pt x="10648" y="1669"/>
                  </a:lnTo>
                  <a:lnTo>
                    <a:pt x="10873" y="1275"/>
                  </a:lnTo>
                  <a:lnTo>
                    <a:pt x="11080" y="825"/>
                  </a:lnTo>
                  <a:lnTo>
                    <a:pt x="11267" y="375"/>
                  </a:lnTo>
                  <a:lnTo>
                    <a:pt x="5418" y="2437"/>
                  </a:lnTo>
                  <a:lnTo>
                    <a:pt x="6655"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85" name="Google Shape;3185;p47"/>
            <p:cNvSpPr/>
            <p:nvPr/>
          </p:nvSpPr>
          <p:spPr>
            <a:xfrm>
              <a:off x="6075275" y="2856075"/>
              <a:ext cx="124675" cy="70325"/>
            </a:xfrm>
            <a:custGeom>
              <a:avLst/>
              <a:gdLst/>
              <a:ahLst/>
              <a:cxnLst/>
              <a:rect l="l" t="t" r="r" b="b"/>
              <a:pathLst>
                <a:path w="4987" h="2813" extrusionOk="0">
                  <a:moveTo>
                    <a:pt x="4837" y="1"/>
                  </a:moveTo>
                  <a:lnTo>
                    <a:pt x="0" y="1707"/>
                  </a:lnTo>
                  <a:lnTo>
                    <a:pt x="169" y="2269"/>
                  </a:lnTo>
                  <a:lnTo>
                    <a:pt x="356" y="2813"/>
                  </a:lnTo>
                  <a:lnTo>
                    <a:pt x="4987" y="1182"/>
                  </a:lnTo>
                  <a:lnTo>
                    <a:pt x="4912" y="882"/>
                  </a:lnTo>
                  <a:lnTo>
                    <a:pt x="4855" y="601"/>
                  </a:lnTo>
                  <a:lnTo>
                    <a:pt x="4818" y="301"/>
                  </a:lnTo>
                  <a:lnTo>
                    <a:pt x="4837"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86" name="Google Shape;3186;p47"/>
            <p:cNvSpPr/>
            <p:nvPr/>
          </p:nvSpPr>
          <p:spPr>
            <a:xfrm>
              <a:off x="6268825" y="2774525"/>
              <a:ext cx="155150" cy="90025"/>
            </a:xfrm>
            <a:custGeom>
              <a:avLst/>
              <a:gdLst/>
              <a:ahLst/>
              <a:cxnLst/>
              <a:rect l="l" t="t" r="r" b="b"/>
              <a:pathLst>
                <a:path w="6206" h="3601" extrusionOk="0">
                  <a:moveTo>
                    <a:pt x="4949" y="1"/>
                  </a:moveTo>
                  <a:lnTo>
                    <a:pt x="0" y="1726"/>
                  </a:lnTo>
                  <a:lnTo>
                    <a:pt x="207" y="1932"/>
                  </a:lnTo>
                  <a:lnTo>
                    <a:pt x="300" y="2044"/>
                  </a:lnTo>
                  <a:lnTo>
                    <a:pt x="375" y="2175"/>
                  </a:lnTo>
                  <a:lnTo>
                    <a:pt x="450" y="2307"/>
                  </a:lnTo>
                  <a:lnTo>
                    <a:pt x="506" y="2457"/>
                  </a:lnTo>
                  <a:lnTo>
                    <a:pt x="544" y="2607"/>
                  </a:lnTo>
                  <a:lnTo>
                    <a:pt x="563" y="2757"/>
                  </a:lnTo>
                  <a:lnTo>
                    <a:pt x="4593" y="1369"/>
                  </a:lnTo>
                  <a:lnTo>
                    <a:pt x="3450" y="3600"/>
                  </a:lnTo>
                  <a:lnTo>
                    <a:pt x="6205" y="2625"/>
                  </a:lnTo>
                  <a:lnTo>
                    <a:pt x="6168" y="2325"/>
                  </a:lnTo>
                  <a:lnTo>
                    <a:pt x="6093" y="2025"/>
                  </a:lnTo>
                  <a:lnTo>
                    <a:pt x="6018" y="1763"/>
                  </a:lnTo>
                  <a:lnTo>
                    <a:pt x="5906" y="1482"/>
                  </a:lnTo>
                  <a:lnTo>
                    <a:pt x="5831" y="1519"/>
                  </a:lnTo>
                  <a:lnTo>
                    <a:pt x="5831" y="1519"/>
                  </a:lnTo>
                  <a:lnTo>
                    <a:pt x="5887" y="1407"/>
                  </a:lnTo>
                  <a:lnTo>
                    <a:pt x="5756" y="1144"/>
                  </a:lnTo>
                  <a:lnTo>
                    <a:pt x="5624" y="901"/>
                  </a:lnTo>
                  <a:lnTo>
                    <a:pt x="5474" y="657"/>
                  </a:lnTo>
                  <a:lnTo>
                    <a:pt x="5306" y="432"/>
                  </a:lnTo>
                  <a:lnTo>
                    <a:pt x="5137" y="207"/>
                  </a:lnTo>
                  <a:lnTo>
                    <a:pt x="4949"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87" name="Google Shape;3187;p47"/>
            <p:cNvSpPr/>
            <p:nvPr/>
          </p:nvSpPr>
          <p:spPr>
            <a:xfrm>
              <a:off x="6296000" y="2385075"/>
              <a:ext cx="117200" cy="117200"/>
            </a:xfrm>
            <a:custGeom>
              <a:avLst/>
              <a:gdLst/>
              <a:ahLst/>
              <a:cxnLst/>
              <a:rect l="l" t="t" r="r" b="b"/>
              <a:pathLst>
                <a:path w="4688" h="4688" extrusionOk="0">
                  <a:moveTo>
                    <a:pt x="2419" y="0"/>
                  </a:moveTo>
                  <a:lnTo>
                    <a:pt x="2194" y="19"/>
                  </a:lnTo>
                  <a:lnTo>
                    <a:pt x="1969" y="38"/>
                  </a:lnTo>
                  <a:lnTo>
                    <a:pt x="1744" y="94"/>
                  </a:lnTo>
                  <a:lnTo>
                    <a:pt x="1519" y="150"/>
                  </a:lnTo>
                  <a:lnTo>
                    <a:pt x="1313" y="244"/>
                  </a:lnTo>
                  <a:lnTo>
                    <a:pt x="1107" y="357"/>
                  </a:lnTo>
                  <a:lnTo>
                    <a:pt x="919" y="507"/>
                  </a:lnTo>
                  <a:lnTo>
                    <a:pt x="732" y="657"/>
                  </a:lnTo>
                  <a:lnTo>
                    <a:pt x="563" y="825"/>
                  </a:lnTo>
                  <a:lnTo>
                    <a:pt x="432" y="1013"/>
                  </a:lnTo>
                  <a:lnTo>
                    <a:pt x="301" y="1200"/>
                  </a:lnTo>
                  <a:lnTo>
                    <a:pt x="207" y="1406"/>
                  </a:lnTo>
                  <a:lnTo>
                    <a:pt x="132" y="1613"/>
                  </a:lnTo>
                  <a:lnTo>
                    <a:pt x="57" y="1838"/>
                  </a:lnTo>
                  <a:lnTo>
                    <a:pt x="19" y="2063"/>
                  </a:lnTo>
                  <a:lnTo>
                    <a:pt x="1" y="2287"/>
                  </a:lnTo>
                  <a:lnTo>
                    <a:pt x="19" y="2512"/>
                  </a:lnTo>
                  <a:lnTo>
                    <a:pt x="38" y="2737"/>
                  </a:lnTo>
                  <a:lnTo>
                    <a:pt x="94" y="2962"/>
                  </a:lnTo>
                  <a:lnTo>
                    <a:pt x="151" y="3169"/>
                  </a:lnTo>
                  <a:lnTo>
                    <a:pt x="244" y="3394"/>
                  </a:lnTo>
                  <a:lnTo>
                    <a:pt x="357" y="3600"/>
                  </a:lnTo>
                  <a:lnTo>
                    <a:pt x="507" y="3787"/>
                  </a:lnTo>
                  <a:lnTo>
                    <a:pt x="657" y="3975"/>
                  </a:lnTo>
                  <a:lnTo>
                    <a:pt x="825" y="4125"/>
                  </a:lnTo>
                  <a:lnTo>
                    <a:pt x="1013" y="4275"/>
                  </a:lnTo>
                  <a:lnTo>
                    <a:pt x="1200" y="4387"/>
                  </a:lnTo>
                  <a:lnTo>
                    <a:pt x="1407" y="4500"/>
                  </a:lnTo>
                  <a:lnTo>
                    <a:pt x="1632" y="4575"/>
                  </a:lnTo>
                  <a:lnTo>
                    <a:pt x="1838" y="4631"/>
                  </a:lnTo>
                  <a:lnTo>
                    <a:pt x="2063" y="4668"/>
                  </a:lnTo>
                  <a:lnTo>
                    <a:pt x="2288" y="4687"/>
                  </a:lnTo>
                  <a:lnTo>
                    <a:pt x="2513" y="4687"/>
                  </a:lnTo>
                  <a:lnTo>
                    <a:pt x="2738" y="4668"/>
                  </a:lnTo>
                  <a:lnTo>
                    <a:pt x="2963" y="4612"/>
                  </a:lnTo>
                  <a:lnTo>
                    <a:pt x="3169" y="4537"/>
                  </a:lnTo>
                  <a:lnTo>
                    <a:pt x="3394" y="4443"/>
                  </a:lnTo>
                  <a:lnTo>
                    <a:pt x="3600" y="4331"/>
                  </a:lnTo>
                  <a:lnTo>
                    <a:pt x="3787" y="4200"/>
                  </a:lnTo>
                  <a:lnTo>
                    <a:pt x="3975" y="4050"/>
                  </a:lnTo>
                  <a:lnTo>
                    <a:pt x="4144" y="3862"/>
                  </a:lnTo>
                  <a:lnTo>
                    <a:pt x="4275" y="3693"/>
                  </a:lnTo>
                  <a:lnTo>
                    <a:pt x="4406" y="3487"/>
                  </a:lnTo>
                  <a:lnTo>
                    <a:pt x="4500" y="3281"/>
                  </a:lnTo>
                  <a:lnTo>
                    <a:pt x="4575" y="3075"/>
                  </a:lnTo>
                  <a:lnTo>
                    <a:pt x="4631" y="2850"/>
                  </a:lnTo>
                  <a:lnTo>
                    <a:pt x="4669" y="2644"/>
                  </a:lnTo>
                  <a:lnTo>
                    <a:pt x="4687" y="2419"/>
                  </a:lnTo>
                  <a:lnTo>
                    <a:pt x="4687" y="2194"/>
                  </a:lnTo>
                  <a:lnTo>
                    <a:pt x="4669" y="1969"/>
                  </a:lnTo>
                  <a:lnTo>
                    <a:pt x="4612" y="1744"/>
                  </a:lnTo>
                  <a:lnTo>
                    <a:pt x="4537" y="1519"/>
                  </a:lnTo>
                  <a:lnTo>
                    <a:pt x="4462" y="1313"/>
                  </a:lnTo>
                  <a:lnTo>
                    <a:pt x="4331" y="1106"/>
                  </a:lnTo>
                  <a:lnTo>
                    <a:pt x="4200" y="900"/>
                  </a:lnTo>
                  <a:lnTo>
                    <a:pt x="4050" y="732"/>
                  </a:lnTo>
                  <a:lnTo>
                    <a:pt x="3881" y="563"/>
                  </a:lnTo>
                  <a:lnTo>
                    <a:pt x="3694" y="432"/>
                  </a:lnTo>
                  <a:lnTo>
                    <a:pt x="3488" y="300"/>
                  </a:lnTo>
                  <a:lnTo>
                    <a:pt x="3300" y="207"/>
                  </a:lnTo>
                  <a:lnTo>
                    <a:pt x="3075" y="113"/>
                  </a:lnTo>
                  <a:lnTo>
                    <a:pt x="2869" y="57"/>
                  </a:lnTo>
                  <a:lnTo>
                    <a:pt x="2644" y="19"/>
                  </a:lnTo>
                  <a:lnTo>
                    <a:pt x="2419"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88" name="Google Shape;3188;p47"/>
            <p:cNvSpPr/>
            <p:nvPr/>
          </p:nvSpPr>
          <p:spPr>
            <a:xfrm>
              <a:off x="6316150" y="2405225"/>
              <a:ext cx="77350" cy="77350"/>
            </a:xfrm>
            <a:custGeom>
              <a:avLst/>
              <a:gdLst/>
              <a:ahLst/>
              <a:cxnLst/>
              <a:rect l="l" t="t" r="r" b="b"/>
              <a:pathLst>
                <a:path w="3094" h="3094" extrusionOk="0">
                  <a:moveTo>
                    <a:pt x="1538" y="0"/>
                  </a:moveTo>
                  <a:lnTo>
                    <a:pt x="1313" y="19"/>
                  </a:lnTo>
                  <a:lnTo>
                    <a:pt x="1088" y="57"/>
                  </a:lnTo>
                  <a:lnTo>
                    <a:pt x="957" y="113"/>
                  </a:lnTo>
                  <a:lnTo>
                    <a:pt x="826" y="169"/>
                  </a:lnTo>
                  <a:lnTo>
                    <a:pt x="713" y="244"/>
                  </a:lnTo>
                  <a:lnTo>
                    <a:pt x="601" y="319"/>
                  </a:lnTo>
                  <a:lnTo>
                    <a:pt x="469" y="432"/>
                  </a:lnTo>
                  <a:lnTo>
                    <a:pt x="376" y="544"/>
                  </a:lnTo>
                  <a:lnTo>
                    <a:pt x="282" y="657"/>
                  </a:lnTo>
                  <a:lnTo>
                    <a:pt x="188" y="788"/>
                  </a:lnTo>
                  <a:lnTo>
                    <a:pt x="132" y="919"/>
                  </a:lnTo>
                  <a:lnTo>
                    <a:pt x="76" y="1069"/>
                  </a:lnTo>
                  <a:lnTo>
                    <a:pt x="38" y="1200"/>
                  </a:lnTo>
                  <a:lnTo>
                    <a:pt x="19" y="1350"/>
                  </a:lnTo>
                  <a:lnTo>
                    <a:pt x="1" y="1500"/>
                  </a:lnTo>
                  <a:lnTo>
                    <a:pt x="1" y="1650"/>
                  </a:lnTo>
                  <a:lnTo>
                    <a:pt x="19" y="1800"/>
                  </a:lnTo>
                  <a:lnTo>
                    <a:pt x="57" y="1950"/>
                  </a:lnTo>
                  <a:lnTo>
                    <a:pt x="94" y="2081"/>
                  </a:lnTo>
                  <a:lnTo>
                    <a:pt x="169" y="2231"/>
                  </a:lnTo>
                  <a:lnTo>
                    <a:pt x="244" y="2363"/>
                  </a:lnTo>
                  <a:lnTo>
                    <a:pt x="319" y="2494"/>
                  </a:lnTo>
                  <a:lnTo>
                    <a:pt x="432" y="2606"/>
                  </a:lnTo>
                  <a:lnTo>
                    <a:pt x="544" y="2719"/>
                  </a:lnTo>
                  <a:lnTo>
                    <a:pt x="657" y="2812"/>
                  </a:lnTo>
                  <a:lnTo>
                    <a:pt x="788" y="2887"/>
                  </a:lnTo>
                  <a:lnTo>
                    <a:pt x="919" y="2962"/>
                  </a:lnTo>
                  <a:lnTo>
                    <a:pt x="1069" y="3019"/>
                  </a:lnTo>
                  <a:lnTo>
                    <a:pt x="1201" y="3056"/>
                  </a:lnTo>
                  <a:lnTo>
                    <a:pt x="1350" y="3075"/>
                  </a:lnTo>
                  <a:lnTo>
                    <a:pt x="1500" y="3094"/>
                  </a:lnTo>
                  <a:lnTo>
                    <a:pt x="1650" y="3094"/>
                  </a:lnTo>
                  <a:lnTo>
                    <a:pt x="1800" y="3075"/>
                  </a:lnTo>
                  <a:lnTo>
                    <a:pt x="1950" y="3037"/>
                  </a:lnTo>
                  <a:lnTo>
                    <a:pt x="2082" y="2981"/>
                  </a:lnTo>
                  <a:lnTo>
                    <a:pt x="2232" y="2925"/>
                  </a:lnTo>
                  <a:lnTo>
                    <a:pt x="2363" y="2850"/>
                  </a:lnTo>
                  <a:lnTo>
                    <a:pt x="2494" y="2756"/>
                  </a:lnTo>
                  <a:lnTo>
                    <a:pt x="2607" y="2663"/>
                  </a:lnTo>
                  <a:lnTo>
                    <a:pt x="2719" y="2550"/>
                  </a:lnTo>
                  <a:lnTo>
                    <a:pt x="2813" y="2438"/>
                  </a:lnTo>
                  <a:lnTo>
                    <a:pt x="2888" y="2306"/>
                  </a:lnTo>
                  <a:lnTo>
                    <a:pt x="2981" y="2100"/>
                  </a:lnTo>
                  <a:lnTo>
                    <a:pt x="3056" y="1894"/>
                  </a:lnTo>
                  <a:lnTo>
                    <a:pt x="3094" y="1669"/>
                  </a:lnTo>
                  <a:lnTo>
                    <a:pt x="3094" y="1444"/>
                  </a:lnTo>
                  <a:lnTo>
                    <a:pt x="3056" y="1219"/>
                  </a:lnTo>
                  <a:lnTo>
                    <a:pt x="3000" y="994"/>
                  </a:lnTo>
                  <a:lnTo>
                    <a:pt x="2888" y="788"/>
                  </a:lnTo>
                  <a:lnTo>
                    <a:pt x="2756" y="600"/>
                  </a:lnTo>
                  <a:lnTo>
                    <a:pt x="2607" y="413"/>
                  </a:lnTo>
                  <a:lnTo>
                    <a:pt x="2419" y="263"/>
                  </a:lnTo>
                  <a:lnTo>
                    <a:pt x="2213" y="150"/>
                  </a:lnTo>
                  <a:lnTo>
                    <a:pt x="2007" y="57"/>
                  </a:lnTo>
                  <a:lnTo>
                    <a:pt x="1782" y="19"/>
                  </a:lnTo>
                  <a:lnTo>
                    <a:pt x="1538"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89" name="Google Shape;3189;p47"/>
            <p:cNvSpPr/>
            <p:nvPr/>
          </p:nvSpPr>
          <p:spPr>
            <a:xfrm>
              <a:off x="6341475" y="2405225"/>
              <a:ext cx="52025" cy="58150"/>
            </a:xfrm>
            <a:custGeom>
              <a:avLst/>
              <a:gdLst/>
              <a:ahLst/>
              <a:cxnLst/>
              <a:rect l="l" t="t" r="r" b="b"/>
              <a:pathLst>
                <a:path w="2081" h="2326" extrusionOk="0">
                  <a:moveTo>
                    <a:pt x="525" y="0"/>
                  </a:moveTo>
                  <a:lnTo>
                    <a:pt x="300" y="19"/>
                  </a:lnTo>
                  <a:lnTo>
                    <a:pt x="75" y="57"/>
                  </a:lnTo>
                  <a:lnTo>
                    <a:pt x="38" y="169"/>
                  </a:lnTo>
                  <a:lnTo>
                    <a:pt x="19" y="263"/>
                  </a:lnTo>
                  <a:lnTo>
                    <a:pt x="0" y="357"/>
                  </a:lnTo>
                  <a:lnTo>
                    <a:pt x="19" y="450"/>
                  </a:lnTo>
                  <a:lnTo>
                    <a:pt x="56" y="657"/>
                  </a:lnTo>
                  <a:lnTo>
                    <a:pt x="131" y="863"/>
                  </a:lnTo>
                  <a:lnTo>
                    <a:pt x="225" y="1050"/>
                  </a:lnTo>
                  <a:lnTo>
                    <a:pt x="337" y="1219"/>
                  </a:lnTo>
                  <a:lnTo>
                    <a:pt x="544" y="1481"/>
                  </a:lnTo>
                  <a:lnTo>
                    <a:pt x="712" y="1688"/>
                  </a:lnTo>
                  <a:lnTo>
                    <a:pt x="862" y="1838"/>
                  </a:lnTo>
                  <a:lnTo>
                    <a:pt x="1050" y="2006"/>
                  </a:lnTo>
                  <a:lnTo>
                    <a:pt x="1237" y="2138"/>
                  </a:lnTo>
                  <a:lnTo>
                    <a:pt x="1444" y="2250"/>
                  </a:lnTo>
                  <a:lnTo>
                    <a:pt x="1556" y="2288"/>
                  </a:lnTo>
                  <a:lnTo>
                    <a:pt x="1669" y="2325"/>
                  </a:lnTo>
                  <a:lnTo>
                    <a:pt x="1781" y="2325"/>
                  </a:lnTo>
                  <a:lnTo>
                    <a:pt x="1875" y="2306"/>
                  </a:lnTo>
                  <a:lnTo>
                    <a:pt x="1968" y="2100"/>
                  </a:lnTo>
                  <a:lnTo>
                    <a:pt x="2043" y="1894"/>
                  </a:lnTo>
                  <a:lnTo>
                    <a:pt x="2081" y="1669"/>
                  </a:lnTo>
                  <a:lnTo>
                    <a:pt x="2081" y="1444"/>
                  </a:lnTo>
                  <a:lnTo>
                    <a:pt x="2043" y="1219"/>
                  </a:lnTo>
                  <a:lnTo>
                    <a:pt x="1987" y="994"/>
                  </a:lnTo>
                  <a:lnTo>
                    <a:pt x="1875" y="788"/>
                  </a:lnTo>
                  <a:lnTo>
                    <a:pt x="1743" y="600"/>
                  </a:lnTo>
                  <a:lnTo>
                    <a:pt x="1594" y="413"/>
                  </a:lnTo>
                  <a:lnTo>
                    <a:pt x="1406" y="263"/>
                  </a:lnTo>
                  <a:lnTo>
                    <a:pt x="1200" y="150"/>
                  </a:lnTo>
                  <a:lnTo>
                    <a:pt x="994" y="57"/>
                  </a:lnTo>
                  <a:lnTo>
                    <a:pt x="769" y="19"/>
                  </a:lnTo>
                  <a:lnTo>
                    <a:pt x="525"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90" name="Google Shape;3190;p47"/>
            <p:cNvSpPr/>
            <p:nvPr/>
          </p:nvSpPr>
          <p:spPr>
            <a:xfrm>
              <a:off x="6183525" y="2393975"/>
              <a:ext cx="117200" cy="117200"/>
            </a:xfrm>
            <a:custGeom>
              <a:avLst/>
              <a:gdLst/>
              <a:ahLst/>
              <a:cxnLst/>
              <a:rect l="l" t="t" r="r" b="b"/>
              <a:pathLst>
                <a:path w="4688" h="4688" extrusionOk="0">
                  <a:moveTo>
                    <a:pt x="2175" y="1"/>
                  </a:moveTo>
                  <a:lnTo>
                    <a:pt x="1950" y="38"/>
                  </a:lnTo>
                  <a:lnTo>
                    <a:pt x="1725" y="76"/>
                  </a:lnTo>
                  <a:lnTo>
                    <a:pt x="1519" y="151"/>
                  </a:lnTo>
                  <a:lnTo>
                    <a:pt x="1294" y="244"/>
                  </a:lnTo>
                  <a:lnTo>
                    <a:pt x="1107" y="357"/>
                  </a:lnTo>
                  <a:lnTo>
                    <a:pt x="900" y="488"/>
                  </a:lnTo>
                  <a:lnTo>
                    <a:pt x="732" y="638"/>
                  </a:lnTo>
                  <a:lnTo>
                    <a:pt x="563" y="807"/>
                  </a:lnTo>
                  <a:lnTo>
                    <a:pt x="413" y="994"/>
                  </a:lnTo>
                  <a:lnTo>
                    <a:pt x="282" y="1200"/>
                  </a:lnTo>
                  <a:lnTo>
                    <a:pt x="188" y="1407"/>
                  </a:lnTo>
                  <a:lnTo>
                    <a:pt x="113" y="1613"/>
                  </a:lnTo>
                  <a:lnTo>
                    <a:pt x="57" y="1838"/>
                  </a:lnTo>
                  <a:lnTo>
                    <a:pt x="19" y="2063"/>
                  </a:lnTo>
                  <a:lnTo>
                    <a:pt x="0" y="2288"/>
                  </a:lnTo>
                  <a:lnTo>
                    <a:pt x="0" y="2513"/>
                  </a:lnTo>
                  <a:lnTo>
                    <a:pt x="19" y="2719"/>
                  </a:lnTo>
                  <a:lnTo>
                    <a:pt x="75" y="2944"/>
                  </a:lnTo>
                  <a:lnTo>
                    <a:pt x="150" y="3169"/>
                  </a:lnTo>
                  <a:lnTo>
                    <a:pt x="225" y="3375"/>
                  </a:lnTo>
                  <a:lnTo>
                    <a:pt x="338" y="3581"/>
                  </a:lnTo>
                  <a:lnTo>
                    <a:pt x="488" y="3769"/>
                  </a:lnTo>
                  <a:lnTo>
                    <a:pt x="638" y="3956"/>
                  </a:lnTo>
                  <a:lnTo>
                    <a:pt x="807" y="4125"/>
                  </a:lnTo>
                  <a:lnTo>
                    <a:pt x="994" y="4256"/>
                  </a:lnTo>
                  <a:lnTo>
                    <a:pt x="1200" y="4387"/>
                  </a:lnTo>
                  <a:lnTo>
                    <a:pt x="1406" y="4481"/>
                  </a:lnTo>
                  <a:lnTo>
                    <a:pt x="1613" y="4575"/>
                  </a:lnTo>
                  <a:lnTo>
                    <a:pt x="1838" y="4631"/>
                  </a:lnTo>
                  <a:lnTo>
                    <a:pt x="2044" y="4668"/>
                  </a:lnTo>
                  <a:lnTo>
                    <a:pt x="2269" y="4687"/>
                  </a:lnTo>
                  <a:lnTo>
                    <a:pt x="2494" y="4668"/>
                  </a:lnTo>
                  <a:lnTo>
                    <a:pt x="2719" y="4650"/>
                  </a:lnTo>
                  <a:lnTo>
                    <a:pt x="2944" y="4612"/>
                  </a:lnTo>
                  <a:lnTo>
                    <a:pt x="3169" y="4537"/>
                  </a:lnTo>
                  <a:lnTo>
                    <a:pt x="3375" y="4444"/>
                  </a:lnTo>
                  <a:lnTo>
                    <a:pt x="3581" y="4331"/>
                  </a:lnTo>
                  <a:lnTo>
                    <a:pt x="3769" y="4200"/>
                  </a:lnTo>
                  <a:lnTo>
                    <a:pt x="3956" y="4031"/>
                  </a:lnTo>
                  <a:lnTo>
                    <a:pt x="4106" y="3862"/>
                  </a:lnTo>
                  <a:lnTo>
                    <a:pt x="4256" y="3675"/>
                  </a:lnTo>
                  <a:lnTo>
                    <a:pt x="4387" y="3487"/>
                  </a:lnTo>
                  <a:lnTo>
                    <a:pt x="4481" y="3281"/>
                  </a:lnTo>
                  <a:lnTo>
                    <a:pt x="4556" y="3075"/>
                  </a:lnTo>
                  <a:lnTo>
                    <a:pt x="4631" y="2850"/>
                  </a:lnTo>
                  <a:lnTo>
                    <a:pt x="4668" y="2625"/>
                  </a:lnTo>
                  <a:lnTo>
                    <a:pt x="4687" y="2400"/>
                  </a:lnTo>
                  <a:lnTo>
                    <a:pt x="4668" y="2175"/>
                  </a:lnTo>
                  <a:lnTo>
                    <a:pt x="4650" y="1950"/>
                  </a:lnTo>
                  <a:lnTo>
                    <a:pt x="4593" y="1725"/>
                  </a:lnTo>
                  <a:lnTo>
                    <a:pt x="4537" y="1519"/>
                  </a:lnTo>
                  <a:lnTo>
                    <a:pt x="4443" y="1313"/>
                  </a:lnTo>
                  <a:lnTo>
                    <a:pt x="4331" y="1107"/>
                  </a:lnTo>
                  <a:lnTo>
                    <a:pt x="4200" y="900"/>
                  </a:lnTo>
                  <a:lnTo>
                    <a:pt x="4031" y="732"/>
                  </a:lnTo>
                  <a:lnTo>
                    <a:pt x="3862" y="563"/>
                  </a:lnTo>
                  <a:lnTo>
                    <a:pt x="3675" y="413"/>
                  </a:lnTo>
                  <a:lnTo>
                    <a:pt x="3487" y="301"/>
                  </a:lnTo>
                  <a:lnTo>
                    <a:pt x="3281" y="188"/>
                  </a:lnTo>
                  <a:lnTo>
                    <a:pt x="3056" y="113"/>
                  </a:lnTo>
                  <a:lnTo>
                    <a:pt x="2850" y="57"/>
                  </a:lnTo>
                  <a:lnTo>
                    <a:pt x="2625" y="19"/>
                  </a:lnTo>
                  <a:lnTo>
                    <a:pt x="2400"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91" name="Google Shape;3191;p47"/>
            <p:cNvSpPr/>
            <p:nvPr/>
          </p:nvSpPr>
          <p:spPr>
            <a:xfrm>
              <a:off x="6203200" y="2413650"/>
              <a:ext cx="77350" cy="77375"/>
            </a:xfrm>
            <a:custGeom>
              <a:avLst/>
              <a:gdLst/>
              <a:ahLst/>
              <a:cxnLst/>
              <a:rect l="l" t="t" r="r" b="b"/>
              <a:pathLst>
                <a:path w="3094" h="3095" extrusionOk="0">
                  <a:moveTo>
                    <a:pt x="1632" y="1"/>
                  </a:moveTo>
                  <a:lnTo>
                    <a:pt x="1407" y="20"/>
                  </a:lnTo>
                  <a:lnTo>
                    <a:pt x="1163" y="57"/>
                  </a:lnTo>
                  <a:lnTo>
                    <a:pt x="957" y="132"/>
                  </a:lnTo>
                  <a:lnTo>
                    <a:pt x="826" y="188"/>
                  </a:lnTo>
                  <a:lnTo>
                    <a:pt x="713" y="263"/>
                  </a:lnTo>
                  <a:lnTo>
                    <a:pt x="601" y="338"/>
                  </a:lnTo>
                  <a:lnTo>
                    <a:pt x="488" y="432"/>
                  </a:lnTo>
                  <a:lnTo>
                    <a:pt x="376" y="545"/>
                  </a:lnTo>
                  <a:lnTo>
                    <a:pt x="282" y="676"/>
                  </a:lnTo>
                  <a:lnTo>
                    <a:pt x="207" y="807"/>
                  </a:lnTo>
                  <a:lnTo>
                    <a:pt x="132" y="938"/>
                  </a:lnTo>
                  <a:lnTo>
                    <a:pt x="76" y="1069"/>
                  </a:lnTo>
                  <a:lnTo>
                    <a:pt x="38" y="1219"/>
                  </a:lnTo>
                  <a:lnTo>
                    <a:pt x="20" y="1369"/>
                  </a:lnTo>
                  <a:lnTo>
                    <a:pt x="1" y="1519"/>
                  </a:lnTo>
                  <a:lnTo>
                    <a:pt x="1" y="1669"/>
                  </a:lnTo>
                  <a:lnTo>
                    <a:pt x="20" y="1801"/>
                  </a:lnTo>
                  <a:lnTo>
                    <a:pt x="57" y="1951"/>
                  </a:lnTo>
                  <a:lnTo>
                    <a:pt x="95" y="2101"/>
                  </a:lnTo>
                  <a:lnTo>
                    <a:pt x="170" y="2232"/>
                  </a:lnTo>
                  <a:lnTo>
                    <a:pt x="245" y="2363"/>
                  </a:lnTo>
                  <a:lnTo>
                    <a:pt x="320" y="2494"/>
                  </a:lnTo>
                  <a:lnTo>
                    <a:pt x="432" y="2625"/>
                  </a:lnTo>
                  <a:lnTo>
                    <a:pt x="544" y="2719"/>
                  </a:lnTo>
                  <a:lnTo>
                    <a:pt x="657" y="2813"/>
                  </a:lnTo>
                  <a:lnTo>
                    <a:pt x="788" y="2907"/>
                  </a:lnTo>
                  <a:lnTo>
                    <a:pt x="938" y="2963"/>
                  </a:lnTo>
                  <a:lnTo>
                    <a:pt x="1069" y="3019"/>
                  </a:lnTo>
                  <a:lnTo>
                    <a:pt x="1219" y="3057"/>
                  </a:lnTo>
                  <a:lnTo>
                    <a:pt x="1369" y="3094"/>
                  </a:lnTo>
                  <a:lnTo>
                    <a:pt x="1651" y="3094"/>
                  </a:lnTo>
                  <a:lnTo>
                    <a:pt x="1800" y="3075"/>
                  </a:lnTo>
                  <a:lnTo>
                    <a:pt x="1950" y="3038"/>
                  </a:lnTo>
                  <a:lnTo>
                    <a:pt x="2100" y="3000"/>
                  </a:lnTo>
                  <a:lnTo>
                    <a:pt x="2232" y="2944"/>
                  </a:lnTo>
                  <a:lnTo>
                    <a:pt x="2363" y="2869"/>
                  </a:lnTo>
                  <a:lnTo>
                    <a:pt x="2494" y="2775"/>
                  </a:lnTo>
                  <a:lnTo>
                    <a:pt x="2607" y="2682"/>
                  </a:lnTo>
                  <a:lnTo>
                    <a:pt x="2719" y="2569"/>
                  </a:lnTo>
                  <a:lnTo>
                    <a:pt x="2813" y="2438"/>
                  </a:lnTo>
                  <a:lnTo>
                    <a:pt x="2888" y="2307"/>
                  </a:lnTo>
                  <a:lnTo>
                    <a:pt x="2963" y="2176"/>
                  </a:lnTo>
                  <a:lnTo>
                    <a:pt x="3038" y="1969"/>
                  </a:lnTo>
                  <a:lnTo>
                    <a:pt x="3075" y="1744"/>
                  </a:lnTo>
                  <a:lnTo>
                    <a:pt x="3094" y="1519"/>
                  </a:lnTo>
                  <a:lnTo>
                    <a:pt x="3075" y="1294"/>
                  </a:lnTo>
                  <a:lnTo>
                    <a:pt x="3019" y="1088"/>
                  </a:lnTo>
                  <a:lnTo>
                    <a:pt x="2944" y="863"/>
                  </a:lnTo>
                  <a:lnTo>
                    <a:pt x="2813" y="676"/>
                  </a:lnTo>
                  <a:lnTo>
                    <a:pt x="2663" y="488"/>
                  </a:lnTo>
                  <a:lnTo>
                    <a:pt x="2494" y="320"/>
                  </a:lnTo>
                  <a:lnTo>
                    <a:pt x="2288" y="188"/>
                  </a:lnTo>
                  <a:lnTo>
                    <a:pt x="2082" y="95"/>
                  </a:lnTo>
                  <a:lnTo>
                    <a:pt x="1857" y="38"/>
                  </a:lnTo>
                  <a:lnTo>
                    <a:pt x="1632"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92" name="Google Shape;3192;p47"/>
            <p:cNvSpPr/>
            <p:nvPr/>
          </p:nvSpPr>
          <p:spPr>
            <a:xfrm>
              <a:off x="6225700" y="2413650"/>
              <a:ext cx="54850" cy="55350"/>
            </a:xfrm>
            <a:custGeom>
              <a:avLst/>
              <a:gdLst/>
              <a:ahLst/>
              <a:cxnLst/>
              <a:rect l="l" t="t" r="r" b="b"/>
              <a:pathLst>
                <a:path w="2194" h="2214" extrusionOk="0">
                  <a:moveTo>
                    <a:pt x="732" y="1"/>
                  </a:moveTo>
                  <a:lnTo>
                    <a:pt x="507" y="20"/>
                  </a:lnTo>
                  <a:lnTo>
                    <a:pt x="263" y="57"/>
                  </a:lnTo>
                  <a:lnTo>
                    <a:pt x="57" y="132"/>
                  </a:lnTo>
                  <a:lnTo>
                    <a:pt x="19" y="226"/>
                  </a:lnTo>
                  <a:lnTo>
                    <a:pt x="1" y="320"/>
                  </a:lnTo>
                  <a:lnTo>
                    <a:pt x="1" y="432"/>
                  </a:lnTo>
                  <a:lnTo>
                    <a:pt x="19" y="526"/>
                  </a:lnTo>
                  <a:lnTo>
                    <a:pt x="94" y="713"/>
                  </a:lnTo>
                  <a:lnTo>
                    <a:pt x="188" y="901"/>
                  </a:lnTo>
                  <a:lnTo>
                    <a:pt x="301" y="1088"/>
                  </a:lnTo>
                  <a:lnTo>
                    <a:pt x="432" y="1238"/>
                  </a:lnTo>
                  <a:lnTo>
                    <a:pt x="657" y="1482"/>
                  </a:lnTo>
                  <a:lnTo>
                    <a:pt x="844" y="1669"/>
                  </a:lnTo>
                  <a:lnTo>
                    <a:pt x="1013" y="1819"/>
                  </a:lnTo>
                  <a:lnTo>
                    <a:pt x="1200" y="1951"/>
                  </a:lnTo>
                  <a:lnTo>
                    <a:pt x="1407" y="2082"/>
                  </a:lnTo>
                  <a:lnTo>
                    <a:pt x="1632" y="2176"/>
                  </a:lnTo>
                  <a:lnTo>
                    <a:pt x="1744" y="2194"/>
                  </a:lnTo>
                  <a:lnTo>
                    <a:pt x="1857" y="2213"/>
                  </a:lnTo>
                  <a:lnTo>
                    <a:pt x="1969" y="2213"/>
                  </a:lnTo>
                  <a:lnTo>
                    <a:pt x="2063" y="2176"/>
                  </a:lnTo>
                  <a:lnTo>
                    <a:pt x="2138" y="1969"/>
                  </a:lnTo>
                  <a:lnTo>
                    <a:pt x="2175" y="1744"/>
                  </a:lnTo>
                  <a:lnTo>
                    <a:pt x="2194" y="1519"/>
                  </a:lnTo>
                  <a:lnTo>
                    <a:pt x="2175" y="1294"/>
                  </a:lnTo>
                  <a:lnTo>
                    <a:pt x="2119" y="1088"/>
                  </a:lnTo>
                  <a:lnTo>
                    <a:pt x="2044" y="863"/>
                  </a:lnTo>
                  <a:lnTo>
                    <a:pt x="1913" y="676"/>
                  </a:lnTo>
                  <a:lnTo>
                    <a:pt x="1763" y="488"/>
                  </a:lnTo>
                  <a:lnTo>
                    <a:pt x="1594" y="320"/>
                  </a:lnTo>
                  <a:lnTo>
                    <a:pt x="1388" y="188"/>
                  </a:lnTo>
                  <a:lnTo>
                    <a:pt x="1182" y="95"/>
                  </a:lnTo>
                  <a:lnTo>
                    <a:pt x="957" y="38"/>
                  </a:lnTo>
                  <a:lnTo>
                    <a:pt x="732"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193" name="Google Shape;3193;p47"/>
          <p:cNvGrpSpPr/>
          <p:nvPr/>
        </p:nvGrpSpPr>
        <p:grpSpPr>
          <a:xfrm>
            <a:off x="3687460" y="4218058"/>
            <a:ext cx="476134" cy="585522"/>
            <a:chOff x="6076675" y="4202550"/>
            <a:chExt cx="369325" cy="454175"/>
          </a:xfrm>
        </p:grpSpPr>
        <p:sp>
          <p:nvSpPr>
            <p:cNvPr id="3194" name="Google Shape;3194;p47"/>
            <p:cNvSpPr/>
            <p:nvPr/>
          </p:nvSpPr>
          <p:spPr>
            <a:xfrm>
              <a:off x="6093075" y="4209125"/>
              <a:ext cx="352925" cy="447600"/>
            </a:xfrm>
            <a:custGeom>
              <a:avLst/>
              <a:gdLst/>
              <a:ahLst/>
              <a:cxnLst/>
              <a:rect l="l" t="t" r="r" b="b"/>
              <a:pathLst>
                <a:path w="14117" h="17904" extrusionOk="0">
                  <a:moveTo>
                    <a:pt x="11155" y="0"/>
                  </a:moveTo>
                  <a:lnTo>
                    <a:pt x="11042" y="57"/>
                  </a:lnTo>
                  <a:lnTo>
                    <a:pt x="10911" y="150"/>
                  </a:lnTo>
                  <a:lnTo>
                    <a:pt x="10780" y="282"/>
                  </a:lnTo>
                  <a:lnTo>
                    <a:pt x="10630" y="450"/>
                  </a:lnTo>
                  <a:lnTo>
                    <a:pt x="10498" y="619"/>
                  </a:lnTo>
                  <a:lnTo>
                    <a:pt x="10348" y="825"/>
                  </a:lnTo>
                  <a:lnTo>
                    <a:pt x="10217" y="1050"/>
                  </a:lnTo>
                  <a:lnTo>
                    <a:pt x="10105" y="1275"/>
                  </a:lnTo>
                  <a:lnTo>
                    <a:pt x="9936" y="1650"/>
                  </a:lnTo>
                  <a:lnTo>
                    <a:pt x="9711" y="2137"/>
                  </a:lnTo>
                  <a:lnTo>
                    <a:pt x="9430" y="2681"/>
                  </a:lnTo>
                  <a:lnTo>
                    <a:pt x="8999" y="3487"/>
                  </a:lnTo>
                  <a:lnTo>
                    <a:pt x="8530" y="4256"/>
                  </a:lnTo>
                  <a:lnTo>
                    <a:pt x="994" y="4256"/>
                  </a:lnTo>
                  <a:lnTo>
                    <a:pt x="769" y="4218"/>
                  </a:lnTo>
                  <a:lnTo>
                    <a:pt x="563" y="4200"/>
                  </a:lnTo>
                  <a:lnTo>
                    <a:pt x="450" y="4200"/>
                  </a:lnTo>
                  <a:lnTo>
                    <a:pt x="338" y="4237"/>
                  </a:lnTo>
                  <a:lnTo>
                    <a:pt x="263" y="4275"/>
                  </a:lnTo>
                  <a:lnTo>
                    <a:pt x="169" y="4350"/>
                  </a:lnTo>
                  <a:lnTo>
                    <a:pt x="113" y="4443"/>
                  </a:lnTo>
                  <a:lnTo>
                    <a:pt x="75" y="4575"/>
                  </a:lnTo>
                  <a:lnTo>
                    <a:pt x="38" y="4743"/>
                  </a:lnTo>
                  <a:lnTo>
                    <a:pt x="38" y="4931"/>
                  </a:lnTo>
                  <a:lnTo>
                    <a:pt x="19" y="5474"/>
                  </a:lnTo>
                  <a:lnTo>
                    <a:pt x="0" y="5924"/>
                  </a:lnTo>
                  <a:lnTo>
                    <a:pt x="0" y="5999"/>
                  </a:lnTo>
                  <a:lnTo>
                    <a:pt x="0" y="6205"/>
                  </a:lnTo>
                  <a:lnTo>
                    <a:pt x="38" y="6393"/>
                  </a:lnTo>
                  <a:lnTo>
                    <a:pt x="75" y="6599"/>
                  </a:lnTo>
                  <a:lnTo>
                    <a:pt x="150" y="6768"/>
                  </a:lnTo>
                  <a:lnTo>
                    <a:pt x="225" y="6918"/>
                  </a:lnTo>
                  <a:lnTo>
                    <a:pt x="263" y="6974"/>
                  </a:lnTo>
                  <a:lnTo>
                    <a:pt x="319" y="7012"/>
                  </a:lnTo>
                  <a:lnTo>
                    <a:pt x="413" y="7049"/>
                  </a:lnTo>
                  <a:lnTo>
                    <a:pt x="525" y="7068"/>
                  </a:lnTo>
                  <a:lnTo>
                    <a:pt x="619" y="7068"/>
                  </a:lnTo>
                  <a:lnTo>
                    <a:pt x="731" y="7030"/>
                  </a:lnTo>
                  <a:lnTo>
                    <a:pt x="881" y="7030"/>
                  </a:lnTo>
                  <a:lnTo>
                    <a:pt x="1706" y="6993"/>
                  </a:lnTo>
                  <a:lnTo>
                    <a:pt x="2775" y="6955"/>
                  </a:lnTo>
                  <a:lnTo>
                    <a:pt x="3806" y="6899"/>
                  </a:lnTo>
                  <a:lnTo>
                    <a:pt x="4537" y="6880"/>
                  </a:lnTo>
                  <a:lnTo>
                    <a:pt x="4800" y="6918"/>
                  </a:lnTo>
                  <a:lnTo>
                    <a:pt x="5174" y="6955"/>
                  </a:lnTo>
                  <a:lnTo>
                    <a:pt x="5943" y="7012"/>
                  </a:lnTo>
                  <a:lnTo>
                    <a:pt x="6056" y="7030"/>
                  </a:lnTo>
                  <a:lnTo>
                    <a:pt x="6562" y="7087"/>
                  </a:lnTo>
                  <a:lnTo>
                    <a:pt x="6880" y="7087"/>
                  </a:lnTo>
                  <a:lnTo>
                    <a:pt x="6505" y="7724"/>
                  </a:lnTo>
                  <a:lnTo>
                    <a:pt x="6468" y="7799"/>
                  </a:lnTo>
                  <a:lnTo>
                    <a:pt x="6168" y="8324"/>
                  </a:lnTo>
                  <a:lnTo>
                    <a:pt x="5699" y="9149"/>
                  </a:lnTo>
                  <a:lnTo>
                    <a:pt x="5081" y="10273"/>
                  </a:lnTo>
                  <a:lnTo>
                    <a:pt x="4631" y="11173"/>
                  </a:lnTo>
                  <a:lnTo>
                    <a:pt x="4462" y="11492"/>
                  </a:lnTo>
                  <a:lnTo>
                    <a:pt x="4312" y="11773"/>
                  </a:lnTo>
                  <a:lnTo>
                    <a:pt x="919" y="11773"/>
                  </a:lnTo>
                  <a:lnTo>
                    <a:pt x="750" y="11792"/>
                  </a:lnTo>
                  <a:lnTo>
                    <a:pt x="619" y="11829"/>
                  </a:lnTo>
                  <a:lnTo>
                    <a:pt x="525" y="11886"/>
                  </a:lnTo>
                  <a:lnTo>
                    <a:pt x="450" y="11961"/>
                  </a:lnTo>
                  <a:lnTo>
                    <a:pt x="394" y="12073"/>
                  </a:lnTo>
                  <a:lnTo>
                    <a:pt x="357" y="12204"/>
                  </a:lnTo>
                  <a:lnTo>
                    <a:pt x="338" y="12354"/>
                  </a:lnTo>
                  <a:lnTo>
                    <a:pt x="338" y="12523"/>
                  </a:lnTo>
                  <a:lnTo>
                    <a:pt x="338" y="13760"/>
                  </a:lnTo>
                  <a:lnTo>
                    <a:pt x="338" y="13948"/>
                  </a:lnTo>
                  <a:lnTo>
                    <a:pt x="357" y="14042"/>
                  </a:lnTo>
                  <a:lnTo>
                    <a:pt x="394" y="14117"/>
                  </a:lnTo>
                  <a:lnTo>
                    <a:pt x="432" y="14192"/>
                  </a:lnTo>
                  <a:lnTo>
                    <a:pt x="507" y="14229"/>
                  </a:lnTo>
                  <a:lnTo>
                    <a:pt x="600" y="14267"/>
                  </a:lnTo>
                  <a:lnTo>
                    <a:pt x="731" y="14285"/>
                  </a:lnTo>
                  <a:lnTo>
                    <a:pt x="1125" y="14229"/>
                  </a:lnTo>
                  <a:lnTo>
                    <a:pt x="1706" y="14210"/>
                  </a:lnTo>
                  <a:lnTo>
                    <a:pt x="3000" y="14154"/>
                  </a:lnTo>
                  <a:lnTo>
                    <a:pt x="2081" y="15823"/>
                  </a:lnTo>
                  <a:lnTo>
                    <a:pt x="1631" y="16629"/>
                  </a:lnTo>
                  <a:lnTo>
                    <a:pt x="1406" y="16947"/>
                  </a:lnTo>
                  <a:lnTo>
                    <a:pt x="1331" y="17097"/>
                  </a:lnTo>
                  <a:lnTo>
                    <a:pt x="1238" y="17266"/>
                  </a:lnTo>
                  <a:lnTo>
                    <a:pt x="1200" y="17360"/>
                  </a:lnTo>
                  <a:lnTo>
                    <a:pt x="1181" y="17435"/>
                  </a:lnTo>
                  <a:lnTo>
                    <a:pt x="1163" y="17491"/>
                  </a:lnTo>
                  <a:lnTo>
                    <a:pt x="1163" y="17547"/>
                  </a:lnTo>
                  <a:lnTo>
                    <a:pt x="1181" y="17603"/>
                  </a:lnTo>
                  <a:lnTo>
                    <a:pt x="1219" y="17660"/>
                  </a:lnTo>
                  <a:lnTo>
                    <a:pt x="1256" y="17716"/>
                  </a:lnTo>
                  <a:lnTo>
                    <a:pt x="1313" y="17753"/>
                  </a:lnTo>
                  <a:lnTo>
                    <a:pt x="1388" y="17791"/>
                  </a:lnTo>
                  <a:lnTo>
                    <a:pt x="2344" y="17885"/>
                  </a:lnTo>
                  <a:lnTo>
                    <a:pt x="2662" y="17903"/>
                  </a:lnTo>
                  <a:lnTo>
                    <a:pt x="2906" y="17885"/>
                  </a:lnTo>
                  <a:lnTo>
                    <a:pt x="3094" y="17866"/>
                  </a:lnTo>
                  <a:lnTo>
                    <a:pt x="3244" y="17828"/>
                  </a:lnTo>
                  <a:lnTo>
                    <a:pt x="3487" y="17641"/>
                  </a:lnTo>
                  <a:lnTo>
                    <a:pt x="3581" y="17566"/>
                  </a:lnTo>
                  <a:lnTo>
                    <a:pt x="3675" y="17472"/>
                  </a:lnTo>
                  <a:lnTo>
                    <a:pt x="3731" y="17378"/>
                  </a:lnTo>
                  <a:lnTo>
                    <a:pt x="3806" y="17247"/>
                  </a:lnTo>
                  <a:lnTo>
                    <a:pt x="3862" y="17116"/>
                  </a:lnTo>
                  <a:lnTo>
                    <a:pt x="3918" y="16929"/>
                  </a:lnTo>
                  <a:lnTo>
                    <a:pt x="4162" y="16460"/>
                  </a:lnTo>
                  <a:lnTo>
                    <a:pt x="4612" y="15635"/>
                  </a:lnTo>
                  <a:lnTo>
                    <a:pt x="5418" y="14154"/>
                  </a:lnTo>
                  <a:lnTo>
                    <a:pt x="8080" y="14154"/>
                  </a:lnTo>
                  <a:lnTo>
                    <a:pt x="9242" y="14173"/>
                  </a:lnTo>
                  <a:lnTo>
                    <a:pt x="10592" y="14229"/>
                  </a:lnTo>
                  <a:lnTo>
                    <a:pt x="11323" y="14248"/>
                  </a:lnTo>
                  <a:lnTo>
                    <a:pt x="12523" y="14285"/>
                  </a:lnTo>
                  <a:lnTo>
                    <a:pt x="12842" y="14267"/>
                  </a:lnTo>
                  <a:lnTo>
                    <a:pt x="13104" y="14248"/>
                  </a:lnTo>
                  <a:lnTo>
                    <a:pt x="13292" y="14210"/>
                  </a:lnTo>
                  <a:lnTo>
                    <a:pt x="13442" y="14173"/>
                  </a:lnTo>
                  <a:lnTo>
                    <a:pt x="13554" y="14098"/>
                  </a:lnTo>
                  <a:lnTo>
                    <a:pt x="13610" y="14004"/>
                  </a:lnTo>
                  <a:lnTo>
                    <a:pt x="13648" y="13892"/>
                  </a:lnTo>
                  <a:lnTo>
                    <a:pt x="13648" y="13760"/>
                  </a:lnTo>
                  <a:lnTo>
                    <a:pt x="13648" y="12392"/>
                  </a:lnTo>
                  <a:lnTo>
                    <a:pt x="13648" y="12148"/>
                  </a:lnTo>
                  <a:lnTo>
                    <a:pt x="13648" y="12036"/>
                  </a:lnTo>
                  <a:lnTo>
                    <a:pt x="13610" y="11942"/>
                  </a:lnTo>
                  <a:lnTo>
                    <a:pt x="13535" y="11867"/>
                  </a:lnTo>
                  <a:lnTo>
                    <a:pt x="13423" y="11811"/>
                  </a:lnTo>
                  <a:lnTo>
                    <a:pt x="13254" y="11773"/>
                  </a:lnTo>
                  <a:lnTo>
                    <a:pt x="13048" y="11754"/>
                  </a:lnTo>
                  <a:lnTo>
                    <a:pt x="12879" y="11773"/>
                  </a:lnTo>
                  <a:lnTo>
                    <a:pt x="6787" y="11773"/>
                  </a:lnTo>
                  <a:lnTo>
                    <a:pt x="6862" y="11642"/>
                  </a:lnTo>
                  <a:lnTo>
                    <a:pt x="6862" y="11623"/>
                  </a:lnTo>
                  <a:lnTo>
                    <a:pt x="6880" y="11605"/>
                  </a:lnTo>
                  <a:lnTo>
                    <a:pt x="7012" y="11380"/>
                  </a:lnTo>
                  <a:lnTo>
                    <a:pt x="7199" y="11080"/>
                  </a:lnTo>
                  <a:lnTo>
                    <a:pt x="7649" y="10292"/>
                  </a:lnTo>
                  <a:lnTo>
                    <a:pt x="7986" y="9655"/>
                  </a:lnTo>
                  <a:lnTo>
                    <a:pt x="8661" y="8399"/>
                  </a:lnTo>
                  <a:lnTo>
                    <a:pt x="9317" y="7162"/>
                  </a:lnTo>
                  <a:lnTo>
                    <a:pt x="13085" y="7162"/>
                  </a:lnTo>
                  <a:lnTo>
                    <a:pt x="13292" y="7180"/>
                  </a:lnTo>
                  <a:lnTo>
                    <a:pt x="13629" y="7218"/>
                  </a:lnTo>
                  <a:lnTo>
                    <a:pt x="13798" y="7218"/>
                  </a:lnTo>
                  <a:lnTo>
                    <a:pt x="13892" y="7180"/>
                  </a:lnTo>
                  <a:lnTo>
                    <a:pt x="13967" y="7105"/>
                  </a:lnTo>
                  <a:lnTo>
                    <a:pt x="14023" y="7012"/>
                  </a:lnTo>
                  <a:lnTo>
                    <a:pt x="14079" y="6843"/>
                  </a:lnTo>
                  <a:lnTo>
                    <a:pt x="14098" y="6655"/>
                  </a:lnTo>
                  <a:lnTo>
                    <a:pt x="14117" y="6374"/>
                  </a:lnTo>
                  <a:lnTo>
                    <a:pt x="14117" y="6055"/>
                  </a:lnTo>
                  <a:lnTo>
                    <a:pt x="14098" y="5343"/>
                  </a:lnTo>
                  <a:lnTo>
                    <a:pt x="14098" y="4818"/>
                  </a:lnTo>
                  <a:lnTo>
                    <a:pt x="14060" y="4612"/>
                  </a:lnTo>
                  <a:lnTo>
                    <a:pt x="14004" y="4462"/>
                  </a:lnTo>
                  <a:lnTo>
                    <a:pt x="13948" y="4350"/>
                  </a:lnTo>
                  <a:lnTo>
                    <a:pt x="13892" y="4256"/>
                  </a:lnTo>
                  <a:lnTo>
                    <a:pt x="13779" y="4200"/>
                  </a:lnTo>
                  <a:lnTo>
                    <a:pt x="13667" y="4162"/>
                  </a:lnTo>
                  <a:lnTo>
                    <a:pt x="13498" y="4143"/>
                  </a:lnTo>
                  <a:lnTo>
                    <a:pt x="13292" y="4143"/>
                  </a:lnTo>
                  <a:lnTo>
                    <a:pt x="12486" y="4162"/>
                  </a:lnTo>
                  <a:lnTo>
                    <a:pt x="11361" y="4218"/>
                  </a:lnTo>
                  <a:lnTo>
                    <a:pt x="10855" y="4237"/>
                  </a:lnTo>
                  <a:lnTo>
                    <a:pt x="11080" y="3843"/>
                  </a:lnTo>
                  <a:lnTo>
                    <a:pt x="12392" y="1613"/>
                  </a:lnTo>
                  <a:lnTo>
                    <a:pt x="12542" y="1388"/>
                  </a:lnTo>
                  <a:lnTo>
                    <a:pt x="12711" y="1069"/>
                  </a:lnTo>
                  <a:lnTo>
                    <a:pt x="12786" y="900"/>
                  </a:lnTo>
                  <a:lnTo>
                    <a:pt x="12861" y="713"/>
                  </a:lnTo>
                  <a:lnTo>
                    <a:pt x="12898" y="563"/>
                  </a:lnTo>
                  <a:lnTo>
                    <a:pt x="12917" y="413"/>
                  </a:lnTo>
                  <a:lnTo>
                    <a:pt x="12917" y="338"/>
                  </a:lnTo>
                  <a:lnTo>
                    <a:pt x="12898" y="263"/>
                  </a:lnTo>
                  <a:lnTo>
                    <a:pt x="12861" y="207"/>
                  </a:lnTo>
                  <a:lnTo>
                    <a:pt x="12823" y="150"/>
                  </a:lnTo>
                  <a:lnTo>
                    <a:pt x="12579" y="75"/>
                  </a:lnTo>
                  <a:lnTo>
                    <a:pt x="12354" y="19"/>
                  </a:lnTo>
                  <a:lnTo>
                    <a:pt x="12073"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95" name="Google Shape;3195;p47"/>
            <p:cNvSpPr/>
            <p:nvPr/>
          </p:nvSpPr>
          <p:spPr>
            <a:xfrm>
              <a:off x="6208375" y="4404075"/>
              <a:ext cx="46400" cy="195950"/>
            </a:xfrm>
            <a:custGeom>
              <a:avLst/>
              <a:gdLst/>
              <a:ahLst/>
              <a:cxnLst/>
              <a:rect l="l" t="t" r="r" b="b"/>
              <a:pathLst>
                <a:path w="1856" h="7838" extrusionOk="0">
                  <a:moveTo>
                    <a:pt x="1856" y="1"/>
                  </a:moveTo>
                  <a:lnTo>
                    <a:pt x="1556" y="526"/>
                  </a:lnTo>
                  <a:lnTo>
                    <a:pt x="1087" y="1351"/>
                  </a:lnTo>
                  <a:lnTo>
                    <a:pt x="544" y="4594"/>
                  </a:lnTo>
                  <a:lnTo>
                    <a:pt x="394" y="5437"/>
                  </a:lnTo>
                  <a:lnTo>
                    <a:pt x="394" y="5475"/>
                  </a:lnTo>
                  <a:lnTo>
                    <a:pt x="375" y="5494"/>
                  </a:lnTo>
                  <a:lnTo>
                    <a:pt x="225" y="6469"/>
                  </a:lnTo>
                  <a:lnTo>
                    <a:pt x="0" y="7837"/>
                  </a:lnTo>
                  <a:lnTo>
                    <a:pt x="0" y="7837"/>
                  </a:lnTo>
                  <a:lnTo>
                    <a:pt x="806" y="6356"/>
                  </a:lnTo>
                  <a:lnTo>
                    <a:pt x="919" y="6356"/>
                  </a:lnTo>
                  <a:lnTo>
                    <a:pt x="937" y="6225"/>
                  </a:lnTo>
                  <a:lnTo>
                    <a:pt x="1012" y="5794"/>
                  </a:lnTo>
                  <a:lnTo>
                    <a:pt x="1050" y="5587"/>
                  </a:lnTo>
                  <a:lnTo>
                    <a:pt x="1087" y="5325"/>
                  </a:lnTo>
                  <a:lnTo>
                    <a:pt x="1181" y="4763"/>
                  </a:lnTo>
                  <a:lnTo>
                    <a:pt x="1500" y="2719"/>
                  </a:lnTo>
                  <a:lnTo>
                    <a:pt x="1762" y="788"/>
                  </a:lnTo>
                  <a:lnTo>
                    <a:pt x="1856"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96" name="Google Shape;3196;p47"/>
            <p:cNvSpPr/>
            <p:nvPr/>
          </p:nvSpPr>
          <p:spPr>
            <a:xfrm>
              <a:off x="6244450" y="4315500"/>
              <a:ext cx="19700" cy="70800"/>
            </a:xfrm>
            <a:custGeom>
              <a:avLst/>
              <a:gdLst/>
              <a:ahLst/>
              <a:cxnLst/>
              <a:rect l="l" t="t" r="r" b="b"/>
              <a:pathLst>
                <a:path w="788" h="2832" extrusionOk="0">
                  <a:moveTo>
                    <a:pt x="469" y="1"/>
                  </a:moveTo>
                  <a:lnTo>
                    <a:pt x="1" y="2775"/>
                  </a:lnTo>
                  <a:lnTo>
                    <a:pt x="507" y="2832"/>
                  </a:lnTo>
                  <a:lnTo>
                    <a:pt x="657" y="1426"/>
                  </a:lnTo>
                  <a:lnTo>
                    <a:pt x="78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97" name="Google Shape;3197;p47"/>
            <p:cNvSpPr/>
            <p:nvPr/>
          </p:nvSpPr>
          <p:spPr>
            <a:xfrm>
              <a:off x="6093075" y="4359100"/>
              <a:ext cx="22050" cy="26725"/>
            </a:xfrm>
            <a:custGeom>
              <a:avLst/>
              <a:gdLst/>
              <a:ahLst/>
              <a:cxnLst/>
              <a:rect l="l" t="t" r="r" b="b"/>
              <a:pathLst>
                <a:path w="882" h="1069" extrusionOk="0">
                  <a:moveTo>
                    <a:pt x="0" y="0"/>
                  </a:moveTo>
                  <a:lnTo>
                    <a:pt x="0" y="206"/>
                  </a:lnTo>
                  <a:lnTo>
                    <a:pt x="38" y="394"/>
                  </a:lnTo>
                  <a:lnTo>
                    <a:pt x="75" y="600"/>
                  </a:lnTo>
                  <a:lnTo>
                    <a:pt x="150" y="769"/>
                  </a:lnTo>
                  <a:lnTo>
                    <a:pt x="319" y="1013"/>
                  </a:lnTo>
                  <a:lnTo>
                    <a:pt x="413" y="1050"/>
                  </a:lnTo>
                  <a:lnTo>
                    <a:pt x="525" y="1069"/>
                  </a:lnTo>
                  <a:lnTo>
                    <a:pt x="619" y="1069"/>
                  </a:lnTo>
                  <a:lnTo>
                    <a:pt x="731" y="1031"/>
                  </a:lnTo>
                  <a:lnTo>
                    <a:pt x="881" y="1031"/>
                  </a:lnTo>
                  <a:lnTo>
                    <a:pt x="0"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98" name="Google Shape;3198;p47"/>
            <p:cNvSpPr/>
            <p:nvPr/>
          </p:nvSpPr>
          <p:spPr>
            <a:xfrm>
              <a:off x="6189625" y="4496425"/>
              <a:ext cx="64700" cy="66575"/>
            </a:xfrm>
            <a:custGeom>
              <a:avLst/>
              <a:gdLst/>
              <a:ahLst/>
              <a:cxnLst/>
              <a:rect l="l" t="t" r="r" b="b"/>
              <a:pathLst>
                <a:path w="2588" h="2663" extrusionOk="0">
                  <a:moveTo>
                    <a:pt x="600" y="0"/>
                  </a:moveTo>
                  <a:lnTo>
                    <a:pt x="450" y="281"/>
                  </a:lnTo>
                  <a:lnTo>
                    <a:pt x="0" y="281"/>
                  </a:lnTo>
                  <a:lnTo>
                    <a:pt x="1106" y="1781"/>
                  </a:lnTo>
                  <a:lnTo>
                    <a:pt x="1125" y="1800"/>
                  </a:lnTo>
                  <a:lnTo>
                    <a:pt x="1144" y="1818"/>
                  </a:lnTo>
                  <a:lnTo>
                    <a:pt x="1519" y="2306"/>
                  </a:lnTo>
                  <a:lnTo>
                    <a:pt x="1687" y="2531"/>
                  </a:lnTo>
                  <a:lnTo>
                    <a:pt x="1781" y="2662"/>
                  </a:lnTo>
                  <a:lnTo>
                    <a:pt x="2587" y="2662"/>
                  </a:lnTo>
                  <a:lnTo>
                    <a:pt x="2006" y="1875"/>
                  </a:lnTo>
                  <a:lnTo>
                    <a:pt x="1837" y="1631"/>
                  </a:lnTo>
                  <a:lnTo>
                    <a:pt x="1687" y="1425"/>
                  </a:lnTo>
                  <a:lnTo>
                    <a:pt x="1612" y="1331"/>
                  </a:lnTo>
                  <a:lnTo>
                    <a:pt x="1294" y="900"/>
                  </a:lnTo>
                  <a:lnTo>
                    <a:pt x="600"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99" name="Google Shape;3199;p47"/>
            <p:cNvSpPr/>
            <p:nvPr/>
          </p:nvSpPr>
          <p:spPr>
            <a:xfrm>
              <a:off x="6124000" y="4500150"/>
              <a:ext cx="160300" cy="140625"/>
            </a:xfrm>
            <a:custGeom>
              <a:avLst/>
              <a:gdLst/>
              <a:ahLst/>
              <a:cxnLst/>
              <a:rect l="l" t="t" r="r" b="b"/>
              <a:pathLst>
                <a:path w="6412" h="5625" extrusionOk="0">
                  <a:moveTo>
                    <a:pt x="5625" y="1"/>
                  </a:moveTo>
                  <a:lnTo>
                    <a:pt x="4556" y="920"/>
                  </a:lnTo>
                  <a:lnTo>
                    <a:pt x="4237" y="1182"/>
                  </a:lnTo>
                  <a:lnTo>
                    <a:pt x="3787" y="1594"/>
                  </a:lnTo>
                  <a:lnTo>
                    <a:pt x="3769" y="1594"/>
                  </a:lnTo>
                  <a:lnTo>
                    <a:pt x="3731" y="1632"/>
                  </a:lnTo>
                  <a:lnTo>
                    <a:pt x="844" y="4182"/>
                  </a:lnTo>
                  <a:lnTo>
                    <a:pt x="394" y="4988"/>
                  </a:lnTo>
                  <a:lnTo>
                    <a:pt x="169" y="5306"/>
                  </a:lnTo>
                  <a:lnTo>
                    <a:pt x="94" y="5456"/>
                  </a:lnTo>
                  <a:lnTo>
                    <a:pt x="1" y="5625"/>
                  </a:lnTo>
                  <a:lnTo>
                    <a:pt x="1" y="5625"/>
                  </a:lnTo>
                  <a:lnTo>
                    <a:pt x="1013" y="4800"/>
                  </a:lnTo>
                  <a:lnTo>
                    <a:pt x="2025" y="3975"/>
                  </a:lnTo>
                  <a:lnTo>
                    <a:pt x="3600" y="2626"/>
                  </a:lnTo>
                  <a:lnTo>
                    <a:pt x="4144" y="2157"/>
                  </a:lnTo>
                  <a:lnTo>
                    <a:pt x="4219" y="2101"/>
                  </a:lnTo>
                  <a:lnTo>
                    <a:pt x="4387" y="1951"/>
                  </a:lnTo>
                  <a:lnTo>
                    <a:pt x="4631" y="1726"/>
                  </a:lnTo>
                  <a:lnTo>
                    <a:pt x="6393" y="151"/>
                  </a:lnTo>
                  <a:lnTo>
                    <a:pt x="6412" y="132"/>
                  </a:lnTo>
                  <a:lnTo>
                    <a:pt x="5550" y="132"/>
                  </a:lnTo>
                  <a:lnTo>
                    <a:pt x="5625"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00" name="Google Shape;3200;p47"/>
            <p:cNvSpPr/>
            <p:nvPr/>
          </p:nvSpPr>
          <p:spPr>
            <a:xfrm>
              <a:off x="6393025" y="4349725"/>
              <a:ext cx="45475" cy="38450"/>
            </a:xfrm>
            <a:custGeom>
              <a:avLst/>
              <a:gdLst/>
              <a:ahLst/>
              <a:cxnLst/>
              <a:rect l="l" t="t" r="r" b="b"/>
              <a:pathLst>
                <a:path w="1819" h="1538" extrusionOk="0">
                  <a:moveTo>
                    <a:pt x="1781" y="0"/>
                  </a:moveTo>
                  <a:lnTo>
                    <a:pt x="975" y="694"/>
                  </a:lnTo>
                  <a:lnTo>
                    <a:pt x="469" y="1144"/>
                  </a:lnTo>
                  <a:lnTo>
                    <a:pt x="0" y="1538"/>
                  </a:lnTo>
                  <a:lnTo>
                    <a:pt x="431" y="1538"/>
                  </a:lnTo>
                  <a:lnTo>
                    <a:pt x="619" y="1350"/>
                  </a:lnTo>
                  <a:lnTo>
                    <a:pt x="1087" y="863"/>
                  </a:lnTo>
                  <a:lnTo>
                    <a:pt x="1819" y="38"/>
                  </a:lnTo>
                  <a:lnTo>
                    <a:pt x="1781"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01" name="Google Shape;3201;p47"/>
            <p:cNvSpPr/>
            <p:nvPr/>
          </p:nvSpPr>
          <p:spPr>
            <a:xfrm>
              <a:off x="6171800" y="4315500"/>
              <a:ext cx="69875" cy="68925"/>
            </a:xfrm>
            <a:custGeom>
              <a:avLst/>
              <a:gdLst/>
              <a:ahLst/>
              <a:cxnLst/>
              <a:rect l="l" t="t" r="r" b="b"/>
              <a:pathLst>
                <a:path w="2795" h="2757" extrusionOk="0">
                  <a:moveTo>
                    <a:pt x="1" y="1"/>
                  </a:moveTo>
                  <a:lnTo>
                    <a:pt x="2025" y="2700"/>
                  </a:lnTo>
                  <a:lnTo>
                    <a:pt x="2794" y="2757"/>
                  </a:lnTo>
                  <a:lnTo>
                    <a:pt x="2794" y="2757"/>
                  </a:lnTo>
                  <a:lnTo>
                    <a:pt x="2325" y="2175"/>
                  </a:lnTo>
                  <a:lnTo>
                    <a:pt x="1838" y="1576"/>
                  </a:lnTo>
                  <a:lnTo>
                    <a:pt x="526"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02" name="Google Shape;3202;p47"/>
            <p:cNvSpPr/>
            <p:nvPr/>
          </p:nvSpPr>
          <p:spPr>
            <a:xfrm>
              <a:off x="6247275" y="4401750"/>
              <a:ext cx="45475" cy="64700"/>
            </a:xfrm>
            <a:custGeom>
              <a:avLst/>
              <a:gdLst/>
              <a:ahLst/>
              <a:cxnLst/>
              <a:rect l="l" t="t" r="r" b="b"/>
              <a:pathLst>
                <a:path w="1819" h="2588" extrusionOk="0">
                  <a:moveTo>
                    <a:pt x="319" y="0"/>
                  </a:moveTo>
                  <a:lnTo>
                    <a:pt x="300" y="94"/>
                  </a:lnTo>
                  <a:lnTo>
                    <a:pt x="0" y="619"/>
                  </a:lnTo>
                  <a:lnTo>
                    <a:pt x="206" y="881"/>
                  </a:lnTo>
                  <a:lnTo>
                    <a:pt x="1481" y="2587"/>
                  </a:lnTo>
                  <a:lnTo>
                    <a:pt x="1818" y="1950"/>
                  </a:lnTo>
                  <a:lnTo>
                    <a:pt x="637" y="394"/>
                  </a:lnTo>
                  <a:lnTo>
                    <a:pt x="337" y="19"/>
                  </a:lnTo>
                  <a:lnTo>
                    <a:pt x="319"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03" name="Google Shape;3203;p47"/>
            <p:cNvSpPr/>
            <p:nvPr/>
          </p:nvSpPr>
          <p:spPr>
            <a:xfrm>
              <a:off x="6311950" y="4503450"/>
              <a:ext cx="64225" cy="61875"/>
            </a:xfrm>
            <a:custGeom>
              <a:avLst/>
              <a:gdLst/>
              <a:ahLst/>
              <a:cxnLst/>
              <a:rect l="l" t="t" r="r" b="b"/>
              <a:pathLst>
                <a:path w="2569" h="2475" extrusionOk="0">
                  <a:moveTo>
                    <a:pt x="0" y="0"/>
                  </a:moveTo>
                  <a:lnTo>
                    <a:pt x="1837" y="2456"/>
                  </a:lnTo>
                  <a:lnTo>
                    <a:pt x="2568" y="2475"/>
                  </a:lnTo>
                  <a:lnTo>
                    <a:pt x="1518" y="975"/>
                  </a:lnTo>
                  <a:lnTo>
                    <a:pt x="806"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04" name="Google Shape;3204;p47"/>
            <p:cNvSpPr/>
            <p:nvPr/>
          </p:nvSpPr>
          <p:spPr>
            <a:xfrm>
              <a:off x="6328800" y="4262550"/>
              <a:ext cx="105025" cy="127025"/>
            </a:xfrm>
            <a:custGeom>
              <a:avLst/>
              <a:gdLst/>
              <a:ahLst/>
              <a:cxnLst/>
              <a:rect l="l" t="t" r="r" b="b"/>
              <a:pathLst>
                <a:path w="4201" h="5081" extrusionOk="0">
                  <a:moveTo>
                    <a:pt x="282" y="0"/>
                  </a:moveTo>
                  <a:lnTo>
                    <a:pt x="1" y="544"/>
                  </a:lnTo>
                  <a:lnTo>
                    <a:pt x="2944" y="4500"/>
                  </a:lnTo>
                  <a:lnTo>
                    <a:pt x="3038" y="4631"/>
                  </a:lnTo>
                  <a:lnTo>
                    <a:pt x="3188" y="4837"/>
                  </a:lnTo>
                  <a:lnTo>
                    <a:pt x="3338" y="5025"/>
                  </a:lnTo>
                  <a:lnTo>
                    <a:pt x="3656" y="5025"/>
                  </a:lnTo>
                  <a:lnTo>
                    <a:pt x="3863" y="5043"/>
                  </a:lnTo>
                  <a:lnTo>
                    <a:pt x="4200" y="5081"/>
                  </a:lnTo>
                  <a:lnTo>
                    <a:pt x="3656" y="4350"/>
                  </a:lnTo>
                  <a:lnTo>
                    <a:pt x="3544" y="4181"/>
                  </a:lnTo>
                  <a:lnTo>
                    <a:pt x="3469" y="4106"/>
                  </a:lnTo>
                  <a:lnTo>
                    <a:pt x="1932" y="2081"/>
                  </a:lnTo>
                  <a:lnTo>
                    <a:pt x="1707" y="1800"/>
                  </a:lnTo>
                  <a:lnTo>
                    <a:pt x="1651" y="1706"/>
                  </a:lnTo>
                  <a:lnTo>
                    <a:pt x="976" y="844"/>
                  </a:lnTo>
                  <a:lnTo>
                    <a:pt x="282"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05" name="Google Shape;3205;p47"/>
            <p:cNvSpPr/>
            <p:nvPr/>
          </p:nvSpPr>
          <p:spPr>
            <a:xfrm>
              <a:off x="6076675" y="4209125"/>
              <a:ext cx="118600" cy="118600"/>
            </a:xfrm>
            <a:custGeom>
              <a:avLst/>
              <a:gdLst/>
              <a:ahLst/>
              <a:cxnLst/>
              <a:rect l="l" t="t" r="r" b="b"/>
              <a:pathLst>
                <a:path w="4744" h="4744" extrusionOk="0">
                  <a:moveTo>
                    <a:pt x="2175" y="0"/>
                  </a:moveTo>
                  <a:lnTo>
                    <a:pt x="1950" y="38"/>
                  </a:lnTo>
                  <a:lnTo>
                    <a:pt x="1725" y="75"/>
                  </a:lnTo>
                  <a:lnTo>
                    <a:pt x="1500" y="150"/>
                  </a:lnTo>
                  <a:lnTo>
                    <a:pt x="1294" y="244"/>
                  </a:lnTo>
                  <a:lnTo>
                    <a:pt x="1106" y="357"/>
                  </a:lnTo>
                  <a:lnTo>
                    <a:pt x="919" y="488"/>
                  </a:lnTo>
                  <a:lnTo>
                    <a:pt x="731" y="638"/>
                  </a:lnTo>
                  <a:lnTo>
                    <a:pt x="581" y="806"/>
                  </a:lnTo>
                  <a:lnTo>
                    <a:pt x="431" y="994"/>
                  </a:lnTo>
                  <a:lnTo>
                    <a:pt x="300" y="1181"/>
                  </a:lnTo>
                  <a:lnTo>
                    <a:pt x="206" y="1406"/>
                  </a:lnTo>
                  <a:lnTo>
                    <a:pt x="113" y="1631"/>
                  </a:lnTo>
                  <a:lnTo>
                    <a:pt x="56" y="1856"/>
                  </a:lnTo>
                  <a:lnTo>
                    <a:pt x="0" y="2100"/>
                  </a:lnTo>
                  <a:lnTo>
                    <a:pt x="0" y="2325"/>
                  </a:lnTo>
                  <a:lnTo>
                    <a:pt x="0" y="2569"/>
                  </a:lnTo>
                  <a:lnTo>
                    <a:pt x="38" y="2794"/>
                  </a:lnTo>
                  <a:lnTo>
                    <a:pt x="75" y="3019"/>
                  </a:lnTo>
                  <a:lnTo>
                    <a:pt x="150" y="3225"/>
                  </a:lnTo>
                  <a:lnTo>
                    <a:pt x="244" y="3431"/>
                  </a:lnTo>
                  <a:lnTo>
                    <a:pt x="356" y="3637"/>
                  </a:lnTo>
                  <a:lnTo>
                    <a:pt x="488" y="3825"/>
                  </a:lnTo>
                  <a:lnTo>
                    <a:pt x="638" y="3993"/>
                  </a:lnTo>
                  <a:lnTo>
                    <a:pt x="806" y="4162"/>
                  </a:lnTo>
                  <a:lnTo>
                    <a:pt x="994" y="4293"/>
                  </a:lnTo>
                  <a:lnTo>
                    <a:pt x="1181" y="4425"/>
                  </a:lnTo>
                  <a:lnTo>
                    <a:pt x="1406" y="4537"/>
                  </a:lnTo>
                  <a:lnTo>
                    <a:pt x="1631" y="4612"/>
                  </a:lnTo>
                  <a:lnTo>
                    <a:pt x="1856" y="4687"/>
                  </a:lnTo>
                  <a:lnTo>
                    <a:pt x="2100" y="4724"/>
                  </a:lnTo>
                  <a:lnTo>
                    <a:pt x="2325" y="4743"/>
                  </a:lnTo>
                  <a:lnTo>
                    <a:pt x="2569" y="4724"/>
                  </a:lnTo>
                  <a:lnTo>
                    <a:pt x="2793" y="4706"/>
                  </a:lnTo>
                  <a:lnTo>
                    <a:pt x="3018" y="4650"/>
                  </a:lnTo>
                  <a:lnTo>
                    <a:pt x="3225" y="4575"/>
                  </a:lnTo>
                  <a:lnTo>
                    <a:pt x="3431" y="4481"/>
                  </a:lnTo>
                  <a:lnTo>
                    <a:pt x="3637" y="4368"/>
                  </a:lnTo>
                  <a:lnTo>
                    <a:pt x="3825" y="4237"/>
                  </a:lnTo>
                  <a:lnTo>
                    <a:pt x="3993" y="4087"/>
                  </a:lnTo>
                  <a:lnTo>
                    <a:pt x="4162" y="3918"/>
                  </a:lnTo>
                  <a:lnTo>
                    <a:pt x="4293" y="3750"/>
                  </a:lnTo>
                  <a:lnTo>
                    <a:pt x="4424" y="3543"/>
                  </a:lnTo>
                  <a:lnTo>
                    <a:pt x="4537" y="3337"/>
                  </a:lnTo>
                  <a:lnTo>
                    <a:pt x="4631" y="3112"/>
                  </a:lnTo>
                  <a:lnTo>
                    <a:pt x="4687" y="2869"/>
                  </a:lnTo>
                  <a:lnTo>
                    <a:pt x="4724" y="2644"/>
                  </a:lnTo>
                  <a:lnTo>
                    <a:pt x="4743" y="2400"/>
                  </a:lnTo>
                  <a:lnTo>
                    <a:pt x="4724" y="2175"/>
                  </a:lnTo>
                  <a:lnTo>
                    <a:pt x="4706" y="1950"/>
                  </a:lnTo>
                  <a:lnTo>
                    <a:pt x="4649" y="1725"/>
                  </a:lnTo>
                  <a:lnTo>
                    <a:pt x="4574" y="1500"/>
                  </a:lnTo>
                  <a:lnTo>
                    <a:pt x="4481" y="1294"/>
                  </a:lnTo>
                  <a:lnTo>
                    <a:pt x="4368" y="1088"/>
                  </a:lnTo>
                  <a:lnTo>
                    <a:pt x="4237" y="919"/>
                  </a:lnTo>
                  <a:lnTo>
                    <a:pt x="4087" y="731"/>
                  </a:lnTo>
                  <a:lnTo>
                    <a:pt x="3918" y="581"/>
                  </a:lnTo>
                  <a:lnTo>
                    <a:pt x="3750" y="432"/>
                  </a:lnTo>
                  <a:lnTo>
                    <a:pt x="3543" y="300"/>
                  </a:lnTo>
                  <a:lnTo>
                    <a:pt x="3337" y="207"/>
                  </a:lnTo>
                  <a:lnTo>
                    <a:pt x="3112" y="113"/>
                  </a:lnTo>
                  <a:lnTo>
                    <a:pt x="2868" y="57"/>
                  </a:lnTo>
                  <a:lnTo>
                    <a:pt x="2644"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06" name="Google Shape;3206;p47"/>
            <p:cNvSpPr/>
            <p:nvPr/>
          </p:nvSpPr>
          <p:spPr>
            <a:xfrm>
              <a:off x="6096825" y="4229275"/>
              <a:ext cx="78300" cy="78300"/>
            </a:xfrm>
            <a:custGeom>
              <a:avLst/>
              <a:gdLst/>
              <a:ahLst/>
              <a:cxnLst/>
              <a:rect l="l" t="t" r="r" b="b"/>
              <a:pathLst>
                <a:path w="3132" h="3132" extrusionOk="0">
                  <a:moveTo>
                    <a:pt x="1425" y="0"/>
                  </a:moveTo>
                  <a:lnTo>
                    <a:pt x="1275" y="19"/>
                  </a:lnTo>
                  <a:lnTo>
                    <a:pt x="1125" y="57"/>
                  </a:lnTo>
                  <a:lnTo>
                    <a:pt x="994" y="94"/>
                  </a:lnTo>
                  <a:lnTo>
                    <a:pt x="863" y="169"/>
                  </a:lnTo>
                  <a:lnTo>
                    <a:pt x="731" y="244"/>
                  </a:lnTo>
                  <a:lnTo>
                    <a:pt x="600" y="319"/>
                  </a:lnTo>
                  <a:lnTo>
                    <a:pt x="488" y="432"/>
                  </a:lnTo>
                  <a:lnTo>
                    <a:pt x="375" y="525"/>
                  </a:lnTo>
                  <a:lnTo>
                    <a:pt x="282" y="657"/>
                  </a:lnTo>
                  <a:lnTo>
                    <a:pt x="207" y="788"/>
                  </a:lnTo>
                  <a:lnTo>
                    <a:pt x="132" y="919"/>
                  </a:lnTo>
                  <a:lnTo>
                    <a:pt x="75" y="1069"/>
                  </a:lnTo>
                  <a:lnTo>
                    <a:pt x="38" y="1219"/>
                  </a:lnTo>
                  <a:lnTo>
                    <a:pt x="0" y="1369"/>
                  </a:lnTo>
                  <a:lnTo>
                    <a:pt x="0" y="1538"/>
                  </a:lnTo>
                  <a:lnTo>
                    <a:pt x="0" y="1688"/>
                  </a:lnTo>
                  <a:lnTo>
                    <a:pt x="38" y="1913"/>
                  </a:lnTo>
                  <a:lnTo>
                    <a:pt x="94" y="2119"/>
                  </a:lnTo>
                  <a:lnTo>
                    <a:pt x="207" y="2325"/>
                  </a:lnTo>
                  <a:lnTo>
                    <a:pt x="319" y="2512"/>
                  </a:lnTo>
                  <a:lnTo>
                    <a:pt x="469" y="2681"/>
                  </a:lnTo>
                  <a:lnTo>
                    <a:pt x="656" y="2831"/>
                  </a:lnTo>
                  <a:lnTo>
                    <a:pt x="844" y="2962"/>
                  </a:lnTo>
                  <a:lnTo>
                    <a:pt x="1069" y="3056"/>
                  </a:lnTo>
                  <a:lnTo>
                    <a:pt x="1313" y="3112"/>
                  </a:lnTo>
                  <a:lnTo>
                    <a:pt x="1556" y="3131"/>
                  </a:lnTo>
                  <a:lnTo>
                    <a:pt x="1781" y="3112"/>
                  </a:lnTo>
                  <a:lnTo>
                    <a:pt x="2025" y="3056"/>
                  </a:lnTo>
                  <a:lnTo>
                    <a:pt x="2231" y="2981"/>
                  </a:lnTo>
                  <a:lnTo>
                    <a:pt x="2437" y="2850"/>
                  </a:lnTo>
                  <a:lnTo>
                    <a:pt x="2625" y="2719"/>
                  </a:lnTo>
                  <a:lnTo>
                    <a:pt x="2775" y="2550"/>
                  </a:lnTo>
                  <a:lnTo>
                    <a:pt x="2869" y="2438"/>
                  </a:lnTo>
                  <a:lnTo>
                    <a:pt x="2944" y="2306"/>
                  </a:lnTo>
                  <a:lnTo>
                    <a:pt x="3000" y="2175"/>
                  </a:lnTo>
                  <a:lnTo>
                    <a:pt x="3056" y="2044"/>
                  </a:lnTo>
                  <a:lnTo>
                    <a:pt x="3094" y="1894"/>
                  </a:lnTo>
                  <a:lnTo>
                    <a:pt x="3112" y="1744"/>
                  </a:lnTo>
                  <a:lnTo>
                    <a:pt x="3131" y="1575"/>
                  </a:lnTo>
                  <a:lnTo>
                    <a:pt x="3112" y="1425"/>
                  </a:lnTo>
                  <a:lnTo>
                    <a:pt x="3094" y="1275"/>
                  </a:lnTo>
                  <a:lnTo>
                    <a:pt x="3075" y="1125"/>
                  </a:lnTo>
                  <a:lnTo>
                    <a:pt x="3019" y="994"/>
                  </a:lnTo>
                  <a:lnTo>
                    <a:pt x="2962" y="863"/>
                  </a:lnTo>
                  <a:lnTo>
                    <a:pt x="2887" y="732"/>
                  </a:lnTo>
                  <a:lnTo>
                    <a:pt x="2794" y="600"/>
                  </a:lnTo>
                  <a:lnTo>
                    <a:pt x="2700" y="488"/>
                  </a:lnTo>
                  <a:lnTo>
                    <a:pt x="2587" y="375"/>
                  </a:lnTo>
                  <a:lnTo>
                    <a:pt x="2475" y="282"/>
                  </a:lnTo>
                  <a:lnTo>
                    <a:pt x="2344" y="207"/>
                  </a:lnTo>
                  <a:lnTo>
                    <a:pt x="2194" y="132"/>
                  </a:lnTo>
                  <a:lnTo>
                    <a:pt x="2044" y="75"/>
                  </a:lnTo>
                  <a:lnTo>
                    <a:pt x="1894" y="38"/>
                  </a:lnTo>
                  <a:lnTo>
                    <a:pt x="1744"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07" name="Google Shape;3207;p47"/>
            <p:cNvSpPr/>
            <p:nvPr/>
          </p:nvSpPr>
          <p:spPr>
            <a:xfrm>
              <a:off x="6096825" y="4265825"/>
              <a:ext cx="69375" cy="41750"/>
            </a:xfrm>
            <a:custGeom>
              <a:avLst/>
              <a:gdLst/>
              <a:ahLst/>
              <a:cxnLst/>
              <a:rect l="l" t="t" r="r" b="b"/>
              <a:pathLst>
                <a:path w="2775" h="1670" extrusionOk="0">
                  <a:moveTo>
                    <a:pt x="507" y="1"/>
                  </a:moveTo>
                  <a:lnTo>
                    <a:pt x="394" y="19"/>
                  </a:lnTo>
                  <a:lnTo>
                    <a:pt x="282" y="38"/>
                  </a:lnTo>
                  <a:lnTo>
                    <a:pt x="169" y="94"/>
                  </a:lnTo>
                  <a:lnTo>
                    <a:pt x="75" y="151"/>
                  </a:lnTo>
                  <a:lnTo>
                    <a:pt x="0" y="226"/>
                  </a:lnTo>
                  <a:lnTo>
                    <a:pt x="38" y="451"/>
                  </a:lnTo>
                  <a:lnTo>
                    <a:pt x="94" y="657"/>
                  </a:lnTo>
                  <a:lnTo>
                    <a:pt x="207" y="863"/>
                  </a:lnTo>
                  <a:lnTo>
                    <a:pt x="319" y="1050"/>
                  </a:lnTo>
                  <a:lnTo>
                    <a:pt x="469" y="1219"/>
                  </a:lnTo>
                  <a:lnTo>
                    <a:pt x="656" y="1369"/>
                  </a:lnTo>
                  <a:lnTo>
                    <a:pt x="844" y="1500"/>
                  </a:lnTo>
                  <a:lnTo>
                    <a:pt x="1069" y="1594"/>
                  </a:lnTo>
                  <a:lnTo>
                    <a:pt x="1313" y="1650"/>
                  </a:lnTo>
                  <a:lnTo>
                    <a:pt x="1556" y="1669"/>
                  </a:lnTo>
                  <a:lnTo>
                    <a:pt x="1781" y="1650"/>
                  </a:lnTo>
                  <a:lnTo>
                    <a:pt x="2025" y="1594"/>
                  </a:lnTo>
                  <a:lnTo>
                    <a:pt x="2231" y="1519"/>
                  </a:lnTo>
                  <a:lnTo>
                    <a:pt x="2437" y="1388"/>
                  </a:lnTo>
                  <a:lnTo>
                    <a:pt x="2625" y="1257"/>
                  </a:lnTo>
                  <a:lnTo>
                    <a:pt x="2775" y="1088"/>
                  </a:lnTo>
                  <a:lnTo>
                    <a:pt x="2756" y="976"/>
                  </a:lnTo>
                  <a:lnTo>
                    <a:pt x="2719" y="882"/>
                  </a:lnTo>
                  <a:lnTo>
                    <a:pt x="2681" y="788"/>
                  </a:lnTo>
                  <a:lnTo>
                    <a:pt x="2606" y="713"/>
                  </a:lnTo>
                  <a:lnTo>
                    <a:pt x="2456" y="563"/>
                  </a:lnTo>
                  <a:lnTo>
                    <a:pt x="2287" y="451"/>
                  </a:lnTo>
                  <a:lnTo>
                    <a:pt x="2100" y="357"/>
                  </a:lnTo>
                  <a:lnTo>
                    <a:pt x="1913" y="263"/>
                  </a:lnTo>
                  <a:lnTo>
                    <a:pt x="1594" y="169"/>
                  </a:lnTo>
                  <a:lnTo>
                    <a:pt x="1331" y="94"/>
                  </a:lnTo>
                  <a:lnTo>
                    <a:pt x="1106" y="38"/>
                  </a:lnTo>
                  <a:lnTo>
                    <a:pt x="881"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08" name="Google Shape;3208;p47"/>
            <p:cNvSpPr/>
            <p:nvPr/>
          </p:nvSpPr>
          <p:spPr>
            <a:xfrm>
              <a:off x="6184925" y="4202550"/>
              <a:ext cx="119075" cy="118600"/>
            </a:xfrm>
            <a:custGeom>
              <a:avLst/>
              <a:gdLst/>
              <a:ahLst/>
              <a:cxnLst/>
              <a:rect l="l" t="t" r="r" b="b"/>
              <a:pathLst>
                <a:path w="4763" h="4744" extrusionOk="0">
                  <a:moveTo>
                    <a:pt x="2175" y="1"/>
                  </a:moveTo>
                  <a:lnTo>
                    <a:pt x="1950" y="38"/>
                  </a:lnTo>
                  <a:lnTo>
                    <a:pt x="1725" y="76"/>
                  </a:lnTo>
                  <a:lnTo>
                    <a:pt x="1519" y="151"/>
                  </a:lnTo>
                  <a:lnTo>
                    <a:pt x="1313" y="245"/>
                  </a:lnTo>
                  <a:lnTo>
                    <a:pt x="1107" y="357"/>
                  </a:lnTo>
                  <a:lnTo>
                    <a:pt x="919" y="488"/>
                  </a:lnTo>
                  <a:lnTo>
                    <a:pt x="751" y="638"/>
                  </a:lnTo>
                  <a:lnTo>
                    <a:pt x="582" y="807"/>
                  </a:lnTo>
                  <a:lnTo>
                    <a:pt x="451" y="994"/>
                  </a:lnTo>
                  <a:lnTo>
                    <a:pt x="319" y="1182"/>
                  </a:lnTo>
                  <a:lnTo>
                    <a:pt x="207" y="1407"/>
                  </a:lnTo>
                  <a:lnTo>
                    <a:pt x="132" y="1632"/>
                  </a:lnTo>
                  <a:lnTo>
                    <a:pt x="57" y="1857"/>
                  </a:lnTo>
                  <a:lnTo>
                    <a:pt x="19" y="2101"/>
                  </a:lnTo>
                  <a:lnTo>
                    <a:pt x="1" y="2325"/>
                  </a:lnTo>
                  <a:lnTo>
                    <a:pt x="19" y="2569"/>
                  </a:lnTo>
                  <a:lnTo>
                    <a:pt x="38" y="2794"/>
                  </a:lnTo>
                  <a:lnTo>
                    <a:pt x="94" y="3019"/>
                  </a:lnTo>
                  <a:lnTo>
                    <a:pt x="169" y="3225"/>
                  </a:lnTo>
                  <a:lnTo>
                    <a:pt x="263" y="3432"/>
                  </a:lnTo>
                  <a:lnTo>
                    <a:pt x="376" y="3638"/>
                  </a:lnTo>
                  <a:lnTo>
                    <a:pt x="507" y="3825"/>
                  </a:lnTo>
                  <a:lnTo>
                    <a:pt x="657" y="3994"/>
                  </a:lnTo>
                  <a:lnTo>
                    <a:pt x="826" y="4163"/>
                  </a:lnTo>
                  <a:lnTo>
                    <a:pt x="1013" y="4294"/>
                  </a:lnTo>
                  <a:lnTo>
                    <a:pt x="1200" y="4425"/>
                  </a:lnTo>
                  <a:lnTo>
                    <a:pt x="1407" y="4538"/>
                  </a:lnTo>
                  <a:lnTo>
                    <a:pt x="1650" y="4613"/>
                  </a:lnTo>
                  <a:lnTo>
                    <a:pt x="1875" y="4688"/>
                  </a:lnTo>
                  <a:lnTo>
                    <a:pt x="2119" y="4725"/>
                  </a:lnTo>
                  <a:lnTo>
                    <a:pt x="2344" y="4744"/>
                  </a:lnTo>
                  <a:lnTo>
                    <a:pt x="2588" y="4725"/>
                  </a:lnTo>
                  <a:lnTo>
                    <a:pt x="2813" y="4706"/>
                  </a:lnTo>
                  <a:lnTo>
                    <a:pt x="3038" y="4650"/>
                  </a:lnTo>
                  <a:lnTo>
                    <a:pt x="3244" y="4575"/>
                  </a:lnTo>
                  <a:lnTo>
                    <a:pt x="3450" y="4481"/>
                  </a:lnTo>
                  <a:lnTo>
                    <a:pt x="3656" y="4369"/>
                  </a:lnTo>
                  <a:lnTo>
                    <a:pt x="3844" y="4238"/>
                  </a:lnTo>
                  <a:lnTo>
                    <a:pt x="4012" y="4088"/>
                  </a:lnTo>
                  <a:lnTo>
                    <a:pt x="4162" y="3919"/>
                  </a:lnTo>
                  <a:lnTo>
                    <a:pt x="4312" y="3750"/>
                  </a:lnTo>
                  <a:lnTo>
                    <a:pt x="4444" y="3544"/>
                  </a:lnTo>
                  <a:lnTo>
                    <a:pt x="4556" y="3338"/>
                  </a:lnTo>
                  <a:lnTo>
                    <a:pt x="4631" y="3113"/>
                  </a:lnTo>
                  <a:lnTo>
                    <a:pt x="4706" y="2869"/>
                  </a:lnTo>
                  <a:lnTo>
                    <a:pt x="4744" y="2644"/>
                  </a:lnTo>
                  <a:lnTo>
                    <a:pt x="4762" y="2400"/>
                  </a:lnTo>
                  <a:lnTo>
                    <a:pt x="4744" y="2175"/>
                  </a:lnTo>
                  <a:lnTo>
                    <a:pt x="4725" y="1932"/>
                  </a:lnTo>
                  <a:lnTo>
                    <a:pt x="4669" y="1726"/>
                  </a:lnTo>
                  <a:lnTo>
                    <a:pt x="4594" y="1501"/>
                  </a:lnTo>
                  <a:lnTo>
                    <a:pt x="4500" y="1294"/>
                  </a:lnTo>
                  <a:lnTo>
                    <a:pt x="4387" y="1088"/>
                  </a:lnTo>
                  <a:lnTo>
                    <a:pt x="4256" y="901"/>
                  </a:lnTo>
                  <a:lnTo>
                    <a:pt x="4106" y="732"/>
                  </a:lnTo>
                  <a:lnTo>
                    <a:pt x="3937" y="582"/>
                  </a:lnTo>
                  <a:lnTo>
                    <a:pt x="3750" y="432"/>
                  </a:lnTo>
                  <a:lnTo>
                    <a:pt x="3563" y="301"/>
                  </a:lnTo>
                  <a:lnTo>
                    <a:pt x="3338" y="207"/>
                  </a:lnTo>
                  <a:lnTo>
                    <a:pt x="3113" y="113"/>
                  </a:lnTo>
                  <a:lnTo>
                    <a:pt x="2888" y="38"/>
                  </a:lnTo>
                  <a:lnTo>
                    <a:pt x="2644"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09" name="Google Shape;3209;p47"/>
            <p:cNvSpPr/>
            <p:nvPr/>
          </p:nvSpPr>
          <p:spPr>
            <a:xfrm>
              <a:off x="6205075" y="4222700"/>
              <a:ext cx="78300" cy="78300"/>
            </a:xfrm>
            <a:custGeom>
              <a:avLst/>
              <a:gdLst/>
              <a:ahLst/>
              <a:cxnLst/>
              <a:rect l="l" t="t" r="r" b="b"/>
              <a:pathLst>
                <a:path w="3132" h="3132" extrusionOk="0">
                  <a:moveTo>
                    <a:pt x="1444" y="1"/>
                  </a:moveTo>
                  <a:lnTo>
                    <a:pt x="1294" y="20"/>
                  </a:lnTo>
                  <a:lnTo>
                    <a:pt x="1144" y="57"/>
                  </a:lnTo>
                  <a:lnTo>
                    <a:pt x="1013" y="95"/>
                  </a:lnTo>
                  <a:lnTo>
                    <a:pt x="863" y="170"/>
                  </a:lnTo>
                  <a:lnTo>
                    <a:pt x="732" y="245"/>
                  </a:lnTo>
                  <a:lnTo>
                    <a:pt x="619" y="320"/>
                  </a:lnTo>
                  <a:lnTo>
                    <a:pt x="507" y="432"/>
                  </a:lnTo>
                  <a:lnTo>
                    <a:pt x="394" y="526"/>
                  </a:lnTo>
                  <a:lnTo>
                    <a:pt x="301" y="657"/>
                  </a:lnTo>
                  <a:lnTo>
                    <a:pt x="226" y="788"/>
                  </a:lnTo>
                  <a:lnTo>
                    <a:pt x="151" y="920"/>
                  </a:lnTo>
                  <a:lnTo>
                    <a:pt x="95" y="1070"/>
                  </a:lnTo>
                  <a:lnTo>
                    <a:pt x="38" y="1220"/>
                  </a:lnTo>
                  <a:lnTo>
                    <a:pt x="20" y="1388"/>
                  </a:lnTo>
                  <a:lnTo>
                    <a:pt x="1" y="1538"/>
                  </a:lnTo>
                  <a:lnTo>
                    <a:pt x="20" y="1688"/>
                  </a:lnTo>
                  <a:lnTo>
                    <a:pt x="57" y="1913"/>
                  </a:lnTo>
                  <a:lnTo>
                    <a:pt x="113" y="2119"/>
                  </a:lnTo>
                  <a:lnTo>
                    <a:pt x="207" y="2326"/>
                  </a:lnTo>
                  <a:lnTo>
                    <a:pt x="338" y="2513"/>
                  </a:lnTo>
                  <a:lnTo>
                    <a:pt x="488" y="2682"/>
                  </a:lnTo>
                  <a:lnTo>
                    <a:pt x="657" y="2832"/>
                  </a:lnTo>
                  <a:lnTo>
                    <a:pt x="863" y="2963"/>
                  </a:lnTo>
                  <a:lnTo>
                    <a:pt x="1088" y="3057"/>
                  </a:lnTo>
                  <a:lnTo>
                    <a:pt x="1332" y="3113"/>
                  </a:lnTo>
                  <a:lnTo>
                    <a:pt x="1576" y="3132"/>
                  </a:lnTo>
                  <a:lnTo>
                    <a:pt x="1800" y="3113"/>
                  </a:lnTo>
                  <a:lnTo>
                    <a:pt x="2025" y="3057"/>
                  </a:lnTo>
                  <a:lnTo>
                    <a:pt x="2250" y="2982"/>
                  </a:lnTo>
                  <a:lnTo>
                    <a:pt x="2457" y="2850"/>
                  </a:lnTo>
                  <a:lnTo>
                    <a:pt x="2625" y="2719"/>
                  </a:lnTo>
                  <a:lnTo>
                    <a:pt x="2794" y="2551"/>
                  </a:lnTo>
                  <a:lnTo>
                    <a:pt x="2869" y="2438"/>
                  </a:lnTo>
                  <a:lnTo>
                    <a:pt x="2944" y="2307"/>
                  </a:lnTo>
                  <a:lnTo>
                    <a:pt x="3019" y="2176"/>
                  </a:lnTo>
                  <a:lnTo>
                    <a:pt x="3056" y="2044"/>
                  </a:lnTo>
                  <a:lnTo>
                    <a:pt x="3113" y="1894"/>
                  </a:lnTo>
                  <a:lnTo>
                    <a:pt x="3131" y="1744"/>
                  </a:lnTo>
                  <a:lnTo>
                    <a:pt x="3131" y="1576"/>
                  </a:lnTo>
                  <a:lnTo>
                    <a:pt x="3131" y="1426"/>
                  </a:lnTo>
                  <a:lnTo>
                    <a:pt x="3113" y="1276"/>
                  </a:lnTo>
                  <a:lnTo>
                    <a:pt x="3075" y="1126"/>
                  </a:lnTo>
                  <a:lnTo>
                    <a:pt x="3038" y="995"/>
                  </a:lnTo>
                  <a:lnTo>
                    <a:pt x="2963" y="845"/>
                  </a:lnTo>
                  <a:lnTo>
                    <a:pt x="2907" y="713"/>
                  </a:lnTo>
                  <a:lnTo>
                    <a:pt x="2813" y="601"/>
                  </a:lnTo>
                  <a:lnTo>
                    <a:pt x="2719" y="488"/>
                  </a:lnTo>
                  <a:lnTo>
                    <a:pt x="2607" y="376"/>
                  </a:lnTo>
                  <a:lnTo>
                    <a:pt x="2475" y="282"/>
                  </a:lnTo>
                  <a:lnTo>
                    <a:pt x="2344" y="207"/>
                  </a:lnTo>
                  <a:lnTo>
                    <a:pt x="2213" y="132"/>
                  </a:lnTo>
                  <a:lnTo>
                    <a:pt x="2063" y="76"/>
                  </a:lnTo>
                  <a:lnTo>
                    <a:pt x="1913" y="38"/>
                  </a:lnTo>
                  <a:lnTo>
                    <a:pt x="1744"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10" name="Google Shape;3210;p47"/>
            <p:cNvSpPr/>
            <p:nvPr/>
          </p:nvSpPr>
          <p:spPr>
            <a:xfrm>
              <a:off x="6205550" y="4259275"/>
              <a:ext cx="69400" cy="41725"/>
            </a:xfrm>
            <a:custGeom>
              <a:avLst/>
              <a:gdLst/>
              <a:ahLst/>
              <a:cxnLst/>
              <a:rect l="l" t="t" r="r" b="b"/>
              <a:pathLst>
                <a:path w="2776" h="1669" extrusionOk="0">
                  <a:moveTo>
                    <a:pt x="507" y="0"/>
                  </a:moveTo>
                  <a:lnTo>
                    <a:pt x="375" y="19"/>
                  </a:lnTo>
                  <a:lnTo>
                    <a:pt x="263" y="38"/>
                  </a:lnTo>
                  <a:lnTo>
                    <a:pt x="169" y="94"/>
                  </a:lnTo>
                  <a:lnTo>
                    <a:pt x="76" y="150"/>
                  </a:lnTo>
                  <a:lnTo>
                    <a:pt x="1" y="225"/>
                  </a:lnTo>
                  <a:lnTo>
                    <a:pt x="38" y="450"/>
                  </a:lnTo>
                  <a:lnTo>
                    <a:pt x="94" y="656"/>
                  </a:lnTo>
                  <a:lnTo>
                    <a:pt x="188" y="863"/>
                  </a:lnTo>
                  <a:lnTo>
                    <a:pt x="319" y="1050"/>
                  </a:lnTo>
                  <a:lnTo>
                    <a:pt x="469" y="1219"/>
                  </a:lnTo>
                  <a:lnTo>
                    <a:pt x="638" y="1369"/>
                  </a:lnTo>
                  <a:lnTo>
                    <a:pt x="844" y="1500"/>
                  </a:lnTo>
                  <a:lnTo>
                    <a:pt x="1069" y="1594"/>
                  </a:lnTo>
                  <a:lnTo>
                    <a:pt x="1313" y="1650"/>
                  </a:lnTo>
                  <a:lnTo>
                    <a:pt x="1557" y="1669"/>
                  </a:lnTo>
                  <a:lnTo>
                    <a:pt x="1781" y="1650"/>
                  </a:lnTo>
                  <a:lnTo>
                    <a:pt x="2006" y="1594"/>
                  </a:lnTo>
                  <a:lnTo>
                    <a:pt x="2231" y="1519"/>
                  </a:lnTo>
                  <a:lnTo>
                    <a:pt x="2438" y="1387"/>
                  </a:lnTo>
                  <a:lnTo>
                    <a:pt x="2606" y="1256"/>
                  </a:lnTo>
                  <a:lnTo>
                    <a:pt x="2775" y="1088"/>
                  </a:lnTo>
                  <a:lnTo>
                    <a:pt x="2756" y="975"/>
                  </a:lnTo>
                  <a:lnTo>
                    <a:pt x="2719" y="881"/>
                  </a:lnTo>
                  <a:lnTo>
                    <a:pt x="2663" y="788"/>
                  </a:lnTo>
                  <a:lnTo>
                    <a:pt x="2606" y="713"/>
                  </a:lnTo>
                  <a:lnTo>
                    <a:pt x="2456" y="563"/>
                  </a:lnTo>
                  <a:lnTo>
                    <a:pt x="2288" y="450"/>
                  </a:lnTo>
                  <a:lnTo>
                    <a:pt x="2100" y="356"/>
                  </a:lnTo>
                  <a:lnTo>
                    <a:pt x="1894" y="263"/>
                  </a:lnTo>
                  <a:lnTo>
                    <a:pt x="1594" y="169"/>
                  </a:lnTo>
                  <a:lnTo>
                    <a:pt x="1313" y="75"/>
                  </a:lnTo>
                  <a:lnTo>
                    <a:pt x="1107" y="38"/>
                  </a:lnTo>
                  <a:lnTo>
                    <a:pt x="863"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211" name="Google Shape;3211;p47"/>
          <p:cNvGrpSpPr/>
          <p:nvPr/>
        </p:nvGrpSpPr>
        <p:grpSpPr>
          <a:xfrm>
            <a:off x="7558417" y="3453779"/>
            <a:ext cx="587940" cy="685790"/>
            <a:chOff x="3899250" y="4244750"/>
            <a:chExt cx="456050" cy="531950"/>
          </a:xfrm>
        </p:grpSpPr>
        <p:sp>
          <p:nvSpPr>
            <p:cNvPr id="3212" name="Google Shape;3212;p47"/>
            <p:cNvSpPr/>
            <p:nvPr/>
          </p:nvSpPr>
          <p:spPr>
            <a:xfrm>
              <a:off x="3899250" y="4244750"/>
              <a:ext cx="456050" cy="531950"/>
            </a:xfrm>
            <a:custGeom>
              <a:avLst/>
              <a:gdLst/>
              <a:ahLst/>
              <a:cxnLst/>
              <a:rect l="l" t="t" r="r" b="b"/>
              <a:pathLst>
                <a:path w="18242" h="21278" extrusionOk="0">
                  <a:moveTo>
                    <a:pt x="14079" y="0"/>
                  </a:moveTo>
                  <a:lnTo>
                    <a:pt x="13986" y="56"/>
                  </a:lnTo>
                  <a:lnTo>
                    <a:pt x="13892" y="113"/>
                  </a:lnTo>
                  <a:lnTo>
                    <a:pt x="13667" y="319"/>
                  </a:lnTo>
                  <a:lnTo>
                    <a:pt x="13405" y="600"/>
                  </a:lnTo>
                  <a:lnTo>
                    <a:pt x="13123" y="937"/>
                  </a:lnTo>
                  <a:lnTo>
                    <a:pt x="12842" y="1312"/>
                  </a:lnTo>
                  <a:lnTo>
                    <a:pt x="12542" y="1706"/>
                  </a:lnTo>
                  <a:lnTo>
                    <a:pt x="12467" y="1819"/>
                  </a:lnTo>
                  <a:lnTo>
                    <a:pt x="12036" y="2456"/>
                  </a:lnTo>
                  <a:lnTo>
                    <a:pt x="11849" y="2775"/>
                  </a:lnTo>
                  <a:lnTo>
                    <a:pt x="11699" y="3075"/>
                  </a:lnTo>
                  <a:lnTo>
                    <a:pt x="11624" y="3187"/>
                  </a:lnTo>
                  <a:lnTo>
                    <a:pt x="10311" y="5099"/>
                  </a:lnTo>
                  <a:lnTo>
                    <a:pt x="9824" y="5793"/>
                  </a:lnTo>
                  <a:lnTo>
                    <a:pt x="9355" y="6505"/>
                  </a:lnTo>
                  <a:lnTo>
                    <a:pt x="9149" y="6786"/>
                  </a:lnTo>
                  <a:lnTo>
                    <a:pt x="8943" y="7049"/>
                  </a:lnTo>
                  <a:lnTo>
                    <a:pt x="8849" y="7143"/>
                  </a:lnTo>
                  <a:lnTo>
                    <a:pt x="8737" y="7236"/>
                  </a:lnTo>
                  <a:lnTo>
                    <a:pt x="8643" y="7293"/>
                  </a:lnTo>
                  <a:lnTo>
                    <a:pt x="8530" y="7349"/>
                  </a:lnTo>
                  <a:lnTo>
                    <a:pt x="8418" y="7368"/>
                  </a:lnTo>
                  <a:lnTo>
                    <a:pt x="8305" y="7368"/>
                  </a:lnTo>
                  <a:lnTo>
                    <a:pt x="8193" y="7349"/>
                  </a:lnTo>
                  <a:lnTo>
                    <a:pt x="8062" y="7293"/>
                  </a:lnTo>
                  <a:lnTo>
                    <a:pt x="7724" y="7124"/>
                  </a:lnTo>
                  <a:lnTo>
                    <a:pt x="7406" y="6936"/>
                  </a:lnTo>
                  <a:lnTo>
                    <a:pt x="7087" y="6730"/>
                  </a:lnTo>
                  <a:lnTo>
                    <a:pt x="6787" y="6486"/>
                  </a:lnTo>
                  <a:lnTo>
                    <a:pt x="6412" y="6186"/>
                  </a:lnTo>
                  <a:lnTo>
                    <a:pt x="5962" y="5849"/>
                  </a:lnTo>
                  <a:lnTo>
                    <a:pt x="5493" y="5512"/>
                  </a:lnTo>
                  <a:lnTo>
                    <a:pt x="5287" y="5343"/>
                  </a:lnTo>
                  <a:lnTo>
                    <a:pt x="5062" y="5174"/>
                  </a:lnTo>
                  <a:lnTo>
                    <a:pt x="4575" y="4837"/>
                  </a:lnTo>
                  <a:lnTo>
                    <a:pt x="4069" y="4481"/>
                  </a:lnTo>
                  <a:lnTo>
                    <a:pt x="3581" y="4162"/>
                  </a:lnTo>
                  <a:lnTo>
                    <a:pt x="2888" y="3712"/>
                  </a:lnTo>
                  <a:lnTo>
                    <a:pt x="2738" y="3637"/>
                  </a:lnTo>
                  <a:lnTo>
                    <a:pt x="2588" y="3581"/>
                  </a:lnTo>
                  <a:lnTo>
                    <a:pt x="2419" y="3581"/>
                  </a:lnTo>
                  <a:lnTo>
                    <a:pt x="2232" y="3618"/>
                  </a:lnTo>
                  <a:lnTo>
                    <a:pt x="2044" y="3693"/>
                  </a:lnTo>
                  <a:lnTo>
                    <a:pt x="1857" y="3806"/>
                  </a:lnTo>
                  <a:lnTo>
                    <a:pt x="1669" y="3993"/>
                  </a:lnTo>
                  <a:lnTo>
                    <a:pt x="1482" y="4218"/>
                  </a:lnTo>
                  <a:lnTo>
                    <a:pt x="1388" y="4368"/>
                  </a:lnTo>
                  <a:lnTo>
                    <a:pt x="1275" y="4556"/>
                  </a:lnTo>
                  <a:lnTo>
                    <a:pt x="1088" y="4949"/>
                  </a:lnTo>
                  <a:lnTo>
                    <a:pt x="901" y="5305"/>
                  </a:lnTo>
                  <a:lnTo>
                    <a:pt x="901" y="5324"/>
                  </a:lnTo>
                  <a:lnTo>
                    <a:pt x="563" y="5980"/>
                  </a:lnTo>
                  <a:lnTo>
                    <a:pt x="413" y="6280"/>
                  </a:lnTo>
                  <a:lnTo>
                    <a:pt x="282" y="6580"/>
                  </a:lnTo>
                  <a:lnTo>
                    <a:pt x="151" y="6768"/>
                  </a:lnTo>
                  <a:lnTo>
                    <a:pt x="57" y="6936"/>
                  </a:lnTo>
                  <a:lnTo>
                    <a:pt x="1" y="7086"/>
                  </a:lnTo>
                  <a:lnTo>
                    <a:pt x="1" y="7199"/>
                  </a:lnTo>
                  <a:lnTo>
                    <a:pt x="1" y="7255"/>
                  </a:lnTo>
                  <a:lnTo>
                    <a:pt x="19" y="7330"/>
                  </a:lnTo>
                  <a:lnTo>
                    <a:pt x="113" y="7442"/>
                  </a:lnTo>
                  <a:lnTo>
                    <a:pt x="244" y="7574"/>
                  </a:lnTo>
                  <a:lnTo>
                    <a:pt x="432" y="7705"/>
                  </a:lnTo>
                  <a:lnTo>
                    <a:pt x="1275" y="8267"/>
                  </a:lnTo>
                  <a:lnTo>
                    <a:pt x="2475" y="9017"/>
                  </a:lnTo>
                  <a:lnTo>
                    <a:pt x="3638" y="9748"/>
                  </a:lnTo>
                  <a:lnTo>
                    <a:pt x="4387" y="10236"/>
                  </a:lnTo>
                  <a:lnTo>
                    <a:pt x="4631" y="10348"/>
                  </a:lnTo>
                  <a:lnTo>
                    <a:pt x="4875" y="10461"/>
                  </a:lnTo>
                  <a:lnTo>
                    <a:pt x="5100" y="10592"/>
                  </a:lnTo>
                  <a:lnTo>
                    <a:pt x="5287" y="10723"/>
                  </a:lnTo>
                  <a:lnTo>
                    <a:pt x="5456" y="10836"/>
                  </a:lnTo>
                  <a:lnTo>
                    <a:pt x="5587" y="10967"/>
                  </a:lnTo>
                  <a:lnTo>
                    <a:pt x="5700" y="11117"/>
                  </a:lnTo>
                  <a:lnTo>
                    <a:pt x="5756" y="11267"/>
                  </a:lnTo>
                  <a:lnTo>
                    <a:pt x="5793" y="11417"/>
                  </a:lnTo>
                  <a:lnTo>
                    <a:pt x="5793" y="11586"/>
                  </a:lnTo>
                  <a:lnTo>
                    <a:pt x="5737" y="11754"/>
                  </a:lnTo>
                  <a:lnTo>
                    <a:pt x="5625" y="11923"/>
                  </a:lnTo>
                  <a:lnTo>
                    <a:pt x="1444" y="17959"/>
                  </a:lnTo>
                  <a:lnTo>
                    <a:pt x="1332" y="18147"/>
                  </a:lnTo>
                  <a:lnTo>
                    <a:pt x="1238" y="18353"/>
                  </a:lnTo>
                  <a:lnTo>
                    <a:pt x="1144" y="18541"/>
                  </a:lnTo>
                  <a:lnTo>
                    <a:pt x="1107" y="18765"/>
                  </a:lnTo>
                  <a:lnTo>
                    <a:pt x="1107" y="18859"/>
                  </a:lnTo>
                  <a:lnTo>
                    <a:pt x="1107" y="18972"/>
                  </a:lnTo>
                  <a:lnTo>
                    <a:pt x="1126" y="19065"/>
                  </a:lnTo>
                  <a:lnTo>
                    <a:pt x="1163" y="19178"/>
                  </a:lnTo>
                  <a:lnTo>
                    <a:pt x="1219" y="19272"/>
                  </a:lnTo>
                  <a:lnTo>
                    <a:pt x="1313" y="19365"/>
                  </a:lnTo>
                  <a:lnTo>
                    <a:pt x="1407" y="19459"/>
                  </a:lnTo>
                  <a:lnTo>
                    <a:pt x="1519" y="19572"/>
                  </a:lnTo>
                  <a:lnTo>
                    <a:pt x="1575" y="19590"/>
                  </a:lnTo>
                  <a:lnTo>
                    <a:pt x="2138" y="20021"/>
                  </a:lnTo>
                  <a:lnTo>
                    <a:pt x="2756" y="20509"/>
                  </a:lnTo>
                  <a:lnTo>
                    <a:pt x="3281" y="20959"/>
                  </a:lnTo>
                  <a:lnTo>
                    <a:pt x="3619" y="21221"/>
                  </a:lnTo>
                  <a:lnTo>
                    <a:pt x="3825" y="21259"/>
                  </a:lnTo>
                  <a:lnTo>
                    <a:pt x="4012" y="21278"/>
                  </a:lnTo>
                  <a:lnTo>
                    <a:pt x="4219" y="21240"/>
                  </a:lnTo>
                  <a:lnTo>
                    <a:pt x="4312" y="21203"/>
                  </a:lnTo>
                  <a:lnTo>
                    <a:pt x="4406" y="21146"/>
                  </a:lnTo>
                  <a:lnTo>
                    <a:pt x="4519" y="21090"/>
                  </a:lnTo>
                  <a:lnTo>
                    <a:pt x="4631" y="21015"/>
                  </a:lnTo>
                  <a:lnTo>
                    <a:pt x="4875" y="20790"/>
                  </a:lnTo>
                  <a:lnTo>
                    <a:pt x="5119" y="20509"/>
                  </a:lnTo>
                  <a:lnTo>
                    <a:pt x="5400" y="20134"/>
                  </a:lnTo>
                  <a:lnTo>
                    <a:pt x="5775" y="19572"/>
                  </a:lnTo>
                  <a:lnTo>
                    <a:pt x="6281" y="18784"/>
                  </a:lnTo>
                  <a:lnTo>
                    <a:pt x="6787" y="18034"/>
                  </a:lnTo>
                  <a:lnTo>
                    <a:pt x="6974" y="17734"/>
                  </a:lnTo>
                  <a:lnTo>
                    <a:pt x="7106" y="17509"/>
                  </a:lnTo>
                  <a:lnTo>
                    <a:pt x="8624" y="15241"/>
                  </a:lnTo>
                  <a:lnTo>
                    <a:pt x="8868" y="14866"/>
                  </a:lnTo>
                  <a:lnTo>
                    <a:pt x="9093" y="14510"/>
                  </a:lnTo>
                  <a:lnTo>
                    <a:pt x="9187" y="14341"/>
                  </a:lnTo>
                  <a:lnTo>
                    <a:pt x="9280" y="14229"/>
                  </a:lnTo>
                  <a:lnTo>
                    <a:pt x="9374" y="14135"/>
                  </a:lnTo>
                  <a:lnTo>
                    <a:pt x="9468" y="14041"/>
                  </a:lnTo>
                  <a:lnTo>
                    <a:pt x="9561" y="13966"/>
                  </a:lnTo>
                  <a:lnTo>
                    <a:pt x="9674" y="13910"/>
                  </a:lnTo>
                  <a:lnTo>
                    <a:pt x="9786" y="13891"/>
                  </a:lnTo>
                  <a:lnTo>
                    <a:pt x="9918" y="13891"/>
                  </a:lnTo>
                  <a:lnTo>
                    <a:pt x="10049" y="13910"/>
                  </a:lnTo>
                  <a:lnTo>
                    <a:pt x="15242" y="17491"/>
                  </a:lnTo>
                  <a:lnTo>
                    <a:pt x="15429" y="17603"/>
                  </a:lnTo>
                  <a:lnTo>
                    <a:pt x="15617" y="17697"/>
                  </a:lnTo>
                  <a:lnTo>
                    <a:pt x="15804" y="17753"/>
                  </a:lnTo>
                  <a:lnTo>
                    <a:pt x="15992" y="17772"/>
                  </a:lnTo>
                  <a:lnTo>
                    <a:pt x="16085" y="17753"/>
                  </a:lnTo>
                  <a:lnTo>
                    <a:pt x="16179" y="17734"/>
                  </a:lnTo>
                  <a:lnTo>
                    <a:pt x="16273" y="17697"/>
                  </a:lnTo>
                  <a:lnTo>
                    <a:pt x="16348" y="17659"/>
                  </a:lnTo>
                  <a:lnTo>
                    <a:pt x="16423" y="17603"/>
                  </a:lnTo>
                  <a:lnTo>
                    <a:pt x="16516" y="17528"/>
                  </a:lnTo>
                  <a:lnTo>
                    <a:pt x="16591" y="17453"/>
                  </a:lnTo>
                  <a:lnTo>
                    <a:pt x="16666" y="17359"/>
                  </a:lnTo>
                  <a:lnTo>
                    <a:pt x="17904" y="15541"/>
                  </a:lnTo>
                  <a:lnTo>
                    <a:pt x="18016" y="15410"/>
                  </a:lnTo>
                  <a:lnTo>
                    <a:pt x="18110" y="15241"/>
                  </a:lnTo>
                  <a:lnTo>
                    <a:pt x="18185" y="15054"/>
                  </a:lnTo>
                  <a:lnTo>
                    <a:pt x="18222" y="14960"/>
                  </a:lnTo>
                  <a:lnTo>
                    <a:pt x="18241" y="14866"/>
                  </a:lnTo>
                  <a:lnTo>
                    <a:pt x="18241" y="14754"/>
                  </a:lnTo>
                  <a:lnTo>
                    <a:pt x="18222" y="14641"/>
                  </a:lnTo>
                  <a:lnTo>
                    <a:pt x="18204" y="14529"/>
                  </a:lnTo>
                  <a:lnTo>
                    <a:pt x="18147" y="14416"/>
                  </a:lnTo>
                  <a:lnTo>
                    <a:pt x="18072" y="14304"/>
                  </a:lnTo>
                  <a:lnTo>
                    <a:pt x="17979" y="14191"/>
                  </a:lnTo>
                  <a:lnTo>
                    <a:pt x="17847" y="14079"/>
                  </a:lnTo>
                  <a:lnTo>
                    <a:pt x="17679" y="13948"/>
                  </a:lnTo>
                  <a:lnTo>
                    <a:pt x="16873" y="13385"/>
                  </a:lnTo>
                  <a:lnTo>
                    <a:pt x="15935" y="12767"/>
                  </a:lnTo>
                  <a:lnTo>
                    <a:pt x="15467" y="12467"/>
                  </a:lnTo>
                  <a:lnTo>
                    <a:pt x="14998" y="12185"/>
                  </a:lnTo>
                  <a:lnTo>
                    <a:pt x="14548" y="11923"/>
                  </a:lnTo>
                  <a:lnTo>
                    <a:pt x="14154" y="11717"/>
                  </a:lnTo>
                  <a:lnTo>
                    <a:pt x="13405" y="11192"/>
                  </a:lnTo>
                  <a:lnTo>
                    <a:pt x="12805" y="10779"/>
                  </a:lnTo>
                  <a:lnTo>
                    <a:pt x="12786" y="10779"/>
                  </a:lnTo>
                  <a:lnTo>
                    <a:pt x="12448" y="10498"/>
                  </a:lnTo>
                  <a:lnTo>
                    <a:pt x="12186" y="10292"/>
                  </a:lnTo>
                  <a:lnTo>
                    <a:pt x="12111" y="10217"/>
                  </a:lnTo>
                  <a:lnTo>
                    <a:pt x="12036" y="10142"/>
                  </a:lnTo>
                  <a:lnTo>
                    <a:pt x="12017" y="10086"/>
                  </a:lnTo>
                  <a:lnTo>
                    <a:pt x="12017" y="10030"/>
                  </a:lnTo>
                  <a:lnTo>
                    <a:pt x="12074" y="9880"/>
                  </a:lnTo>
                  <a:lnTo>
                    <a:pt x="12130" y="9730"/>
                  </a:lnTo>
                  <a:lnTo>
                    <a:pt x="12280" y="9505"/>
                  </a:lnTo>
                  <a:lnTo>
                    <a:pt x="12505" y="9186"/>
                  </a:lnTo>
                  <a:lnTo>
                    <a:pt x="12673" y="8980"/>
                  </a:lnTo>
                  <a:lnTo>
                    <a:pt x="12823" y="8774"/>
                  </a:lnTo>
                  <a:lnTo>
                    <a:pt x="13086" y="8417"/>
                  </a:lnTo>
                  <a:lnTo>
                    <a:pt x="13330" y="8061"/>
                  </a:lnTo>
                  <a:lnTo>
                    <a:pt x="13554" y="7705"/>
                  </a:lnTo>
                  <a:lnTo>
                    <a:pt x="13817" y="7311"/>
                  </a:lnTo>
                  <a:lnTo>
                    <a:pt x="14117" y="6861"/>
                  </a:lnTo>
                  <a:lnTo>
                    <a:pt x="14361" y="6468"/>
                  </a:lnTo>
                  <a:lnTo>
                    <a:pt x="14586" y="6130"/>
                  </a:lnTo>
                  <a:lnTo>
                    <a:pt x="15054" y="5343"/>
                  </a:lnTo>
                  <a:lnTo>
                    <a:pt x="15129" y="5249"/>
                  </a:lnTo>
                  <a:lnTo>
                    <a:pt x="15523" y="4649"/>
                  </a:lnTo>
                  <a:lnTo>
                    <a:pt x="15860" y="4124"/>
                  </a:lnTo>
                  <a:lnTo>
                    <a:pt x="16123" y="3731"/>
                  </a:lnTo>
                  <a:lnTo>
                    <a:pt x="16498" y="3225"/>
                  </a:lnTo>
                  <a:lnTo>
                    <a:pt x="16685" y="2925"/>
                  </a:lnTo>
                  <a:lnTo>
                    <a:pt x="16779" y="2775"/>
                  </a:lnTo>
                  <a:lnTo>
                    <a:pt x="16854" y="2606"/>
                  </a:lnTo>
                  <a:lnTo>
                    <a:pt x="16910" y="2456"/>
                  </a:lnTo>
                  <a:lnTo>
                    <a:pt x="16948" y="2287"/>
                  </a:lnTo>
                  <a:lnTo>
                    <a:pt x="16948" y="2137"/>
                  </a:lnTo>
                  <a:lnTo>
                    <a:pt x="16929" y="1987"/>
                  </a:lnTo>
                  <a:lnTo>
                    <a:pt x="16891" y="1856"/>
                  </a:lnTo>
                  <a:lnTo>
                    <a:pt x="16798" y="1706"/>
                  </a:lnTo>
                  <a:lnTo>
                    <a:pt x="16666" y="1594"/>
                  </a:lnTo>
                  <a:lnTo>
                    <a:pt x="16498" y="1481"/>
                  </a:lnTo>
                  <a:lnTo>
                    <a:pt x="15710" y="937"/>
                  </a:lnTo>
                  <a:lnTo>
                    <a:pt x="15185" y="581"/>
                  </a:lnTo>
                  <a:lnTo>
                    <a:pt x="14829" y="356"/>
                  </a:lnTo>
                  <a:lnTo>
                    <a:pt x="14736" y="319"/>
                  </a:lnTo>
                  <a:lnTo>
                    <a:pt x="14604" y="225"/>
                  </a:lnTo>
                  <a:lnTo>
                    <a:pt x="14436" y="150"/>
                  </a:lnTo>
                  <a:lnTo>
                    <a:pt x="14267" y="75"/>
                  </a:lnTo>
                  <a:lnTo>
                    <a:pt x="14079"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13" name="Google Shape;3213;p47"/>
            <p:cNvSpPr/>
            <p:nvPr/>
          </p:nvSpPr>
          <p:spPr>
            <a:xfrm>
              <a:off x="3996750" y="4553600"/>
              <a:ext cx="51575" cy="51575"/>
            </a:xfrm>
            <a:custGeom>
              <a:avLst/>
              <a:gdLst/>
              <a:ahLst/>
              <a:cxnLst/>
              <a:rect l="l" t="t" r="r" b="b"/>
              <a:pathLst>
                <a:path w="2063" h="2063" extrusionOk="0">
                  <a:moveTo>
                    <a:pt x="1443" y="0"/>
                  </a:moveTo>
                  <a:lnTo>
                    <a:pt x="0" y="2062"/>
                  </a:lnTo>
                  <a:lnTo>
                    <a:pt x="281" y="2062"/>
                  </a:lnTo>
                  <a:lnTo>
                    <a:pt x="562" y="2025"/>
                  </a:lnTo>
                  <a:lnTo>
                    <a:pt x="731" y="1987"/>
                  </a:lnTo>
                  <a:lnTo>
                    <a:pt x="900" y="1950"/>
                  </a:lnTo>
                  <a:lnTo>
                    <a:pt x="1200" y="1819"/>
                  </a:lnTo>
                  <a:lnTo>
                    <a:pt x="1462" y="1669"/>
                  </a:lnTo>
                  <a:lnTo>
                    <a:pt x="1593" y="1594"/>
                  </a:lnTo>
                  <a:lnTo>
                    <a:pt x="1687" y="1500"/>
                  </a:lnTo>
                  <a:lnTo>
                    <a:pt x="1781" y="1406"/>
                  </a:lnTo>
                  <a:lnTo>
                    <a:pt x="1875" y="1294"/>
                  </a:lnTo>
                  <a:lnTo>
                    <a:pt x="1931" y="1200"/>
                  </a:lnTo>
                  <a:lnTo>
                    <a:pt x="1987" y="1087"/>
                  </a:lnTo>
                  <a:lnTo>
                    <a:pt x="2025" y="975"/>
                  </a:lnTo>
                  <a:lnTo>
                    <a:pt x="2062" y="881"/>
                  </a:lnTo>
                  <a:lnTo>
                    <a:pt x="2062" y="769"/>
                  </a:lnTo>
                  <a:lnTo>
                    <a:pt x="2043" y="656"/>
                  </a:lnTo>
                  <a:lnTo>
                    <a:pt x="2025" y="544"/>
                  </a:lnTo>
                  <a:lnTo>
                    <a:pt x="1968" y="450"/>
                  </a:lnTo>
                  <a:lnTo>
                    <a:pt x="1912" y="356"/>
                  </a:lnTo>
                  <a:lnTo>
                    <a:pt x="1837" y="263"/>
                  </a:lnTo>
                  <a:lnTo>
                    <a:pt x="1762" y="188"/>
                  </a:lnTo>
                  <a:lnTo>
                    <a:pt x="1668" y="113"/>
                  </a:lnTo>
                  <a:lnTo>
                    <a:pt x="1556" y="56"/>
                  </a:lnTo>
                  <a:lnTo>
                    <a:pt x="1443"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14" name="Google Shape;3214;p47"/>
            <p:cNvSpPr/>
            <p:nvPr/>
          </p:nvSpPr>
          <p:spPr>
            <a:xfrm>
              <a:off x="4116250" y="4441575"/>
              <a:ext cx="26275" cy="68925"/>
            </a:xfrm>
            <a:custGeom>
              <a:avLst/>
              <a:gdLst/>
              <a:ahLst/>
              <a:cxnLst/>
              <a:rect l="l" t="t" r="r" b="b"/>
              <a:pathLst>
                <a:path w="1051" h="2757" extrusionOk="0">
                  <a:moveTo>
                    <a:pt x="319" y="1"/>
                  </a:moveTo>
                  <a:lnTo>
                    <a:pt x="282" y="19"/>
                  </a:lnTo>
                  <a:lnTo>
                    <a:pt x="225" y="19"/>
                  </a:lnTo>
                  <a:lnTo>
                    <a:pt x="188" y="57"/>
                  </a:lnTo>
                  <a:lnTo>
                    <a:pt x="113" y="151"/>
                  </a:lnTo>
                  <a:lnTo>
                    <a:pt x="57" y="301"/>
                  </a:lnTo>
                  <a:lnTo>
                    <a:pt x="19" y="469"/>
                  </a:lnTo>
                  <a:lnTo>
                    <a:pt x="0" y="694"/>
                  </a:lnTo>
                  <a:lnTo>
                    <a:pt x="0" y="919"/>
                  </a:lnTo>
                  <a:lnTo>
                    <a:pt x="38" y="1182"/>
                  </a:lnTo>
                  <a:lnTo>
                    <a:pt x="75" y="1463"/>
                  </a:lnTo>
                  <a:lnTo>
                    <a:pt x="132" y="1744"/>
                  </a:lnTo>
                  <a:lnTo>
                    <a:pt x="207" y="1988"/>
                  </a:lnTo>
                  <a:lnTo>
                    <a:pt x="282" y="2213"/>
                  </a:lnTo>
                  <a:lnTo>
                    <a:pt x="375" y="2419"/>
                  </a:lnTo>
                  <a:lnTo>
                    <a:pt x="488" y="2569"/>
                  </a:lnTo>
                  <a:lnTo>
                    <a:pt x="582" y="2681"/>
                  </a:lnTo>
                  <a:lnTo>
                    <a:pt x="675" y="2738"/>
                  </a:lnTo>
                  <a:lnTo>
                    <a:pt x="732" y="2756"/>
                  </a:lnTo>
                  <a:lnTo>
                    <a:pt x="769" y="2756"/>
                  </a:lnTo>
                  <a:lnTo>
                    <a:pt x="825" y="2738"/>
                  </a:lnTo>
                  <a:lnTo>
                    <a:pt x="863" y="2719"/>
                  </a:lnTo>
                  <a:lnTo>
                    <a:pt x="938" y="2625"/>
                  </a:lnTo>
                  <a:lnTo>
                    <a:pt x="994" y="2475"/>
                  </a:lnTo>
                  <a:lnTo>
                    <a:pt x="1031" y="2288"/>
                  </a:lnTo>
                  <a:lnTo>
                    <a:pt x="1050" y="2082"/>
                  </a:lnTo>
                  <a:lnTo>
                    <a:pt x="1050" y="1838"/>
                  </a:lnTo>
                  <a:lnTo>
                    <a:pt x="1031" y="1575"/>
                  </a:lnTo>
                  <a:lnTo>
                    <a:pt x="994" y="1294"/>
                  </a:lnTo>
                  <a:lnTo>
                    <a:pt x="919" y="1032"/>
                  </a:lnTo>
                  <a:lnTo>
                    <a:pt x="844" y="769"/>
                  </a:lnTo>
                  <a:lnTo>
                    <a:pt x="769" y="544"/>
                  </a:lnTo>
                  <a:lnTo>
                    <a:pt x="675" y="357"/>
                  </a:lnTo>
                  <a:lnTo>
                    <a:pt x="582" y="207"/>
                  </a:lnTo>
                  <a:lnTo>
                    <a:pt x="469" y="94"/>
                  </a:lnTo>
                  <a:lnTo>
                    <a:pt x="375" y="19"/>
                  </a:lnTo>
                  <a:lnTo>
                    <a:pt x="319"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15" name="Google Shape;3215;p47"/>
            <p:cNvSpPr/>
            <p:nvPr/>
          </p:nvSpPr>
          <p:spPr>
            <a:xfrm>
              <a:off x="4124675" y="4580300"/>
              <a:ext cx="38925" cy="27200"/>
            </a:xfrm>
            <a:custGeom>
              <a:avLst/>
              <a:gdLst/>
              <a:ahLst/>
              <a:cxnLst/>
              <a:rect l="l" t="t" r="r" b="b"/>
              <a:pathLst>
                <a:path w="1557" h="1088" extrusionOk="0">
                  <a:moveTo>
                    <a:pt x="788" y="1"/>
                  </a:moveTo>
                  <a:lnTo>
                    <a:pt x="638" y="19"/>
                  </a:lnTo>
                  <a:lnTo>
                    <a:pt x="488" y="57"/>
                  </a:lnTo>
                  <a:lnTo>
                    <a:pt x="357" y="132"/>
                  </a:lnTo>
                  <a:lnTo>
                    <a:pt x="226" y="226"/>
                  </a:lnTo>
                  <a:lnTo>
                    <a:pt x="132" y="338"/>
                  </a:lnTo>
                  <a:lnTo>
                    <a:pt x="57" y="469"/>
                  </a:lnTo>
                  <a:lnTo>
                    <a:pt x="20" y="601"/>
                  </a:lnTo>
                  <a:lnTo>
                    <a:pt x="1" y="751"/>
                  </a:lnTo>
                  <a:lnTo>
                    <a:pt x="20" y="919"/>
                  </a:lnTo>
                  <a:lnTo>
                    <a:pt x="38" y="1013"/>
                  </a:lnTo>
                  <a:lnTo>
                    <a:pt x="76" y="1088"/>
                  </a:lnTo>
                  <a:lnTo>
                    <a:pt x="170" y="919"/>
                  </a:lnTo>
                  <a:lnTo>
                    <a:pt x="263" y="807"/>
                  </a:lnTo>
                  <a:lnTo>
                    <a:pt x="357" y="713"/>
                  </a:lnTo>
                  <a:lnTo>
                    <a:pt x="451" y="619"/>
                  </a:lnTo>
                  <a:lnTo>
                    <a:pt x="544" y="544"/>
                  </a:lnTo>
                  <a:lnTo>
                    <a:pt x="657" y="488"/>
                  </a:lnTo>
                  <a:lnTo>
                    <a:pt x="769" y="469"/>
                  </a:lnTo>
                  <a:lnTo>
                    <a:pt x="901" y="469"/>
                  </a:lnTo>
                  <a:lnTo>
                    <a:pt x="1032" y="488"/>
                  </a:lnTo>
                  <a:lnTo>
                    <a:pt x="1538" y="844"/>
                  </a:lnTo>
                  <a:lnTo>
                    <a:pt x="1557" y="732"/>
                  </a:lnTo>
                  <a:lnTo>
                    <a:pt x="1538" y="638"/>
                  </a:lnTo>
                  <a:lnTo>
                    <a:pt x="1501" y="488"/>
                  </a:lnTo>
                  <a:lnTo>
                    <a:pt x="1426" y="357"/>
                  </a:lnTo>
                  <a:lnTo>
                    <a:pt x="1332" y="226"/>
                  </a:lnTo>
                  <a:lnTo>
                    <a:pt x="1219" y="132"/>
                  </a:lnTo>
                  <a:lnTo>
                    <a:pt x="1088" y="57"/>
                  </a:lnTo>
                  <a:lnTo>
                    <a:pt x="938" y="19"/>
                  </a:lnTo>
                  <a:lnTo>
                    <a:pt x="788"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16" name="Google Shape;3216;p47"/>
            <p:cNvSpPr/>
            <p:nvPr/>
          </p:nvSpPr>
          <p:spPr>
            <a:xfrm>
              <a:off x="4219350" y="4514225"/>
              <a:ext cx="15025" cy="10325"/>
            </a:xfrm>
            <a:custGeom>
              <a:avLst/>
              <a:gdLst/>
              <a:ahLst/>
              <a:cxnLst/>
              <a:rect l="l" t="t" r="r" b="b"/>
              <a:pathLst>
                <a:path w="601" h="413" extrusionOk="0">
                  <a:moveTo>
                    <a:pt x="1" y="0"/>
                  </a:moveTo>
                  <a:lnTo>
                    <a:pt x="1" y="38"/>
                  </a:lnTo>
                  <a:lnTo>
                    <a:pt x="19" y="113"/>
                  </a:lnTo>
                  <a:lnTo>
                    <a:pt x="57" y="169"/>
                  </a:lnTo>
                  <a:lnTo>
                    <a:pt x="113" y="244"/>
                  </a:lnTo>
                  <a:lnTo>
                    <a:pt x="188" y="300"/>
                  </a:lnTo>
                  <a:lnTo>
                    <a:pt x="282" y="338"/>
                  </a:lnTo>
                  <a:lnTo>
                    <a:pt x="376" y="375"/>
                  </a:lnTo>
                  <a:lnTo>
                    <a:pt x="488" y="394"/>
                  </a:lnTo>
                  <a:lnTo>
                    <a:pt x="601" y="413"/>
                  </a:lnTo>
                  <a:lnTo>
                    <a:pt x="1" y="0"/>
                  </a:lnTo>
                  <a:close/>
                </a:path>
              </a:pathLst>
            </a:custGeom>
            <a:solidFill>
              <a:srgbClr val="8CED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17" name="Google Shape;3217;p47"/>
            <p:cNvSpPr/>
            <p:nvPr/>
          </p:nvSpPr>
          <p:spPr>
            <a:xfrm>
              <a:off x="4062350" y="4498750"/>
              <a:ext cx="24400" cy="45950"/>
            </a:xfrm>
            <a:custGeom>
              <a:avLst/>
              <a:gdLst/>
              <a:ahLst/>
              <a:cxnLst/>
              <a:rect l="l" t="t" r="r" b="b"/>
              <a:pathLst>
                <a:path w="976" h="1838" extrusionOk="0">
                  <a:moveTo>
                    <a:pt x="319" y="1"/>
                  </a:moveTo>
                  <a:lnTo>
                    <a:pt x="244" y="38"/>
                  </a:lnTo>
                  <a:lnTo>
                    <a:pt x="169" y="113"/>
                  </a:lnTo>
                  <a:lnTo>
                    <a:pt x="94" y="207"/>
                  </a:lnTo>
                  <a:lnTo>
                    <a:pt x="57" y="319"/>
                  </a:lnTo>
                  <a:lnTo>
                    <a:pt x="19" y="469"/>
                  </a:lnTo>
                  <a:lnTo>
                    <a:pt x="1" y="638"/>
                  </a:lnTo>
                  <a:lnTo>
                    <a:pt x="1" y="807"/>
                  </a:lnTo>
                  <a:lnTo>
                    <a:pt x="38" y="994"/>
                  </a:lnTo>
                  <a:lnTo>
                    <a:pt x="76" y="1182"/>
                  </a:lnTo>
                  <a:lnTo>
                    <a:pt x="132" y="1351"/>
                  </a:lnTo>
                  <a:lnTo>
                    <a:pt x="207" y="1500"/>
                  </a:lnTo>
                  <a:lnTo>
                    <a:pt x="282" y="1613"/>
                  </a:lnTo>
                  <a:lnTo>
                    <a:pt x="375" y="1725"/>
                  </a:lnTo>
                  <a:lnTo>
                    <a:pt x="469" y="1800"/>
                  </a:lnTo>
                  <a:lnTo>
                    <a:pt x="563" y="1838"/>
                  </a:lnTo>
                  <a:lnTo>
                    <a:pt x="657" y="1838"/>
                  </a:lnTo>
                  <a:lnTo>
                    <a:pt x="750" y="1800"/>
                  </a:lnTo>
                  <a:lnTo>
                    <a:pt x="825" y="1725"/>
                  </a:lnTo>
                  <a:lnTo>
                    <a:pt x="882" y="1632"/>
                  </a:lnTo>
                  <a:lnTo>
                    <a:pt x="938" y="1500"/>
                  </a:lnTo>
                  <a:lnTo>
                    <a:pt x="957" y="1351"/>
                  </a:lnTo>
                  <a:lnTo>
                    <a:pt x="975" y="1201"/>
                  </a:lnTo>
                  <a:lnTo>
                    <a:pt x="975" y="1013"/>
                  </a:lnTo>
                  <a:lnTo>
                    <a:pt x="957" y="826"/>
                  </a:lnTo>
                  <a:lnTo>
                    <a:pt x="900" y="657"/>
                  </a:lnTo>
                  <a:lnTo>
                    <a:pt x="844" y="488"/>
                  </a:lnTo>
                  <a:lnTo>
                    <a:pt x="788" y="338"/>
                  </a:lnTo>
                  <a:lnTo>
                    <a:pt x="694" y="207"/>
                  </a:lnTo>
                  <a:lnTo>
                    <a:pt x="619" y="113"/>
                  </a:lnTo>
                  <a:lnTo>
                    <a:pt x="525" y="38"/>
                  </a:lnTo>
                  <a:lnTo>
                    <a:pt x="413"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18" name="Google Shape;3218;p47"/>
            <p:cNvSpPr/>
            <p:nvPr/>
          </p:nvSpPr>
          <p:spPr>
            <a:xfrm>
              <a:off x="4051100" y="4609350"/>
              <a:ext cx="38925" cy="38925"/>
            </a:xfrm>
            <a:custGeom>
              <a:avLst/>
              <a:gdLst/>
              <a:ahLst/>
              <a:cxnLst/>
              <a:rect l="l" t="t" r="r" b="b"/>
              <a:pathLst>
                <a:path w="1557" h="1557" extrusionOk="0">
                  <a:moveTo>
                    <a:pt x="788" y="1"/>
                  </a:moveTo>
                  <a:lnTo>
                    <a:pt x="638" y="20"/>
                  </a:lnTo>
                  <a:lnTo>
                    <a:pt x="488" y="57"/>
                  </a:lnTo>
                  <a:lnTo>
                    <a:pt x="357" y="132"/>
                  </a:lnTo>
                  <a:lnTo>
                    <a:pt x="226" y="226"/>
                  </a:lnTo>
                  <a:lnTo>
                    <a:pt x="132" y="338"/>
                  </a:lnTo>
                  <a:lnTo>
                    <a:pt x="57" y="470"/>
                  </a:lnTo>
                  <a:lnTo>
                    <a:pt x="19" y="620"/>
                  </a:lnTo>
                  <a:lnTo>
                    <a:pt x="1" y="770"/>
                  </a:lnTo>
                  <a:lnTo>
                    <a:pt x="19" y="920"/>
                  </a:lnTo>
                  <a:lnTo>
                    <a:pt x="57" y="1070"/>
                  </a:lnTo>
                  <a:lnTo>
                    <a:pt x="132" y="1201"/>
                  </a:lnTo>
                  <a:lnTo>
                    <a:pt x="226" y="1313"/>
                  </a:lnTo>
                  <a:lnTo>
                    <a:pt x="338" y="1426"/>
                  </a:lnTo>
                  <a:lnTo>
                    <a:pt x="469" y="1482"/>
                  </a:lnTo>
                  <a:lnTo>
                    <a:pt x="601" y="1538"/>
                  </a:lnTo>
                  <a:lnTo>
                    <a:pt x="750" y="1557"/>
                  </a:lnTo>
                  <a:lnTo>
                    <a:pt x="919" y="1538"/>
                  </a:lnTo>
                  <a:lnTo>
                    <a:pt x="1069" y="1501"/>
                  </a:lnTo>
                  <a:lnTo>
                    <a:pt x="1200" y="1426"/>
                  </a:lnTo>
                  <a:lnTo>
                    <a:pt x="1313" y="1332"/>
                  </a:lnTo>
                  <a:lnTo>
                    <a:pt x="1407" y="1219"/>
                  </a:lnTo>
                  <a:lnTo>
                    <a:pt x="1482" y="1088"/>
                  </a:lnTo>
                  <a:lnTo>
                    <a:pt x="1538" y="957"/>
                  </a:lnTo>
                  <a:lnTo>
                    <a:pt x="1557" y="788"/>
                  </a:lnTo>
                  <a:lnTo>
                    <a:pt x="1538" y="638"/>
                  </a:lnTo>
                  <a:lnTo>
                    <a:pt x="1500" y="488"/>
                  </a:lnTo>
                  <a:lnTo>
                    <a:pt x="1425" y="357"/>
                  </a:lnTo>
                  <a:lnTo>
                    <a:pt x="1332" y="245"/>
                  </a:lnTo>
                  <a:lnTo>
                    <a:pt x="1219" y="151"/>
                  </a:lnTo>
                  <a:lnTo>
                    <a:pt x="1088" y="76"/>
                  </a:lnTo>
                  <a:lnTo>
                    <a:pt x="938" y="20"/>
                  </a:lnTo>
                  <a:lnTo>
                    <a:pt x="788"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19" name="Google Shape;3219;p47"/>
            <p:cNvSpPr/>
            <p:nvPr/>
          </p:nvSpPr>
          <p:spPr>
            <a:xfrm>
              <a:off x="4157025" y="4324425"/>
              <a:ext cx="41725" cy="47825"/>
            </a:xfrm>
            <a:custGeom>
              <a:avLst/>
              <a:gdLst/>
              <a:ahLst/>
              <a:cxnLst/>
              <a:rect l="l" t="t" r="r" b="b"/>
              <a:pathLst>
                <a:path w="1669" h="1913" extrusionOk="0">
                  <a:moveTo>
                    <a:pt x="1313" y="0"/>
                  </a:moveTo>
                  <a:lnTo>
                    <a:pt x="0" y="1912"/>
                  </a:lnTo>
                  <a:lnTo>
                    <a:pt x="169" y="1875"/>
                  </a:lnTo>
                  <a:lnTo>
                    <a:pt x="338" y="1837"/>
                  </a:lnTo>
                  <a:lnTo>
                    <a:pt x="506" y="1800"/>
                  </a:lnTo>
                  <a:lnTo>
                    <a:pt x="806" y="1687"/>
                  </a:lnTo>
                  <a:lnTo>
                    <a:pt x="1069" y="1537"/>
                  </a:lnTo>
                  <a:lnTo>
                    <a:pt x="1200" y="1443"/>
                  </a:lnTo>
                  <a:lnTo>
                    <a:pt x="1294" y="1350"/>
                  </a:lnTo>
                  <a:lnTo>
                    <a:pt x="1388" y="1256"/>
                  </a:lnTo>
                  <a:lnTo>
                    <a:pt x="1481" y="1162"/>
                  </a:lnTo>
                  <a:lnTo>
                    <a:pt x="1538" y="1050"/>
                  </a:lnTo>
                  <a:lnTo>
                    <a:pt x="1594" y="956"/>
                  </a:lnTo>
                  <a:lnTo>
                    <a:pt x="1631" y="844"/>
                  </a:lnTo>
                  <a:lnTo>
                    <a:pt x="1650" y="731"/>
                  </a:lnTo>
                  <a:lnTo>
                    <a:pt x="1669" y="619"/>
                  </a:lnTo>
                  <a:lnTo>
                    <a:pt x="1650" y="506"/>
                  </a:lnTo>
                  <a:lnTo>
                    <a:pt x="1613" y="356"/>
                  </a:lnTo>
                  <a:lnTo>
                    <a:pt x="1538" y="225"/>
                  </a:lnTo>
                  <a:lnTo>
                    <a:pt x="1444" y="112"/>
                  </a:lnTo>
                  <a:lnTo>
                    <a:pt x="1313"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20" name="Google Shape;3220;p47"/>
            <p:cNvSpPr/>
            <p:nvPr/>
          </p:nvSpPr>
          <p:spPr>
            <a:xfrm>
              <a:off x="4269975" y="4253650"/>
              <a:ext cx="22050" cy="24400"/>
            </a:xfrm>
            <a:custGeom>
              <a:avLst/>
              <a:gdLst/>
              <a:ahLst/>
              <a:cxnLst/>
              <a:rect l="l" t="t" r="r" b="b"/>
              <a:pathLst>
                <a:path w="882" h="976" extrusionOk="0">
                  <a:moveTo>
                    <a:pt x="0" y="0"/>
                  </a:moveTo>
                  <a:lnTo>
                    <a:pt x="75" y="206"/>
                  </a:lnTo>
                  <a:lnTo>
                    <a:pt x="150" y="413"/>
                  </a:lnTo>
                  <a:lnTo>
                    <a:pt x="225" y="581"/>
                  </a:lnTo>
                  <a:lnTo>
                    <a:pt x="300" y="713"/>
                  </a:lnTo>
                  <a:lnTo>
                    <a:pt x="394" y="844"/>
                  </a:lnTo>
                  <a:lnTo>
                    <a:pt x="469" y="919"/>
                  </a:lnTo>
                  <a:lnTo>
                    <a:pt x="563" y="956"/>
                  </a:lnTo>
                  <a:lnTo>
                    <a:pt x="638" y="975"/>
                  </a:lnTo>
                  <a:lnTo>
                    <a:pt x="675" y="956"/>
                  </a:lnTo>
                  <a:lnTo>
                    <a:pt x="731" y="938"/>
                  </a:lnTo>
                  <a:lnTo>
                    <a:pt x="788" y="844"/>
                  </a:lnTo>
                  <a:lnTo>
                    <a:pt x="844" y="731"/>
                  </a:lnTo>
                  <a:lnTo>
                    <a:pt x="881" y="581"/>
                  </a:lnTo>
                  <a:lnTo>
                    <a:pt x="356" y="225"/>
                  </a:lnTo>
                  <a:lnTo>
                    <a:pt x="0"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21" name="Google Shape;3221;p47"/>
            <p:cNvSpPr/>
            <p:nvPr/>
          </p:nvSpPr>
          <p:spPr>
            <a:xfrm>
              <a:off x="4275125" y="4347375"/>
              <a:ext cx="20650" cy="28625"/>
            </a:xfrm>
            <a:custGeom>
              <a:avLst/>
              <a:gdLst/>
              <a:ahLst/>
              <a:cxnLst/>
              <a:rect l="l" t="t" r="r" b="b"/>
              <a:pathLst>
                <a:path w="826" h="1145" extrusionOk="0">
                  <a:moveTo>
                    <a:pt x="732" y="1"/>
                  </a:moveTo>
                  <a:lnTo>
                    <a:pt x="638" y="19"/>
                  </a:lnTo>
                  <a:lnTo>
                    <a:pt x="488" y="57"/>
                  </a:lnTo>
                  <a:lnTo>
                    <a:pt x="338" y="132"/>
                  </a:lnTo>
                  <a:lnTo>
                    <a:pt x="225" y="226"/>
                  </a:lnTo>
                  <a:lnTo>
                    <a:pt x="132" y="338"/>
                  </a:lnTo>
                  <a:lnTo>
                    <a:pt x="57" y="469"/>
                  </a:lnTo>
                  <a:lnTo>
                    <a:pt x="19" y="619"/>
                  </a:lnTo>
                  <a:lnTo>
                    <a:pt x="0" y="769"/>
                  </a:lnTo>
                  <a:lnTo>
                    <a:pt x="0" y="919"/>
                  </a:lnTo>
                  <a:lnTo>
                    <a:pt x="38" y="1032"/>
                  </a:lnTo>
                  <a:lnTo>
                    <a:pt x="94" y="1144"/>
                  </a:lnTo>
                  <a:lnTo>
                    <a:pt x="488" y="544"/>
                  </a:lnTo>
                  <a:lnTo>
                    <a:pt x="825" y="19"/>
                  </a:lnTo>
                  <a:lnTo>
                    <a:pt x="732"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22" name="Google Shape;3222;p47"/>
            <p:cNvSpPr/>
            <p:nvPr/>
          </p:nvSpPr>
          <p:spPr>
            <a:xfrm>
              <a:off x="4212800" y="4268175"/>
              <a:ext cx="24375" cy="43600"/>
            </a:xfrm>
            <a:custGeom>
              <a:avLst/>
              <a:gdLst/>
              <a:ahLst/>
              <a:cxnLst/>
              <a:rect l="l" t="t" r="r" b="b"/>
              <a:pathLst>
                <a:path w="975" h="1744" extrusionOk="0">
                  <a:moveTo>
                    <a:pt x="581" y="0"/>
                  </a:moveTo>
                  <a:lnTo>
                    <a:pt x="300" y="375"/>
                  </a:lnTo>
                  <a:lnTo>
                    <a:pt x="0" y="769"/>
                  </a:lnTo>
                  <a:lnTo>
                    <a:pt x="38" y="919"/>
                  </a:lnTo>
                  <a:lnTo>
                    <a:pt x="75" y="1106"/>
                  </a:lnTo>
                  <a:lnTo>
                    <a:pt x="131" y="1256"/>
                  </a:lnTo>
                  <a:lnTo>
                    <a:pt x="206" y="1406"/>
                  </a:lnTo>
                  <a:lnTo>
                    <a:pt x="281" y="1538"/>
                  </a:lnTo>
                  <a:lnTo>
                    <a:pt x="375" y="1631"/>
                  </a:lnTo>
                  <a:lnTo>
                    <a:pt x="469" y="1706"/>
                  </a:lnTo>
                  <a:lnTo>
                    <a:pt x="563" y="1744"/>
                  </a:lnTo>
                  <a:lnTo>
                    <a:pt x="656" y="1744"/>
                  </a:lnTo>
                  <a:lnTo>
                    <a:pt x="750" y="1706"/>
                  </a:lnTo>
                  <a:lnTo>
                    <a:pt x="825" y="1650"/>
                  </a:lnTo>
                  <a:lnTo>
                    <a:pt x="881" y="1538"/>
                  </a:lnTo>
                  <a:lnTo>
                    <a:pt x="938" y="1425"/>
                  </a:lnTo>
                  <a:lnTo>
                    <a:pt x="956" y="1275"/>
                  </a:lnTo>
                  <a:lnTo>
                    <a:pt x="975" y="1106"/>
                  </a:lnTo>
                  <a:lnTo>
                    <a:pt x="975" y="938"/>
                  </a:lnTo>
                  <a:lnTo>
                    <a:pt x="956" y="750"/>
                  </a:lnTo>
                  <a:lnTo>
                    <a:pt x="881" y="507"/>
                  </a:lnTo>
                  <a:lnTo>
                    <a:pt x="806" y="300"/>
                  </a:lnTo>
                  <a:lnTo>
                    <a:pt x="694" y="132"/>
                  </a:lnTo>
                  <a:lnTo>
                    <a:pt x="581"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23" name="Google Shape;3223;p47"/>
            <p:cNvSpPr/>
            <p:nvPr/>
          </p:nvSpPr>
          <p:spPr>
            <a:xfrm>
              <a:off x="4201550" y="4376900"/>
              <a:ext cx="38925" cy="38450"/>
            </a:xfrm>
            <a:custGeom>
              <a:avLst/>
              <a:gdLst/>
              <a:ahLst/>
              <a:cxnLst/>
              <a:rect l="l" t="t" r="r" b="b"/>
              <a:pathLst>
                <a:path w="1557" h="1538" extrusionOk="0">
                  <a:moveTo>
                    <a:pt x="638" y="1"/>
                  </a:moveTo>
                  <a:lnTo>
                    <a:pt x="488" y="57"/>
                  </a:lnTo>
                  <a:lnTo>
                    <a:pt x="356" y="113"/>
                  </a:lnTo>
                  <a:lnTo>
                    <a:pt x="225" y="207"/>
                  </a:lnTo>
                  <a:lnTo>
                    <a:pt x="131" y="319"/>
                  </a:lnTo>
                  <a:lnTo>
                    <a:pt x="56" y="451"/>
                  </a:lnTo>
                  <a:lnTo>
                    <a:pt x="19" y="601"/>
                  </a:lnTo>
                  <a:lnTo>
                    <a:pt x="0" y="750"/>
                  </a:lnTo>
                  <a:lnTo>
                    <a:pt x="19" y="900"/>
                  </a:lnTo>
                  <a:lnTo>
                    <a:pt x="56" y="1050"/>
                  </a:lnTo>
                  <a:lnTo>
                    <a:pt x="131" y="1200"/>
                  </a:lnTo>
                  <a:lnTo>
                    <a:pt x="225" y="1313"/>
                  </a:lnTo>
                  <a:lnTo>
                    <a:pt x="338" y="1407"/>
                  </a:lnTo>
                  <a:lnTo>
                    <a:pt x="469" y="1482"/>
                  </a:lnTo>
                  <a:lnTo>
                    <a:pt x="600" y="1519"/>
                  </a:lnTo>
                  <a:lnTo>
                    <a:pt x="750" y="1538"/>
                  </a:lnTo>
                  <a:lnTo>
                    <a:pt x="919" y="1538"/>
                  </a:lnTo>
                  <a:lnTo>
                    <a:pt x="1069" y="1482"/>
                  </a:lnTo>
                  <a:lnTo>
                    <a:pt x="1200" y="1425"/>
                  </a:lnTo>
                  <a:lnTo>
                    <a:pt x="1313" y="1332"/>
                  </a:lnTo>
                  <a:lnTo>
                    <a:pt x="1406" y="1219"/>
                  </a:lnTo>
                  <a:lnTo>
                    <a:pt x="1481" y="1088"/>
                  </a:lnTo>
                  <a:lnTo>
                    <a:pt x="1537" y="938"/>
                  </a:lnTo>
                  <a:lnTo>
                    <a:pt x="1556" y="788"/>
                  </a:lnTo>
                  <a:lnTo>
                    <a:pt x="1537" y="638"/>
                  </a:lnTo>
                  <a:lnTo>
                    <a:pt x="1500" y="488"/>
                  </a:lnTo>
                  <a:lnTo>
                    <a:pt x="1425" y="338"/>
                  </a:lnTo>
                  <a:lnTo>
                    <a:pt x="1331" y="226"/>
                  </a:lnTo>
                  <a:lnTo>
                    <a:pt x="1219" y="132"/>
                  </a:lnTo>
                  <a:lnTo>
                    <a:pt x="1088" y="57"/>
                  </a:lnTo>
                  <a:lnTo>
                    <a:pt x="938" y="19"/>
                  </a:lnTo>
                  <a:lnTo>
                    <a:pt x="788"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24" name="Google Shape;3224;p47"/>
            <p:cNvSpPr/>
            <p:nvPr/>
          </p:nvSpPr>
          <p:spPr>
            <a:xfrm>
              <a:off x="4293875" y="4574675"/>
              <a:ext cx="26275" cy="68925"/>
            </a:xfrm>
            <a:custGeom>
              <a:avLst/>
              <a:gdLst/>
              <a:ahLst/>
              <a:cxnLst/>
              <a:rect l="l" t="t" r="r" b="b"/>
              <a:pathLst>
                <a:path w="1051" h="2757" extrusionOk="0">
                  <a:moveTo>
                    <a:pt x="282" y="1"/>
                  </a:moveTo>
                  <a:lnTo>
                    <a:pt x="225" y="19"/>
                  </a:lnTo>
                  <a:lnTo>
                    <a:pt x="188" y="57"/>
                  </a:lnTo>
                  <a:lnTo>
                    <a:pt x="113" y="151"/>
                  </a:lnTo>
                  <a:lnTo>
                    <a:pt x="57" y="282"/>
                  </a:lnTo>
                  <a:lnTo>
                    <a:pt x="19" y="469"/>
                  </a:lnTo>
                  <a:lnTo>
                    <a:pt x="0" y="676"/>
                  </a:lnTo>
                  <a:lnTo>
                    <a:pt x="0" y="919"/>
                  </a:lnTo>
                  <a:lnTo>
                    <a:pt x="19" y="1182"/>
                  </a:lnTo>
                  <a:lnTo>
                    <a:pt x="75" y="1463"/>
                  </a:lnTo>
                  <a:lnTo>
                    <a:pt x="132" y="1744"/>
                  </a:lnTo>
                  <a:lnTo>
                    <a:pt x="207" y="1988"/>
                  </a:lnTo>
                  <a:lnTo>
                    <a:pt x="282" y="2213"/>
                  </a:lnTo>
                  <a:lnTo>
                    <a:pt x="375" y="2400"/>
                  </a:lnTo>
                  <a:lnTo>
                    <a:pt x="469" y="2569"/>
                  </a:lnTo>
                  <a:lnTo>
                    <a:pt x="581" y="2681"/>
                  </a:lnTo>
                  <a:lnTo>
                    <a:pt x="675" y="2738"/>
                  </a:lnTo>
                  <a:lnTo>
                    <a:pt x="731" y="2756"/>
                  </a:lnTo>
                  <a:lnTo>
                    <a:pt x="769" y="2756"/>
                  </a:lnTo>
                  <a:lnTo>
                    <a:pt x="825" y="2738"/>
                  </a:lnTo>
                  <a:lnTo>
                    <a:pt x="863" y="2700"/>
                  </a:lnTo>
                  <a:lnTo>
                    <a:pt x="938" y="2606"/>
                  </a:lnTo>
                  <a:lnTo>
                    <a:pt x="994" y="2475"/>
                  </a:lnTo>
                  <a:lnTo>
                    <a:pt x="1031" y="2288"/>
                  </a:lnTo>
                  <a:lnTo>
                    <a:pt x="1050" y="2082"/>
                  </a:lnTo>
                  <a:lnTo>
                    <a:pt x="1050" y="1838"/>
                  </a:lnTo>
                  <a:lnTo>
                    <a:pt x="1031" y="1575"/>
                  </a:lnTo>
                  <a:lnTo>
                    <a:pt x="975" y="1294"/>
                  </a:lnTo>
                  <a:lnTo>
                    <a:pt x="919" y="1013"/>
                  </a:lnTo>
                  <a:lnTo>
                    <a:pt x="844" y="769"/>
                  </a:lnTo>
                  <a:lnTo>
                    <a:pt x="769" y="544"/>
                  </a:lnTo>
                  <a:lnTo>
                    <a:pt x="675" y="357"/>
                  </a:lnTo>
                  <a:lnTo>
                    <a:pt x="581" y="188"/>
                  </a:lnTo>
                  <a:lnTo>
                    <a:pt x="469" y="76"/>
                  </a:lnTo>
                  <a:lnTo>
                    <a:pt x="375" y="19"/>
                  </a:lnTo>
                  <a:lnTo>
                    <a:pt x="319"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25" name="Google Shape;3225;p47"/>
            <p:cNvSpPr/>
            <p:nvPr/>
          </p:nvSpPr>
          <p:spPr>
            <a:xfrm>
              <a:off x="4239975" y="4631850"/>
              <a:ext cx="24400" cy="38475"/>
            </a:xfrm>
            <a:custGeom>
              <a:avLst/>
              <a:gdLst/>
              <a:ahLst/>
              <a:cxnLst/>
              <a:rect l="l" t="t" r="r" b="b"/>
              <a:pathLst>
                <a:path w="976" h="1539" extrusionOk="0">
                  <a:moveTo>
                    <a:pt x="319" y="1"/>
                  </a:moveTo>
                  <a:lnTo>
                    <a:pt x="244" y="20"/>
                  </a:lnTo>
                  <a:lnTo>
                    <a:pt x="169" y="95"/>
                  </a:lnTo>
                  <a:lnTo>
                    <a:pt x="94" y="170"/>
                  </a:lnTo>
                  <a:lnTo>
                    <a:pt x="57" y="282"/>
                  </a:lnTo>
                  <a:lnTo>
                    <a:pt x="19" y="432"/>
                  </a:lnTo>
                  <a:lnTo>
                    <a:pt x="0" y="582"/>
                  </a:lnTo>
                  <a:lnTo>
                    <a:pt x="0" y="732"/>
                  </a:lnTo>
                  <a:lnTo>
                    <a:pt x="19" y="919"/>
                  </a:lnTo>
                  <a:lnTo>
                    <a:pt x="919" y="1538"/>
                  </a:lnTo>
                  <a:lnTo>
                    <a:pt x="957" y="1388"/>
                  </a:lnTo>
                  <a:lnTo>
                    <a:pt x="975" y="1219"/>
                  </a:lnTo>
                  <a:lnTo>
                    <a:pt x="975" y="1032"/>
                  </a:lnTo>
                  <a:lnTo>
                    <a:pt x="938" y="826"/>
                  </a:lnTo>
                  <a:lnTo>
                    <a:pt x="900" y="638"/>
                  </a:lnTo>
                  <a:lnTo>
                    <a:pt x="844" y="469"/>
                  </a:lnTo>
                  <a:lnTo>
                    <a:pt x="769" y="319"/>
                  </a:lnTo>
                  <a:lnTo>
                    <a:pt x="694" y="207"/>
                  </a:lnTo>
                  <a:lnTo>
                    <a:pt x="600" y="95"/>
                  </a:lnTo>
                  <a:lnTo>
                    <a:pt x="507" y="38"/>
                  </a:lnTo>
                  <a:lnTo>
                    <a:pt x="413"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26" name="Google Shape;3226;p47"/>
            <p:cNvSpPr/>
            <p:nvPr/>
          </p:nvSpPr>
          <p:spPr>
            <a:xfrm>
              <a:off x="3973300" y="4633275"/>
              <a:ext cx="26275" cy="68450"/>
            </a:xfrm>
            <a:custGeom>
              <a:avLst/>
              <a:gdLst/>
              <a:ahLst/>
              <a:cxnLst/>
              <a:rect l="l" t="t" r="r" b="b"/>
              <a:pathLst>
                <a:path w="1051" h="2738" extrusionOk="0">
                  <a:moveTo>
                    <a:pt x="282" y="0"/>
                  </a:moveTo>
                  <a:lnTo>
                    <a:pt x="226" y="19"/>
                  </a:lnTo>
                  <a:lnTo>
                    <a:pt x="188" y="38"/>
                  </a:lnTo>
                  <a:lnTo>
                    <a:pt x="113" y="131"/>
                  </a:lnTo>
                  <a:lnTo>
                    <a:pt x="57" y="281"/>
                  </a:lnTo>
                  <a:lnTo>
                    <a:pt x="19" y="450"/>
                  </a:lnTo>
                  <a:lnTo>
                    <a:pt x="1" y="675"/>
                  </a:lnTo>
                  <a:lnTo>
                    <a:pt x="1" y="919"/>
                  </a:lnTo>
                  <a:lnTo>
                    <a:pt x="19" y="1181"/>
                  </a:lnTo>
                  <a:lnTo>
                    <a:pt x="76" y="1444"/>
                  </a:lnTo>
                  <a:lnTo>
                    <a:pt x="132" y="1725"/>
                  </a:lnTo>
                  <a:lnTo>
                    <a:pt x="207" y="1987"/>
                  </a:lnTo>
                  <a:lnTo>
                    <a:pt x="282" y="2212"/>
                  </a:lnTo>
                  <a:lnTo>
                    <a:pt x="376" y="2400"/>
                  </a:lnTo>
                  <a:lnTo>
                    <a:pt x="469" y="2550"/>
                  </a:lnTo>
                  <a:lnTo>
                    <a:pt x="582" y="2662"/>
                  </a:lnTo>
                  <a:lnTo>
                    <a:pt x="676" y="2737"/>
                  </a:lnTo>
                  <a:lnTo>
                    <a:pt x="769" y="2737"/>
                  </a:lnTo>
                  <a:lnTo>
                    <a:pt x="826" y="2718"/>
                  </a:lnTo>
                  <a:lnTo>
                    <a:pt x="863" y="2700"/>
                  </a:lnTo>
                  <a:lnTo>
                    <a:pt x="938" y="2606"/>
                  </a:lnTo>
                  <a:lnTo>
                    <a:pt x="994" y="2456"/>
                  </a:lnTo>
                  <a:lnTo>
                    <a:pt x="1032" y="2287"/>
                  </a:lnTo>
                  <a:lnTo>
                    <a:pt x="1050" y="2062"/>
                  </a:lnTo>
                  <a:lnTo>
                    <a:pt x="1050" y="1818"/>
                  </a:lnTo>
                  <a:lnTo>
                    <a:pt x="1032" y="1556"/>
                  </a:lnTo>
                  <a:lnTo>
                    <a:pt x="976" y="1294"/>
                  </a:lnTo>
                  <a:lnTo>
                    <a:pt x="919" y="1012"/>
                  </a:lnTo>
                  <a:lnTo>
                    <a:pt x="844" y="750"/>
                  </a:lnTo>
                  <a:lnTo>
                    <a:pt x="769" y="525"/>
                  </a:lnTo>
                  <a:lnTo>
                    <a:pt x="676" y="337"/>
                  </a:lnTo>
                  <a:lnTo>
                    <a:pt x="582" y="188"/>
                  </a:lnTo>
                  <a:lnTo>
                    <a:pt x="469" y="75"/>
                  </a:lnTo>
                  <a:lnTo>
                    <a:pt x="376"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27" name="Google Shape;3227;p47"/>
            <p:cNvSpPr/>
            <p:nvPr/>
          </p:nvSpPr>
          <p:spPr>
            <a:xfrm>
              <a:off x="3989700" y="4771525"/>
              <a:ext cx="19725" cy="5175"/>
            </a:xfrm>
            <a:custGeom>
              <a:avLst/>
              <a:gdLst/>
              <a:ahLst/>
              <a:cxnLst/>
              <a:rect l="l" t="t" r="r" b="b"/>
              <a:pathLst>
                <a:path w="789" h="207" extrusionOk="0">
                  <a:moveTo>
                    <a:pt x="432" y="0"/>
                  </a:moveTo>
                  <a:lnTo>
                    <a:pt x="320" y="19"/>
                  </a:lnTo>
                  <a:lnTo>
                    <a:pt x="151" y="57"/>
                  </a:lnTo>
                  <a:lnTo>
                    <a:pt x="1" y="150"/>
                  </a:lnTo>
                  <a:lnTo>
                    <a:pt x="207" y="188"/>
                  </a:lnTo>
                  <a:lnTo>
                    <a:pt x="394" y="207"/>
                  </a:lnTo>
                  <a:lnTo>
                    <a:pt x="601" y="169"/>
                  </a:lnTo>
                  <a:lnTo>
                    <a:pt x="694" y="132"/>
                  </a:lnTo>
                  <a:lnTo>
                    <a:pt x="788" y="75"/>
                  </a:lnTo>
                  <a:lnTo>
                    <a:pt x="676" y="38"/>
                  </a:lnTo>
                  <a:lnTo>
                    <a:pt x="563" y="19"/>
                  </a:lnTo>
                  <a:lnTo>
                    <a:pt x="432" y="0"/>
                  </a:lnTo>
                  <a:close/>
                </a:path>
              </a:pathLst>
            </a:custGeom>
            <a:solidFill>
              <a:srgbClr val="8CED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28" name="Google Shape;3228;p47"/>
            <p:cNvSpPr/>
            <p:nvPr/>
          </p:nvSpPr>
          <p:spPr>
            <a:xfrm>
              <a:off x="3926900" y="4693725"/>
              <a:ext cx="16900" cy="40800"/>
            </a:xfrm>
            <a:custGeom>
              <a:avLst/>
              <a:gdLst/>
              <a:ahLst/>
              <a:cxnLst/>
              <a:rect l="l" t="t" r="r" b="b"/>
              <a:pathLst>
                <a:path w="676" h="1632" extrusionOk="0">
                  <a:moveTo>
                    <a:pt x="338" y="0"/>
                  </a:moveTo>
                  <a:lnTo>
                    <a:pt x="226" y="188"/>
                  </a:lnTo>
                  <a:lnTo>
                    <a:pt x="132" y="394"/>
                  </a:lnTo>
                  <a:lnTo>
                    <a:pt x="38" y="582"/>
                  </a:lnTo>
                  <a:lnTo>
                    <a:pt x="1" y="806"/>
                  </a:lnTo>
                  <a:lnTo>
                    <a:pt x="1" y="900"/>
                  </a:lnTo>
                  <a:lnTo>
                    <a:pt x="1" y="1013"/>
                  </a:lnTo>
                  <a:lnTo>
                    <a:pt x="20" y="1106"/>
                  </a:lnTo>
                  <a:lnTo>
                    <a:pt x="57" y="1219"/>
                  </a:lnTo>
                  <a:lnTo>
                    <a:pt x="113" y="1313"/>
                  </a:lnTo>
                  <a:lnTo>
                    <a:pt x="207" y="1406"/>
                  </a:lnTo>
                  <a:lnTo>
                    <a:pt x="301" y="1500"/>
                  </a:lnTo>
                  <a:lnTo>
                    <a:pt x="413" y="1613"/>
                  </a:lnTo>
                  <a:lnTo>
                    <a:pt x="469" y="1631"/>
                  </a:lnTo>
                  <a:lnTo>
                    <a:pt x="526" y="1575"/>
                  </a:lnTo>
                  <a:lnTo>
                    <a:pt x="582" y="1481"/>
                  </a:lnTo>
                  <a:lnTo>
                    <a:pt x="619" y="1388"/>
                  </a:lnTo>
                  <a:lnTo>
                    <a:pt x="657" y="1275"/>
                  </a:lnTo>
                  <a:lnTo>
                    <a:pt x="676" y="1144"/>
                  </a:lnTo>
                  <a:lnTo>
                    <a:pt x="676" y="994"/>
                  </a:lnTo>
                  <a:lnTo>
                    <a:pt x="676" y="844"/>
                  </a:lnTo>
                  <a:lnTo>
                    <a:pt x="638" y="694"/>
                  </a:lnTo>
                  <a:lnTo>
                    <a:pt x="601" y="488"/>
                  </a:lnTo>
                  <a:lnTo>
                    <a:pt x="526" y="300"/>
                  </a:lnTo>
                  <a:lnTo>
                    <a:pt x="451" y="132"/>
                  </a:lnTo>
                  <a:lnTo>
                    <a:pt x="338"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29" name="Google Shape;3229;p47"/>
            <p:cNvSpPr/>
            <p:nvPr/>
          </p:nvSpPr>
          <p:spPr>
            <a:xfrm>
              <a:off x="3921750" y="4350200"/>
              <a:ext cx="24875" cy="61875"/>
            </a:xfrm>
            <a:custGeom>
              <a:avLst/>
              <a:gdLst/>
              <a:ahLst/>
              <a:cxnLst/>
              <a:rect l="l" t="t" r="r" b="b"/>
              <a:pathLst>
                <a:path w="995" h="2475" extrusionOk="0">
                  <a:moveTo>
                    <a:pt x="582" y="0"/>
                  </a:moveTo>
                  <a:lnTo>
                    <a:pt x="488" y="150"/>
                  </a:lnTo>
                  <a:lnTo>
                    <a:pt x="375" y="338"/>
                  </a:lnTo>
                  <a:lnTo>
                    <a:pt x="188" y="731"/>
                  </a:lnTo>
                  <a:lnTo>
                    <a:pt x="1" y="1087"/>
                  </a:lnTo>
                  <a:lnTo>
                    <a:pt x="1" y="1106"/>
                  </a:lnTo>
                  <a:lnTo>
                    <a:pt x="19" y="1181"/>
                  </a:lnTo>
                  <a:lnTo>
                    <a:pt x="76" y="1444"/>
                  </a:lnTo>
                  <a:lnTo>
                    <a:pt x="151" y="1706"/>
                  </a:lnTo>
                  <a:lnTo>
                    <a:pt x="226" y="1931"/>
                  </a:lnTo>
                  <a:lnTo>
                    <a:pt x="319" y="2118"/>
                  </a:lnTo>
                  <a:lnTo>
                    <a:pt x="432" y="2268"/>
                  </a:lnTo>
                  <a:lnTo>
                    <a:pt x="525" y="2381"/>
                  </a:lnTo>
                  <a:lnTo>
                    <a:pt x="619" y="2456"/>
                  </a:lnTo>
                  <a:lnTo>
                    <a:pt x="675" y="2475"/>
                  </a:lnTo>
                  <a:lnTo>
                    <a:pt x="732" y="2456"/>
                  </a:lnTo>
                  <a:lnTo>
                    <a:pt x="769" y="2456"/>
                  </a:lnTo>
                  <a:lnTo>
                    <a:pt x="807" y="2418"/>
                  </a:lnTo>
                  <a:lnTo>
                    <a:pt x="882" y="2325"/>
                  </a:lnTo>
                  <a:lnTo>
                    <a:pt x="938" y="2175"/>
                  </a:lnTo>
                  <a:lnTo>
                    <a:pt x="975" y="2006"/>
                  </a:lnTo>
                  <a:lnTo>
                    <a:pt x="994" y="1800"/>
                  </a:lnTo>
                  <a:lnTo>
                    <a:pt x="994" y="1556"/>
                  </a:lnTo>
                  <a:lnTo>
                    <a:pt x="975" y="1294"/>
                  </a:lnTo>
                  <a:lnTo>
                    <a:pt x="938" y="1012"/>
                  </a:lnTo>
                  <a:lnTo>
                    <a:pt x="863" y="712"/>
                  </a:lnTo>
                  <a:lnTo>
                    <a:pt x="788" y="431"/>
                  </a:lnTo>
                  <a:lnTo>
                    <a:pt x="694" y="206"/>
                  </a:lnTo>
                  <a:lnTo>
                    <a:pt x="582"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30" name="Google Shape;3230;p47"/>
            <p:cNvSpPr/>
            <p:nvPr/>
          </p:nvSpPr>
          <p:spPr>
            <a:xfrm>
              <a:off x="4023450" y="4398000"/>
              <a:ext cx="45950" cy="28150"/>
            </a:xfrm>
            <a:custGeom>
              <a:avLst/>
              <a:gdLst/>
              <a:ahLst/>
              <a:cxnLst/>
              <a:rect l="l" t="t" r="r" b="b"/>
              <a:pathLst>
                <a:path w="1838" h="1126" extrusionOk="0">
                  <a:moveTo>
                    <a:pt x="1013" y="0"/>
                  </a:moveTo>
                  <a:lnTo>
                    <a:pt x="825" y="38"/>
                  </a:lnTo>
                  <a:lnTo>
                    <a:pt x="638" y="75"/>
                  </a:lnTo>
                  <a:lnTo>
                    <a:pt x="469" y="131"/>
                  </a:lnTo>
                  <a:lnTo>
                    <a:pt x="319" y="225"/>
                  </a:lnTo>
                  <a:lnTo>
                    <a:pt x="207" y="300"/>
                  </a:lnTo>
                  <a:lnTo>
                    <a:pt x="94" y="413"/>
                  </a:lnTo>
                  <a:lnTo>
                    <a:pt x="38" y="506"/>
                  </a:lnTo>
                  <a:lnTo>
                    <a:pt x="1" y="619"/>
                  </a:lnTo>
                  <a:lnTo>
                    <a:pt x="1" y="731"/>
                  </a:lnTo>
                  <a:lnTo>
                    <a:pt x="38" y="844"/>
                  </a:lnTo>
                  <a:lnTo>
                    <a:pt x="113" y="919"/>
                  </a:lnTo>
                  <a:lnTo>
                    <a:pt x="207" y="994"/>
                  </a:lnTo>
                  <a:lnTo>
                    <a:pt x="338" y="1069"/>
                  </a:lnTo>
                  <a:lnTo>
                    <a:pt x="488" y="1106"/>
                  </a:lnTo>
                  <a:lnTo>
                    <a:pt x="657" y="1125"/>
                  </a:lnTo>
                  <a:lnTo>
                    <a:pt x="825" y="1125"/>
                  </a:lnTo>
                  <a:lnTo>
                    <a:pt x="1013" y="1106"/>
                  </a:lnTo>
                  <a:lnTo>
                    <a:pt x="1200" y="1050"/>
                  </a:lnTo>
                  <a:lnTo>
                    <a:pt x="1369" y="994"/>
                  </a:lnTo>
                  <a:lnTo>
                    <a:pt x="1519" y="919"/>
                  </a:lnTo>
                  <a:lnTo>
                    <a:pt x="1632" y="825"/>
                  </a:lnTo>
                  <a:lnTo>
                    <a:pt x="1725" y="731"/>
                  </a:lnTo>
                  <a:lnTo>
                    <a:pt x="1800" y="619"/>
                  </a:lnTo>
                  <a:lnTo>
                    <a:pt x="1838" y="506"/>
                  </a:lnTo>
                  <a:lnTo>
                    <a:pt x="1838" y="394"/>
                  </a:lnTo>
                  <a:lnTo>
                    <a:pt x="1800" y="300"/>
                  </a:lnTo>
                  <a:lnTo>
                    <a:pt x="1725" y="206"/>
                  </a:lnTo>
                  <a:lnTo>
                    <a:pt x="1632" y="131"/>
                  </a:lnTo>
                  <a:lnTo>
                    <a:pt x="1500" y="75"/>
                  </a:lnTo>
                  <a:lnTo>
                    <a:pt x="1350" y="38"/>
                  </a:lnTo>
                  <a:lnTo>
                    <a:pt x="1182" y="0"/>
                  </a:lnTo>
                  <a:close/>
                </a:path>
              </a:pathLst>
            </a:custGeom>
            <a:solidFill>
              <a:srgbClr val="8CED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31" name="Google Shape;3231;p47"/>
            <p:cNvSpPr/>
            <p:nvPr/>
          </p:nvSpPr>
          <p:spPr>
            <a:xfrm>
              <a:off x="4098450" y="4325825"/>
              <a:ext cx="121875" cy="121400"/>
            </a:xfrm>
            <a:custGeom>
              <a:avLst/>
              <a:gdLst/>
              <a:ahLst/>
              <a:cxnLst/>
              <a:rect l="l" t="t" r="r" b="b"/>
              <a:pathLst>
                <a:path w="4875" h="4856" extrusionOk="0">
                  <a:moveTo>
                    <a:pt x="2306" y="0"/>
                  </a:moveTo>
                  <a:lnTo>
                    <a:pt x="2062" y="19"/>
                  </a:lnTo>
                  <a:lnTo>
                    <a:pt x="1818" y="75"/>
                  </a:lnTo>
                  <a:lnTo>
                    <a:pt x="1593" y="131"/>
                  </a:lnTo>
                  <a:lnTo>
                    <a:pt x="1387" y="225"/>
                  </a:lnTo>
                  <a:lnTo>
                    <a:pt x="1181" y="338"/>
                  </a:lnTo>
                  <a:lnTo>
                    <a:pt x="975" y="469"/>
                  </a:lnTo>
                  <a:lnTo>
                    <a:pt x="806" y="619"/>
                  </a:lnTo>
                  <a:lnTo>
                    <a:pt x="637" y="788"/>
                  </a:lnTo>
                  <a:lnTo>
                    <a:pt x="487" y="975"/>
                  </a:lnTo>
                  <a:lnTo>
                    <a:pt x="356" y="1163"/>
                  </a:lnTo>
                  <a:lnTo>
                    <a:pt x="244" y="1369"/>
                  </a:lnTo>
                  <a:lnTo>
                    <a:pt x="150" y="1594"/>
                  </a:lnTo>
                  <a:lnTo>
                    <a:pt x="75" y="1819"/>
                  </a:lnTo>
                  <a:lnTo>
                    <a:pt x="19" y="2062"/>
                  </a:lnTo>
                  <a:lnTo>
                    <a:pt x="0" y="2306"/>
                  </a:lnTo>
                  <a:lnTo>
                    <a:pt x="0" y="2550"/>
                  </a:lnTo>
                  <a:lnTo>
                    <a:pt x="38" y="2793"/>
                  </a:lnTo>
                  <a:lnTo>
                    <a:pt x="75" y="3037"/>
                  </a:lnTo>
                  <a:lnTo>
                    <a:pt x="150" y="3262"/>
                  </a:lnTo>
                  <a:lnTo>
                    <a:pt x="244" y="3487"/>
                  </a:lnTo>
                  <a:lnTo>
                    <a:pt x="356" y="3693"/>
                  </a:lnTo>
                  <a:lnTo>
                    <a:pt x="487" y="3881"/>
                  </a:lnTo>
                  <a:lnTo>
                    <a:pt x="637" y="4068"/>
                  </a:lnTo>
                  <a:lnTo>
                    <a:pt x="787" y="4237"/>
                  </a:lnTo>
                  <a:lnTo>
                    <a:pt x="975" y="4368"/>
                  </a:lnTo>
                  <a:lnTo>
                    <a:pt x="1162" y="4499"/>
                  </a:lnTo>
                  <a:lnTo>
                    <a:pt x="1387" y="4631"/>
                  </a:lnTo>
                  <a:lnTo>
                    <a:pt x="1593" y="4706"/>
                  </a:lnTo>
                  <a:lnTo>
                    <a:pt x="1818" y="4781"/>
                  </a:lnTo>
                  <a:lnTo>
                    <a:pt x="2062" y="4837"/>
                  </a:lnTo>
                  <a:lnTo>
                    <a:pt x="2325" y="4856"/>
                  </a:lnTo>
                  <a:lnTo>
                    <a:pt x="2568" y="4856"/>
                  </a:lnTo>
                  <a:lnTo>
                    <a:pt x="2812" y="4837"/>
                  </a:lnTo>
                  <a:lnTo>
                    <a:pt x="3037" y="4781"/>
                  </a:lnTo>
                  <a:lnTo>
                    <a:pt x="3281" y="4706"/>
                  </a:lnTo>
                  <a:lnTo>
                    <a:pt x="3487" y="4631"/>
                  </a:lnTo>
                  <a:lnTo>
                    <a:pt x="3693" y="4518"/>
                  </a:lnTo>
                  <a:lnTo>
                    <a:pt x="3881" y="4387"/>
                  </a:lnTo>
                  <a:lnTo>
                    <a:pt x="4068" y="4237"/>
                  </a:lnTo>
                  <a:lnTo>
                    <a:pt x="4237" y="4068"/>
                  </a:lnTo>
                  <a:lnTo>
                    <a:pt x="4387" y="3881"/>
                  </a:lnTo>
                  <a:lnTo>
                    <a:pt x="4518" y="3693"/>
                  </a:lnTo>
                  <a:lnTo>
                    <a:pt x="4630" y="3487"/>
                  </a:lnTo>
                  <a:lnTo>
                    <a:pt x="4724" y="3262"/>
                  </a:lnTo>
                  <a:lnTo>
                    <a:pt x="4799" y="3037"/>
                  </a:lnTo>
                  <a:lnTo>
                    <a:pt x="4837" y="2793"/>
                  </a:lnTo>
                  <a:lnTo>
                    <a:pt x="4874" y="2550"/>
                  </a:lnTo>
                  <a:lnTo>
                    <a:pt x="4874" y="2306"/>
                  </a:lnTo>
                  <a:lnTo>
                    <a:pt x="4837" y="2062"/>
                  </a:lnTo>
                  <a:lnTo>
                    <a:pt x="4799" y="1819"/>
                  </a:lnTo>
                  <a:lnTo>
                    <a:pt x="4724" y="1594"/>
                  </a:lnTo>
                  <a:lnTo>
                    <a:pt x="4630" y="1369"/>
                  </a:lnTo>
                  <a:lnTo>
                    <a:pt x="4518" y="1163"/>
                  </a:lnTo>
                  <a:lnTo>
                    <a:pt x="4387" y="975"/>
                  </a:lnTo>
                  <a:lnTo>
                    <a:pt x="4237" y="788"/>
                  </a:lnTo>
                  <a:lnTo>
                    <a:pt x="4068" y="619"/>
                  </a:lnTo>
                  <a:lnTo>
                    <a:pt x="3899" y="469"/>
                  </a:lnTo>
                  <a:lnTo>
                    <a:pt x="3693" y="338"/>
                  </a:lnTo>
                  <a:lnTo>
                    <a:pt x="3487" y="225"/>
                  </a:lnTo>
                  <a:lnTo>
                    <a:pt x="3281" y="131"/>
                  </a:lnTo>
                  <a:lnTo>
                    <a:pt x="3037" y="75"/>
                  </a:lnTo>
                  <a:lnTo>
                    <a:pt x="2812" y="19"/>
                  </a:lnTo>
                  <a:lnTo>
                    <a:pt x="2550"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32" name="Google Shape;3232;p47"/>
            <p:cNvSpPr/>
            <p:nvPr/>
          </p:nvSpPr>
          <p:spPr>
            <a:xfrm>
              <a:off x="4119050" y="4346450"/>
              <a:ext cx="80175" cy="80150"/>
            </a:xfrm>
            <a:custGeom>
              <a:avLst/>
              <a:gdLst/>
              <a:ahLst/>
              <a:cxnLst/>
              <a:rect l="l" t="t" r="r" b="b"/>
              <a:pathLst>
                <a:path w="3207" h="3206" extrusionOk="0">
                  <a:moveTo>
                    <a:pt x="1519" y="0"/>
                  </a:moveTo>
                  <a:lnTo>
                    <a:pt x="1369" y="19"/>
                  </a:lnTo>
                  <a:lnTo>
                    <a:pt x="1219" y="38"/>
                  </a:lnTo>
                  <a:lnTo>
                    <a:pt x="1069" y="94"/>
                  </a:lnTo>
                  <a:lnTo>
                    <a:pt x="844" y="188"/>
                  </a:lnTo>
                  <a:lnTo>
                    <a:pt x="657" y="319"/>
                  </a:lnTo>
                  <a:lnTo>
                    <a:pt x="488" y="469"/>
                  </a:lnTo>
                  <a:lnTo>
                    <a:pt x="320" y="637"/>
                  </a:lnTo>
                  <a:lnTo>
                    <a:pt x="207" y="825"/>
                  </a:lnTo>
                  <a:lnTo>
                    <a:pt x="95" y="1050"/>
                  </a:lnTo>
                  <a:lnTo>
                    <a:pt x="38" y="1275"/>
                  </a:lnTo>
                  <a:lnTo>
                    <a:pt x="1" y="1519"/>
                  </a:lnTo>
                  <a:lnTo>
                    <a:pt x="20" y="1781"/>
                  </a:lnTo>
                  <a:lnTo>
                    <a:pt x="57" y="2025"/>
                  </a:lnTo>
                  <a:lnTo>
                    <a:pt x="132" y="2250"/>
                  </a:lnTo>
                  <a:lnTo>
                    <a:pt x="245" y="2456"/>
                  </a:lnTo>
                  <a:lnTo>
                    <a:pt x="395" y="2643"/>
                  </a:lnTo>
                  <a:lnTo>
                    <a:pt x="563" y="2812"/>
                  </a:lnTo>
                  <a:lnTo>
                    <a:pt x="751" y="2962"/>
                  </a:lnTo>
                  <a:lnTo>
                    <a:pt x="976" y="3075"/>
                  </a:lnTo>
                  <a:lnTo>
                    <a:pt x="1107" y="3131"/>
                  </a:lnTo>
                  <a:lnTo>
                    <a:pt x="1238" y="3168"/>
                  </a:lnTo>
                  <a:lnTo>
                    <a:pt x="1388" y="3187"/>
                  </a:lnTo>
                  <a:lnTo>
                    <a:pt x="1538" y="3206"/>
                  </a:lnTo>
                  <a:lnTo>
                    <a:pt x="1688" y="3206"/>
                  </a:lnTo>
                  <a:lnTo>
                    <a:pt x="1857" y="3187"/>
                  </a:lnTo>
                  <a:lnTo>
                    <a:pt x="2007" y="3150"/>
                  </a:lnTo>
                  <a:lnTo>
                    <a:pt x="2157" y="3112"/>
                  </a:lnTo>
                  <a:lnTo>
                    <a:pt x="2307" y="3056"/>
                  </a:lnTo>
                  <a:lnTo>
                    <a:pt x="2438" y="2981"/>
                  </a:lnTo>
                  <a:lnTo>
                    <a:pt x="2569" y="2887"/>
                  </a:lnTo>
                  <a:lnTo>
                    <a:pt x="2682" y="2793"/>
                  </a:lnTo>
                  <a:lnTo>
                    <a:pt x="2794" y="2681"/>
                  </a:lnTo>
                  <a:lnTo>
                    <a:pt x="2888" y="2568"/>
                  </a:lnTo>
                  <a:lnTo>
                    <a:pt x="2982" y="2437"/>
                  </a:lnTo>
                  <a:lnTo>
                    <a:pt x="3057" y="2306"/>
                  </a:lnTo>
                  <a:lnTo>
                    <a:pt x="3113" y="2156"/>
                  </a:lnTo>
                  <a:lnTo>
                    <a:pt x="3169" y="2006"/>
                  </a:lnTo>
                  <a:lnTo>
                    <a:pt x="3207" y="1837"/>
                  </a:lnTo>
                  <a:lnTo>
                    <a:pt x="3207" y="1687"/>
                  </a:lnTo>
                  <a:lnTo>
                    <a:pt x="3207" y="1519"/>
                  </a:lnTo>
                  <a:lnTo>
                    <a:pt x="3207" y="1350"/>
                  </a:lnTo>
                  <a:lnTo>
                    <a:pt x="3169" y="1200"/>
                  </a:lnTo>
                  <a:lnTo>
                    <a:pt x="3113" y="1050"/>
                  </a:lnTo>
                  <a:lnTo>
                    <a:pt x="3057" y="900"/>
                  </a:lnTo>
                  <a:lnTo>
                    <a:pt x="2982" y="769"/>
                  </a:lnTo>
                  <a:lnTo>
                    <a:pt x="2907" y="637"/>
                  </a:lnTo>
                  <a:lnTo>
                    <a:pt x="2794" y="525"/>
                  </a:lnTo>
                  <a:lnTo>
                    <a:pt x="2700" y="413"/>
                  </a:lnTo>
                  <a:lnTo>
                    <a:pt x="2569" y="319"/>
                  </a:lnTo>
                  <a:lnTo>
                    <a:pt x="2438" y="225"/>
                  </a:lnTo>
                  <a:lnTo>
                    <a:pt x="2307" y="150"/>
                  </a:lnTo>
                  <a:lnTo>
                    <a:pt x="2157" y="94"/>
                  </a:lnTo>
                  <a:lnTo>
                    <a:pt x="2007" y="38"/>
                  </a:lnTo>
                  <a:lnTo>
                    <a:pt x="1857" y="19"/>
                  </a:lnTo>
                  <a:lnTo>
                    <a:pt x="1688"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33" name="Google Shape;3233;p47"/>
            <p:cNvSpPr/>
            <p:nvPr/>
          </p:nvSpPr>
          <p:spPr>
            <a:xfrm>
              <a:off x="4119050" y="4348775"/>
              <a:ext cx="38925" cy="74550"/>
            </a:xfrm>
            <a:custGeom>
              <a:avLst/>
              <a:gdLst/>
              <a:ahLst/>
              <a:cxnLst/>
              <a:rect l="l" t="t" r="r" b="b"/>
              <a:pathLst>
                <a:path w="1557" h="2982" extrusionOk="0">
                  <a:moveTo>
                    <a:pt x="1069" y="1"/>
                  </a:moveTo>
                  <a:lnTo>
                    <a:pt x="844" y="95"/>
                  </a:lnTo>
                  <a:lnTo>
                    <a:pt x="657" y="226"/>
                  </a:lnTo>
                  <a:lnTo>
                    <a:pt x="488" y="376"/>
                  </a:lnTo>
                  <a:lnTo>
                    <a:pt x="320" y="544"/>
                  </a:lnTo>
                  <a:lnTo>
                    <a:pt x="207" y="732"/>
                  </a:lnTo>
                  <a:lnTo>
                    <a:pt x="95" y="957"/>
                  </a:lnTo>
                  <a:lnTo>
                    <a:pt x="38" y="1182"/>
                  </a:lnTo>
                  <a:lnTo>
                    <a:pt x="1" y="1426"/>
                  </a:lnTo>
                  <a:lnTo>
                    <a:pt x="20" y="1688"/>
                  </a:lnTo>
                  <a:lnTo>
                    <a:pt x="57" y="1932"/>
                  </a:lnTo>
                  <a:lnTo>
                    <a:pt x="132" y="2157"/>
                  </a:lnTo>
                  <a:lnTo>
                    <a:pt x="245" y="2363"/>
                  </a:lnTo>
                  <a:lnTo>
                    <a:pt x="395" y="2550"/>
                  </a:lnTo>
                  <a:lnTo>
                    <a:pt x="563" y="2719"/>
                  </a:lnTo>
                  <a:lnTo>
                    <a:pt x="751" y="2869"/>
                  </a:lnTo>
                  <a:lnTo>
                    <a:pt x="976" y="2982"/>
                  </a:lnTo>
                  <a:lnTo>
                    <a:pt x="1069" y="2925"/>
                  </a:lnTo>
                  <a:lnTo>
                    <a:pt x="1144" y="2869"/>
                  </a:lnTo>
                  <a:lnTo>
                    <a:pt x="1219" y="2794"/>
                  </a:lnTo>
                  <a:lnTo>
                    <a:pt x="1294" y="2719"/>
                  </a:lnTo>
                  <a:lnTo>
                    <a:pt x="1388" y="2532"/>
                  </a:lnTo>
                  <a:lnTo>
                    <a:pt x="1463" y="2325"/>
                  </a:lnTo>
                  <a:lnTo>
                    <a:pt x="1501" y="2100"/>
                  </a:lnTo>
                  <a:lnTo>
                    <a:pt x="1538" y="1894"/>
                  </a:lnTo>
                  <a:lnTo>
                    <a:pt x="1557" y="1557"/>
                  </a:lnTo>
                  <a:lnTo>
                    <a:pt x="1557" y="1276"/>
                  </a:lnTo>
                  <a:lnTo>
                    <a:pt x="1557" y="1051"/>
                  </a:lnTo>
                  <a:lnTo>
                    <a:pt x="1519" y="807"/>
                  </a:lnTo>
                  <a:lnTo>
                    <a:pt x="1463" y="563"/>
                  </a:lnTo>
                  <a:lnTo>
                    <a:pt x="1426" y="432"/>
                  </a:lnTo>
                  <a:lnTo>
                    <a:pt x="1369" y="320"/>
                  </a:lnTo>
                  <a:lnTo>
                    <a:pt x="1313" y="226"/>
                  </a:lnTo>
                  <a:lnTo>
                    <a:pt x="1238" y="132"/>
                  </a:lnTo>
                  <a:lnTo>
                    <a:pt x="1163" y="57"/>
                  </a:lnTo>
                  <a:lnTo>
                    <a:pt x="1069"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34" name="Google Shape;3234;p47"/>
            <p:cNvSpPr/>
            <p:nvPr/>
          </p:nvSpPr>
          <p:spPr>
            <a:xfrm>
              <a:off x="3981750" y="4338000"/>
              <a:ext cx="121400" cy="121425"/>
            </a:xfrm>
            <a:custGeom>
              <a:avLst/>
              <a:gdLst/>
              <a:ahLst/>
              <a:cxnLst/>
              <a:rect l="l" t="t" r="r" b="b"/>
              <a:pathLst>
                <a:path w="4856" h="4857" extrusionOk="0">
                  <a:moveTo>
                    <a:pt x="2287" y="1"/>
                  </a:moveTo>
                  <a:lnTo>
                    <a:pt x="2043" y="19"/>
                  </a:lnTo>
                  <a:lnTo>
                    <a:pt x="1819" y="76"/>
                  </a:lnTo>
                  <a:lnTo>
                    <a:pt x="1594" y="132"/>
                  </a:lnTo>
                  <a:lnTo>
                    <a:pt x="1369" y="226"/>
                  </a:lnTo>
                  <a:lnTo>
                    <a:pt x="1162" y="338"/>
                  </a:lnTo>
                  <a:lnTo>
                    <a:pt x="975" y="469"/>
                  </a:lnTo>
                  <a:lnTo>
                    <a:pt x="787" y="619"/>
                  </a:lnTo>
                  <a:lnTo>
                    <a:pt x="619" y="788"/>
                  </a:lnTo>
                  <a:lnTo>
                    <a:pt x="469" y="975"/>
                  </a:lnTo>
                  <a:lnTo>
                    <a:pt x="338" y="1163"/>
                  </a:lnTo>
                  <a:lnTo>
                    <a:pt x="225" y="1369"/>
                  </a:lnTo>
                  <a:lnTo>
                    <a:pt x="131" y="1594"/>
                  </a:lnTo>
                  <a:lnTo>
                    <a:pt x="56" y="1819"/>
                  </a:lnTo>
                  <a:lnTo>
                    <a:pt x="19" y="2063"/>
                  </a:lnTo>
                  <a:lnTo>
                    <a:pt x="0" y="2306"/>
                  </a:lnTo>
                  <a:lnTo>
                    <a:pt x="0" y="2550"/>
                  </a:lnTo>
                  <a:lnTo>
                    <a:pt x="19" y="2794"/>
                  </a:lnTo>
                  <a:lnTo>
                    <a:pt x="56" y="3038"/>
                  </a:lnTo>
                  <a:lnTo>
                    <a:pt x="131" y="3263"/>
                  </a:lnTo>
                  <a:lnTo>
                    <a:pt x="225" y="3488"/>
                  </a:lnTo>
                  <a:lnTo>
                    <a:pt x="338" y="3694"/>
                  </a:lnTo>
                  <a:lnTo>
                    <a:pt x="469" y="3881"/>
                  </a:lnTo>
                  <a:lnTo>
                    <a:pt x="619" y="4069"/>
                  </a:lnTo>
                  <a:lnTo>
                    <a:pt x="787" y="4219"/>
                  </a:lnTo>
                  <a:lnTo>
                    <a:pt x="956" y="4369"/>
                  </a:lnTo>
                  <a:lnTo>
                    <a:pt x="1162" y="4500"/>
                  </a:lnTo>
                  <a:lnTo>
                    <a:pt x="1369" y="4612"/>
                  </a:lnTo>
                  <a:lnTo>
                    <a:pt x="1594" y="4706"/>
                  </a:lnTo>
                  <a:lnTo>
                    <a:pt x="1819" y="4781"/>
                  </a:lnTo>
                  <a:lnTo>
                    <a:pt x="2062" y="4837"/>
                  </a:lnTo>
                  <a:lnTo>
                    <a:pt x="2306" y="4856"/>
                  </a:lnTo>
                  <a:lnTo>
                    <a:pt x="2550" y="4856"/>
                  </a:lnTo>
                  <a:lnTo>
                    <a:pt x="2793" y="4837"/>
                  </a:lnTo>
                  <a:lnTo>
                    <a:pt x="3037" y="4781"/>
                  </a:lnTo>
                  <a:lnTo>
                    <a:pt x="3262" y="4706"/>
                  </a:lnTo>
                  <a:lnTo>
                    <a:pt x="3468" y="4612"/>
                  </a:lnTo>
                  <a:lnTo>
                    <a:pt x="3674" y="4500"/>
                  </a:lnTo>
                  <a:lnTo>
                    <a:pt x="3881" y="4387"/>
                  </a:lnTo>
                  <a:lnTo>
                    <a:pt x="4049" y="4237"/>
                  </a:lnTo>
                  <a:lnTo>
                    <a:pt x="4218" y="4069"/>
                  </a:lnTo>
                  <a:lnTo>
                    <a:pt x="4368" y="3881"/>
                  </a:lnTo>
                  <a:lnTo>
                    <a:pt x="4499" y="3694"/>
                  </a:lnTo>
                  <a:lnTo>
                    <a:pt x="4612" y="3488"/>
                  </a:lnTo>
                  <a:lnTo>
                    <a:pt x="4706" y="3263"/>
                  </a:lnTo>
                  <a:lnTo>
                    <a:pt x="4780" y="3038"/>
                  </a:lnTo>
                  <a:lnTo>
                    <a:pt x="4837" y="2794"/>
                  </a:lnTo>
                  <a:lnTo>
                    <a:pt x="4855" y="2550"/>
                  </a:lnTo>
                  <a:lnTo>
                    <a:pt x="4855" y="2288"/>
                  </a:lnTo>
                  <a:lnTo>
                    <a:pt x="4837" y="2044"/>
                  </a:lnTo>
                  <a:lnTo>
                    <a:pt x="4780" y="1819"/>
                  </a:lnTo>
                  <a:lnTo>
                    <a:pt x="4706" y="1594"/>
                  </a:lnTo>
                  <a:lnTo>
                    <a:pt x="4612" y="1369"/>
                  </a:lnTo>
                  <a:lnTo>
                    <a:pt x="4499" y="1163"/>
                  </a:lnTo>
                  <a:lnTo>
                    <a:pt x="4368" y="975"/>
                  </a:lnTo>
                  <a:lnTo>
                    <a:pt x="4237" y="788"/>
                  </a:lnTo>
                  <a:lnTo>
                    <a:pt x="4068" y="619"/>
                  </a:lnTo>
                  <a:lnTo>
                    <a:pt x="3881" y="469"/>
                  </a:lnTo>
                  <a:lnTo>
                    <a:pt x="3693" y="338"/>
                  </a:lnTo>
                  <a:lnTo>
                    <a:pt x="3487" y="226"/>
                  </a:lnTo>
                  <a:lnTo>
                    <a:pt x="3262" y="132"/>
                  </a:lnTo>
                  <a:lnTo>
                    <a:pt x="3037" y="76"/>
                  </a:lnTo>
                  <a:lnTo>
                    <a:pt x="2793" y="19"/>
                  </a:lnTo>
                  <a:lnTo>
                    <a:pt x="2550"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35" name="Google Shape;3235;p47"/>
            <p:cNvSpPr/>
            <p:nvPr/>
          </p:nvSpPr>
          <p:spPr>
            <a:xfrm>
              <a:off x="4002350" y="4358625"/>
              <a:ext cx="80175" cy="80175"/>
            </a:xfrm>
            <a:custGeom>
              <a:avLst/>
              <a:gdLst/>
              <a:ahLst/>
              <a:cxnLst/>
              <a:rect l="l" t="t" r="r" b="b"/>
              <a:pathLst>
                <a:path w="3207" h="3207" extrusionOk="0">
                  <a:moveTo>
                    <a:pt x="1519" y="1"/>
                  </a:moveTo>
                  <a:lnTo>
                    <a:pt x="1351" y="19"/>
                  </a:lnTo>
                  <a:lnTo>
                    <a:pt x="1201" y="38"/>
                  </a:lnTo>
                  <a:lnTo>
                    <a:pt x="1051" y="94"/>
                  </a:lnTo>
                  <a:lnTo>
                    <a:pt x="845" y="188"/>
                  </a:lnTo>
                  <a:lnTo>
                    <a:pt x="638" y="300"/>
                  </a:lnTo>
                  <a:lnTo>
                    <a:pt x="470" y="469"/>
                  </a:lnTo>
                  <a:lnTo>
                    <a:pt x="320" y="638"/>
                  </a:lnTo>
                  <a:lnTo>
                    <a:pt x="188" y="825"/>
                  </a:lnTo>
                  <a:lnTo>
                    <a:pt x="95" y="1050"/>
                  </a:lnTo>
                  <a:lnTo>
                    <a:pt x="20" y="1275"/>
                  </a:lnTo>
                  <a:lnTo>
                    <a:pt x="1" y="1519"/>
                  </a:lnTo>
                  <a:lnTo>
                    <a:pt x="1" y="1781"/>
                  </a:lnTo>
                  <a:lnTo>
                    <a:pt x="38" y="2025"/>
                  </a:lnTo>
                  <a:lnTo>
                    <a:pt x="132" y="2250"/>
                  </a:lnTo>
                  <a:lnTo>
                    <a:pt x="245" y="2456"/>
                  </a:lnTo>
                  <a:lnTo>
                    <a:pt x="376" y="2644"/>
                  </a:lnTo>
                  <a:lnTo>
                    <a:pt x="545" y="2813"/>
                  </a:lnTo>
                  <a:lnTo>
                    <a:pt x="751" y="2962"/>
                  </a:lnTo>
                  <a:lnTo>
                    <a:pt x="957" y="3075"/>
                  </a:lnTo>
                  <a:lnTo>
                    <a:pt x="1088" y="3131"/>
                  </a:lnTo>
                  <a:lnTo>
                    <a:pt x="1238" y="3169"/>
                  </a:lnTo>
                  <a:lnTo>
                    <a:pt x="1369" y="3187"/>
                  </a:lnTo>
                  <a:lnTo>
                    <a:pt x="1519" y="3206"/>
                  </a:lnTo>
                  <a:lnTo>
                    <a:pt x="1688" y="3206"/>
                  </a:lnTo>
                  <a:lnTo>
                    <a:pt x="1838" y="3187"/>
                  </a:lnTo>
                  <a:lnTo>
                    <a:pt x="2007" y="3150"/>
                  </a:lnTo>
                  <a:lnTo>
                    <a:pt x="2157" y="3112"/>
                  </a:lnTo>
                  <a:lnTo>
                    <a:pt x="2288" y="3056"/>
                  </a:lnTo>
                  <a:lnTo>
                    <a:pt x="2438" y="2981"/>
                  </a:lnTo>
                  <a:lnTo>
                    <a:pt x="2551" y="2887"/>
                  </a:lnTo>
                  <a:lnTo>
                    <a:pt x="2682" y="2794"/>
                  </a:lnTo>
                  <a:lnTo>
                    <a:pt x="2794" y="2681"/>
                  </a:lnTo>
                  <a:lnTo>
                    <a:pt x="2888" y="2569"/>
                  </a:lnTo>
                  <a:lnTo>
                    <a:pt x="2963" y="2438"/>
                  </a:lnTo>
                  <a:lnTo>
                    <a:pt x="3038" y="2306"/>
                  </a:lnTo>
                  <a:lnTo>
                    <a:pt x="3113" y="2156"/>
                  </a:lnTo>
                  <a:lnTo>
                    <a:pt x="3150" y="2006"/>
                  </a:lnTo>
                  <a:lnTo>
                    <a:pt x="3188" y="1838"/>
                  </a:lnTo>
                  <a:lnTo>
                    <a:pt x="3207" y="1688"/>
                  </a:lnTo>
                  <a:lnTo>
                    <a:pt x="3207" y="1519"/>
                  </a:lnTo>
                  <a:lnTo>
                    <a:pt x="3188" y="1350"/>
                  </a:lnTo>
                  <a:lnTo>
                    <a:pt x="3150" y="1200"/>
                  </a:lnTo>
                  <a:lnTo>
                    <a:pt x="3113" y="1050"/>
                  </a:lnTo>
                  <a:lnTo>
                    <a:pt x="3057" y="900"/>
                  </a:lnTo>
                  <a:lnTo>
                    <a:pt x="2982" y="769"/>
                  </a:lnTo>
                  <a:lnTo>
                    <a:pt x="2888" y="638"/>
                  </a:lnTo>
                  <a:lnTo>
                    <a:pt x="2794" y="525"/>
                  </a:lnTo>
                  <a:lnTo>
                    <a:pt x="2682" y="413"/>
                  </a:lnTo>
                  <a:lnTo>
                    <a:pt x="2569" y="319"/>
                  </a:lnTo>
                  <a:lnTo>
                    <a:pt x="2438" y="225"/>
                  </a:lnTo>
                  <a:lnTo>
                    <a:pt x="2288" y="150"/>
                  </a:lnTo>
                  <a:lnTo>
                    <a:pt x="2157" y="94"/>
                  </a:lnTo>
                  <a:lnTo>
                    <a:pt x="2007" y="38"/>
                  </a:lnTo>
                  <a:lnTo>
                    <a:pt x="1838" y="19"/>
                  </a:lnTo>
                  <a:lnTo>
                    <a:pt x="1669"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36" name="Google Shape;3236;p47"/>
            <p:cNvSpPr/>
            <p:nvPr/>
          </p:nvSpPr>
          <p:spPr>
            <a:xfrm>
              <a:off x="4002350" y="4360975"/>
              <a:ext cx="38475" cy="74525"/>
            </a:xfrm>
            <a:custGeom>
              <a:avLst/>
              <a:gdLst/>
              <a:ahLst/>
              <a:cxnLst/>
              <a:rect l="l" t="t" r="r" b="b"/>
              <a:pathLst>
                <a:path w="1539" h="2981" extrusionOk="0">
                  <a:moveTo>
                    <a:pt x="1051" y="0"/>
                  </a:moveTo>
                  <a:lnTo>
                    <a:pt x="845" y="94"/>
                  </a:lnTo>
                  <a:lnTo>
                    <a:pt x="638" y="206"/>
                  </a:lnTo>
                  <a:lnTo>
                    <a:pt x="470" y="375"/>
                  </a:lnTo>
                  <a:lnTo>
                    <a:pt x="320" y="544"/>
                  </a:lnTo>
                  <a:lnTo>
                    <a:pt x="188" y="731"/>
                  </a:lnTo>
                  <a:lnTo>
                    <a:pt x="95" y="956"/>
                  </a:lnTo>
                  <a:lnTo>
                    <a:pt x="20" y="1181"/>
                  </a:lnTo>
                  <a:lnTo>
                    <a:pt x="1" y="1425"/>
                  </a:lnTo>
                  <a:lnTo>
                    <a:pt x="1" y="1687"/>
                  </a:lnTo>
                  <a:lnTo>
                    <a:pt x="38" y="1931"/>
                  </a:lnTo>
                  <a:lnTo>
                    <a:pt x="132" y="2156"/>
                  </a:lnTo>
                  <a:lnTo>
                    <a:pt x="245" y="2362"/>
                  </a:lnTo>
                  <a:lnTo>
                    <a:pt x="376" y="2550"/>
                  </a:lnTo>
                  <a:lnTo>
                    <a:pt x="545" y="2719"/>
                  </a:lnTo>
                  <a:lnTo>
                    <a:pt x="751" y="2868"/>
                  </a:lnTo>
                  <a:lnTo>
                    <a:pt x="957" y="2981"/>
                  </a:lnTo>
                  <a:lnTo>
                    <a:pt x="1051" y="2925"/>
                  </a:lnTo>
                  <a:lnTo>
                    <a:pt x="1145" y="2868"/>
                  </a:lnTo>
                  <a:lnTo>
                    <a:pt x="1219" y="2793"/>
                  </a:lnTo>
                  <a:lnTo>
                    <a:pt x="1276" y="2719"/>
                  </a:lnTo>
                  <a:lnTo>
                    <a:pt x="1369" y="2531"/>
                  </a:lnTo>
                  <a:lnTo>
                    <a:pt x="1444" y="2325"/>
                  </a:lnTo>
                  <a:lnTo>
                    <a:pt x="1501" y="2100"/>
                  </a:lnTo>
                  <a:lnTo>
                    <a:pt x="1519" y="1894"/>
                  </a:lnTo>
                  <a:lnTo>
                    <a:pt x="1538" y="1556"/>
                  </a:lnTo>
                  <a:lnTo>
                    <a:pt x="1538" y="1275"/>
                  </a:lnTo>
                  <a:lnTo>
                    <a:pt x="1538" y="1050"/>
                  </a:lnTo>
                  <a:lnTo>
                    <a:pt x="1501" y="806"/>
                  </a:lnTo>
                  <a:lnTo>
                    <a:pt x="1444" y="544"/>
                  </a:lnTo>
                  <a:lnTo>
                    <a:pt x="1407" y="431"/>
                  </a:lnTo>
                  <a:lnTo>
                    <a:pt x="1369" y="319"/>
                  </a:lnTo>
                  <a:lnTo>
                    <a:pt x="1294" y="225"/>
                  </a:lnTo>
                  <a:lnTo>
                    <a:pt x="1238" y="131"/>
                  </a:lnTo>
                  <a:lnTo>
                    <a:pt x="1145" y="56"/>
                  </a:lnTo>
                  <a:lnTo>
                    <a:pt x="1051"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mph" presetSubtype="0" repeatCount="indefinite" fill="hold" grpId="0" nodeType="afterEffect">
                                  <p:stCondLst>
                                    <p:cond delay="0"/>
                                  </p:stCondLst>
                                  <p:childTnLst>
                                    <p:animEffect transition="out" filter="fade">
                                      <p:cBhvr>
                                        <p:cTn id="6" dur="500" tmFilter="0, 0; .2, .5; .8, .5; 1, 0"/>
                                        <p:tgtEl>
                                          <p:spTgt spid="3100"/>
                                        </p:tgtEl>
                                      </p:cBhvr>
                                    </p:animEffect>
                                    <p:animScale>
                                      <p:cBhvr>
                                        <p:cTn id="7" dur="250" autoRev="1" fill="hold"/>
                                        <p:tgtEl>
                                          <p:spTgt spid="3100"/>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00"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800"/>
        <p:cNvGrpSpPr/>
        <p:nvPr/>
      </p:nvGrpSpPr>
      <p:grpSpPr>
        <a:xfrm>
          <a:off x="0" y="0"/>
          <a:ext cx="0" cy="0"/>
          <a:chOff x="0" y="0"/>
          <a:chExt cx="0" cy="0"/>
        </a:xfrm>
      </p:grpSpPr>
      <p:sp>
        <p:nvSpPr>
          <p:cNvPr id="1801" name="Google Shape;1801;p37"/>
          <p:cNvSpPr/>
          <p:nvPr/>
        </p:nvSpPr>
        <p:spPr>
          <a:xfrm>
            <a:off x="3277355" y="2736632"/>
            <a:ext cx="2589290" cy="544456"/>
          </a:xfrm>
          <a:custGeom>
            <a:avLst/>
            <a:gdLst/>
            <a:ahLst/>
            <a:cxnLst/>
            <a:rect l="l" t="t" r="r" b="b"/>
            <a:pathLst>
              <a:path w="80686" h="51779" extrusionOk="0">
                <a:moveTo>
                  <a:pt x="48272" y="0"/>
                </a:moveTo>
                <a:lnTo>
                  <a:pt x="45573" y="37"/>
                </a:lnTo>
                <a:lnTo>
                  <a:pt x="42873" y="94"/>
                </a:lnTo>
                <a:lnTo>
                  <a:pt x="40174" y="169"/>
                </a:lnTo>
                <a:lnTo>
                  <a:pt x="36537" y="281"/>
                </a:lnTo>
                <a:lnTo>
                  <a:pt x="32919" y="356"/>
                </a:lnTo>
                <a:lnTo>
                  <a:pt x="25664" y="506"/>
                </a:lnTo>
                <a:lnTo>
                  <a:pt x="11173" y="712"/>
                </a:lnTo>
                <a:lnTo>
                  <a:pt x="10611" y="731"/>
                </a:lnTo>
                <a:lnTo>
                  <a:pt x="10048" y="769"/>
                </a:lnTo>
                <a:lnTo>
                  <a:pt x="9467" y="825"/>
                </a:lnTo>
                <a:lnTo>
                  <a:pt x="8905" y="900"/>
                </a:lnTo>
                <a:lnTo>
                  <a:pt x="8361" y="994"/>
                </a:lnTo>
                <a:lnTo>
                  <a:pt x="7799" y="1106"/>
                </a:lnTo>
                <a:lnTo>
                  <a:pt x="7255" y="1256"/>
                </a:lnTo>
                <a:lnTo>
                  <a:pt x="6711" y="1406"/>
                </a:lnTo>
                <a:lnTo>
                  <a:pt x="6186" y="1593"/>
                </a:lnTo>
                <a:lnTo>
                  <a:pt x="5680" y="1818"/>
                </a:lnTo>
                <a:lnTo>
                  <a:pt x="5193" y="2062"/>
                </a:lnTo>
                <a:lnTo>
                  <a:pt x="4705" y="2343"/>
                </a:lnTo>
                <a:lnTo>
                  <a:pt x="4255" y="2643"/>
                </a:lnTo>
                <a:lnTo>
                  <a:pt x="3824" y="2981"/>
                </a:lnTo>
                <a:lnTo>
                  <a:pt x="3431" y="3356"/>
                </a:lnTo>
                <a:lnTo>
                  <a:pt x="3224" y="3562"/>
                </a:lnTo>
                <a:lnTo>
                  <a:pt x="3037" y="3768"/>
                </a:lnTo>
                <a:lnTo>
                  <a:pt x="2831" y="4031"/>
                </a:lnTo>
                <a:lnTo>
                  <a:pt x="2625" y="4312"/>
                </a:lnTo>
                <a:lnTo>
                  <a:pt x="2437" y="4593"/>
                </a:lnTo>
                <a:lnTo>
                  <a:pt x="2250" y="4893"/>
                </a:lnTo>
                <a:lnTo>
                  <a:pt x="2100" y="5193"/>
                </a:lnTo>
                <a:lnTo>
                  <a:pt x="1950" y="5493"/>
                </a:lnTo>
                <a:lnTo>
                  <a:pt x="1800" y="5811"/>
                </a:lnTo>
                <a:lnTo>
                  <a:pt x="1668" y="6130"/>
                </a:lnTo>
                <a:lnTo>
                  <a:pt x="1425" y="6786"/>
                </a:lnTo>
                <a:lnTo>
                  <a:pt x="1237" y="7461"/>
                </a:lnTo>
                <a:lnTo>
                  <a:pt x="1069" y="8136"/>
                </a:lnTo>
                <a:lnTo>
                  <a:pt x="919" y="8811"/>
                </a:lnTo>
                <a:lnTo>
                  <a:pt x="844" y="9167"/>
                </a:lnTo>
                <a:lnTo>
                  <a:pt x="619" y="10423"/>
                </a:lnTo>
                <a:lnTo>
                  <a:pt x="450" y="11698"/>
                </a:lnTo>
                <a:lnTo>
                  <a:pt x="300" y="12973"/>
                </a:lnTo>
                <a:lnTo>
                  <a:pt x="187" y="14247"/>
                </a:lnTo>
                <a:lnTo>
                  <a:pt x="112" y="15522"/>
                </a:lnTo>
                <a:lnTo>
                  <a:pt x="56" y="16816"/>
                </a:lnTo>
                <a:lnTo>
                  <a:pt x="19" y="18091"/>
                </a:lnTo>
                <a:lnTo>
                  <a:pt x="0" y="19384"/>
                </a:lnTo>
                <a:lnTo>
                  <a:pt x="0" y="20678"/>
                </a:lnTo>
                <a:lnTo>
                  <a:pt x="19" y="21971"/>
                </a:lnTo>
                <a:lnTo>
                  <a:pt x="56" y="24558"/>
                </a:lnTo>
                <a:lnTo>
                  <a:pt x="75" y="27126"/>
                </a:lnTo>
                <a:lnTo>
                  <a:pt x="94" y="28420"/>
                </a:lnTo>
                <a:lnTo>
                  <a:pt x="75" y="29713"/>
                </a:lnTo>
                <a:lnTo>
                  <a:pt x="37" y="31907"/>
                </a:lnTo>
                <a:lnTo>
                  <a:pt x="19" y="33032"/>
                </a:lnTo>
                <a:lnTo>
                  <a:pt x="19" y="34156"/>
                </a:lnTo>
                <a:lnTo>
                  <a:pt x="19" y="35300"/>
                </a:lnTo>
                <a:lnTo>
                  <a:pt x="56" y="36443"/>
                </a:lnTo>
                <a:lnTo>
                  <a:pt x="112" y="37568"/>
                </a:lnTo>
                <a:lnTo>
                  <a:pt x="206" y="38712"/>
                </a:lnTo>
                <a:lnTo>
                  <a:pt x="281" y="39274"/>
                </a:lnTo>
                <a:lnTo>
                  <a:pt x="356" y="39837"/>
                </a:lnTo>
                <a:lnTo>
                  <a:pt x="450" y="40399"/>
                </a:lnTo>
                <a:lnTo>
                  <a:pt x="544" y="40943"/>
                </a:lnTo>
                <a:lnTo>
                  <a:pt x="656" y="41486"/>
                </a:lnTo>
                <a:lnTo>
                  <a:pt x="787" y="42030"/>
                </a:lnTo>
                <a:lnTo>
                  <a:pt x="937" y="42574"/>
                </a:lnTo>
                <a:lnTo>
                  <a:pt x="1106" y="43099"/>
                </a:lnTo>
                <a:lnTo>
                  <a:pt x="1275" y="43623"/>
                </a:lnTo>
                <a:lnTo>
                  <a:pt x="1481" y="44148"/>
                </a:lnTo>
                <a:lnTo>
                  <a:pt x="1706" y="44655"/>
                </a:lnTo>
                <a:lnTo>
                  <a:pt x="1931" y="45161"/>
                </a:lnTo>
                <a:lnTo>
                  <a:pt x="2193" y="45648"/>
                </a:lnTo>
                <a:lnTo>
                  <a:pt x="2475" y="46135"/>
                </a:lnTo>
                <a:lnTo>
                  <a:pt x="2774" y="46604"/>
                </a:lnTo>
                <a:lnTo>
                  <a:pt x="3112" y="47073"/>
                </a:lnTo>
                <a:lnTo>
                  <a:pt x="3524" y="47598"/>
                </a:lnTo>
                <a:lnTo>
                  <a:pt x="3974" y="48104"/>
                </a:lnTo>
                <a:lnTo>
                  <a:pt x="4424" y="48554"/>
                </a:lnTo>
                <a:lnTo>
                  <a:pt x="4912" y="48966"/>
                </a:lnTo>
                <a:lnTo>
                  <a:pt x="5399" y="49360"/>
                </a:lnTo>
                <a:lnTo>
                  <a:pt x="5905" y="49697"/>
                </a:lnTo>
                <a:lnTo>
                  <a:pt x="6430" y="50016"/>
                </a:lnTo>
                <a:lnTo>
                  <a:pt x="6974" y="50297"/>
                </a:lnTo>
                <a:lnTo>
                  <a:pt x="7536" y="50560"/>
                </a:lnTo>
                <a:lnTo>
                  <a:pt x="8099" y="50785"/>
                </a:lnTo>
                <a:lnTo>
                  <a:pt x="8680" y="50991"/>
                </a:lnTo>
                <a:lnTo>
                  <a:pt x="9261" y="51160"/>
                </a:lnTo>
                <a:lnTo>
                  <a:pt x="9861" y="51310"/>
                </a:lnTo>
                <a:lnTo>
                  <a:pt x="10479" y="51422"/>
                </a:lnTo>
                <a:lnTo>
                  <a:pt x="11098" y="51535"/>
                </a:lnTo>
                <a:lnTo>
                  <a:pt x="11717" y="51610"/>
                </a:lnTo>
                <a:lnTo>
                  <a:pt x="12335" y="51685"/>
                </a:lnTo>
                <a:lnTo>
                  <a:pt x="12973" y="51722"/>
                </a:lnTo>
                <a:lnTo>
                  <a:pt x="13610" y="51759"/>
                </a:lnTo>
                <a:lnTo>
                  <a:pt x="14266" y="51778"/>
                </a:lnTo>
                <a:lnTo>
                  <a:pt x="15541" y="51778"/>
                </a:lnTo>
                <a:lnTo>
                  <a:pt x="16834" y="51722"/>
                </a:lnTo>
                <a:lnTo>
                  <a:pt x="18128" y="51647"/>
                </a:lnTo>
                <a:lnTo>
                  <a:pt x="19403" y="51553"/>
                </a:lnTo>
                <a:lnTo>
                  <a:pt x="21896" y="51366"/>
                </a:lnTo>
                <a:lnTo>
                  <a:pt x="23414" y="51253"/>
                </a:lnTo>
                <a:lnTo>
                  <a:pt x="24952" y="51160"/>
                </a:lnTo>
                <a:lnTo>
                  <a:pt x="26489" y="51103"/>
                </a:lnTo>
                <a:lnTo>
                  <a:pt x="28026" y="51047"/>
                </a:lnTo>
                <a:lnTo>
                  <a:pt x="29563" y="51028"/>
                </a:lnTo>
                <a:lnTo>
                  <a:pt x="31101" y="51010"/>
                </a:lnTo>
                <a:lnTo>
                  <a:pt x="32638" y="51010"/>
                </a:lnTo>
                <a:lnTo>
                  <a:pt x="34175" y="51028"/>
                </a:lnTo>
                <a:lnTo>
                  <a:pt x="37249" y="51085"/>
                </a:lnTo>
                <a:lnTo>
                  <a:pt x="40343" y="51178"/>
                </a:lnTo>
                <a:lnTo>
                  <a:pt x="43417" y="51310"/>
                </a:lnTo>
                <a:lnTo>
                  <a:pt x="46491" y="51460"/>
                </a:lnTo>
                <a:lnTo>
                  <a:pt x="49191" y="51572"/>
                </a:lnTo>
                <a:lnTo>
                  <a:pt x="51909" y="51685"/>
                </a:lnTo>
                <a:lnTo>
                  <a:pt x="53278" y="51722"/>
                </a:lnTo>
                <a:lnTo>
                  <a:pt x="54646" y="51741"/>
                </a:lnTo>
                <a:lnTo>
                  <a:pt x="55996" y="51722"/>
                </a:lnTo>
                <a:lnTo>
                  <a:pt x="57346" y="51703"/>
                </a:lnTo>
                <a:lnTo>
                  <a:pt x="58714" y="51666"/>
                </a:lnTo>
                <a:lnTo>
                  <a:pt x="60064" y="51572"/>
                </a:lnTo>
                <a:lnTo>
                  <a:pt x="61414" y="51478"/>
                </a:lnTo>
                <a:lnTo>
                  <a:pt x="62745" y="51328"/>
                </a:lnTo>
                <a:lnTo>
                  <a:pt x="64076" y="51141"/>
                </a:lnTo>
                <a:lnTo>
                  <a:pt x="65407" y="50916"/>
                </a:lnTo>
                <a:lnTo>
                  <a:pt x="66082" y="50785"/>
                </a:lnTo>
                <a:lnTo>
                  <a:pt x="66738" y="50653"/>
                </a:lnTo>
                <a:lnTo>
                  <a:pt x="67394" y="50485"/>
                </a:lnTo>
                <a:lnTo>
                  <a:pt x="68050" y="50316"/>
                </a:lnTo>
                <a:lnTo>
                  <a:pt x="68669" y="50147"/>
                </a:lnTo>
                <a:lnTo>
                  <a:pt x="69287" y="49979"/>
                </a:lnTo>
                <a:lnTo>
                  <a:pt x="69906" y="49772"/>
                </a:lnTo>
                <a:lnTo>
                  <a:pt x="70506" y="49547"/>
                </a:lnTo>
                <a:lnTo>
                  <a:pt x="71106" y="49322"/>
                </a:lnTo>
                <a:lnTo>
                  <a:pt x="71706" y="49060"/>
                </a:lnTo>
                <a:lnTo>
                  <a:pt x="72287" y="48798"/>
                </a:lnTo>
                <a:lnTo>
                  <a:pt x="72868" y="48498"/>
                </a:lnTo>
                <a:lnTo>
                  <a:pt x="73412" y="48179"/>
                </a:lnTo>
                <a:lnTo>
                  <a:pt x="73955" y="47841"/>
                </a:lnTo>
                <a:lnTo>
                  <a:pt x="74480" y="47485"/>
                </a:lnTo>
                <a:lnTo>
                  <a:pt x="74986" y="47092"/>
                </a:lnTo>
                <a:lnTo>
                  <a:pt x="75455" y="46698"/>
                </a:lnTo>
                <a:lnTo>
                  <a:pt x="75924" y="46248"/>
                </a:lnTo>
                <a:lnTo>
                  <a:pt x="76355" y="45798"/>
                </a:lnTo>
                <a:lnTo>
                  <a:pt x="76767" y="45292"/>
                </a:lnTo>
                <a:lnTo>
                  <a:pt x="77067" y="44898"/>
                </a:lnTo>
                <a:lnTo>
                  <a:pt x="77330" y="44486"/>
                </a:lnTo>
                <a:lnTo>
                  <a:pt x="77592" y="44073"/>
                </a:lnTo>
                <a:lnTo>
                  <a:pt x="77836" y="43642"/>
                </a:lnTo>
                <a:lnTo>
                  <a:pt x="78042" y="43192"/>
                </a:lnTo>
                <a:lnTo>
                  <a:pt x="78248" y="42742"/>
                </a:lnTo>
                <a:lnTo>
                  <a:pt x="78454" y="42292"/>
                </a:lnTo>
                <a:lnTo>
                  <a:pt x="78623" y="41824"/>
                </a:lnTo>
                <a:lnTo>
                  <a:pt x="78792" y="41355"/>
                </a:lnTo>
                <a:lnTo>
                  <a:pt x="78942" y="40868"/>
                </a:lnTo>
                <a:lnTo>
                  <a:pt x="79073" y="40399"/>
                </a:lnTo>
                <a:lnTo>
                  <a:pt x="79204" y="39912"/>
                </a:lnTo>
                <a:lnTo>
                  <a:pt x="79429" y="38937"/>
                </a:lnTo>
                <a:lnTo>
                  <a:pt x="79635" y="37962"/>
                </a:lnTo>
                <a:lnTo>
                  <a:pt x="79785" y="37118"/>
                </a:lnTo>
                <a:lnTo>
                  <a:pt x="79935" y="36294"/>
                </a:lnTo>
                <a:lnTo>
                  <a:pt x="80048" y="35450"/>
                </a:lnTo>
                <a:lnTo>
                  <a:pt x="80160" y="34606"/>
                </a:lnTo>
                <a:lnTo>
                  <a:pt x="80273" y="33781"/>
                </a:lnTo>
                <a:lnTo>
                  <a:pt x="80367" y="32938"/>
                </a:lnTo>
                <a:lnTo>
                  <a:pt x="80441" y="32094"/>
                </a:lnTo>
                <a:lnTo>
                  <a:pt x="80498" y="31251"/>
                </a:lnTo>
                <a:lnTo>
                  <a:pt x="80591" y="29563"/>
                </a:lnTo>
                <a:lnTo>
                  <a:pt x="80666" y="27858"/>
                </a:lnTo>
                <a:lnTo>
                  <a:pt x="80685" y="26170"/>
                </a:lnTo>
                <a:lnTo>
                  <a:pt x="80685" y="24464"/>
                </a:lnTo>
                <a:lnTo>
                  <a:pt x="80648" y="22777"/>
                </a:lnTo>
                <a:lnTo>
                  <a:pt x="80591" y="21071"/>
                </a:lnTo>
                <a:lnTo>
                  <a:pt x="80498" y="19365"/>
                </a:lnTo>
                <a:lnTo>
                  <a:pt x="80404" y="17659"/>
                </a:lnTo>
                <a:lnTo>
                  <a:pt x="80292" y="15972"/>
                </a:lnTo>
                <a:lnTo>
                  <a:pt x="80160" y="14266"/>
                </a:lnTo>
                <a:lnTo>
                  <a:pt x="79898" y="10873"/>
                </a:lnTo>
                <a:lnTo>
                  <a:pt x="79823" y="10086"/>
                </a:lnTo>
                <a:lnTo>
                  <a:pt x="79748" y="9298"/>
                </a:lnTo>
                <a:lnTo>
                  <a:pt x="79635" y="8511"/>
                </a:lnTo>
                <a:lnTo>
                  <a:pt x="79579" y="8136"/>
                </a:lnTo>
                <a:lnTo>
                  <a:pt x="79504" y="7742"/>
                </a:lnTo>
                <a:lnTo>
                  <a:pt x="79410" y="7367"/>
                </a:lnTo>
                <a:lnTo>
                  <a:pt x="79298" y="6992"/>
                </a:lnTo>
                <a:lnTo>
                  <a:pt x="79185" y="6618"/>
                </a:lnTo>
                <a:lnTo>
                  <a:pt x="79054" y="6261"/>
                </a:lnTo>
                <a:lnTo>
                  <a:pt x="78886" y="5905"/>
                </a:lnTo>
                <a:lnTo>
                  <a:pt x="78717" y="5549"/>
                </a:lnTo>
                <a:lnTo>
                  <a:pt x="78529" y="5212"/>
                </a:lnTo>
                <a:lnTo>
                  <a:pt x="78304" y="4893"/>
                </a:lnTo>
                <a:lnTo>
                  <a:pt x="78004" y="4499"/>
                </a:lnTo>
                <a:lnTo>
                  <a:pt x="77667" y="4124"/>
                </a:lnTo>
                <a:lnTo>
                  <a:pt x="77292" y="3768"/>
                </a:lnTo>
                <a:lnTo>
                  <a:pt x="76898" y="3449"/>
                </a:lnTo>
                <a:lnTo>
                  <a:pt x="76486" y="3149"/>
                </a:lnTo>
                <a:lnTo>
                  <a:pt x="76036" y="2868"/>
                </a:lnTo>
                <a:lnTo>
                  <a:pt x="75567" y="2606"/>
                </a:lnTo>
                <a:lnTo>
                  <a:pt x="75080" y="2381"/>
                </a:lnTo>
                <a:lnTo>
                  <a:pt x="74574" y="2156"/>
                </a:lnTo>
                <a:lnTo>
                  <a:pt x="74049" y="1968"/>
                </a:lnTo>
                <a:lnTo>
                  <a:pt x="73505" y="1781"/>
                </a:lnTo>
                <a:lnTo>
                  <a:pt x="72962" y="1631"/>
                </a:lnTo>
                <a:lnTo>
                  <a:pt x="72380" y="1481"/>
                </a:lnTo>
                <a:lnTo>
                  <a:pt x="71818" y="1350"/>
                </a:lnTo>
                <a:lnTo>
                  <a:pt x="71237" y="1219"/>
                </a:lnTo>
                <a:lnTo>
                  <a:pt x="70637" y="1125"/>
                </a:lnTo>
                <a:lnTo>
                  <a:pt x="70056" y="1031"/>
                </a:lnTo>
                <a:lnTo>
                  <a:pt x="69456" y="937"/>
                </a:lnTo>
                <a:lnTo>
                  <a:pt x="68256" y="806"/>
                </a:lnTo>
                <a:lnTo>
                  <a:pt x="67075" y="712"/>
                </a:lnTo>
                <a:lnTo>
                  <a:pt x="65913" y="619"/>
                </a:lnTo>
                <a:lnTo>
                  <a:pt x="63701" y="506"/>
                </a:lnTo>
                <a:lnTo>
                  <a:pt x="62689" y="450"/>
                </a:lnTo>
                <a:lnTo>
                  <a:pt x="61751" y="394"/>
                </a:lnTo>
                <a:lnTo>
                  <a:pt x="60401" y="300"/>
                </a:lnTo>
                <a:lnTo>
                  <a:pt x="59052" y="225"/>
                </a:lnTo>
                <a:lnTo>
                  <a:pt x="57702" y="150"/>
                </a:lnTo>
                <a:lnTo>
                  <a:pt x="56371" y="112"/>
                </a:lnTo>
                <a:lnTo>
                  <a:pt x="53671" y="37"/>
                </a:lnTo>
                <a:lnTo>
                  <a:pt x="50972"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2" name="Google Shape;1802;p37"/>
          <p:cNvSpPr txBox="1">
            <a:spLocks noGrp="1"/>
          </p:cNvSpPr>
          <p:nvPr>
            <p:ph type="ctrTitle"/>
          </p:nvPr>
        </p:nvSpPr>
        <p:spPr>
          <a:xfrm>
            <a:off x="1026750" y="1343498"/>
            <a:ext cx="7090500" cy="18042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US" sz="8000" dirty="0">
                <a:solidFill>
                  <a:schemeClr val="accent6">
                    <a:lumMod val="50000"/>
                  </a:schemeClr>
                </a:solidFill>
                <a:latin typeface="#9Slide07 Baloo Tamma" panose="03080902040302020200" pitchFamily="66" charset="0"/>
                <a:cs typeface="#9Slide07 Baloo Tamma" panose="03080902040302020200" pitchFamily="66" charset="0"/>
              </a:rPr>
              <a:t>VẬN TỐC</a:t>
            </a:r>
            <a:endParaRPr sz="23900" dirty="0">
              <a:solidFill>
                <a:schemeClr val="accent6">
                  <a:lumMod val="50000"/>
                </a:schemeClr>
              </a:solidFill>
              <a:latin typeface="#9Slide07 Baloo Tamma" panose="03080902040302020200" pitchFamily="66" charset="0"/>
              <a:cs typeface="#9Slide07 Baloo Tamma" panose="03080902040302020200" pitchFamily="66" charset="0"/>
            </a:endParaRPr>
          </a:p>
        </p:txBody>
      </p:sp>
      <p:sp>
        <p:nvSpPr>
          <p:cNvPr id="1804" name="Google Shape;1804;p37"/>
          <p:cNvSpPr txBox="1">
            <a:spLocks noGrp="1"/>
          </p:cNvSpPr>
          <p:nvPr>
            <p:ph type="ctrTitle"/>
          </p:nvPr>
        </p:nvSpPr>
        <p:spPr>
          <a:xfrm>
            <a:off x="3710399" y="2841193"/>
            <a:ext cx="1723200" cy="365700"/>
          </a:xfrm>
          <a:prstGeom prst="rect">
            <a:avLst/>
          </a:prstGeom>
        </p:spPr>
        <p:txBody>
          <a:bodyPr spcFirstLastPara="1" wrap="square" lIns="91425" tIns="91425" rIns="91425" bIns="91425" anchor="ctr" anchorCtr="0">
            <a:noAutofit/>
          </a:bodyPr>
          <a:lstStyle/>
          <a:p>
            <a:pPr lvl="0"/>
            <a:r>
              <a:rPr lang="en-US" sz="1800" dirty="0"/>
              <a:t>Trang 138</a:t>
            </a:r>
          </a:p>
        </p:txBody>
      </p:sp>
      <p:grpSp>
        <p:nvGrpSpPr>
          <p:cNvPr id="1907" name="Google Shape;1907;p37"/>
          <p:cNvGrpSpPr/>
          <p:nvPr/>
        </p:nvGrpSpPr>
        <p:grpSpPr>
          <a:xfrm flipH="1">
            <a:off x="1768438" y="2689680"/>
            <a:ext cx="245856" cy="244739"/>
            <a:chOff x="5546700" y="4021800"/>
            <a:chExt cx="307975" cy="306575"/>
          </a:xfrm>
        </p:grpSpPr>
        <p:sp>
          <p:nvSpPr>
            <p:cNvPr id="1908" name="Google Shape;1908;p37"/>
            <p:cNvSpPr/>
            <p:nvPr/>
          </p:nvSpPr>
          <p:spPr>
            <a:xfrm>
              <a:off x="5546700" y="4021800"/>
              <a:ext cx="307975" cy="306575"/>
            </a:xfrm>
            <a:custGeom>
              <a:avLst/>
              <a:gdLst/>
              <a:ahLst/>
              <a:cxnLst/>
              <a:rect l="l" t="t" r="r" b="b"/>
              <a:pathLst>
                <a:path w="12319" h="12263" extrusionOk="0">
                  <a:moveTo>
                    <a:pt x="7778" y="578"/>
                  </a:moveTo>
                  <a:lnTo>
                    <a:pt x="7797" y="596"/>
                  </a:lnTo>
                  <a:lnTo>
                    <a:pt x="8057" y="2103"/>
                  </a:lnTo>
                  <a:lnTo>
                    <a:pt x="8299" y="3611"/>
                  </a:lnTo>
                  <a:lnTo>
                    <a:pt x="8336" y="3834"/>
                  </a:lnTo>
                  <a:lnTo>
                    <a:pt x="8932" y="3890"/>
                  </a:lnTo>
                  <a:lnTo>
                    <a:pt x="11574" y="4150"/>
                  </a:lnTo>
                  <a:lnTo>
                    <a:pt x="11630" y="4169"/>
                  </a:lnTo>
                  <a:lnTo>
                    <a:pt x="11686" y="4206"/>
                  </a:lnTo>
                  <a:lnTo>
                    <a:pt x="11723" y="4262"/>
                  </a:lnTo>
                  <a:lnTo>
                    <a:pt x="11741" y="4299"/>
                  </a:lnTo>
                  <a:lnTo>
                    <a:pt x="11741" y="4336"/>
                  </a:lnTo>
                  <a:lnTo>
                    <a:pt x="11704" y="4373"/>
                  </a:lnTo>
                  <a:lnTo>
                    <a:pt x="8969" y="5695"/>
                  </a:lnTo>
                  <a:lnTo>
                    <a:pt x="9006" y="5918"/>
                  </a:lnTo>
                  <a:lnTo>
                    <a:pt x="9192" y="6904"/>
                  </a:lnTo>
                  <a:lnTo>
                    <a:pt x="9360" y="7909"/>
                  </a:lnTo>
                  <a:lnTo>
                    <a:pt x="9657" y="9881"/>
                  </a:lnTo>
                  <a:lnTo>
                    <a:pt x="9899" y="11444"/>
                  </a:lnTo>
                  <a:lnTo>
                    <a:pt x="9899" y="11518"/>
                  </a:lnTo>
                  <a:lnTo>
                    <a:pt x="9881" y="11574"/>
                  </a:lnTo>
                  <a:lnTo>
                    <a:pt x="9844" y="11630"/>
                  </a:lnTo>
                  <a:lnTo>
                    <a:pt x="9806" y="11667"/>
                  </a:lnTo>
                  <a:lnTo>
                    <a:pt x="9750" y="11686"/>
                  </a:lnTo>
                  <a:lnTo>
                    <a:pt x="9713" y="11667"/>
                  </a:lnTo>
                  <a:lnTo>
                    <a:pt x="9676" y="11667"/>
                  </a:lnTo>
                  <a:lnTo>
                    <a:pt x="9620" y="11630"/>
                  </a:lnTo>
                  <a:lnTo>
                    <a:pt x="8597" y="10644"/>
                  </a:lnTo>
                  <a:lnTo>
                    <a:pt x="7573" y="9639"/>
                  </a:lnTo>
                  <a:lnTo>
                    <a:pt x="6587" y="8597"/>
                  </a:lnTo>
                  <a:lnTo>
                    <a:pt x="5601" y="7555"/>
                  </a:lnTo>
                  <a:lnTo>
                    <a:pt x="5452" y="7388"/>
                  </a:lnTo>
                  <a:lnTo>
                    <a:pt x="5266" y="7481"/>
                  </a:lnTo>
                  <a:lnTo>
                    <a:pt x="801" y="9621"/>
                  </a:lnTo>
                  <a:lnTo>
                    <a:pt x="726" y="9639"/>
                  </a:lnTo>
                  <a:lnTo>
                    <a:pt x="670" y="9621"/>
                  </a:lnTo>
                  <a:lnTo>
                    <a:pt x="633" y="9583"/>
                  </a:lnTo>
                  <a:lnTo>
                    <a:pt x="596" y="9565"/>
                  </a:lnTo>
                  <a:lnTo>
                    <a:pt x="577" y="9528"/>
                  </a:lnTo>
                  <a:lnTo>
                    <a:pt x="577" y="9490"/>
                  </a:lnTo>
                  <a:lnTo>
                    <a:pt x="577" y="9453"/>
                  </a:lnTo>
                  <a:lnTo>
                    <a:pt x="615" y="9416"/>
                  </a:lnTo>
                  <a:lnTo>
                    <a:pt x="1433" y="8560"/>
                  </a:lnTo>
                  <a:lnTo>
                    <a:pt x="2233" y="7685"/>
                  </a:lnTo>
                  <a:lnTo>
                    <a:pt x="3033" y="6792"/>
                  </a:lnTo>
                  <a:lnTo>
                    <a:pt x="3815" y="5862"/>
                  </a:lnTo>
                  <a:lnTo>
                    <a:pt x="3964" y="5676"/>
                  </a:lnTo>
                  <a:lnTo>
                    <a:pt x="3815" y="5490"/>
                  </a:lnTo>
                  <a:lnTo>
                    <a:pt x="2978" y="4485"/>
                  </a:lnTo>
                  <a:lnTo>
                    <a:pt x="2196" y="3499"/>
                  </a:lnTo>
                  <a:lnTo>
                    <a:pt x="2159" y="3443"/>
                  </a:lnTo>
                  <a:lnTo>
                    <a:pt x="2140" y="3369"/>
                  </a:lnTo>
                  <a:lnTo>
                    <a:pt x="2140" y="3294"/>
                  </a:lnTo>
                  <a:lnTo>
                    <a:pt x="2178" y="3238"/>
                  </a:lnTo>
                  <a:lnTo>
                    <a:pt x="2196" y="3220"/>
                  </a:lnTo>
                  <a:lnTo>
                    <a:pt x="2233" y="3220"/>
                  </a:lnTo>
                  <a:lnTo>
                    <a:pt x="5620" y="3555"/>
                  </a:lnTo>
                  <a:lnTo>
                    <a:pt x="5731" y="3425"/>
                  </a:lnTo>
                  <a:lnTo>
                    <a:pt x="6252" y="2699"/>
                  </a:lnTo>
                  <a:lnTo>
                    <a:pt x="6736" y="2010"/>
                  </a:lnTo>
                  <a:lnTo>
                    <a:pt x="7220" y="1303"/>
                  </a:lnTo>
                  <a:lnTo>
                    <a:pt x="7685" y="615"/>
                  </a:lnTo>
                  <a:lnTo>
                    <a:pt x="7704" y="596"/>
                  </a:lnTo>
                  <a:lnTo>
                    <a:pt x="7741" y="578"/>
                  </a:lnTo>
                  <a:close/>
                  <a:moveTo>
                    <a:pt x="7704" y="1"/>
                  </a:moveTo>
                  <a:lnTo>
                    <a:pt x="7592" y="19"/>
                  </a:lnTo>
                  <a:lnTo>
                    <a:pt x="7499" y="57"/>
                  </a:lnTo>
                  <a:lnTo>
                    <a:pt x="7406" y="94"/>
                  </a:lnTo>
                  <a:lnTo>
                    <a:pt x="7332" y="150"/>
                  </a:lnTo>
                  <a:lnTo>
                    <a:pt x="7257" y="224"/>
                  </a:lnTo>
                  <a:lnTo>
                    <a:pt x="7201" y="299"/>
                  </a:lnTo>
                  <a:lnTo>
                    <a:pt x="6755" y="950"/>
                  </a:lnTo>
                  <a:lnTo>
                    <a:pt x="6308" y="1620"/>
                  </a:lnTo>
                  <a:lnTo>
                    <a:pt x="5843" y="2271"/>
                  </a:lnTo>
                  <a:lnTo>
                    <a:pt x="5359" y="2959"/>
                  </a:lnTo>
                  <a:lnTo>
                    <a:pt x="2289" y="2643"/>
                  </a:lnTo>
                  <a:lnTo>
                    <a:pt x="2103" y="2643"/>
                  </a:lnTo>
                  <a:lnTo>
                    <a:pt x="2010" y="2662"/>
                  </a:lnTo>
                  <a:lnTo>
                    <a:pt x="1917" y="2699"/>
                  </a:lnTo>
                  <a:lnTo>
                    <a:pt x="1843" y="2755"/>
                  </a:lnTo>
                  <a:lnTo>
                    <a:pt x="1787" y="2811"/>
                  </a:lnTo>
                  <a:lnTo>
                    <a:pt x="1712" y="2885"/>
                  </a:lnTo>
                  <a:lnTo>
                    <a:pt x="1657" y="2959"/>
                  </a:lnTo>
                  <a:lnTo>
                    <a:pt x="1619" y="3071"/>
                  </a:lnTo>
                  <a:lnTo>
                    <a:pt x="1582" y="3183"/>
                  </a:lnTo>
                  <a:lnTo>
                    <a:pt x="1563" y="3294"/>
                  </a:lnTo>
                  <a:lnTo>
                    <a:pt x="1582" y="3406"/>
                  </a:lnTo>
                  <a:lnTo>
                    <a:pt x="1582" y="3536"/>
                  </a:lnTo>
                  <a:lnTo>
                    <a:pt x="1619" y="3648"/>
                  </a:lnTo>
                  <a:lnTo>
                    <a:pt x="1675" y="3741"/>
                  </a:lnTo>
                  <a:lnTo>
                    <a:pt x="1731" y="3852"/>
                  </a:lnTo>
                  <a:lnTo>
                    <a:pt x="2457" y="4764"/>
                  </a:lnTo>
                  <a:lnTo>
                    <a:pt x="3219" y="5676"/>
                  </a:lnTo>
                  <a:lnTo>
                    <a:pt x="2475" y="6550"/>
                  </a:lnTo>
                  <a:lnTo>
                    <a:pt x="1731" y="7388"/>
                  </a:lnTo>
                  <a:lnTo>
                    <a:pt x="968" y="8206"/>
                  </a:lnTo>
                  <a:lnTo>
                    <a:pt x="205" y="9007"/>
                  </a:lnTo>
                  <a:lnTo>
                    <a:pt x="131" y="9100"/>
                  </a:lnTo>
                  <a:lnTo>
                    <a:pt x="56" y="9211"/>
                  </a:lnTo>
                  <a:lnTo>
                    <a:pt x="19" y="9323"/>
                  </a:lnTo>
                  <a:lnTo>
                    <a:pt x="1" y="9435"/>
                  </a:lnTo>
                  <a:lnTo>
                    <a:pt x="1" y="9565"/>
                  </a:lnTo>
                  <a:lnTo>
                    <a:pt x="19" y="9676"/>
                  </a:lnTo>
                  <a:lnTo>
                    <a:pt x="56" y="9788"/>
                  </a:lnTo>
                  <a:lnTo>
                    <a:pt x="131" y="9900"/>
                  </a:lnTo>
                  <a:lnTo>
                    <a:pt x="205" y="9993"/>
                  </a:lnTo>
                  <a:lnTo>
                    <a:pt x="317" y="10067"/>
                  </a:lnTo>
                  <a:lnTo>
                    <a:pt x="428" y="10142"/>
                  </a:lnTo>
                  <a:lnTo>
                    <a:pt x="540" y="10179"/>
                  </a:lnTo>
                  <a:lnTo>
                    <a:pt x="670" y="10197"/>
                  </a:lnTo>
                  <a:lnTo>
                    <a:pt x="801" y="10197"/>
                  </a:lnTo>
                  <a:lnTo>
                    <a:pt x="931" y="10179"/>
                  </a:lnTo>
                  <a:lnTo>
                    <a:pt x="1042" y="10142"/>
                  </a:lnTo>
                  <a:lnTo>
                    <a:pt x="5322" y="8095"/>
                  </a:lnTo>
                  <a:lnTo>
                    <a:pt x="6271" y="9118"/>
                  </a:lnTo>
                  <a:lnTo>
                    <a:pt x="7239" y="10123"/>
                  </a:lnTo>
                  <a:lnTo>
                    <a:pt x="8225" y="11091"/>
                  </a:lnTo>
                  <a:lnTo>
                    <a:pt x="9229" y="12039"/>
                  </a:lnTo>
                  <a:lnTo>
                    <a:pt x="9341" y="12133"/>
                  </a:lnTo>
                  <a:lnTo>
                    <a:pt x="9471" y="12207"/>
                  </a:lnTo>
                  <a:lnTo>
                    <a:pt x="9602" y="12244"/>
                  </a:lnTo>
                  <a:lnTo>
                    <a:pt x="9732" y="12263"/>
                  </a:lnTo>
                  <a:lnTo>
                    <a:pt x="9899" y="12226"/>
                  </a:lnTo>
                  <a:lnTo>
                    <a:pt x="10067" y="12170"/>
                  </a:lnTo>
                  <a:lnTo>
                    <a:pt x="10160" y="12114"/>
                  </a:lnTo>
                  <a:lnTo>
                    <a:pt x="10253" y="12021"/>
                  </a:lnTo>
                  <a:lnTo>
                    <a:pt x="10327" y="11928"/>
                  </a:lnTo>
                  <a:lnTo>
                    <a:pt x="10402" y="11835"/>
                  </a:lnTo>
                  <a:lnTo>
                    <a:pt x="10439" y="11723"/>
                  </a:lnTo>
                  <a:lnTo>
                    <a:pt x="10458" y="11593"/>
                  </a:lnTo>
                  <a:lnTo>
                    <a:pt x="10476" y="11481"/>
                  </a:lnTo>
                  <a:lnTo>
                    <a:pt x="10458" y="11351"/>
                  </a:lnTo>
                  <a:lnTo>
                    <a:pt x="10234" y="9807"/>
                  </a:lnTo>
                  <a:lnTo>
                    <a:pt x="9955" y="7927"/>
                  </a:lnTo>
                  <a:lnTo>
                    <a:pt x="9788" y="6978"/>
                  </a:lnTo>
                  <a:lnTo>
                    <a:pt x="9620" y="6029"/>
                  </a:lnTo>
                  <a:lnTo>
                    <a:pt x="11946" y="4894"/>
                  </a:lnTo>
                  <a:lnTo>
                    <a:pt x="12039" y="4839"/>
                  </a:lnTo>
                  <a:lnTo>
                    <a:pt x="12132" y="4783"/>
                  </a:lnTo>
                  <a:lnTo>
                    <a:pt x="12188" y="4690"/>
                  </a:lnTo>
                  <a:lnTo>
                    <a:pt x="12244" y="4615"/>
                  </a:lnTo>
                  <a:lnTo>
                    <a:pt x="12281" y="4522"/>
                  </a:lnTo>
                  <a:lnTo>
                    <a:pt x="12318" y="4411"/>
                  </a:lnTo>
                  <a:lnTo>
                    <a:pt x="12318" y="4318"/>
                  </a:lnTo>
                  <a:lnTo>
                    <a:pt x="12300" y="4206"/>
                  </a:lnTo>
                  <a:lnTo>
                    <a:pt x="12281" y="4094"/>
                  </a:lnTo>
                  <a:lnTo>
                    <a:pt x="12225" y="3964"/>
                  </a:lnTo>
                  <a:lnTo>
                    <a:pt x="12151" y="3871"/>
                  </a:lnTo>
                  <a:lnTo>
                    <a:pt x="12076" y="3778"/>
                  </a:lnTo>
                  <a:lnTo>
                    <a:pt x="11983" y="3704"/>
                  </a:lnTo>
                  <a:lnTo>
                    <a:pt x="11872" y="3648"/>
                  </a:lnTo>
                  <a:lnTo>
                    <a:pt x="11760" y="3592"/>
                  </a:lnTo>
                  <a:lnTo>
                    <a:pt x="11630" y="3573"/>
                  </a:lnTo>
                  <a:lnTo>
                    <a:pt x="8988" y="3313"/>
                  </a:lnTo>
                  <a:lnTo>
                    <a:pt x="8839" y="3294"/>
                  </a:lnTo>
                  <a:lnTo>
                    <a:pt x="8615" y="1899"/>
                  </a:lnTo>
                  <a:lnTo>
                    <a:pt x="8374" y="503"/>
                  </a:lnTo>
                  <a:lnTo>
                    <a:pt x="8355" y="410"/>
                  </a:lnTo>
                  <a:lnTo>
                    <a:pt x="8318" y="317"/>
                  </a:lnTo>
                  <a:lnTo>
                    <a:pt x="8262" y="243"/>
                  </a:lnTo>
                  <a:lnTo>
                    <a:pt x="8206" y="187"/>
                  </a:lnTo>
                  <a:lnTo>
                    <a:pt x="8150" y="131"/>
                  </a:lnTo>
                  <a:lnTo>
                    <a:pt x="8076" y="75"/>
                  </a:lnTo>
                  <a:lnTo>
                    <a:pt x="8001" y="38"/>
                  </a:lnTo>
                  <a:lnTo>
                    <a:pt x="7908" y="19"/>
                  </a:lnTo>
                  <a:lnTo>
                    <a:pt x="7797"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9" name="Google Shape;1909;p37"/>
            <p:cNvSpPr/>
            <p:nvPr/>
          </p:nvSpPr>
          <p:spPr>
            <a:xfrm>
              <a:off x="5601600" y="4193925"/>
              <a:ext cx="194450" cy="59100"/>
            </a:xfrm>
            <a:custGeom>
              <a:avLst/>
              <a:gdLst/>
              <a:ahLst/>
              <a:cxnLst/>
              <a:rect l="l" t="t" r="r" b="b"/>
              <a:pathLst>
                <a:path w="7778" h="2364" extrusionOk="0">
                  <a:moveTo>
                    <a:pt x="1600" y="0"/>
                  </a:moveTo>
                  <a:lnTo>
                    <a:pt x="1117" y="19"/>
                  </a:lnTo>
                  <a:lnTo>
                    <a:pt x="651" y="56"/>
                  </a:lnTo>
                  <a:lnTo>
                    <a:pt x="428" y="93"/>
                  </a:lnTo>
                  <a:lnTo>
                    <a:pt x="186" y="149"/>
                  </a:lnTo>
                  <a:lnTo>
                    <a:pt x="130" y="168"/>
                  </a:lnTo>
                  <a:lnTo>
                    <a:pt x="93" y="186"/>
                  </a:lnTo>
                  <a:lnTo>
                    <a:pt x="56" y="224"/>
                  </a:lnTo>
                  <a:lnTo>
                    <a:pt x="19" y="261"/>
                  </a:lnTo>
                  <a:lnTo>
                    <a:pt x="0" y="354"/>
                  </a:lnTo>
                  <a:lnTo>
                    <a:pt x="0" y="466"/>
                  </a:lnTo>
                  <a:lnTo>
                    <a:pt x="56" y="559"/>
                  </a:lnTo>
                  <a:lnTo>
                    <a:pt x="130" y="633"/>
                  </a:lnTo>
                  <a:lnTo>
                    <a:pt x="168" y="652"/>
                  </a:lnTo>
                  <a:lnTo>
                    <a:pt x="223" y="670"/>
                  </a:lnTo>
                  <a:lnTo>
                    <a:pt x="335" y="670"/>
                  </a:lnTo>
                  <a:lnTo>
                    <a:pt x="763" y="577"/>
                  </a:lnTo>
                  <a:lnTo>
                    <a:pt x="1191" y="540"/>
                  </a:lnTo>
                  <a:lnTo>
                    <a:pt x="1638" y="540"/>
                  </a:lnTo>
                  <a:lnTo>
                    <a:pt x="2084" y="559"/>
                  </a:lnTo>
                  <a:lnTo>
                    <a:pt x="2531" y="596"/>
                  </a:lnTo>
                  <a:lnTo>
                    <a:pt x="2977" y="652"/>
                  </a:lnTo>
                  <a:lnTo>
                    <a:pt x="3833" y="800"/>
                  </a:lnTo>
                  <a:lnTo>
                    <a:pt x="4317" y="875"/>
                  </a:lnTo>
                  <a:lnTo>
                    <a:pt x="4782" y="1005"/>
                  </a:lnTo>
                  <a:lnTo>
                    <a:pt x="5229" y="1135"/>
                  </a:lnTo>
                  <a:lnTo>
                    <a:pt x="5675" y="1303"/>
                  </a:lnTo>
                  <a:lnTo>
                    <a:pt x="6103" y="1489"/>
                  </a:lnTo>
                  <a:lnTo>
                    <a:pt x="6512" y="1731"/>
                  </a:lnTo>
                  <a:lnTo>
                    <a:pt x="6922" y="1991"/>
                  </a:lnTo>
                  <a:lnTo>
                    <a:pt x="7294" y="2289"/>
                  </a:lnTo>
                  <a:lnTo>
                    <a:pt x="7350" y="2326"/>
                  </a:lnTo>
                  <a:lnTo>
                    <a:pt x="7406" y="2345"/>
                  </a:lnTo>
                  <a:lnTo>
                    <a:pt x="7517" y="2363"/>
                  </a:lnTo>
                  <a:lnTo>
                    <a:pt x="7610" y="2326"/>
                  </a:lnTo>
                  <a:lnTo>
                    <a:pt x="7685" y="2270"/>
                  </a:lnTo>
                  <a:lnTo>
                    <a:pt x="7741" y="2196"/>
                  </a:lnTo>
                  <a:lnTo>
                    <a:pt x="7778" y="2103"/>
                  </a:lnTo>
                  <a:lnTo>
                    <a:pt x="7778" y="2047"/>
                  </a:lnTo>
                  <a:lnTo>
                    <a:pt x="7759" y="2010"/>
                  </a:lnTo>
                  <a:lnTo>
                    <a:pt x="7722" y="1954"/>
                  </a:lnTo>
                  <a:lnTo>
                    <a:pt x="7685" y="1917"/>
                  </a:lnTo>
                  <a:lnTo>
                    <a:pt x="7275" y="1582"/>
                  </a:lnTo>
                  <a:lnTo>
                    <a:pt x="6847" y="1303"/>
                  </a:lnTo>
                  <a:lnTo>
                    <a:pt x="6401" y="1042"/>
                  </a:lnTo>
                  <a:lnTo>
                    <a:pt x="5954" y="838"/>
                  </a:lnTo>
                  <a:lnTo>
                    <a:pt x="5489" y="652"/>
                  </a:lnTo>
                  <a:lnTo>
                    <a:pt x="4987" y="503"/>
                  </a:lnTo>
                  <a:lnTo>
                    <a:pt x="4503" y="373"/>
                  </a:lnTo>
                  <a:lnTo>
                    <a:pt x="3982" y="280"/>
                  </a:lnTo>
                  <a:lnTo>
                    <a:pt x="3052" y="131"/>
                  </a:lnTo>
                  <a:lnTo>
                    <a:pt x="2568" y="75"/>
                  </a:lnTo>
                  <a:lnTo>
                    <a:pt x="2084" y="19"/>
                  </a:lnTo>
                  <a:lnTo>
                    <a:pt x="1600"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0" name="Google Shape;1910;p37"/>
            <p:cNvSpPr/>
            <p:nvPr/>
          </p:nvSpPr>
          <p:spPr>
            <a:xfrm>
              <a:off x="5624375" y="4167400"/>
              <a:ext cx="165175" cy="46075"/>
            </a:xfrm>
            <a:custGeom>
              <a:avLst/>
              <a:gdLst/>
              <a:ahLst/>
              <a:cxnLst/>
              <a:rect l="l" t="t" r="r" b="b"/>
              <a:pathLst>
                <a:path w="6607" h="1843" extrusionOk="0">
                  <a:moveTo>
                    <a:pt x="1787" y="1"/>
                  </a:moveTo>
                  <a:lnTo>
                    <a:pt x="1024" y="19"/>
                  </a:lnTo>
                  <a:lnTo>
                    <a:pt x="633" y="38"/>
                  </a:lnTo>
                  <a:lnTo>
                    <a:pt x="187" y="38"/>
                  </a:lnTo>
                  <a:lnTo>
                    <a:pt x="150" y="57"/>
                  </a:lnTo>
                  <a:lnTo>
                    <a:pt x="94" y="75"/>
                  </a:lnTo>
                  <a:lnTo>
                    <a:pt x="57" y="112"/>
                  </a:lnTo>
                  <a:lnTo>
                    <a:pt x="19" y="205"/>
                  </a:lnTo>
                  <a:lnTo>
                    <a:pt x="1" y="299"/>
                  </a:lnTo>
                  <a:lnTo>
                    <a:pt x="19" y="392"/>
                  </a:lnTo>
                  <a:lnTo>
                    <a:pt x="57" y="485"/>
                  </a:lnTo>
                  <a:lnTo>
                    <a:pt x="94" y="522"/>
                  </a:lnTo>
                  <a:lnTo>
                    <a:pt x="150" y="540"/>
                  </a:lnTo>
                  <a:lnTo>
                    <a:pt x="187" y="559"/>
                  </a:lnTo>
                  <a:lnTo>
                    <a:pt x="261" y="578"/>
                  </a:lnTo>
                  <a:lnTo>
                    <a:pt x="1006" y="578"/>
                  </a:lnTo>
                  <a:lnTo>
                    <a:pt x="1750" y="559"/>
                  </a:lnTo>
                  <a:lnTo>
                    <a:pt x="2122" y="559"/>
                  </a:lnTo>
                  <a:lnTo>
                    <a:pt x="2494" y="578"/>
                  </a:lnTo>
                  <a:lnTo>
                    <a:pt x="2885" y="615"/>
                  </a:lnTo>
                  <a:lnTo>
                    <a:pt x="3257" y="671"/>
                  </a:lnTo>
                  <a:lnTo>
                    <a:pt x="3648" y="745"/>
                  </a:lnTo>
                  <a:lnTo>
                    <a:pt x="4039" y="838"/>
                  </a:lnTo>
                  <a:lnTo>
                    <a:pt x="4411" y="950"/>
                  </a:lnTo>
                  <a:lnTo>
                    <a:pt x="4783" y="1080"/>
                  </a:lnTo>
                  <a:lnTo>
                    <a:pt x="5155" y="1229"/>
                  </a:lnTo>
                  <a:lnTo>
                    <a:pt x="5508" y="1396"/>
                  </a:lnTo>
                  <a:lnTo>
                    <a:pt x="5862" y="1582"/>
                  </a:lnTo>
                  <a:lnTo>
                    <a:pt x="6197" y="1787"/>
                  </a:lnTo>
                  <a:lnTo>
                    <a:pt x="6253" y="1824"/>
                  </a:lnTo>
                  <a:lnTo>
                    <a:pt x="6309" y="1824"/>
                  </a:lnTo>
                  <a:lnTo>
                    <a:pt x="6364" y="1843"/>
                  </a:lnTo>
                  <a:lnTo>
                    <a:pt x="6420" y="1824"/>
                  </a:lnTo>
                  <a:lnTo>
                    <a:pt x="6495" y="1768"/>
                  </a:lnTo>
                  <a:lnTo>
                    <a:pt x="6550" y="1694"/>
                  </a:lnTo>
                  <a:lnTo>
                    <a:pt x="6588" y="1601"/>
                  </a:lnTo>
                  <a:lnTo>
                    <a:pt x="6606" y="1508"/>
                  </a:lnTo>
                  <a:lnTo>
                    <a:pt x="6588" y="1452"/>
                  </a:lnTo>
                  <a:lnTo>
                    <a:pt x="6569" y="1415"/>
                  </a:lnTo>
                  <a:lnTo>
                    <a:pt x="6532" y="1359"/>
                  </a:lnTo>
                  <a:lnTo>
                    <a:pt x="6476" y="1322"/>
                  </a:lnTo>
                  <a:lnTo>
                    <a:pt x="6122" y="1099"/>
                  </a:lnTo>
                  <a:lnTo>
                    <a:pt x="5750" y="913"/>
                  </a:lnTo>
                  <a:lnTo>
                    <a:pt x="5378" y="726"/>
                  </a:lnTo>
                  <a:lnTo>
                    <a:pt x="5006" y="578"/>
                  </a:lnTo>
                  <a:lnTo>
                    <a:pt x="4597" y="447"/>
                  </a:lnTo>
                  <a:lnTo>
                    <a:pt x="4206" y="336"/>
                  </a:lnTo>
                  <a:lnTo>
                    <a:pt x="3797" y="243"/>
                  </a:lnTo>
                  <a:lnTo>
                    <a:pt x="3387" y="150"/>
                  </a:lnTo>
                  <a:lnTo>
                    <a:pt x="2997" y="94"/>
                  </a:lnTo>
                  <a:lnTo>
                    <a:pt x="2587" y="38"/>
                  </a:lnTo>
                  <a:lnTo>
                    <a:pt x="2196" y="19"/>
                  </a:lnTo>
                  <a:lnTo>
                    <a:pt x="1787"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1" name="Google Shape;1911;p37"/>
            <p:cNvSpPr/>
            <p:nvPr/>
          </p:nvSpPr>
          <p:spPr>
            <a:xfrm>
              <a:off x="5606250" y="4121350"/>
              <a:ext cx="202825" cy="40025"/>
            </a:xfrm>
            <a:custGeom>
              <a:avLst/>
              <a:gdLst/>
              <a:ahLst/>
              <a:cxnLst/>
              <a:rect l="l" t="t" r="r" b="b"/>
              <a:pathLst>
                <a:path w="8113" h="1601" extrusionOk="0">
                  <a:moveTo>
                    <a:pt x="261" y="1"/>
                  </a:moveTo>
                  <a:lnTo>
                    <a:pt x="205" y="19"/>
                  </a:lnTo>
                  <a:lnTo>
                    <a:pt x="149" y="19"/>
                  </a:lnTo>
                  <a:lnTo>
                    <a:pt x="93" y="57"/>
                  </a:lnTo>
                  <a:lnTo>
                    <a:pt x="56" y="94"/>
                  </a:lnTo>
                  <a:lnTo>
                    <a:pt x="19" y="168"/>
                  </a:lnTo>
                  <a:lnTo>
                    <a:pt x="0" y="280"/>
                  </a:lnTo>
                  <a:lnTo>
                    <a:pt x="19" y="373"/>
                  </a:lnTo>
                  <a:lnTo>
                    <a:pt x="56" y="466"/>
                  </a:lnTo>
                  <a:lnTo>
                    <a:pt x="93" y="503"/>
                  </a:lnTo>
                  <a:lnTo>
                    <a:pt x="149" y="522"/>
                  </a:lnTo>
                  <a:lnTo>
                    <a:pt x="205" y="540"/>
                  </a:lnTo>
                  <a:lnTo>
                    <a:pt x="261" y="540"/>
                  </a:lnTo>
                  <a:lnTo>
                    <a:pt x="1210" y="559"/>
                  </a:lnTo>
                  <a:lnTo>
                    <a:pt x="2159" y="633"/>
                  </a:lnTo>
                  <a:lnTo>
                    <a:pt x="3089" y="726"/>
                  </a:lnTo>
                  <a:lnTo>
                    <a:pt x="4038" y="857"/>
                  </a:lnTo>
                  <a:lnTo>
                    <a:pt x="4987" y="1006"/>
                  </a:lnTo>
                  <a:lnTo>
                    <a:pt x="5917" y="1192"/>
                  </a:lnTo>
                  <a:lnTo>
                    <a:pt x="6847" y="1378"/>
                  </a:lnTo>
                  <a:lnTo>
                    <a:pt x="7778" y="1601"/>
                  </a:lnTo>
                  <a:lnTo>
                    <a:pt x="7889" y="1601"/>
                  </a:lnTo>
                  <a:lnTo>
                    <a:pt x="7945" y="1582"/>
                  </a:lnTo>
                  <a:lnTo>
                    <a:pt x="7982" y="1564"/>
                  </a:lnTo>
                  <a:lnTo>
                    <a:pt x="8057" y="1489"/>
                  </a:lnTo>
                  <a:lnTo>
                    <a:pt x="8094" y="1396"/>
                  </a:lnTo>
                  <a:lnTo>
                    <a:pt x="8113" y="1303"/>
                  </a:lnTo>
                  <a:lnTo>
                    <a:pt x="8076" y="1192"/>
                  </a:lnTo>
                  <a:lnTo>
                    <a:pt x="8057" y="1154"/>
                  </a:lnTo>
                  <a:lnTo>
                    <a:pt x="8020" y="1117"/>
                  </a:lnTo>
                  <a:lnTo>
                    <a:pt x="7964" y="1099"/>
                  </a:lnTo>
                  <a:lnTo>
                    <a:pt x="7908" y="1080"/>
                  </a:lnTo>
                  <a:lnTo>
                    <a:pt x="6978" y="857"/>
                  </a:lnTo>
                  <a:lnTo>
                    <a:pt x="6029" y="652"/>
                  </a:lnTo>
                  <a:lnTo>
                    <a:pt x="5080" y="485"/>
                  </a:lnTo>
                  <a:lnTo>
                    <a:pt x="4112" y="317"/>
                  </a:lnTo>
                  <a:lnTo>
                    <a:pt x="3145" y="187"/>
                  </a:lnTo>
                  <a:lnTo>
                    <a:pt x="2177" y="94"/>
                  </a:lnTo>
                  <a:lnTo>
                    <a:pt x="1228" y="38"/>
                  </a:lnTo>
                  <a:lnTo>
                    <a:pt x="261"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2" name="Google Shape;1912;p37"/>
            <p:cNvSpPr/>
            <p:nvPr/>
          </p:nvSpPr>
          <p:spPr>
            <a:xfrm>
              <a:off x="5683450" y="4094375"/>
              <a:ext cx="75400" cy="13975"/>
            </a:xfrm>
            <a:custGeom>
              <a:avLst/>
              <a:gdLst/>
              <a:ahLst/>
              <a:cxnLst/>
              <a:rect l="l" t="t" r="r" b="b"/>
              <a:pathLst>
                <a:path w="3016" h="559" extrusionOk="0">
                  <a:moveTo>
                    <a:pt x="1508" y="1"/>
                  </a:moveTo>
                  <a:lnTo>
                    <a:pt x="261" y="19"/>
                  </a:lnTo>
                  <a:lnTo>
                    <a:pt x="206" y="19"/>
                  </a:lnTo>
                  <a:lnTo>
                    <a:pt x="150" y="38"/>
                  </a:lnTo>
                  <a:lnTo>
                    <a:pt x="113" y="75"/>
                  </a:lnTo>
                  <a:lnTo>
                    <a:pt x="75" y="94"/>
                  </a:lnTo>
                  <a:lnTo>
                    <a:pt x="20" y="187"/>
                  </a:lnTo>
                  <a:lnTo>
                    <a:pt x="1" y="280"/>
                  </a:lnTo>
                  <a:lnTo>
                    <a:pt x="20" y="391"/>
                  </a:lnTo>
                  <a:lnTo>
                    <a:pt x="75" y="466"/>
                  </a:lnTo>
                  <a:lnTo>
                    <a:pt x="113" y="503"/>
                  </a:lnTo>
                  <a:lnTo>
                    <a:pt x="150" y="540"/>
                  </a:lnTo>
                  <a:lnTo>
                    <a:pt x="206" y="540"/>
                  </a:lnTo>
                  <a:lnTo>
                    <a:pt x="261" y="559"/>
                  </a:lnTo>
                  <a:lnTo>
                    <a:pt x="1508" y="540"/>
                  </a:lnTo>
                  <a:lnTo>
                    <a:pt x="2141" y="540"/>
                  </a:lnTo>
                  <a:lnTo>
                    <a:pt x="2755" y="559"/>
                  </a:lnTo>
                  <a:lnTo>
                    <a:pt x="2811" y="559"/>
                  </a:lnTo>
                  <a:lnTo>
                    <a:pt x="2866" y="540"/>
                  </a:lnTo>
                  <a:lnTo>
                    <a:pt x="2904" y="503"/>
                  </a:lnTo>
                  <a:lnTo>
                    <a:pt x="2941" y="484"/>
                  </a:lnTo>
                  <a:lnTo>
                    <a:pt x="2997" y="391"/>
                  </a:lnTo>
                  <a:lnTo>
                    <a:pt x="3015" y="298"/>
                  </a:lnTo>
                  <a:lnTo>
                    <a:pt x="2997" y="205"/>
                  </a:lnTo>
                  <a:lnTo>
                    <a:pt x="2941" y="112"/>
                  </a:lnTo>
                  <a:lnTo>
                    <a:pt x="2904" y="75"/>
                  </a:lnTo>
                  <a:lnTo>
                    <a:pt x="2866" y="38"/>
                  </a:lnTo>
                  <a:lnTo>
                    <a:pt x="2811" y="19"/>
                  </a:lnTo>
                  <a:lnTo>
                    <a:pt x="2755" y="19"/>
                  </a:lnTo>
                  <a:lnTo>
                    <a:pt x="2141"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2050" name="Picture 2" descr="Phim hoạt hình máy bay, vui nhộn, Máy bay, khu vực png | PNGEgg">
            <a:extLst>
              <a:ext uri="{FF2B5EF4-FFF2-40B4-BE49-F238E27FC236}">
                <a16:creationId xmlns:a16="http://schemas.microsoft.com/office/drawing/2014/main" id="{BACEF960-42CA-4472-BE7A-0F5964396EBC}"/>
              </a:ext>
            </a:extLst>
          </p:cNvPr>
          <p:cNvPicPr>
            <a:picLocks noChangeAspect="1" noChangeArrowheads="1"/>
          </p:cNvPicPr>
          <p:nvPr/>
        </p:nvPicPr>
        <p:blipFill rotWithShape="1">
          <a:blip r:embed="rId3">
            <a:extLst>
              <a:ext uri="{BEBA8EAE-BF5A-486C-A8C5-ECC9F3942E4B}">
                <a14:imgProps xmlns:a14="http://schemas.microsoft.com/office/drawing/2010/main">
                  <a14:imgLayer r:embed="rId4">
                    <a14:imgEffect>
                      <a14:backgroundRemoval t="10000" b="90000" l="10000" r="90000">
                        <a14:foregroundMark x1="23556" y1="34656" x2="32444" y2="21527"/>
                        <a14:foregroundMark x1="32444" y1="21527" x2="38778" y2="26260"/>
                        <a14:foregroundMark x1="38778" y1="26260" x2="38889" y2="26260"/>
                        <a14:foregroundMark x1="42889" y1="27939" x2="72111" y2="43817"/>
                        <a14:foregroundMark x1="77111" y1="42137" x2="82111" y2="34504"/>
                        <a14:foregroundMark x1="82111" y1="34504" x2="82000" y2="45344"/>
                        <a14:foregroundMark x1="82000" y1="45344" x2="82000" y2="45344"/>
                        <a14:foregroundMark x1="81778" y1="47328" x2="78444" y2="56794"/>
                        <a14:foregroundMark x1="78444" y1="56794" x2="61111" y2="61832"/>
                        <a14:foregroundMark x1="61111" y1="61832" x2="51111" y2="76031"/>
                        <a14:foregroundMark x1="51111" y1="76031" x2="43667" y2="73435"/>
                        <a14:foregroundMark x1="43667" y1="73435" x2="35444" y2="57405"/>
                        <a14:foregroundMark x1="35444" y1="57405" x2="35444" y2="51756"/>
                        <a14:foregroundMark x1="20333" y1="36947" x2="27444" y2="42901"/>
                        <a14:foregroundMark x1="27444" y1="42901" x2="33889" y2="43206"/>
                        <a14:foregroundMark x1="38222" y1="38168" x2="38222" y2="38168"/>
                        <a14:foregroundMark x1="35444" y1="36794" x2="78889" y2="49771"/>
                        <a14:foregroundMark x1="23111" y1="25802" x2="23111" y2="25802"/>
                        <a14:foregroundMark x1="25889" y1="23511" x2="29556" y2="25802"/>
                        <a14:foregroundMark x1="24222" y1="21985" x2="20444" y2="30076"/>
                        <a14:foregroundMark x1="20444" y1="30076" x2="26333" y2="36641"/>
                        <a14:foregroundMark x1="26333" y1="36641" x2="33556" y2="33588"/>
                        <a14:foregroundMark x1="33556" y1="33588" x2="30778" y2="25802"/>
                        <a14:foregroundMark x1="22778" y1="23359" x2="19111" y2="31603"/>
                        <a14:foregroundMark x1="19111" y1="31603" x2="22444" y2="36336"/>
                        <a14:foregroundMark x1="33000" y1="43969" x2="49889" y2="63817"/>
                      </a14:backgroundRemoval>
                    </a14:imgEffect>
                  </a14:imgLayer>
                </a14:imgProps>
              </a:ext>
              <a:ext uri="{28A0092B-C50C-407E-A947-70E740481C1C}">
                <a14:useLocalDpi xmlns:a14="http://schemas.microsoft.com/office/drawing/2010/main" val="0"/>
              </a:ext>
            </a:extLst>
          </a:blip>
          <a:srcRect l="7773" t="15499" r="11414" b="16870"/>
          <a:stretch/>
        </p:blipFill>
        <p:spPr bwMode="auto">
          <a:xfrm>
            <a:off x="7291736" y="374872"/>
            <a:ext cx="1852264" cy="1128115"/>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Đi xe máy dưới 50cc có bắt buộc phải có bằng lái xe không?">
            <a:extLst>
              <a:ext uri="{FF2B5EF4-FFF2-40B4-BE49-F238E27FC236}">
                <a16:creationId xmlns:a16="http://schemas.microsoft.com/office/drawing/2014/main" id="{5275C2C5-653E-4A70-975B-4EDA4A00B0A8}"/>
              </a:ext>
            </a:extLst>
          </p:cNvPr>
          <p:cNvPicPr>
            <a:picLocks noChangeAspect="1" noChangeArrowheads="1"/>
          </p:cNvPicPr>
          <p:nvPr/>
        </p:nvPicPr>
        <p:blipFill>
          <a:blip r:embed="rId5">
            <a:extLst>
              <a:ext uri="{BEBA8EAE-BF5A-486C-A8C5-ECC9F3942E4B}">
                <a14:imgProps xmlns:a14="http://schemas.microsoft.com/office/drawing/2010/main">
                  <a14:imgLayer r:embed="rId6">
                    <a14:imgEffect>
                      <a14:backgroundRemoval t="3908" b="95915" l="3834" r="96166">
                        <a14:foregroundMark x1="31949" y1="8348" x2="34665" y2="21314"/>
                        <a14:foregroundMark x1="42652" y1="7638" x2="46645" y2="24156"/>
                        <a14:foregroundMark x1="39936" y1="4085" x2="40735" y2="4085"/>
                        <a14:foregroundMark x1="5431" y1="38011" x2="6550" y2="60391"/>
                        <a14:foregroundMark x1="15655" y1="65719" x2="29233" y2="64476"/>
                        <a14:foregroundMark x1="3834" y1="66607" x2="3834" y2="47780"/>
                        <a14:foregroundMark x1="20607" y1="89698" x2="31629" y2="88810"/>
                        <a14:foregroundMark x1="31629" y1="88810" x2="36262" y2="85968"/>
                        <a14:foregroundMark x1="41693" y1="91652" x2="64377" y2="91829"/>
                        <a14:foregroundMark x1="91214" y1="78330" x2="92652" y2="88455"/>
                        <a14:foregroundMark x1="92652" y1="88455" x2="87700" y2="96092"/>
                        <a14:foregroundMark x1="87700" y1="96092" x2="87380" y2="96092"/>
                        <a14:foregroundMark x1="96166" y1="73535" x2="94569" y2="89165"/>
                        <a14:foregroundMark x1="85783" y1="77442" x2="90895" y2="89698"/>
                        <a14:foregroundMark x1="82588" y1="76732" x2="82428" y2="82771"/>
                        <a14:foregroundMark x1="62300" y1="32504" x2="62300" y2="32504"/>
                        <a14:foregroundMark x1="72364" y1="27531" x2="73323" y2="32860"/>
                        <a14:foregroundMark x1="71885" y1="34103" x2="72524" y2="39609"/>
                        <a14:foregroundMark x1="66773" y1="36590" x2="66773" y2="36590"/>
                        <a14:foregroundMark x1="62620" y1="31083" x2="62620" y2="31083"/>
                        <a14:foregroundMark x1="66294" y1="36057" x2="67252" y2="37478"/>
                        <a14:foregroundMark x1="65655" y1="34103" x2="68530" y2="41918"/>
                        <a14:foregroundMark x1="64377" y1="43872" x2="65815" y2="48490"/>
                        <a14:foregroundMark x1="60863" y1="44050" x2="58786" y2="46714"/>
                        <a14:foregroundMark x1="63099" y1="49556" x2="63099" y2="49556"/>
                        <a14:foregroundMark x1="29233" y1="51687" x2="7827" y2="52931"/>
                        <a14:foregroundMark x1="9105" y1="65364" x2="9105" y2="65364"/>
                        <a14:foregroundMark x1="9265" y1="69094" x2="9265" y2="69094"/>
                        <a14:foregroundMark x1="7827" y1="66075" x2="17732" y2="65364"/>
                        <a14:foregroundMark x1="17732" y1="65364" x2="18051" y2="65364"/>
                        <a14:foregroundMark x1="10383" y1="70870" x2="11342" y2="72291"/>
                        <a14:foregroundMark x1="17891" y1="88277" x2="23482" y2="95737"/>
                        <a14:foregroundMark x1="23482" y1="95737" x2="26997" y2="92540"/>
                        <a14:foregroundMark x1="37700" y1="87389" x2="41534" y2="91119"/>
                        <a14:foregroundMark x1="39776" y1="92540" x2="46326" y2="92540"/>
                        <a14:foregroundMark x1="53994" y1="93606" x2="59105" y2="93606"/>
                        <a14:foregroundMark x1="64696" y1="93428" x2="69010" y2="92895"/>
                        <a14:foregroundMark x1="40895" y1="27353" x2="41214" y2="30551"/>
                        <a14:foregroundMark x1="49840" y1="11368" x2="54633" y2="12256"/>
                      </a14:backgroundRemoval>
                    </a14:imgEffect>
                  </a14:imgLayer>
                </a14:imgProps>
              </a:ext>
              <a:ext uri="{28A0092B-C50C-407E-A947-70E740481C1C}">
                <a14:useLocalDpi xmlns:a14="http://schemas.microsoft.com/office/drawing/2010/main" val="0"/>
              </a:ext>
            </a:extLst>
          </a:blip>
          <a:srcRect/>
          <a:stretch>
            <a:fillRect/>
          </a:stretch>
        </p:blipFill>
        <p:spPr bwMode="auto">
          <a:xfrm>
            <a:off x="289934" y="3205635"/>
            <a:ext cx="2047525" cy="1841238"/>
          </a:xfrm>
          <a:prstGeom prst="rect">
            <a:avLst/>
          </a:prstGeom>
          <a:noFill/>
          <a:extLst>
            <a:ext uri="{909E8E84-426E-40DD-AFC4-6F175D3DCCD1}">
              <a14:hiddenFill xmlns:a14="http://schemas.microsoft.com/office/drawing/2010/main">
                <a:solidFill>
                  <a:srgbClr val="FFFFFF"/>
                </a:solidFill>
              </a14:hiddenFill>
            </a:ext>
          </a:extLst>
        </p:spPr>
      </p:pic>
      <p:pic>
        <p:nvPicPr>
          <p:cNvPr id="2056" name="Picture 8" descr="Hình ảnh Phim Hoạt Hình Ngôi Sao Nhỏ Màu Cam Ngôi Sao Dễ Thương Hoạt Hình  Ngôi Sao Nhỏ Màu Xanh Lá Cây, Phim Hoạt Hình, Dễ, Ngôi Sao Dễ Thương Hoạt">
            <a:extLst>
              <a:ext uri="{FF2B5EF4-FFF2-40B4-BE49-F238E27FC236}">
                <a16:creationId xmlns:a16="http://schemas.microsoft.com/office/drawing/2014/main" id="{90925AC1-365A-4C87-882D-06105B5AD664}"/>
              </a:ext>
            </a:extLst>
          </p:cNvPr>
          <p:cNvPicPr>
            <a:picLocks noChangeAspect="1" noChangeArrowheads="1"/>
          </p:cNvPicPr>
          <p:nvPr/>
        </p:nvPicPr>
        <p:blipFill rotWithShape="1">
          <a:blip r:embed="rId7">
            <a:extLst>
              <a:ext uri="{BEBA8EAE-BF5A-486C-A8C5-ECC9F3942E4B}">
                <a14:imgProps xmlns:a14="http://schemas.microsoft.com/office/drawing/2010/main">
                  <a14:imgLayer r:embed="rId8">
                    <a14:imgEffect>
                      <a14:backgroundRemoval t="10000" b="90000" l="10000" r="92813">
                        <a14:foregroundMark x1="92188" y1="43438" x2="92813" y2="48438"/>
                      </a14:backgroundRemoval>
                    </a14:imgEffect>
                  </a14:imgLayer>
                </a14:imgProps>
              </a:ext>
              <a:ext uri="{28A0092B-C50C-407E-A947-70E740481C1C}">
                <a14:useLocalDpi xmlns:a14="http://schemas.microsoft.com/office/drawing/2010/main" val="0"/>
              </a:ext>
            </a:extLst>
          </a:blip>
          <a:srcRect l="27468" t="15090" r="4729" b="19793"/>
          <a:stretch/>
        </p:blipFill>
        <p:spPr bwMode="auto">
          <a:xfrm>
            <a:off x="7051428" y="1831428"/>
            <a:ext cx="1142319" cy="1097044"/>
          </a:xfrm>
          <a:prstGeom prst="rect">
            <a:avLst/>
          </a:prstGeom>
          <a:noFill/>
          <a:extLst>
            <a:ext uri="{909E8E84-426E-40DD-AFC4-6F175D3DCCD1}">
              <a14:hiddenFill xmlns:a14="http://schemas.microsoft.com/office/drawing/2010/main">
                <a:solidFill>
                  <a:srgbClr val="FFFFFF"/>
                </a:solidFill>
              </a14:hiddenFill>
            </a:ext>
          </a:extLst>
        </p:spPr>
      </p:pic>
      <p:pic>
        <p:nvPicPr>
          <p:cNvPr id="2058" name="Picture 10" descr="Hình ảnh Cartoon Speech Balloon đồ họa Vector - MIỄN PHÍ png tải về - Miễn  phí trong suốt đám Mây png Tải về.">
            <a:extLst>
              <a:ext uri="{FF2B5EF4-FFF2-40B4-BE49-F238E27FC236}">
                <a16:creationId xmlns:a16="http://schemas.microsoft.com/office/drawing/2014/main" id="{8D2B3B5B-E4D5-4A61-80B1-AB7B3A1C8C86}"/>
              </a:ext>
            </a:extLst>
          </p:cNvPr>
          <p:cNvPicPr>
            <a:picLocks noChangeAspect="1" noChangeArrowheads="1"/>
          </p:cNvPicPr>
          <p:nvPr/>
        </p:nvPicPr>
        <p:blipFill rotWithShape="1">
          <a:blip r:embed="rId9">
            <a:extLst>
              <a:ext uri="{BEBA8EAE-BF5A-486C-A8C5-ECC9F3942E4B}">
                <a14:imgProps xmlns:a14="http://schemas.microsoft.com/office/drawing/2010/main">
                  <a14:imgLayer r:embed="rId10">
                    <a14:imgEffect>
                      <a14:backgroundRemoval t="10000" b="90000" l="8556" r="90000">
                        <a14:foregroundMark x1="37778" y1="10161" x2="37778" y2="10161"/>
                        <a14:foregroundMark x1="8556" y1="50000" x2="8556" y2="50000"/>
                      </a14:backgroundRemoval>
                    </a14:imgEffect>
                  </a14:imgLayer>
                </a14:imgProps>
              </a:ext>
              <a:ext uri="{28A0092B-C50C-407E-A947-70E740481C1C}">
                <a14:useLocalDpi xmlns:a14="http://schemas.microsoft.com/office/drawing/2010/main" val="0"/>
              </a:ext>
            </a:extLst>
          </a:blip>
          <a:srcRect l="6574" t="7288" r="9403" b="21448"/>
          <a:stretch/>
        </p:blipFill>
        <p:spPr bwMode="auto">
          <a:xfrm>
            <a:off x="5235673" y="231482"/>
            <a:ext cx="1648046" cy="962970"/>
          </a:xfrm>
          <a:prstGeom prst="rect">
            <a:avLst/>
          </a:prstGeom>
          <a:noFill/>
          <a:extLst>
            <a:ext uri="{909E8E84-426E-40DD-AFC4-6F175D3DCCD1}">
              <a14:hiddenFill xmlns:a14="http://schemas.microsoft.com/office/drawing/2010/main">
                <a:solidFill>
                  <a:srgbClr val="FFFFFF"/>
                </a:solidFill>
              </a14:hiddenFill>
            </a:ext>
          </a:extLst>
        </p:spPr>
      </p:pic>
      <p:pic>
        <p:nvPicPr>
          <p:cNvPr id="118" name="Picture 10" descr="Hình ảnh Cartoon Speech Balloon đồ họa Vector - MIỄN PHÍ png tải về - Miễn  phí trong suốt đám Mây png Tải về.">
            <a:extLst>
              <a:ext uri="{FF2B5EF4-FFF2-40B4-BE49-F238E27FC236}">
                <a16:creationId xmlns:a16="http://schemas.microsoft.com/office/drawing/2014/main" id="{126DEB78-F619-4C46-974D-E70489BA3EA7}"/>
              </a:ext>
            </a:extLst>
          </p:cNvPr>
          <p:cNvPicPr>
            <a:picLocks noChangeAspect="1" noChangeArrowheads="1"/>
          </p:cNvPicPr>
          <p:nvPr/>
        </p:nvPicPr>
        <p:blipFill rotWithShape="1">
          <a:blip r:embed="rId9">
            <a:extLst>
              <a:ext uri="{BEBA8EAE-BF5A-486C-A8C5-ECC9F3942E4B}">
                <a14:imgProps xmlns:a14="http://schemas.microsoft.com/office/drawing/2010/main">
                  <a14:imgLayer r:embed="rId10">
                    <a14:imgEffect>
                      <a14:backgroundRemoval t="10000" b="90000" l="8556" r="90000">
                        <a14:foregroundMark x1="37778" y1="10161" x2="37778" y2="10161"/>
                        <a14:foregroundMark x1="8556" y1="50000" x2="8556" y2="50000"/>
                      </a14:backgroundRemoval>
                    </a14:imgEffect>
                  </a14:imgLayer>
                </a14:imgProps>
              </a:ext>
              <a:ext uri="{28A0092B-C50C-407E-A947-70E740481C1C}">
                <a14:useLocalDpi xmlns:a14="http://schemas.microsoft.com/office/drawing/2010/main" val="0"/>
              </a:ext>
            </a:extLst>
          </a:blip>
          <a:srcRect l="6574" t="7288" r="9403" b="21448"/>
          <a:stretch/>
        </p:blipFill>
        <p:spPr bwMode="auto">
          <a:xfrm flipH="1">
            <a:off x="3219489" y="380299"/>
            <a:ext cx="1192255" cy="696647"/>
          </a:xfrm>
          <a:prstGeom prst="rect">
            <a:avLst/>
          </a:prstGeom>
          <a:noFill/>
          <a:extLst>
            <a:ext uri="{909E8E84-426E-40DD-AFC4-6F175D3DCCD1}">
              <a14:hiddenFill xmlns:a14="http://schemas.microsoft.com/office/drawing/2010/main">
                <a:solidFill>
                  <a:srgbClr val="FFFFFF"/>
                </a:solidFill>
              </a14:hiddenFill>
            </a:ext>
          </a:extLst>
        </p:spPr>
      </p:pic>
      <p:pic>
        <p:nvPicPr>
          <p:cNvPr id="119" name="Picture 10" descr="Hình ảnh Cartoon Speech Balloon đồ họa Vector - MIỄN PHÍ png tải về - Miễn  phí trong suốt đám Mây png Tải về.">
            <a:extLst>
              <a:ext uri="{FF2B5EF4-FFF2-40B4-BE49-F238E27FC236}">
                <a16:creationId xmlns:a16="http://schemas.microsoft.com/office/drawing/2014/main" id="{EA7DB2D1-6B81-4E1F-BE24-67ABE99DAE06}"/>
              </a:ext>
            </a:extLst>
          </p:cNvPr>
          <p:cNvPicPr>
            <a:picLocks noChangeAspect="1" noChangeArrowheads="1"/>
          </p:cNvPicPr>
          <p:nvPr/>
        </p:nvPicPr>
        <p:blipFill rotWithShape="1">
          <a:blip r:embed="rId9">
            <a:extLst>
              <a:ext uri="{BEBA8EAE-BF5A-486C-A8C5-ECC9F3942E4B}">
                <a14:imgProps xmlns:a14="http://schemas.microsoft.com/office/drawing/2010/main">
                  <a14:imgLayer r:embed="rId10">
                    <a14:imgEffect>
                      <a14:backgroundRemoval t="10000" b="90000" l="8556" r="90000">
                        <a14:foregroundMark x1="37778" y1="10161" x2="37778" y2="10161"/>
                        <a14:foregroundMark x1="8556" y1="50000" x2="8556" y2="50000"/>
                      </a14:backgroundRemoval>
                    </a14:imgEffect>
                  </a14:imgLayer>
                </a14:imgProps>
              </a:ext>
              <a:ext uri="{28A0092B-C50C-407E-A947-70E740481C1C}">
                <a14:useLocalDpi xmlns:a14="http://schemas.microsoft.com/office/drawing/2010/main" val="0"/>
              </a:ext>
            </a:extLst>
          </a:blip>
          <a:srcRect l="6574" t="7288" r="9403" b="21448"/>
          <a:stretch/>
        </p:blipFill>
        <p:spPr bwMode="auto">
          <a:xfrm>
            <a:off x="906467" y="374872"/>
            <a:ext cx="1817541" cy="1062008"/>
          </a:xfrm>
          <a:prstGeom prst="rect">
            <a:avLst/>
          </a:prstGeom>
          <a:noFill/>
          <a:extLst>
            <a:ext uri="{909E8E84-426E-40DD-AFC4-6F175D3DCCD1}">
              <a14:hiddenFill xmlns:a14="http://schemas.microsoft.com/office/drawing/2010/main">
                <a:solidFill>
                  <a:srgbClr val="FFFFFF"/>
                </a:solidFill>
              </a14:hiddenFill>
            </a:ext>
          </a:extLst>
        </p:spPr>
      </p:pic>
      <p:pic>
        <p:nvPicPr>
          <p:cNvPr id="120" name="Picture 8" descr="Hình ảnh Phim Hoạt Hình Ngôi Sao Nhỏ Màu Cam Ngôi Sao Dễ Thương Hoạt Hình  Ngôi Sao Nhỏ Màu Xanh Lá Cây, Phim Hoạt Hình, Dễ, Ngôi Sao Dễ Thương Hoạt">
            <a:extLst>
              <a:ext uri="{FF2B5EF4-FFF2-40B4-BE49-F238E27FC236}">
                <a16:creationId xmlns:a16="http://schemas.microsoft.com/office/drawing/2014/main" id="{85857C71-9C02-4A6C-BF28-CB50432C0619}"/>
              </a:ext>
            </a:extLst>
          </p:cNvPr>
          <p:cNvPicPr>
            <a:picLocks noChangeAspect="1" noChangeArrowheads="1"/>
          </p:cNvPicPr>
          <p:nvPr/>
        </p:nvPicPr>
        <p:blipFill rotWithShape="1">
          <a:blip r:embed="rId7">
            <a:extLst>
              <a:ext uri="{BEBA8EAE-BF5A-486C-A8C5-ECC9F3942E4B}">
                <a14:imgProps xmlns:a14="http://schemas.microsoft.com/office/drawing/2010/main">
                  <a14:imgLayer r:embed="rId8">
                    <a14:imgEffect>
                      <a14:backgroundRemoval t="10000" b="90000" l="10000" r="92813">
                        <a14:foregroundMark x1="92188" y1="43438" x2="92813" y2="48438"/>
                      </a14:backgroundRemoval>
                    </a14:imgEffect>
                  </a14:imgLayer>
                </a14:imgProps>
              </a:ext>
              <a:ext uri="{28A0092B-C50C-407E-A947-70E740481C1C}">
                <a14:useLocalDpi xmlns:a14="http://schemas.microsoft.com/office/drawing/2010/main" val="0"/>
              </a:ext>
            </a:extLst>
          </a:blip>
          <a:srcRect l="27468" t="15090" r="4729" b="19793"/>
          <a:stretch/>
        </p:blipFill>
        <p:spPr bwMode="auto">
          <a:xfrm flipH="1">
            <a:off x="1157703" y="1690387"/>
            <a:ext cx="687232" cy="659994"/>
          </a:xfrm>
          <a:prstGeom prst="rect">
            <a:avLst/>
          </a:prstGeom>
          <a:noFill/>
          <a:extLst>
            <a:ext uri="{909E8E84-426E-40DD-AFC4-6F175D3DCCD1}">
              <a14:hiddenFill xmlns:a14="http://schemas.microsoft.com/office/drawing/2010/main">
                <a:solidFill>
                  <a:srgbClr val="FFFFFF"/>
                </a:solidFill>
              </a14:hiddenFill>
            </a:ext>
          </a:extLst>
        </p:spPr>
      </p:pic>
      <p:pic>
        <p:nvPicPr>
          <p:cNvPr id="2062" name="Picture 14" descr="Cartoon Grass Images – Browse 239,640 Stock Photos, Vectors, and Video |  Adobe Stock">
            <a:extLst>
              <a:ext uri="{FF2B5EF4-FFF2-40B4-BE49-F238E27FC236}">
                <a16:creationId xmlns:a16="http://schemas.microsoft.com/office/drawing/2014/main" id="{9B869FF0-5BE6-43C7-A0D4-3218AAC513F6}"/>
              </a:ext>
            </a:extLst>
          </p:cNvPr>
          <p:cNvPicPr>
            <a:picLocks noChangeAspect="1" noChangeArrowheads="1"/>
          </p:cNvPicPr>
          <p:nvPr/>
        </p:nvPicPr>
        <p:blipFill rotWithShape="1">
          <a:blip r:embed="rId11">
            <a:extLst>
              <a:ext uri="{BEBA8EAE-BF5A-486C-A8C5-ECC9F3942E4B}">
                <a14:imgProps xmlns:a14="http://schemas.microsoft.com/office/drawing/2010/main">
                  <a14:imgLayer r:embed="rId12">
                    <a14:imgEffect>
                      <a14:backgroundRemoval t="10000" b="90000" l="5556" r="93056">
                        <a14:foregroundMark x1="8611" y1="47778" x2="8611" y2="47778"/>
                        <a14:foregroundMark x1="7917" y1="65000" x2="7917" y2="65000"/>
                        <a14:foregroundMark x1="6111" y1="44167" x2="6111" y2="44167"/>
                        <a14:foregroundMark x1="92083" y1="31389" x2="92083" y2="31389"/>
                        <a14:foregroundMark x1="93194" y1="60000" x2="93194" y2="60000"/>
                        <a14:foregroundMark x1="5556" y1="42500" x2="5556" y2="42500"/>
                      </a14:backgroundRemoval>
                    </a14:imgEffect>
                  </a14:imgLayer>
                </a14:imgProps>
              </a:ext>
              <a:ext uri="{28A0092B-C50C-407E-A947-70E740481C1C}">
                <a14:useLocalDpi xmlns:a14="http://schemas.microsoft.com/office/drawing/2010/main" val="0"/>
              </a:ext>
            </a:extLst>
          </a:blip>
          <a:srcRect l="3488" t="26606" r="3178" b="28856"/>
          <a:stretch/>
        </p:blipFill>
        <p:spPr bwMode="auto">
          <a:xfrm>
            <a:off x="2475368" y="4603749"/>
            <a:ext cx="1603973" cy="382702"/>
          </a:xfrm>
          <a:prstGeom prst="rect">
            <a:avLst/>
          </a:prstGeom>
          <a:noFill/>
          <a:extLst>
            <a:ext uri="{909E8E84-426E-40DD-AFC4-6F175D3DCCD1}">
              <a14:hiddenFill xmlns:a14="http://schemas.microsoft.com/office/drawing/2010/main">
                <a:solidFill>
                  <a:srgbClr val="FFFFFF"/>
                </a:solidFill>
              </a14:hiddenFill>
            </a:ext>
          </a:extLst>
        </p:spPr>
      </p:pic>
      <p:pic>
        <p:nvPicPr>
          <p:cNvPr id="123" name="Picture 14" descr="Cartoon Grass Images – Browse 239,640 Stock Photos, Vectors, and Video |  Adobe Stock">
            <a:extLst>
              <a:ext uri="{FF2B5EF4-FFF2-40B4-BE49-F238E27FC236}">
                <a16:creationId xmlns:a16="http://schemas.microsoft.com/office/drawing/2014/main" id="{D4B2A911-C76D-4917-9035-F37442D7F8D9}"/>
              </a:ext>
            </a:extLst>
          </p:cNvPr>
          <p:cNvPicPr>
            <a:picLocks noChangeAspect="1" noChangeArrowheads="1"/>
          </p:cNvPicPr>
          <p:nvPr/>
        </p:nvPicPr>
        <p:blipFill rotWithShape="1">
          <a:blip r:embed="rId11">
            <a:extLst>
              <a:ext uri="{BEBA8EAE-BF5A-486C-A8C5-ECC9F3942E4B}">
                <a14:imgProps xmlns:a14="http://schemas.microsoft.com/office/drawing/2010/main">
                  <a14:imgLayer r:embed="rId12">
                    <a14:imgEffect>
                      <a14:backgroundRemoval t="10000" b="90000" l="5556" r="93056">
                        <a14:foregroundMark x1="8611" y1="47778" x2="8611" y2="47778"/>
                        <a14:foregroundMark x1="7917" y1="65000" x2="7917" y2="65000"/>
                        <a14:foregroundMark x1="6111" y1="44167" x2="6111" y2="44167"/>
                        <a14:foregroundMark x1="92083" y1="31389" x2="92083" y2="31389"/>
                        <a14:foregroundMark x1="93194" y1="60000" x2="93194" y2="60000"/>
                        <a14:foregroundMark x1="5556" y1="42500" x2="5556" y2="42500"/>
                      </a14:backgroundRemoval>
                    </a14:imgEffect>
                  </a14:imgLayer>
                </a14:imgProps>
              </a:ext>
              <a:ext uri="{28A0092B-C50C-407E-A947-70E740481C1C}">
                <a14:useLocalDpi xmlns:a14="http://schemas.microsoft.com/office/drawing/2010/main" val="0"/>
              </a:ext>
            </a:extLst>
          </a:blip>
          <a:srcRect l="3488" t="26606" r="3178" b="28856"/>
          <a:stretch/>
        </p:blipFill>
        <p:spPr bwMode="auto">
          <a:xfrm>
            <a:off x="3764023" y="4453970"/>
            <a:ext cx="2281913" cy="544456"/>
          </a:xfrm>
          <a:prstGeom prst="rect">
            <a:avLst/>
          </a:prstGeom>
          <a:noFill/>
          <a:extLst>
            <a:ext uri="{909E8E84-426E-40DD-AFC4-6F175D3DCCD1}">
              <a14:hiddenFill xmlns:a14="http://schemas.microsoft.com/office/drawing/2010/main">
                <a:solidFill>
                  <a:srgbClr val="FFFFFF"/>
                </a:solidFill>
              </a14:hiddenFill>
            </a:ext>
          </a:extLst>
        </p:spPr>
      </p:pic>
      <p:pic>
        <p:nvPicPr>
          <p:cNvPr id="124" name="Picture 14" descr="Cartoon Grass Images – Browse 239,640 Stock Photos, Vectors, and Video |  Adobe Stock">
            <a:extLst>
              <a:ext uri="{FF2B5EF4-FFF2-40B4-BE49-F238E27FC236}">
                <a16:creationId xmlns:a16="http://schemas.microsoft.com/office/drawing/2014/main" id="{D49AE361-2F78-4C3B-908C-82B66EAD2410}"/>
              </a:ext>
            </a:extLst>
          </p:cNvPr>
          <p:cNvPicPr>
            <a:picLocks noChangeAspect="1" noChangeArrowheads="1"/>
          </p:cNvPicPr>
          <p:nvPr/>
        </p:nvPicPr>
        <p:blipFill rotWithShape="1">
          <a:blip r:embed="rId11">
            <a:extLst>
              <a:ext uri="{BEBA8EAE-BF5A-486C-A8C5-ECC9F3942E4B}">
                <a14:imgProps xmlns:a14="http://schemas.microsoft.com/office/drawing/2010/main">
                  <a14:imgLayer r:embed="rId12">
                    <a14:imgEffect>
                      <a14:backgroundRemoval t="10000" b="90000" l="5556" r="93056">
                        <a14:foregroundMark x1="8611" y1="47778" x2="8611" y2="47778"/>
                        <a14:foregroundMark x1="7917" y1="65000" x2="7917" y2="65000"/>
                        <a14:foregroundMark x1="6111" y1="44167" x2="6111" y2="44167"/>
                        <a14:foregroundMark x1="92083" y1="31389" x2="92083" y2="31389"/>
                        <a14:foregroundMark x1="93194" y1="60000" x2="93194" y2="60000"/>
                        <a14:foregroundMark x1="5556" y1="42500" x2="5556" y2="42500"/>
                      </a14:backgroundRemoval>
                    </a14:imgEffect>
                  </a14:imgLayer>
                </a14:imgProps>
              </a:ext>
              <a:ext uri="{28A0092B-C50C-407E-A947-70E740481C1C}">
                <a14:useLocalDpi xmlns:a14="http://schemas.microsoft.com/office/drawing/2010/main" val="0"/>
              </a:ext>
            </a:extLst>
          </a:blip>
          <a:srcRect l="3488" t="26606" r="49547" b="28856"/>
          <a:stretch/>
        </p:blipFill>
        <p:spPr bwMode="auto">
          <a:xfrm rot="21438822">
            <a:off x="6192702" y="4371246"/>
            <a:ext cx="1282450" cy="608094"/>
          </a:xfrm>
          <a:prstGeom prst="rect">
            <a:avLst/>
          </a:prstGeom>
          <a:noFill/>
          <a:extLst>
            <a:ext uri="{909E8E84-426E-40DD-AFC4-6F175D3DCCD1}">
              <a14:hiddenFill xmlns:a14="http://schemas.microsoft.com/office/drawing/2010/main">
                <a:solidFill>
                  <a:srgbClr val="FFFFFF"/>
                </a:solidFill>
              </a14:hiddenFill>
            </a:ext>
          </a:extLst>
        </p:spPr>
      </p:pic>
      <p:pic>
        <p:nvPicPr>
          <p:cNvPr id="125" name="Picture 14" descr="Cartoon Grass Images – Browse 239,640 Stock Photos, Vectors, and Video |  Adobe Stock">
            <a:extLst>
              <a:ext uri="{FF2B5EF4-FFF2-40B4-BE49-F238E27FC236}">
                <a16:creationId xmlns:a16="http://schemas.microsoft.com/office/drawing/2014/main" id="{AA3DBB1F-EC07-41D1-B990-A077E76B0BEB}"/>
              </a:ext>
            </a:extLst>
          </p:cNvPr>
          <p:cNvPicPr>
            <a:picLocks noChangeAspect="1" noChangeArrowheads="1"/>
          </p:cNvPicPr>
          <p:nvPr/>
        </p:nvPicPr>
        <p:blipFill rotWithShape="1">
          <a:blip r:embed="rId11">
            <a:extLst>
              <a:ext uri="{BEBA8EAE-BF5A-486C-A8C5-ECC9F3942E4B}">
                <a14:imgProps xmlns:a14="http://schemas.microsoft.com/office/drawing/2010/main">
                  <a14:imgLayer r:embed="rId12">
                    <a14:imgEffect>
                      <a14:backgroundRemoval t="10000" b="90000" l="5556" r="93056">
                        <a14:foregroundMark x1="8611" y1="47778" x2="8611" y2="47778"/>
                        <a14:foregroundMark x1="7917" y1="65000" x2="7917" y2="65000"/>
                        <a14:foregroundMark x1="6111" y1="44167" x2="6111" y2="44167"/>
                        <a14:foregroundMark x1="92083" y1="31389" x2="92083" y2="31389"/>
                        <a14:foregroundMark x1="93194" y1="60000" x2="93194" y2="60000"/>
                        <a14:foregroundMark x1="5556" y1="42500" x2="5556" y2="42500"/>
                      </a14:backgroundRemoval>
                    </a14:imgEffect>
                  </a14:imgLayer>
                </a14:imgProps>
              </a:ext>
              <a:ext uri="{28A0092B-C50C-407E-A947-70E740481C1C}">
                <a14:useLocalDpi xmlns:a14="http://schemas.microsoft.com/office/drawing/2010/main" val="0"/>
              </a:ext>
            </a:extLst>
          </a:blip>
          <a:srcRect l="3488" t="26606" r="68475" b="28856"/>
          <a:stretch/>
        </p:blipFill>
        <p:spPr bwMode="auto">
          <a:xfrm>
            <a:off x="5676897" y="4394394"/>
            <a:ext cx="765597" cy="608094"/>
          </a:xfrm>
          <a:prstGeom prst="rect">
            <a:avLst/>
          </a:prstGeom>
          <a:noFill/>
          <a:extLst>
            <a:ext uri="{909E8E84-426E-40DD-AFC4-6F175D3DCCD1}">
              <a14:hiddenFill xmlns:a14="http://schemas.microsoft.com/office/drawing/2010/main">
                <a:solidFill>
                  <a:srgbClr val="FFFFFF"/>
                </a:solidFill>
              </a14:hiddenFill>
            </a:ext>
          </a:extLst>
        </p:spPr>
      </p:pic>
      <p:pic>
        <p:nvPicPr>
          <p:cNvPr id="2064" name="Picture 16" descr="Cartoon Funny Little Boy Running Stock Illustration - Download Image Now -  iStock">
            <a:extLst>
              <a:ext uri="{FF2B5EF4-FFF2-40B4-BE49-F238E27FC236}">
                <a16:creationId xmlns:a16="http://schemas.microsoft.com/office/drawing/2014/main" id="{C0960FD3-2FCA-41D4-A21D-B365244EC7D7}"/>
              </a:ext>
            </a:extLst>
          </p:cNvPr>
          <p:cNvPicPr>
            <a:picLocks noChangeAspect="1" noChangeArrowheads="1"/>
          </p:cNvPicPr>
          <p:nvPr/>
        </p:nvPicPr>
        <p:blipFill rotWithShape="1">
          <a:blip r:embed="rId13">
            <a:extLst>
              <a:ext uri="{BEBA8EAE-BF5A-486C-A8C5-ECC9F3942E4B}">
                <a14:imgProps xmlns:a14="http://schemas.microsoft.com/office/drawing/2010/main">
                  <a14:imgLayer r:embed="rId14">
                    <a14:imgEffect>
                      <a14:backgroundRemoval t="11779" b="86779" l="25481" r="72837">
                        <a14:foregroundMark x1="25481" y1="40865" x2="25481" y2="40865"/>
                        <a14:foregroundMark x1="43029" y1="12019" x2="43029" y2="12019"/>
                        <a14:foregroundMark x1="70192" y1="72356" x2="70192" y2="72356"/>
                        <a14:foregroundMark x1="67067" y1="68029" x2="67067" y2="68029"/>
                        <a14:foregroundMark x1="63942" y1="67788" x2="68750" y2="68029"/>
                        <a14:foregroundMark x1="68750" y1="68029" x2="70913" y2="75240"/>
                        <a14:foregroundMark x1="37019" y1="80048" x2="44952" y2="84135"/>
                        <a14:foregroundMark x1="41106" y1="85096" x2="34375" y2="81731"/>
                        <a14:foregroundMark x1="34856" y1="79567" x2="37500" y2="79567"/>
                        <a14:foregroundMark x1="46154" y1="78125" x2="46154" y2="78125"/>
                        <a14:foregroundMark x1="48558" y1="73558" x2="43750" y2="84375"/>
                        <a14:foregroundMark x1="47115" y1="73317" x2="43750" y2="83654"/>
                        <a14:foregroundMark x1="57180" y1="84200" x2="57492" y2="84136"/>
                        <a14:foregroundMark x1="72837" y1="80048" x2="72837" y2="80048"/>
                        <a14:foregroundMark x1="45433" y1="27404" x2="48317" y2="33654"/>
                        <a14:backgroundMark x1="36779" y1="87981" x2="41587" y2="89183"/>
                        <a14:backgroundMark x1="50481" y1="87740" x2="57212" y2="84135"/>
                        <a14:backgroundMark x1="59375" y1="82452" x2="72837" y2="84615"/>
                        <a14:backgroundMark x1="58894" y1="83894" x2="57692" y2="84375"/>
                        <a14:backgroundMark x1="73558" y1="79567" x2="72837" y2="79567"/>
                        <a14:backgroundMark x1="50962" y1="83654" x2="49760" y2="88942"/>
                        <a14:backgroundMark x1="72596" y1="81010" x2="73798" y2="80288"/>
                        <a14:backgroundMark x1="72837" y1="80288" x2="72596" y2="80288"/>
                      </a14:backgroundRemoval>
                    </a14:imgEffect>
                  </a14:imgLayer>
                </a14:imgProps>
              </a:ext>
              <a:ext uri="{28A0092B-C50C-407E-A947-70E740481C1C}">
                <a14:useLocalDpi xmlns:a14="http://schemas.microsoft.com/office/drawing/2010/main" val="0"/>
              </a:ext>
            </a:extLst>
          </a:blip>
          <a:srcRect l="22081" t="6295" r="23781" b="8374"/>
          <a:stretch/>
        </p:blipFill>
        <p:spPr bwMode="auto">
          <a:xfrm>
            <a:off x="7097320" y="2864635"/>
            <a:ext cx="1384543" cy="2182238"/>
          </a:xfrm>
          <a:prstGeom prst="rect">
            <a:avLst/>
          </a:prstGeom>
          <a:noFill/>
          <a:extLst>
            <a:ext uri="{909E8E84-426E-40DD-AFC4-6F175D3DCCD1}">
              <a14:hiddenFill xmlns:a14="http://schemas.microsoft.com/office/drawing/2010/main">
                <a:solidFill>
                  <a:srgbClr val="FFFFFF"/>
                </a:solidFill>
              </a14:hiddenFill>
            </a:ext>
          </a:extLst>
        </p:spPr>
      </p:pic>
      <p:sp>
        <p:nvSpPr>
          <p:cNvPr id="128" name="Google Shape;1802;p37">
            <a:extLst>
              <a:ext uri="{FF2B5EF4-FFF2-40B4-BE49-F238E27FC236}">
                <a16:creationId xmlns:a16="http://schemas.microsoft.com/office/drawing/2014/main" id="{C5399962-9E2C-460D-BD03-CC26DAB3109C}"/>
              </a:ext>
            </a:extLst>
          </p:cNvPr>
          <p:cNvSpPr txBox="1">
            <a:spLocks/>
          </p:cNvSpPr>
          <p:nvPr/>
        </p:nvSpPr>
        <p:spPr>
          <a:xfrm>
            <a:off x="950253" y="1338939"/>
            <a:ext cx="7090500" cy="1804200"/>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ctr" rtl="0">
              <a:lnSpc>
                <a:spcPct val="80000"/>
              </a:lnSpc>
              <a:spcBef>
                <a:spcPts val="0"/>
              </a:spcBef>
              <a:spcAft>
                <a:spcPts val="0"/>
              </a:spcAft>
              <a:buClr>
                <a:schemeClr val="dk1"/>
              </a:buClr>
              <a:buSzPts val="5200"/>
              <a:buFont typeface="Architects Daughter"/>
              <a:buNone/>
              <a:defRPr sz="9600" b="1" i="0" u="none" strike="noStrike" cap="none">
                <a:solidFill>
                  <a:schemeClr val="dk1"/>
                </a:solidFill>
                <a:latin typeface="Architects Daughter"/>
                <a:ea typeface="Architects Daughter"/>
                <a:cs typeface="Architects Daughter"/>
                <a:sym typeface="Architects Daughter"/>
              </a:defRPr>
            </a:lvl1pPr>
            <a:lvl2pPr marR="0" lvl="1" algn="ctr" rtl="0">
              <a:lnSpc>
                <a:spcPct val="100000"/>
              </a:lnSpc>
              <a:spcBef>
                <a:spcPts val="0"/>
              </a:spcBef>
              <a:spcAft>
                <a:spcPts val="0"/>
              </a:spcAft>
              <a:buClr>
                <a:srgbClr val="191919"/>
              </a:buClr>
              <a:buSzPts val="5200"/>
              <a:buFont typeface="Bebas Neue"/>
              <a:buNone/>
              <a:defRPr sz="5200" b="0" i="0" u="none" strike="noStrike" cap="none">
                <a:solidFill>
                  <a:srgbClr val="191919"/>
                </a:solidFill>
                <a:latin typeface="Bebas Neue"/>
                <a:ea typeface="Bebas Neue"/>
                <a:cs typeface="Bebas Neue"/>
                <a:sym typeface="Bebas Neue"/>
              </a:defRPr>
            </a:lvl2pPr>
            <a:lvl3pPr marR="0" lvl="2" algn="ctr" rtl="0">
              <a:lnSpc>
                <a:spcPct val="100000"/>
              </a:lnSpc>
              <a:spcBef>
                <a:spcPts val="0"/>
              </a:spcBef>
              <a:spcAft>
                <a:spcPts val="0"/>
              </a:spcAft>
              <a:buClr>
                <a:srgbClr val="191919"/>
              </a:buClr>
              <a:buSzPts val="5200"/>
              <a:buFont typeface="Bebas Neue"/>
              <a:buNone/>
              <a:defRPr sz="5200" b="0" i="0" u="none" strike="noStrike" cap="none">
                <a:solidFill>
                  <a:srgbClr val="191919"/>
                </a:solidFill>
                <a:latin typeface="Bebas Neue"/>
                <a:ea typeface="Bebas Neue"/>
                <a:cs typeface="Bebas Neue"/>
                <a:sym typeface="Bebas Neue"/>
              </a:defRPr>
            </a:lvl3pPr>
            <a:lvl4pPr marR="0" lvl="3" algn="ctr" rtl="0">
              <a:lnSpc>
                <a:spcPct val="100000"/>
              </a:lnSpc>
              <a:spcBef>
                <a:spcPts val="0"/>
              </a:spcBef>
              <a:spcAft>
                <a:spcPts val="0"/>
              </a:spcAft>
              <a:buClr>
                <a:srgbClr val="191919"/>
              </a:buClr>
              <a:buSzPts val="5200"/>
              <a:buFont typeface="Bebas Neue"/>
              <a:buNone/>
              <a:defRPr sz="5200" b="0" i="0" u="none" strike="noStrike" cap="none">
                <a:solidFill>
                  <a:srgbClr val="191919"/>
                </a:solidFill>
                <a:latin typeface="Bebas Neue"/>
                <a:ea typeface="Bebas Neue"/>
                <a:cs typeface="Bebas Neue"/>
                <a:sym typeface="Bebas Neue"/>
              </a:defRPr>
            </a:lvl4pPr>
            <a:lvl5pPr marR="0" lvl="4" algn="ctr" rtl="0">
              <a:lnSpc>
                <a:spcPct val="100000"/>
              </a:lnSpc>
              <a:spcBef>
                <a:spcPts val="0"/>
              </a:spcBef>
              <a:spcAft>
                <a:spcPts val="0"/>
              </a:spcAft>
              <a:buClr>
                <a:srgbClr val="191919"/>
              </a:buClr>
              <a:buSzPts val="5200"/>
              <a:buFont typeface="Bebas Neue"/>
              <a:buNone/>
              <a:defRPr sz="5200" b="0" i="0" u="none" strike="noStrike" cap="none">
                <a:solidFill>
                  <a:srgbClr val="191919"/>
                </a:solidFill>
                <a:latin typeface="Bebas Neue"/>
                <a:ea typeface="Bebas Neue"/>
                <a:cs typeface="Bebas Neue"/>
                <a:sym typeface="Bebas Neue"/>
              </a:defRPr>
            </a:lvl5pPr>
            <a:lvl6pPr marR="0" lvl="5" algn="ctr" rtl="0">
              <a:lnSpc>
                <a:spcPct val="100000"/>
              </a:lnSpc>
              <a:spcBef>
                <a:spcPts val="0"/>
              </a:spcBef>
              <a:spcAft>
                <a:spcPts val="0"/>
              </a:spcAft>
              <a:buClr>
                <a:srgbClr val="191919"/>
              </a:buClr>
              <a:buSzPts val="5200"/>
              <a:buFont typeface="Bebas Neue"/>
              <a:buNone/>
              <a:defRPr sz="5200" b="0" i="0" u="none" strike="noStrike" cap="none">
                <a:solidFill>
                  <a:srgbClr val="191919"/>
                </a:solidFill>
                <a:latin typeface="Bebas Neue"/>
                <a:ea typeface="Bebas Neue"/>
                <a:cs typeface="Bebas Neue"/>
                <a:sym typeface="Bebas Neue"/>
              </a:defRPr>
            </a:lvl6pPr>
            <a:lvl7pPr marR="0" lvl="6" algn="ctr" rtl="0">
              <a:lnSpc>
                <a:spcPct val="100000"/>
              </a:lnSpc>
              <a:spcBef>
                <a:spcPts val="0"/>
              </a:spcBef>
              <a:spcAft>
                <a:spcPts val="0"/>
              </a:spcAft>
              <a:buClr>
                <a:srgbClr val="191919"/>
              </a:buClr>
              <a:buSzPts val="5200"/>
              <a:buFont typeface="Bebas Neue"/>
              <a:buNone/>
              <a:defRPr sz="5200" b="0" i="0" u="none" strike="noStrike" cap="none">
                <a:solidFill>
                  <a:srgbClr val="191919"/>
                </a:solidFill>
                <a:latin typeface="Bebas Neue"/>
                <a:ea typeface="Bebas Neue"/>
                <a:cs typeface="Bebas Neue"/>
                <a:sym typeface="Bebas Neue"/>
              </a:defRPr>
            </a:lvl7pPr>
            <a:lvl8pPr marR="0" lvl="7" algn="ctr" rtl="0">
              <a:lnSpc>
                <a:spcPct val="100000"/>
              </a:lnSpc>
              <a:spcBef>
                <a:spcPts val="0"/>
              </a:spcBef>
              <a:spcAft>
                <a:spcPts val="0"/>
              </a:spcAft>
              <a:buClr>
                <a:srgbClr val="191919"/>
              </a:buClr>
              <a:buSzPts val="5200"/>
              <a:buFont typeface="Bebas Neue"/>
              <a:buNone/>
              <a:defRPr sz="5200" b="0" i="0" u="none" strike="noStrike" cap="none">
                <a:solidFill>
                  <a:srgbClr val="191919"/>
                </a:solidFill>
                <a:latin typeface="Bebas Neue"/>
                <a:ea typeface="Bebas Neue"/>
                <a:cs typeface="Bebas Neue"/>
                <a:sym typeface="Bebas Neue"/>
              </a:defRPr>
            </a:lvl8pPr>
            <a:lvl9pPr marR="0" lvl="8" algn="ctr" rtl="0">
              <a:lnSpc>
                <a:spcPct val="100000"/>
              </a:lnSpc>
              <a:spcBef>
                <a:spcPts val="0"/>
              </a:spcBef>
              <a:spcAft>
                <a:spcPts val="0"/>
              </a:spcAft>
              <a:buClr>
                <a:srgbClr val="191919"/>
              </a:buClr>
              <a:buSzPts val="5200"/>
              <a:buFont typeface="Bebas Neue"/>
              <a:buNone/>
              <a:defRPr sz="5200" b="0" i="0" u="none" strike="noStrike" cap="none">
                <a:solidFill>
                  <a:srgbClr val="191919"/>
                </a:solidFill>
                <a:latin typeface="Bebas Neue"/>
                <a:ea typeface="Bebas Neue"/>
                <a:cs typeface="Bebas Neue"/>
                <a:sym typeface="Bebas Neue"/>
              </a:defRPr>
            </a:lvl9pPr>
          </a:lstStyle>
          <a:p>
            <a:r>
              <a:rPr lang="en-US" sz="8000" dirty="0">
                <a:solidFill>
                  <a:schemeClr val="accent1"/>
                </a:solidFill>
                <a:latin typeface="#9Slide07 Baloo Tamma" panose="03080902040302020200" pitchFamily="66" charset="0"/>
                <a:cs typeface="#9Slide07 Baloo Tamma" panose="03080902040302020200" pitchFamily="66" charset="0"/>
              </a:rPr>
              <a:t>VẬN TỐC</a:t>
            </a:r>
            <a:endParaRPr lang="en-US" sz="23900" dirty="0">
              <a:latin typeface="#9Slide07 Baloo Tamma" panose="03080902040302020200" pitchFamily="66" charset="0"/>
              <a:cs typeface="#9Slide07 Baloo Tamma" panose="03080902040302020200" pitchFamily="66"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repeatCount="indefinite" fill="hold" nodeType="withEffect">
                                  <p:stCondLst>
                                    <p:cond delay="0"/>
                                  </p:stCondLst>
                                  <p:childTnLst>
                                    <p:animRot by="120000">
                                      <p:cBhvr>
                                        <p:cTn id="6" dur="100" fill="hold">
                                          <p:stCondLst>
                                            <p:cond delay="0"/>
                                          </p:stCondLst>
                                        </p:cTn>
                                        <p:tgtEl>
                                          <p:spTgt spid="120"/>
                                        </p:tgtEl>
                                        <p:attrNameLst>
                                          <p:attrName>r</p:attrName>
                                        </p:attrNameLst>
                                      </p:cBhvr>
                                    </p:animRot>
                                    <p:animRot by="-240000">
                                      <p:cBhvr>
                                        <p:cTn id="7" dur="200" fill="hold">
                                          <p:stCondLst>
                                            <p:cond delay="200"/>
                                          </p:stCondLst>
                                        </p:cTn>
                                        <p:tgtEl>
                                          <p:spTgt spid="120"/>
                                        </p:tgtEl>
                                        <p:attrNameLst>
                                          <p:attrName>r</p:attrName>
                                        </p:attrNameLst>
                                      </p:cBhvr>
                                    </p:animRot>
                                    <p:animRot by="240000">
                                      <p:cBhvr>
                                        <p:cTn id="8" dur="200" fill="hold">
                                          <p:stCondLst>
                                            <p:cond delay="400"/>
                                          </p:stCondLst>
                                        </p:cTn>
                                        <p:tgtEl>
                                          <p:spTgt spid="120"/>
                                        </p:tgtEl>
                                        <p:attrNameLst>
                                          <p:attrName>r</p:attrName>
                                        </p:attrNameLst>
                                      </p:cBhvr>
                                    </p:animRot>
                                    <p:animRot by="-240000">
                                      <p:cBhvr>
                                        <p:cTn id="9" dur="200" fill="hold">
                                          <p:stCondLst>
                                            <p:cond delay="600"/>
                                          </p:stCondLst>
                                        </p:cTn>
                                        <p:tgtEl>
                                          <p:spTgt spid="120"/>
                                        </p:tgtEl>
                                        <p:attrNameLst>
                                          <p:attrName>r</p:attrName>
                                        </p:attrNameLst>
                                      </p:cBhvr>
                                    </p:animRot>
                                    <p:animRot by="120000">
                                      <p:cBhvr>
                                        <p:cTn id="10" dur="200" fill="hold">
                                          <p:stCondLst>
                                            <p:cond delay="800"/>
                                          </p:stCondLst>
                                        </p:cTn>
                                        <p:tgtEl>
                                          <p:spTgt spid="120"/>
                                        </p:tgtEl>
                                        <p:attrNameLst>
                                          <p:attrName>r</p:attrName>
                                        </p:attrNameLst>
                                      </p:cBhvr>
                                    </p:animRot>
                                  </p:childTnLst>
                                </p:cTn>
                              </p:par>
                              <p:par>
                                <p:cTn id="11" presetID="32" presetClass="emph" presetSubtype="0" repeatCount="indefinite" fill="hold" nodeType="withEffect">
                                  <p:stCondLst>
                                    <p:cond delay="0"/>
                                  </p:stCondLst>
                                  <p:childTnLst>
                                    <p:animRot by="120000">
                                      <p:cBhvr>
                                        <p:cTn id="12" dur="100" fill="hold">
                                          <p:stCondLst>
                                            <p:cond delay="0"/>
                                          </p:stCondLst>
                                        </p:cTn>
                                        <p:tgtEl>
                                          <p:spTgt spid="2056"/>
                                        </p:tgtEl>
                                        <p:attrNameLst>
                                          <p:attrName>r</p:attrName>
                                        </p:attrNameLst>
                                      </p:cBhvr>
                                    </p:animRot>
                                    <p:animRot by="-240000">
                                      <p:cBhvr>
                                        <p:cTn id="13" dur="200" fill="hold">
                                          <p:stCondLst>
                                            <p:cond delay="200"/>
                                          </p:stCondLst>
                                        </p:cTn>
                                        <p:tgtEl>
                                          <p:spTgt spid="2056"/>
                                        </p:tgtEl>
                                        <p:attrNameLst>
                                          <p:attrName>r</p:attrName>
                                        </p:attrNameLst>
                                      </p:cBhvr>
                                    </p:animRot>
                                    <p:animRot by="240000">
                                      <p:cBhvr>
                                        <p:cTn id="14" dur="200" fill="hold">
                                          <p:stCondLst>
                                            <p:cond delay="400"/>
                                          </p:stCondLst>
                                        </p:cTn>
                                        <p:tgtEl>
                                          <p:spTgt spid="2056"/>
                                        </p:tgtEl>
                                        <p:attrNameLst>
                                          <p:attrName>r</p:attrName>
                                        </p:attrNameLst>
                                      </p:cBhvr>
                                    </p:animRot>
                                    <p:animRot by="-240000">
                                      <p:cBhvr>
                                        <p:cTn id="15" dur="200" fill="hold">
                                          <p:stCondLst>
                                            <p:cond delay="600"/>
                                          </p:stCondLst>
                                        </p:cTn>
                                        <p:tgtEl>
                                          <p:spTgt spid="2056"/>
                                        </p:tgtEl>
                                        <p:attrNameLst>
                                          <p:attrName>r</p:attrName>
                                        </p:attrNameLst>
                                      </p:cBhvr>
                                    </p:animRot>
                                    <p:animRot by="120000">
                                      <p:cBhvr>
                                        <p:cTn id="16" dur="200" fill="hold">
                                          <p:stCondLst>
                                            <p:cond delay="800"/>
                                          </p:stCondLst>
                                        </p:cTn>
                                        <p:tgtEl>
                                          <p:spTgt spid="2056"/>
                                        </p:tgtEl>
                                        <p:attrNameLst>
                                          <p:attrName>r</p:attrName>
                                        </p:attrNameLst>
                                      </p:cBhvr>
                                    </p:animRot>
                                  </p:childTnLst>
                                </p:cTn>
                              </p:par>
                              <p:par>
                                <p:cTn id="17" presetID="32" presetClass="emph" presetSubtype="0" repeatCount="indefinite" fill="hold" nodeType="withEffect">
                                  <p:stCondLst>
                                    <p:cond delay="0"/>
                                  </p:stCondLst>
                                  <p:childTnLst>
                                    <p:animRot by="120000">
                                      <p:cBhvr>
                                        <p:cTn id="18" dur="100" fill="hold">
                                          <p:stCondLst>
                                            <p:cond delay="0"/>
                                          </p:stCondLst>
                                        </p:cTn>
                                        <p:tgtEl>
                                          <p:spTgt spid="119"/>
                                        </p:tgtEl>
                                        <p:attrNameLst>
                                          <p:attrName>r</p:attrName>
                                        </p:attrNameLst>
                                      </p:cBhvr>
                                    </p:animRot>
                                    <p:animRot by="-240000">
                                      <p:cBhvr>
                                        <p:cTn id="19" dur="200" fill="hold">
                                          <p:stCondLst>
                                            <p:cond delay="200"/>
                                          </p:stCondLst>
                                        </p:cTn>
                                        <p:tgtEl>
                                          <p:spTgt spid="119"/>
                                        </p:tgtEl>
                                        <p:attrNameLst>
                                          <p:attrName>r</p:attrName>
                                        </p:attrNameLst>
                                      </p:cBhvr>
                                    </p:animRot>
                                    <p:animRot by="240000">
                                      <p:cBhvr>
                                        <p:cTn id="20" dur="200" fill="hold">
                                          <p:stCondLst>
                                            <p:cond delay="400"/>
                                          </p:stCondLst>
                                        </p:cTn>
                                        <p:tgtEl>
                                          <p:spTgt spid="119"/>
                                        </p:tgtEl>
                                        <p:attrNameLst>
                                          <p:attrName>r</p:attrName>
                                        </p:attrNameLst>
                                      </p:cBhvr>
                                    </p:animRot>
                                    <p:animRot by="-240000">
                                      <p:cBhvr>
                                        <p:cTn id="21" dur="200" fill="hold">
                                          <p:stCondLst>
                                            <p:cond delay="600"/>
                                          </p:stCondLst>
                                        </p:cTn>
                                        <p:tgtEl>
                                          <p:spTgt spid="119"/>
                                        </p:tgtEl>
                                        <p:attrNameLst>
                                          <p:attrName>r</p:attrName>
                                        </p:attrNameLst>
                                      </p:cBhvr>
                                    </p:animRot>
                                    <p:animRot by="120000">
                                      <p:cBhvr>
                                        <p:cTn id="22" dur="200" fill="hold">
                                          <p:stCondLst>
                                            <p:cond delay="800"/>
                                          </p:stCondLst>
                                        </p:cTn>
                                        <p:tgtEl>
                                          <p:spTgt spid="119"/>
                                        </p:tgtEl>
                                        <p:attrNameLst>
                                          <p:attrName>r</p:attrName>
                                        </p:attrNameLst>
                                      </p:cBhvr>
                                    </p:animRot>
                                  </p:childTnLst>
                                </p:cTn>
                              </p:par>
                              <p:par>
                                <p:cTn id="23" presetID="32" presetClass="emph" presetSubtype="0" repeatCount="indefinite" fill="hold" nodeType="withEffect">
                                  <p:stCondLst>
                                    <p:cond delay="0"/>
                                  </p:stCondLst>
                                  <p:childTnLst>
                                    <p:animRot by="120000">
                                      <p:cBhvr>
                                        <p:cTn id="24" dur="100" fill="hold">
                                          <p:stCondLst>
                                            <p:cond delay="0"/>
                                          </p:stCondLst>
                                        </p:cTn>
                                        <p:tgtEl>
                                          <p:spTgt spid="118"/>
                                        </p:tgtEl>
                                        <p:attrNameLst>
                                          <p:attrName>r</p:attrName>
                                        </p:attrNameLst>
                                      </p:cBhvr>
                                    </p:animRot>
                                    <p:animRot by="-240000">
                                      <p:cBhvr>
                                        <p:cTn id="25" dur="200" fill="hold">
                                          <p:stCondLst>
                                            <p:cond delay="200"/>
                                          </p:stCondLst>
                                        </p:cTn>
                                        <p:tgtEl>
                                          <p:spTgt spid="118"/>
                                        </p:tgtEl>
                                        <p:attrNameLst>
                                          <p:attrName>r</p:attrName>
                                        </p:attrNameLst>
                                      </p:cBhvr>
                                    </p:animRot>
                                    <p:animRot by="240000">
                                      <p:cBhvr>
                                        <p:cTn id="26" dur="200" fill="hold">
                                          <p:stCondLst>
                                            <p:cond delay="400"/>
                                          </p:stCondLst>
                                        </p:cTn>
                                        <p:tgtEl>
                                          <p:spTgt spid="118"/>
                                        </p:tgtEl>
                                        <p:attrNameLst>
                                          <p:attrName>r</p:attrName>
                                        </p:attrNameLst>
                                      </p:cBhvr>
                                    </p:animRot>
                                    <p:animRot by="-240000">
                                      <p:cBhvr>
                                        <p:cTn id="27" dur="200" fill="hold">
                                          <p:stCondLst>
                                            <p:cond delay="600"/>
                                          </p:stCondLst>
                                        </p:cTn>
                                        <p:tgtEl>
                                          <p:spTgt spid="118"/>
                                        </p:tgtEl>
                                        <p:attrNameLst>
                                          <p:attrName>r</p:attrName>
                                        </p:attrNameLst>
                                      </p:cBhvr>
                                    </p:animRot>
                                    <p:animRot by="120000">
                                      <p:cBhvr>
                                        <p:cTn id="28" dur="200" fill="hold">
                                          <p:stCondLst>
                                            <p:cond delay="800"/>
                                          </p:stCondLst>
                                        </p:cTn>
                                        <p:tgtEl>
                                          <p:spTgt spid="118"/>
                                        </p:tgtEl>
                                        <p:attrNameLst>
                                          <p:attrName>r</p:attrName>
                                        </p:attrNameLst>
                                      </p:cBhvr>
                                    </p:animRot>
                                  </p:childTnLst>
                                </p:cTn>
                              </p:par>
                              <p:par>
                                <p:cTn id="29" presetID="32" presetClass="emph" presetSubtype="0" repeatCount="indefinite" fill="hold" nodeType="withEffect">
                                  <p:stCondLst>
                                    <p:cond delay="0"/>
                                  </p:stCondLst>
                                  <p:childTnLst>
                                    <p:animRot by="120000">
                                      <p:cBhvr>
                                        <p:cTn id="30" dur="100" fill="hold">
                                          <p:stCondLst>
                                            <p:cond delay="0"/>
                                          </p:stCondLst>
                                        </p:cTn>
                                        <p:tgtEl>
                                          <p:spTgt spid="2058"/>
                                        </p:tgtEl>
                                        <p:attrNameLst>
                                          <p:attrName>r</p:attrName>
                                        </p:attrNameLst>
                                      </p:cBhvr>
                                    </p:animRot>
                                    <p:animRot by="-240000">
                                      <p:cBhvr>
                                        <p:cTn id="31" dur="200" fill="hold">
                                          <p:stCondLst>
                                            <p:cond delay="200"/>
                                          </p:stCondLst>
                                        </p:cTn>
                                        <p:tgtEl>
                                          <p:spTgt spid="2058"/>
                                        </p:tgtEl>
                                        <p:attrNameLst>
                                          <p:attrName>r</p:attrName>
                                        </p:attrNameLst>
                                      </p:cBhvr>
                                    </p:animRot>
                                    <p:animRot by="240000">
                                      <p:cBhvr>
                                        <p:cTn id="32" dur="200" fill="hold">
                                          <p:stCondLst>
                                            <p:cond delay="400"/>
                                          </p:stCondLst>
                                        </p:cTn>
                                        <p:tgtEl>
                                          <p:spTgt spid="2058"/>
                                        </p:tgtEl>
                                        <p:attrNameLst>
                                          <p:attrName>r</p:attrName>
                                        </p:attrNameLst>
                                      </p:cBhvr>
                                    </p:animRot>
                                    <p:animRot by="-240000">
                                      <p:cBhvr>
                                        <p:cTn id="33" dur="200" fill="hold">
                                          <p:stCondLst>
                                            <p:cond delay="600"/>
                                          </p:stCondLst>
                                        </p:cTn>
                                        <p:tgtEl>
                                          <p:spTgt spid="2058"/>
                                        </p:tgtEl>
                                        <p:attrNameLst>
                                          <p:attrName>r</p:attrName>
                                        </p:attrNameLst>
                                      </p:cBhvr>
                                    </p:animRot>
                                    <p:animRot by="120000">
                                      <p:cBhvr>
                                        <p:cTn id="34" dur="200" fill="hold">
                                          <p:stCondLst>
                                            <p:cond delay="800"/>
                                          </p:stCondLst>
                                        </p:cTn>
                                        <p:tgtEl>
                                          <p:spTgt spid="2058"/>
                                        </p:tgtEl>
                                        <p:attrNameLst>
                                          <p:attrName>r</p:attrName>
                                        </p:attrNameLst>
                                      </p:cBhvr>
                                    </p:animRot>
                                  </p:childTnLst>
                                </p:cTn>
                              </p:par>
                            </p:childTnLst>
                          </p:cTn>
                        </p:par>
                        <p:par>
                          <p:cTn id="35" fill="hold">
                            <p:stCondLst>
                              <p:cond delay="1000"/>
                            </p:stCondLst>
                            <p:childTnLst>
                              <p:par>
                                <p:cTn id="36" presetID="2" presetClass="entr" presetSubtype="6" fill="hold" nodeType="afterEffect">
                                  <p:stCondLst>
                                    <p:cond delay="0"/>
                                  </p:stCondLst>
                                  <p:childTnLst>
                                    <p:set>
                                      <p:cBhvr>
                                        <p:cTn id="37" dur="1" fill="hold">
                                          <p:stCondLst>
                                            <p:cond delay="0"/>
                                          </p:stCondLst>
                                        </p:cTn>
                                        <p:tgtEl>
                                          <p:spTgt spid="2050"/>
                                        </p:tgtEl>
                                        <p:attrNameLst>
                                          <p:attrName>style.visibility</p:attrName>
                                        </p:attrNameLst>
                                      </p:cBhvr>
                                      <p:to>
                                        <p:strVal val="visible"/>
                                      </p:to>
                                    </p:set>
                                    <p:anim calcmode="lin" valueType="num">
                                      <p:cBhvr additive="base">
                                        <p:cTn id="38" dur="500" fill="hold"/>
                                        <p:tgtEl>
                                          <p:spTgt spid="2050"/>
                                        </p:tgtEl>
                                        <p:attrNameLst>
                                          <p:attrName>ppt_x</p:attrName>
                                        </p:attrNameLst>
                                      </p:cBhvr>
                                      <p:tavLst>
                                        <p:tav tm="0">
                                          <p:val>
                                            <p:strVal val="1+#ppt_w/2"/>
                                          </p:val>
                                        </p:tav>
                                        <p:tav tm="100000">
                                          <p:val>
                                            <p:strVal val="#ppt_x"/>
                                          </p:val>
                                        </p:tav>
                                      </p:tavLst>
                                    </p:anim>
                                    <p:anim calcmode="lin" valueType="num">
                                      <p:cBhvr additive="base">
                                        <p:cTn id="39" dur="500" fill="hold"/>
                                        <p:tgtEl>
                                          <p:spTgt spid="2050"/>
                                        </p:tgtEl>
                                        <p:attrNameLst>
                                          <p:attrName>ppt_y</p:attrName>
                                        </p:attrNameLst>
                                      </p:cBhvr>
                                      <p:tavLst>
                                        <p:tav tm="0">
                                          <p:val>
                                            <p:strVal val="1+#ppt_h/2"/>
                                          </p:val>
                                        </p:tav>
                                        <p:tav tm="100000">
                                          <p:val>
                                            <p:strVal val="#ppt_y"/>
                                          </p:val>
                                        </p:tav>
                                      </p:tavLst>
                                    </p:anim>
                                  </p:childTnLst>
                                </p:cTn>
                              </p:par>
                              <p:par>
                                <p:cTn id="40" presetID="2" presetClass="entr" presetSubtype="8" fill="hold" nodeType="withEffect">
                                  <p:stCondLst>
                                    <p:cond delay="0"/>
                                  </p:stCondLst>
                                  <p:childTnLst>
                                    <p:set>
                                      <p:cBhvr>
                                        <p:cTn id="41" dur="1" fill="hold">
                                          <p:stCondLst>
                                            <p:cond delay="0"/>
                                          </p:stCondLst>
                                        </p:cTn>
                                        <p:tgtEl>
                                          <p:spTgt spid="2052"/>
                                        </p:tgtEl>
                                        <p:attrNameLst>
                                          <p:attrName>style.visibility</p:attrName>
                                        </p:attrNameLst>
                                      </p:cBhvr>
                                      <p:to>
                                        <p:strVal val="visible"/>
                                      </p:to>
                                    </p:set>
                                    <p:anim calcmode="lin" valueType="num">
                                      <p:cBhvr additive="base">
                                        <p:cTn id="42" dur="500" fill="hold"/>
                                        <p:tgtEl>
                                          <p:spTgt spid="2052"/>
                                        </p:tgtEl>
                                        <p:attrNameLst>
                                          <p:attrName>ppt_x</p:attrName>
                                        </p:attrNameLst>
                                      </p:cBhvr>
                                      <p:tavLst>
                                        <p:tav tm="0">
                                          <p:val>
                                            <p:strVal val="0-#ppt_w/2"/>
                                          </p:val>
                                        </p:tav>
                                        <p:tav tm="100000">
                                          <p:val>
                                            <p:strVal val="#ppt_x"/>
                                          </p:val>
                                        </p:tav>
                                      </p:tavLst>
                                    </p:anim>
                                    <p:anim calcmode="lin" valueType="num">
                                      <p:cBhvr additive="base">
                                        <p:cTn id="43" dur="500" fill="hold"/>
                                        <p:tgtEl>
                                          <p:spTgt spid="2052"/>
                                        </p:tgtEl>
                                        <p:attrNameLst>
                                          <p:attrName>ppt_y</p:attrName>
                                        </p:attrNameLst>
                                      </p:cBhvr>
                                      <p:tavLst>
                                        <p:tav tm="0">
                                          <p:val>
                                            <p:strVal val="#ppt_y"/>
                                          </p:val>
                                        </p:tav>
                                        <p:tav tm="100000">
                                          <p:val>
                                            <p:strVal val="#ppt_y"/>
                                          </p:val>
                                        </p:tav>
                                      </p:tavLst>
                                    </p:anim>
                                  </p:childTnLst>
                                </p:cTn>
                              </p:par>
                              <p:par>
                                <p:cTn id="44" presetID="2" presetClass="entr" presetSubtype="2" fill="hold" nodeType="withEffect">
                                  <p:stCondLst>
                                    <p:cond delay="0"/>
                                  </p:stCondLst>
                                  <p:childTnLst>
                                    <p:set>
                                      <p:cBhvr>
                                        <p:cTn id="45" dur="1" fill="hold">
                                          <p:stCondLst>
                                            <p:cond delay="0"/>
                                          </p:stCondLst>
                                        </p:cTn>
                                        <p:tgtEl>
                                          <p:spTgt spid="2064"/>
                                        </p:tgtEl>
                                        <p:attrNameLst>
                                          <p:attrName>style.visibility</p:attrName>
                                        </p:attrNameLst>
                                      </p:cBhvr>
                                      <p:to>
                                        <p:strVal val="visible"/>
                                      </p:to>
                                    </p:set>
                                    <p:anim calcmode="lin" valueType="num">
                                      <p:cBhvr additive="base">
                                        <p:cTn id="46" dur="500" fill="hold"/>
                                        <p:tgtEl>
                                          <p:spTgt spid="2064"/>
                                        </p:tgtEl>
                                        <p:attrNameLst>
                                          <p:attrName>ppt_x</p:attrName>
                                        </p:attrNameLst>
                                      </p:cBhvr>
                                      <p:tavLst>
                                        <p:tav tm="0">
                                          <p:val>
                                            <p:strVal val="1+#ppt_w/2"/>
                                          </p:val>
                                        </p:tav>
                                        <p:tav tm="100000">
                                          <p:val>
                                            <p:strVal val="#ppt_x"/>
                                          </p:val>
                                        </p:tav>
                                      </p:tavLst>
                                    </p:anim>
                                    <p:anim calcmode="lin" valueType="num">
                                      <p:cBhvr additive="base">
                                        <p:cTn id="47" dur="500" fill="hold"/>
                                        <p:tgtEl>
                                          <p:spTgt spid="2064"/>
                                        </p:tgtEl>
                                        <p:attrNameLst>
                                          <p:attrName>ppt_y</p:attrName>
                                        </p:attrNameLst>
                                      </p:cBhvr>
                                      <p:tavLst>
                                        <p:tav tm="0">
                                          <p:val>
                                            <p:strVal val="#ppt_y"/>
                                          </p:val>
                                        </p:tav>
                                        <p:tav tm="100000">
                                          <p:val>
                                            <p:strVal val="#ppt_y"/>
                                          </p:val>
                                        </p:tav>
                                      </p:tavLst>
                                    </p:anim>
                                  </p:childTnLst>
                                </p:cTn>
                              </p:par>
                            </p:childTnLst>
                          </p:cTn>
                        </p:par>
                      </p:childTnLst>
                    </p:cTn>
                  </p:par>
                  <p:par>
                    <p:cTn id="48" fill="hold">
                      <p:stCondLst>
                        <p:cond delay="indefinite"/>
                      </p:stCondLst>
                      <p:childTnLst>
                        <p:par>
                          <p:cTn id="49" fill="hold">
                            <p:stCondLst>
                              <p:cond delay="0"/>
                            </p:stCondLst>
                            <p:childTnLst>
                              <p:par>
                                <p:cTn id="50" presetID="15" presetClass="entr" presetSubtype="0" fill="hold" grpId="0" nodeType="clickEffect">
                                  <p:stCondLst>
                                    <p:cond delay="0"/>
                                  </p:stCondLst>
                                  <p:childTnLst>
                                    <p:set>
                                      <p:cBhvr>
                                        <p:cTn id="51" dur="1" fill="hold">
                                          <p:stCondLst>
                                            <p:cond delay="0"/>
                                          </p:stCondLst>
                                        </p:cTn>
                                        <p:tgtEl>
                                          <p:spTgt spid="1802"/>
                                        </p:tgtEl>
                                        <p:attrNameLst>
                                          <p:attrName>style.visibility</p:attrName>
                                        </p:attrNameLst>
                                      </p:cBhvr>
                                      <p:to>
                                        <p:strVal val="visible"/>
                                      </p:to>
                                    </p:set>
                                    <p:anim calcmode="lin" valueType="num">
                                      <p:cBhvr>
                                        <p:cTn id="52" dur="1000" fill="hold"/>
                                        <p:tgtEl>
                                          <p:spTgt spid="1802"/>
                                        </p:tgtEl>
                                        <p:attrNameLst>
                                          <p:attrName>ppt_w</p:attrName>
                                        </p:attrNameLst>
                                      </p:cBhvr>
                                      <p:tavLst>
                                        <p:tav tm="0">
                                          <p:val>
                                            <p:fltVal val="0"/>
                                          </p:val>
                                        </p:tav>
                                        <p:tav tm="100000">
                                          <p:val>
                                            <p:strVal val="#ppt_w"/>
                                          </p:val>
                                        </p:tav>
                                      </p:tavLst>
                                    </p:anim>
                                    <p:anim calcmode="lin" valueType="num">
                                      <p:cBhvr>
                                        <p:cTn id="53" dur="1000" fill="hold"/>
                                        <p:tgtEl>
                                          <p:spTgt spid="1802"/>
                                        </p:tgtEl>
                                        <p:attrNameLst>
                                          <p:attrName>ppt_h</p:attrName>
                                        </p:attrNameLst>
                                      </p:cBhvr>
                                      <p:tavLst>
                                        <p:tav tm="0">
                                          <p:val>
                                            <p:fltVal val="0"/>
                                          </p:val>
                                        </p:tav>
                                        <p:tav tm="100000">
                                          <p:val>
                                            <p:strVal val="#ppt_h"/>
                                          </p:val>
                                        </p:tav>
                                      </p:tavLst>
                                    </p:anim>
                                    <p:anim calcmode="lin" valueType="num">
                                      <p:cBhvr>
                                        <p:cTn id="54" dur="1000" fill="hold"/>
                                        <p:tgtEl>
                                          <p:spTgt spid="1802"/>
                                        </p:tgtEl>
                                        <p:attrNameLst>
                                          <p:attrName>ppt_x</p:attrName>
                                        </p:attrNameLst>
                                      </p:cBhvr>
                                      <p:tavLst>
                                        <p:tav tm="0" fmla="#ppt_x+(cos(-2*pi*(1-$))*-#ppt_x-sin(-2*pi*(1-$))*(1-#ppt_y))*(1-$)">
                                          <p:val>
                                            <p:fltVal val="0"/>
                                          </p:val>
                                        </p:tav>
                                        <p:tav tm="100000">
                                          <p:val>
                                            <p:fltVal val="1"/>
                                          </p:val>
                                        </p:tav>
                                      </p:tavLst>
                                    </p:anim>
                                    <p:anim calcmode="lin" valueType="num">
                                      <p:cBhvr>
                                        <p:cTn id="55" dur="1000" fill="hold"/>
                                        <p:tgtEl>
                                          <p:spTgt spid="1802"/>
                                        </p:tgtEl>
                                        <p:attrNameLst>
                                          <p:attrName>ppt_y</p:attrName>
                                        </p:attrNameLst>
                                      </p:cBhvr>
                                      <p:tavLst>
                                        <p:tav tm="0" fmla="#ppt_y+(sin(-2*pi*(1-$))*-#ppt_x+cos(-2*pi*(1-$))*(1-#ppt_y))*(1-$)">
                                          <p:val>
                                            <p:fltVal val="0"/>
                                          </p:val>
                                        </p:tav>
                                        <p:tav tm="100000">
                                          <p:val>
                                            <p:fltVal val="1"/>
                                          </p:val>
                                        </p:tav>
                                      </p:tavLst>
                                    </p:anim>
                                  </p:childTnLst>
                                </p:cTn>
                              </p:par>
                              <p:par>
                                <p:cTn id="56" presetID="15" presetClass="entr" presetSubtype="0" fill="hold" grpId="0" nodeType="withEffect">
                                  <p:stCondLst>
                                    <p:cond delay="0"/>
                                  </p:stCondLst>
                                  <p:childTnLst>
                                    <p:set>
                                      <p:cBhvr>
                                        <p:cTn id="57" dur="1" fill="hold">
                                          <p:stCondLst>
                                            <p:cond delay="0"/>
                                          </p:stCondLst>
                                        </p:cTn>
                                        <p:tgtEl>
                                          <p:spTgt spid="128"/>
                                        </p:tgtEl>
                                        <p:attrNameLst>
                                          <p:attrName>style.visibility</p:attrName>
                                        </p:attrNameLst>
                                      </p:cBhvr>
                                      <p:to>
                                        <p:strVal val="visible"/>
                                      </p:to>
                                    </p:set>
                                    <p:anim calcmode="lin" valueType="num">
                                      <p:cBhvr>
                                        <p:cTn id="58" dur="1000" fill="hold"/>
                                        <p:tgtEl>
                                          <p:spTgt spid="128"/>
                                        </p:tgtEl>
                                        <p:attrNameLst>
                                          <p:attrName>ppt_w</p:attrName>
                                        </p:attrNameLst>
                                      </p:cBhvr>
                                      <p:tavLst>
                                        <p:tav tm="0">
                                          <p:val>
                                            <p:fltVal val="0"/>
                                          </p:val>
                                        </p:tav>
                                        <p:tav tm="100000">
                                          <p:val>
                                            <p:strVal val="#ppt_w"/>
                                          </p:val>
                                        </p:tav>
                                      </p:tavLst>
                                    </p:anim>
                                    <p:anim calcmode="lin" valueType="num">
                                      <p:cBhvr>
                                        <p:cTn id="59" dur="1000" fill="hold"/>
                                        <p:tgtEl>
                                          <p:spTgt spid="128"/>
                                        </p:tgtEl>
                                        <p:attrNameLst>
                                          <p:attrName>ppt_h</p:attrName>
                                        </p:attrNameLst>
                                      </p:cBhvr>
                                      <p:tavLst>
                                        <p:tav tm="0">
                                          <p:val>
                                            <p:fltVal val="0"/>
                                          </p:val>
                                        </p:tav>
                                        <p:tav tm="100000">
                                          <p:val>
                                            <p:strVal val="#ppt_h"/>
                                          </p:val>
                                        </p:tav>
                                      </p:tavLst>
                                    </p:anim>
                                    <p:anim calcmode="lin" valueType="num">
                                      <p:cBhvr>
                                        <p:cTn id="60" dur="1000" fill="hold"/>
                                        <p:tgtEl>
                                          <p:spTgt spid="128"/>
                                        </p:tgtEl>
                                        <p:attrNameLst>
                                          <p:attrName>ppt_x</p:attrName>
                                        </p:attrNameLst>
                                      </p:cBhvr>
                                      <p:tavLst>
                                        <p:tav tm="0" fmla="#ppt_x+(cos(-2*pi*(1-$))*-#ppt_x-sin(-2*pi*(1-$))*(1-#ppt_y))*(1-$)">
                                          <p:val>
                                            <p:fltVal val="0"/>
                                          </p:val>
                                        </p:tav>
                                        <p:tav tm="100000">
                                          <p:val>
                                            <p:fltVal val="1"/>
                                          </p:val>
                                        </p:tav>
                                      </p:tavLst>
                                    </p:anim>
                                    <p:anim calcmode="lin" valueType="num">
                                      <p:cBhvr>
                                        <p:cTn id="61" dur="1000" fill="hold"/>
                                        <p:tgtEl>
                                          <p:spTgt spid="128"/>
                                        </p:tgtEl>
                                        <p:attrNameLst>
                                          <p:attrName>ppt_y</p:attrName>
                                        </p:attrNameLst>
                                      </p:cBhvr>
                                      <p:tavLst>
                                        <p:tav tm="0" fmla="#ppt_y+(sin(-2*pi*(1-$))*-#ppt_x+cos(-2*pi*(1-$))*(1-#ppt_y))*(1-$)">
                                          <p:val>
                                            <p:fltVal val="0"/>
                                          </p:val>
                                        </p:tav>
                                        <p:tav tm="100000">
                                          <p:val>
                                            <p:fltVal val="1"/>
                                          </p:val>
                                        </p:tav>
                                      </p:tavLst>
                                    </p:anim>
                                  </p:childTnLst>
                                </p:cTn>
                              </p:par>
                            </p:childTnLst>
                          </p:cTn>
                        </p:par>
                        <p:par>
                          <p:cTn id="62" fill="hold">
                            <p:stCondLst>
                              <p:cond delay="1000"/>
                            </p:stCondLst>
                            <p:childTnLst>
                              <p:par>
                                <p:cTn id="63" presetID="16" presetClass="entr" presetSubtype="21" fill="hold" grpId="0" nodeType="afterEffect">
                                  <p:stCondLst>
                                    <p:cond delay="0"/>
                                  </p:stCondLst>
                                  <p:childTnLst>
                                    <p:set>
                                      <p:cBhvr>
                                        <p:cTn id="64" dur="1" fill="hold">
                                          <p:stCondLst>
                                            <p:cond delay="0"/>
                                          </p:stCondLst>
                                        </p:cTn>
                                        <p:tgtEl>
                                          <p:spTgt spid="1801"/>
                                        </p:tgtEl>
                                        <p:attrNameLst>
                                          <p:attrName>style.visibility</p:attrName>
                                        </p:attrNameLst>
                                      </p:cBhvr>
                                      <p:to>
                                        <p:strVal val="visible"/>
                                      </p:to>
                                    </p:set>
                                    <p:animEffect transition="in" filter="barn(inVertical)">
                                      <p:cBhvr>
                                        <p:cTn id="65" dur="500"/>
                                        <p:tgtEl>
                                          <p:spTgt spid="1801"/>
                                        </p:tgtEl>
                                      </p:cBhvr>
                                    </p:animEffect>
                                  </p:childTnLst>
                                </p:cTn>
                              </p:par>
                              <p:par>
                                <p:cTn id="66" presetID="16" presetClass="entr" presetSubtype="21" fill="hold" grpId="0" nodeType="withEffect">
                                  <p:stCondLst>
                                    <p:cond delay="0"/>
                                  </p:stCondLst>
                                  <p:childTnLst>
                                    <p:set>
                                      <p:cBhvr>
                                        <p:cTn id="67" dur="1" fill="hold">
                                          <p:stCondLst>
                                            <p:cond delay="0"/>
                                          </p:stCondLst>
                                        </p:cTn>
                                        <p:tgtEl>
                                          <p:spTgt spid="1804"/>
                                        </p:tgtEl>
                                        <p:attrNameLst>
                                          <p:attrName>style.visibility</p:attrName>
                                        </p:attrNameLst>
                                      </p:cBhvr>
                                      <p:to>
                                        <p:strVal val="visible"/>
                                      </p:to>
                                    </p:set>
                                    <p:animEffect transition="in" filter="barn(inVertical)">
                                      <p:cBhvr>
                                        <p:cTn id="68" dur="500"/>
                                        <p:tgtEl>
                                          <p:spTgt spid="180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01" grpId="0" animBg="1"/>
      <p:bldP spid="1802" grpId="0"/>
      <p:bldP spid="1804" grpId="0"/>
      <p:bldP spid="128"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916"/>
        <p:cNvGrpSpPr/>
        <p:nvPr/>
      </p:nvGrpSpPr>
      <p:grpSpPr>
        <a:xfrm>
          <a:off x="0" y="0"/>
          <a:ext cx="0" cy="0"/>
          <a:chOff x="0" y="0"/>
          <a:chExt cx="0" cy="0"/>
        </a:xfrm>
      </p:grpSpPr>
      <p:sp>
        <p:nvSpPr>
          <p:cNvPr id="1917" name="Google Shape;1917;p38"/>
          <p:cNvSpPr/>
          <p:nvPr/>
        </p:nvSpPr>
        <p:spPr>
          <a:xfrm>
            <a:off x="3111250" y="495875"/>
            <a:ext cx="2958829" cy="544456"/>
          </a:xfrm>
          <a:custGeom>
            <a:avLst/>
            <a:gdLst/>
            <a:ahLst/>
            <a:cxnLst/>
            <a:rect l="l" t="t" r="r" b="b"/>
            <a:pathLst>
              <a:path w="80686" h="51779" extrusionOk="0">
                <a:moveTo>
                  <a:pt x="48272" y="0"/>
                </a:moveTo>
                <a:lnTo>
                  <a:pt x="45573" y="37"/>
                </a:lnTo>
                <a:lnTo>
                  <a:pt x="42873" y="94"/>
                </a:lnTo>
                <a:lnTo>
                  <a:pt x="40174" y="169"/>
                </a:lnTo>
                <a:lnTo>
                  <a:pt x="36537" y="281"/>
                </a:lnTo>
                <a:lnTo>
                  <a:pt x="32919" y="356"/>
                </a:lnTo>
                <a:lnTo>
                  <a:pt x="25664" y="506"/>
                </a:lnTo>
                <a:lnTo>
                  <a:pt x="11173" y="712"/>
                </a:lnTo>
                <a:lnTo>
                  <a:pt x="10611" y="731"/>
                </a:lnTo>
                <a:lnTo>
                  <a:pt x="10048" y="769"/>
                </a:lnTo>
                <a:lnTo>
                  <a:pt x="9467" y="825"/>
                </a:lnTo>
                <a:lnTo>
                  <a:pt x="8905" y="900"/>
                </a:lnTo>
                <a:lnTo>
                  <a:pt x="8361" y="994"/>
                </a:lnTo>
                <a:lnTo>
                  <a:pt x="7799" y="1106"/>
                </a:lnTo>
                <a:lnTo>
                  <a:pt x="7255" y="1256"/>
                </a:lnTo>
                <a:lnTo>
                  <a:pt x="6711" y="1406"/>
                </a:lnTo>
                <a:lnTo>
                  <a:pt x="6186" y="1593"/>
                </a:lnTo>
                <a:lnTo>
                  <a:pt x="5680" y="1818"/>
                </a:lnTo>
                <a:lnTo>
                  <a:pt x="5193" y="2062"/>
                </a:lnTo>
                <a:lnTo>
                  <a:pt x="4705" y="2343"/>
                </a:lnTo>
                <a:lnTo>
                  <a:pt x="4255" y="2643"/>
                </a:lnTo>
                <a:lnTo>
                  <a:pt x="3824" y="2981"/>
                </a:lnTo>
                <a:lnTo>
                  <a:pt x="3431" y="3356"/>
                </a:lnTo>
                <a:lnTo>
                  <a:pt x="3224" y="3562"/>
                </a:lnTo>
                <a:lnTo>
                  <a:pt x="3037" y="3768"/>
                </a:lnTo>
                <a:lnTo>
                  <a:pt x="2831" y="4031"/>
                </a:lnTo>
                <a:lnTo>
                  <a:pt x="2625" y="4312"/>
                </a:lnTo>
                <a:lnTo>
                  <a:pt x="2437" y="4593"/>
                </a:lnTo>
                <a:lnTo>
                  <a:pt x="2250" y="4893"/>
                </a:lnTo>
                <a:lnTo>
                  <a:pt x="2100" y="5193"/>
                </a:lnTo>
                <a:lnTo>
                  <a:pt x="1950" y="5493"/>
                </a:lnTo>
                <a:lnTo>
                  <a:pt x="1800" y="5811"/>
                </a:lnTo>
                <a:lnTo>
                  <a:pt x="1668" y="6130"/>
                </a:lnTo>
                <a:lnTo>
                  <a:pt x="1425" y="6786"/>
                </a:lnTo>
                <a:lnTo>
                  <a:pt x="1237" y="7461"/>
                </a:lnTo>
                <a:lnTo>
                  <a:pt x="1069" y="8136"/>
                </a:lnTo>
                <a:lnTo>
                  <a:pt x="919" y="8811"/>
                </a:lnTo>
                <a:lnTo>
                  <a:pt x="844" y="9167"/>
                </a:lnTo>
                <a:lnTo>
                  <a:pt x="619" y="10423"/>
                </a:lnTo>
                <a:lnTo>
                  <a:pt x="450" y="11698"/>
                </a:lnTo>
                <a:lnTo>
                  <a:pt x="300" y="12973"/>
                </a:lnTo>
                <a:lnTo>
                  <a:pt x="187" y="14247"/>
                </a:lnTo>
                <a:lnTo>
                  <a:pt x="112" y="15522"/>
                </a:lnTo>
                <a:lnTo>
                  <a:pt x="56" y="16816"/>
                </a:lnTo>
                <a:lnTo>
                  <a:pt x="19" y="18091"/>
                </a:lnTo>
                <a:lnTo>
                  <a:pt x="0" y="19384"/>
                </a:lnTo>
                <a:lnTo>
                  <a:pt x="0" y="20678"/>
                </a:lnTo>
                <a:lnTo>
                  <a:pt x="19" y="21971"/>
                </a:lnTo>
                <a:lnTo>
                  <a:pt x="56" y="24558"/>
                </a:lnTo>
                <a:lnTo>
                  <a:pt x="75" y="27126"/>
                </a:lnTo>
                <a:lnTo>
                  <a:pt x="94" y="28420"/>
                </a:lnTo>
                <a:lnTo>
                  <a:pt x="75" y="29713"/>
                </a:lnTo>
                <a:lnTo>
                  <a:pt x="37" y="31907"/>
                </a:lnTo>
                <a:lnTo>
                  <a:pt x="19" y="33032"/>
                </a:lnTo>
                <a:lnTo>
                  <a:pt x="19" y="34156"/>
                </a:lnTo>
                <a:lnTo>
                  <a:pt x="19" y="35300"/>
                </a:lnTo>
                <a:lnTo>
                  <a:pt x="56" y="36443"/>
                </a:lnTo>
                <a:lnTo>
                  <a:pt x="112" y="37568"/>
                </a:lnTo>
                <a:lnTo>
                  <a:pt x="206" y="38712"/>
                </a:lnTo>
                <a:lnTo>
                  <a:pt x="281" y="39274"/>
                </a:lnTo>
                <a:lnTo>
                  <a:pt x="356" y="39837"/>
                </a:lnTo>
                <a:lnTo>
                  <a:pt x="450" y="40399"/>
                </a:lnTo>
                <a:lnTo>
                  <a:pt x="544" y="40943"/>
                </a:lnTo>
                <a:lnTo>
                  <a:pt x="656" y="41486"/>
                </a:lnTo>
                <a:lnTo>
                  <a:pt x="787" y="42030"/>
                </a:lnTo>
                <a:lnTo>
                  <a:pt x="937" y="42574"/>
                </a:lnTo>
                <a:lnTo>
                  <a:pt x="1106" y="43099"/>
                </a:lnTo>
                <a:lnTo>
                  <a:pt x="1275" y="43623"/>
                </a:lnTo>
                <a:lnTo>
                  <a:pt x="1481" y="44148"/>
                </a:lnTo>
                <a:lnTo>
                  <a:pt x="1706" y="44655"/>
                </a:lnTo>
                <a:lnTo>
                  <a:pt x="1931" y="45161"/>
                </a:lnTo>
                <a:lnTo>
                  <a:pt x="2193" y="45648"/>
                </a:lnTo>
                <a:lnTo>
                  <a:pt x="2475" y="46135"/>
                </a:lnTo>
                <a:lnTo>
                  <a:pt x="2774" y="46604"/>
                </a:lnTo>
                <a:lnTo>
                  <a:pt x="3112" y="47073"/>
                </a:lnTo>
                <a:lnTo>
                  <a:pt x="3524" y="47598"/>
                </a:lnTo>
                <a:lnTo>
                  <a:pt x="3974" y="48104"/>
                </a:lnTo>
                <a:lnTo>
                  <a:pt x="4424" y="48554"/>
                </a:lnTo>
                <a:lnTo>
                  <a:pt x="4912" y="48966"/>
                </a:lnTo>
                <a:lnTo>
                  <a:pt x="5399" y="49360"/>
                </a:lnTo>
                <a:lnTo>
                  <a:pt x="5905" y="49697"/>
                </a:lnTo>
                <a:lnTo>
                  <a:pt x="6430" y="50016"/>
                </a:lnTo>
                <a:lnTo>
                  <a:pt x="6974" y="50297"/>
                </a:lnTo>
                <a:lnTo>
                  <a:pt x="7536" y="50560"/>
                </a:lnTo>
                <a:lnTo>
                  <a:pt x="8099" y="50785"/>
                </a:lnTo>
                <a:lnTo>
                  <a:pt x="8680" y="50991"/>
                </a:lnTo>
                <a:lnTo>
                  <a:pt x="9261" y="51160"/>
                </a:lnTo>
                <a:lnTo>
                  <a:pt x="9861" y="51310"/>
                </a:lnTo>
                <a:lnTo>
                  <a:pt x="10479" y="51422"/>
                </a:lnTo>
                <a:lnTo>
                  <a:pt x="11098" y="51535"/>
                </a:lnTo>
                <a:lnTo>
                  <a:pt x="11717" y="51610"/>
                </a:lnTo>
                <a:lnTo>
                  <a:pt x="12335" y="51685"/>
                </a:lnTo>
                <a:lnTo>
                  <a:pt x="12973" y="51722"/>
                </a:lnTo>
                <a:lnTo>
                  <a:pt x="13610" y="51759"/>
                </a:lnTo>
                <a:lnTo>
                  <a:pt x="14266" y="51778"/>
                </a:lnTo>
                <a:lnTo>
                  <a:pt x="15541" y="51778"/>
                </a:lnTo>
                <a:lnTo>
                  <a:pt x="16834" y="51722"/>
                </a:lnTo>
                <a:lnTo>
                  <a:pt x="18128" y="51647"/>
                </a:lnTo>
                <a:lnTo>
                  <a:pt x="19403" y="51553"/>
                </a:lnTo>
                <a:lnTo>
                  <a:pt x="21896" y="51366"/>
                </a:lnTo>
                <a:lnTo>
                  <a:pt x="23414" y="51253"/>
                </a:lnTo>
                <a:lnTo>
                  <a:pt x="24952" y="51160"/>
                </a:lnTo>
                <a:lnTo>
                  <a:pt x="26489" y="51103"/>
                </a:lnTo>
                <a:lnTo>
                  <a:pt x="28026" y="51047"/>
                </a:lnTo>
                <a:lnTo>
                  <a:pt x="29563" y="51028"/>
                </a:lnTo>
                <a:lnTo>
                  <a:pt x="31101" y="51010"/>
                </a:lnTo>
                <a:lnTo>
                  <a:pt x="32638" y="51010"/>
                </a:lnTo>
                <a:lnTo>
                  <a:pt x="34175" y="51028"/>
                </a:lnTo>
                <a:lnTo>
                  <a:pt x="37249" y="51085"/>
                </a:lnTo>
                <a:lnTo>
                  <a:pt x="40343" y="51178"/>
                </a:lnTo>
                <a:lnTo>
                  <a:pt x="43417" y="51310"/>
                </a:lnTo>
                <a:lnTo>
                  <a:pt x="46491" y="51460"/>
                </a:lnTo>
                <a:lnTo>
                  <a:pt x="49191" y="51572"/>
                </a:lnTo>
                <a:lnTo>
                  <a:pt x="51909" y="51685"/>
                </a:lnTo>
                <a:lnTo>
                  <a:pt x="53278" y="51722"/>
                </a:lnTo>
                <a:lnTo>
                  <a:pt x="54646" y="51741"/>
                </a:lnTo>
                <a:lnTo>
                  <a:pt x="55996" y="51722"/>
                </a:lnTo>
                <a:lnTo>
                  <a:pt x="57346" y="51703"/>
                </a:lnTo>
                <a:lnTo>
                  <a:pt x="58714" y="51666"/>
                </a:lnTo>
                <a:lnTo>
                  <a:pt x="60064" y="51572"/>
                </a:lnTo>
                <a:lnTo>
                  <a:pt x="61414" y="51478"/>
                </a:lnTo>
                <a:lnTo>
                  <a:pt x="62745" y="51328"/>
                </a:lnTo>
                <a:lnTo>
                  <a:pt x="64076" y="51141"/>
                </a:lnTo>
                <a:lnTo>
                  <a:pt x="65407" y="50916"/>
                </a:lnTo>
                <a:lnTo>
                  <a:pt x="66082" y="50785"/>
                </a:lnTo>
                <a:lnTo>
                  <a:pt x="66738" y="50653"/>
                </a:lnTo>
                <a:lnTo>
                  <a:pt x="67394" y="50485"/>
                </a:lnTo>
                <a:lnTo>
                  <a:pt x="68050" y="50316"/>
                </a:lnTo>
                <a:lnTo>
                  <a:pt x="68669" y="50147"/>
                </a:lnTo>
                <a:lnTo>
                  <a:pt x="69287" y="49979"/>
                </a:lnTo>
                <a:lnTo>
                  <a:pt x="69906" y="49772"/>
                </a:lnTo>
                <a:lnTo>
                  <a:pt x="70506" y="49547"/>
                </a:lnTo>
                <a:lnTo>
                  <a:pt x="71106" y="49322"/>
                </a:lnTo>
                <a:lnTo>
                  <a:pt x="71706" y="49060"/>
                </a:lnTo>
                <a:lnTo>
                  <a:pt x="72287" y="48798"/>
                </a:lnTo>
                <a:lnTo>
                  <a:pt x="72868" y="48498"/>
                </a:lnTo>
                <a:lnTo>
                  <a:pt x="73412" y="48179"/>
                </a:lnTo>
                <a:lnTo>
                  <a:pt x="73955" y="47841"/>
                </a:lnTo>
                <a:lnTo>
                  <a:pt x="74480" y="47485"/>
                </a:lnTo>
                <a:lnTo>
                  <a:pt x="74986" y="47092"/>
                </a:lnTo>
                <a:lnTo>
                  <a:pt x="75455" y="46698"/>
                </a:lnTo>
                <a:lnTo>
                  <a:pt x="75924" y="46248"/>
                </a:lnTo>
                <a:lnTo>
                  <a:pt x="76355" y="45798"/>
                </a:lnTo>
                <a:lnTo>
                  <a:pt x="76767" y="45292"/>
                </a:lnTo>
                <a:lnTo>
                  <a:pt x="77067" y="44898"/>
                </a:lnTo>
                <a:lnTo>
                  <a:pt x="77330" y="44486"/>
                </a:lnTo>
                <a:lnTo>
                  <a:pt x="77592" y="44073"/>
                </a:lnTo>
                <a:lnTo>
                  <a:pt x="77836" y="43642"/>
                </a:lnTo>
                <a:lnTo>
                  <a:pt x="78042" y="43192"/>
                </a:lnTo>
                <a:lnTo>
                  <a:pt x="78248" y="42742"/>
                </a:lnTo>
                <a:lnTo>
                  <a:pt x="78454" y="42292"/>
                </a:lnTo>
                <a:lnTo>
                  <a:pt x="78623" y="41824"/>
                </a:lnTo>
                <a:lnTo>
                  <a:pt x="78792" y="41355"/>
                </a:lnTo>
                <a:lnTo>
                  <a:pt x="78942" y="40868"/>
                </a:lnTo>
                <a:lnTo>
                  <a:pt x="79073" y="40399"/>
                </a:lnTo>
                <a:lnTo>
                  <a:pt x="79204" y="39912"/>
                </a:lnTo>
                <a:lnTo>
                  <a:pt x="79429" y="38937"/>
                </a:lnTo>
                <a:lnTo>
                  <a:pt x="79635" y="37962"/>
                </a:lnTo>
                <a:lnTo>
                  <a:pt x="79785" y="37118"/>
                </a:lnTo>
                <a:lnTo>
                  <a:pt x="79935" y="36294"/>
                </a:lnTo>
                <a:lnTo>
                  <a:pt x="80048" y="35450"/>
                </a:lnTo>
                <a:lnTo>
                  <a:pt x="80160" y="34606"/>
                </a:lnTo>
                <a:lnTo>
                  <a:pt x="80273" y="33781"/>
                </a:lnTo>
                <a:lnTo>
                  <a:pt x="80367" y="32938"/>
                </a:lnTo>
                <a:lnTo>
                  <a:pt x="80441" y="32094"/>
                </a:lnTo>
                <a:lnTo>
                  <a:pt x="80498" y="31251"/>
                </a:lnTo>
                <a:lnTo>
                  <a:pt x="80591" y="29563"/>
                </a:lnTo>
                <a:lnTo>
                  <a:pt x="80666" y="27858"/>
                </a:lnTo>
                <a:lnTo>
                  <a:pt x="80685" y="26170"/>
                </a:lnTo>
                <a:lnTo>
                  <a:pt x="80685" y="24464"/>
                </a:lnTo>
                <a:lnTo>
                  <a:pt x="80648" y="22777"/>
                </a:lnTo>
                <a:lnTo>
                  <a:pt x="80591" y="21071"/>
                </a:lnTo>
                <a:lnTo>
                  <a:pt x="80498" y="19365"/>
                </a:lnTo>
                <a:lnTo>
                  <a:pt x="80404" y="17659"/>
                </a:lnTo>
                <a:lnTo>
                  <a:pt x="80292" y="15972"/>
                </a:lnTo>
                <a:lnTo>
                  <a:pt x="80160" y="14266"/>
                </a:lnTo>
                <a:lnTo>
                  <a:pt x="79898" y="10873"/>
                </a:lnTo>
                <a:lnTo>
                  <a:pt x="79823" y="10086"/>
                </a:lnTo>
                <a:lnTo>
                  <a:pt x="79748" y="9298"/>
                </a:lnTo>
                <a:lnTo>
                  <a:pt x="79635" y="8511"/>
                </a:lnTo>
                <a:lnTo>
                  <a:pt x="79579" y="8136"/>
                </a:lnTo>
                <a:lnTo>
                  <a:pt x="79504" y="7742"/>
                </a:lnTo>
                <a:lnTo>
                  <a:pt x="79410" y="7367"/>
                </a:lnTo>
                <a:lnTo>
                  <a:pt x="79298" y="6992"/>
                </a:lnTo>
                <a:lnTo>
                  <a:pt x="79185" y="6618"/>
                </a:lnTo>
                <a:lnTo>
                  <a:pt x="79054" y="6261"/>
                </a:lnTo>
                <a:lnTo>
                  <a:pt x="78886" y="5905"/>
                </a:lnTo>
                <a:lnTo>
                  <a:pt x="78717" y="5549"/>
                </a:lnTo>
                <a:lnTo>
                  <a:pt x="78529" y="5212"/>
                </a:lnTo>
                <a:lnTo>
                  <a:pt x="78304" y="4893"/>
                </a:lnTo>
                <a:lnTo>
                  <a:pt x="78004" y="4499"/>
                </a:lnTo>
                <a:lnTo>
                  <a:pt x="77667" y="4124"/>
                </a:lnTo>
                <a:lnTo>
                  <a:pt x="77292" y="3768"/>
                </a:lnTo>
                <a:lnTo>
                  <a:pt x="76898" y="3449"/>
                </a:lnTo>
                <a:lnTo>
                  <a:pt x="76486" y="3149"/>
                </a:lnTo>
                <a:lnTo>
                  <a:pt x="76036" y="2868"/>
                </a:lnTo>
                <a:lnTo>
                  <a:pt x="75567" y="2606"/>
                </a:lnTo>
                <a:lnTo>
                  <a:pt x="75080" y="2381"/>
                </a:lnTo>
                <a:lnTo>
                  <a:pt x="74574" y="2156"/>
                </a:lnTo>
                <a:lnTo>
                  <a:pt x="74049" y="1968"/>
                </a:lnTo>
                <a:lnTo>
                  <a:pt x="73505" y="1781"/>
                </a:lnTo>
                <a:lnTo>
                  <a:pt x="72962" y="1631"/>
                </a:lnTo>
                <a:lnTo>
                  <a:pt x="72380" y="1481"/>
                </a:lnTo>
                <a:lnTo>
                  <a:pt x="71818" y="1350"/>
                </a:lnTo>
                <a:lnTo>
                  <a:pt x="71237" y="1219"/>
                </a:lnTo>
                <a:lnTo>
                  <a:pt x="70637" y="1125"/>
                </a:lnTo>
                <a:lnTo>
                  <a:pt x="70056" y="1031"/>
                </a:lnTo>
                <a:lnTo>
                  <a:pt x="69456" y="937"/>
                </a:lnTo>
                <a:lnTo>
                  <a:pt x="68256" y="806"/>
                </a:lnTo>
                <a:lnTo>
                  <a:pt x="67075" y="712"/>
                </a:lnTo>
                <a:lnTo>
                  <a:pt x="65913" y="619"/>
                </a:lnTo>
                <a:lnTo>
                  <a:pt x="63701" y="506"/>
                </a:lnTo>
                <a:lnTo>
                  <a:pt x="62689" y="450"/>
                </a:lnTo>
                <a:lnTo>
                  <a:pt x="61751" y="394"/>
                </a:lnTo>
                <a:lnTo>
                  <a:pt x="60401" y="300"/>
                </a:lnTo>
                <a:lnTo>
                  <a:pt x="59052" y="225"/>
                </a:lnTo>
                <a:lnTo>
                  <a:pt x="57702" y="150"/>
                </a:lnTo>
                <a:lnTo>
                  <a:pt x="56371" y="112"/>
                </a:lnTo>
                <a:lnTo>
                  <a:pt x="53671" y="37"/>
                </a:lnTo>
                <a:lnTo>
                  <a:pt x="50972" y="0"/>
                </a:lnTo>
                <a:close/>
              </a:path>
            </a:pathLst>
          </a:custGeom>
          <a:solidFill>
            <a:schemeClr val="accent6">
              <a:lumMod val="40000"/>
              <a:lumOff val="6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8" name="Google Shape;1918;p38"/>
          <p:cNvSpPr txBox="1">
            <a:spLocks noGrp="1"/>
          </p:cNvSpPr>
          <p:nvPr>
            <p:ph type="title"/>
          </p:nvPr>
        </p:nvSpPr>
        <p:spPr>
          <a:xfrm>
            <a:off x="3100581" y="526865"/>
            <a:ext cx="2969498" cy="4572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US" sz="3600" dirty="0" err="1">
                <a:latin typeface="#9Slide07 SVNUT Triumph Press" panose="00000500000000000000" pitchFamily="2" charset="0"/>
                <a:cs typeface="#9Slide07 Baloo Tamma" panose="03080902040302020200" pitchFamily="66" charset="0"/>
              </a:rPr>
              <a:t>Mục</a:t>
            </a:r>
            <a:r>
              <a:rPr lang="en-US" sz="3600" dirty="0">
                <a:latin typeface="#9Slide07 SVNUT Triumph Press" panose="00000500000000000000" pitchFamily="2" charset="0"/>
                <a:cs typeface="#9Slide07 Baloo Tamma" panose="03080902040302020200" pitchFamily="66" charset="0"/>
              </a:rPr>
              <a:t> </a:t>
            </a:r>
            <a:r>
              <a:rPr lang="en-US" sz="3600" dirty="0" err="1">
                <a:latin typeface="#9Slide07 SVNUT Triumph Press" panose="00000500000000000000" pitchFamily="2" charset="0"/>
                <a:cs typeface="#9Slide07 Baloo Tamma" panose="03080902040302020200" pitchFamily="66" charset="0"/>
              </a:rPr>
              <a:t>tiêu</a:t>
            </a:r>
            <a:endParaRPr sz="3600" dirty="0">
              <a:latin typeface="#9Slide07 SVNUT Triumph Press" panose="00000500000000000000" pitchFamily="2" charset="0"/>
              <a:cs typeface="#9Slide07 Baloo Tamma" panose="03080902040302020200" pitchFamily="66" charset="0"/>
            </a:endParaRPr>
          </a:p>
        </p:txBody>
      </p:sp>
      <p:grpSp>
        <p:nvGrpSpPr>
          <p:cNvPr id="1920" name="Google Shape;1920;p38"/>
          <p:cNvGrpSpPr/>
          <p:nvPr/>
        </p:nvGrpSpPr>
        <p:grpSpPr>
          <a:xfrm>
            <a:off x="7778428" y="539507"/>
            <a:ext cx="468843" cy="840280"/>
            <a:chOff x="5350250" y="2414125"/>
            <a:chExt cx="374475" cy="671150"/>
          </a:xfrm>
        </p:grpSpPr>
        <p:sp>
          <p:nvSpPr>
            <p:cNvPr id="1921" name="Google Shape;1921;p38"/>
            <p:cNvSpPr/>
            <p:nvPr/>
          </p:nvSpPr>
          <p:spPr>
            <a:xfrm>
              <a:off x="5350250" y="2488650"/>
              <a:ext cx="374475" cy="596625"/>
            </a:xfrm>
            <a:custGeom>
              <a:avLst/>
              <a:gdLst/>
              <a:ahLst/>
              <a:cxnLst/>
              <a:rect l="l" t="t" r="r" b="b"/>
              <a:pathLst>
                <a:path w="14979" h="23865" extrusionOk="0">
                  <a:moveTo>
                    <a:pt x="12054" y="0"/>
                  </a:moveTo>
                  <a:lnTo>
                    <a:pt x="11754" y="19"/>
                  </a:lnTo>
                  <a:lnTo>
                    <a:pt x="11660" y="38"/>
                  </a:lnTo>
                  <a:lnTo>
                    <a:pt x="10798" y="132"/>
                  </a:lnTo>
                  <a:lnTo>
                    <a:pt x="9148" y="319"/>
                  </a:lnTo>
                  <a:lnTo>
                    <a:pt x="7424" y="525"/>
                  </a:lnTo>
                  <a:lnTo>
                    <a:pt x="6655" y="638"/>
                  </a:lnTo>
                  <a:lnTo>
                    <a:pt x="6018" y="732"/>
                  </a:lnTo>
                  <a:lnTo>
                    <a:pt x="5062" y="900"/>
                  </a:lnTo>
                  <a:lnTo>
                    <a:pt x="4087" y="1069"/>
                  </a:lnTo>
                  <a:lnTo>
                    <a:pt x="3112" y="1219"/>
                  </a:lnTo>
                  <a:lnTo>
                    <a:pt x="2193" y="1350"/>
                  </a:lnTo>
                  <a:lnTo>
                    <a:pt x="1968" y="1369"/>
                  </a:lnTo>
                  <a:lnTo>
                    <a:pt x="1725" y="1388"/>
                  </a:lnTo>
                  <a:lnTo>
                    <a:pt x="1481" y="1388"/>
                  </a:lnTo>
                  <a:lnTo>
                    <a:pt x="1237" y="1406"/>
                  </a:lnTo>
                  <a:lnTo>
                    <a:pt x="1069" y="1444"/>
                  </a:lnTo>
                  <a:lnTo>
                    <a:pt x="919" y="1481"/>
                  </a:lnTo>
                  <a:lnTo>
                    <a:pt x="750" y="1519"/>
                  </a:lnTo>
                  <a:lnTo>
                    <a:pt x="619" y="1575"/>
                  </a:lnTo>
                  <a:lnTo>
                    <a:pt x="469" y="1650"/>
                  </a:lnTo>
                  <a:lnTo>
                    <a:pt x="356" y="1744"/>
                  </a:lnTo>
                  <a:lnTo>
                    <a:pt x="244" y="1856"/>
                  </a:lnTo>
                  <a:lnTo>
                    <a:pt x="150" y="1988"/>
                  </a:lnTo>
                  <a:lnTo>
                    <a:pt x="75" y="2156"/>
                  </a:lnTo>
                  <a:lnTo>
                    <a:pt x="19" y="2325"/>
                  </a:lnTo>
                  <a:lnTo>
                    <a:pt x="0" y="2475"/>
                  </a:lnTo>
                  <a:lnTo>
                    <a:pt x="0" y="2625"/>
                  </a:lnTo>
                  <a:lnTo>
                    <a:pt x="0" y="2775"/>
                  </a:lnTo>
                  <a:lnTo>
                    <a:pt x="19" y="2962"/>
                  </a:lnTo>
                  <a:lnTo>
                    <a:pt x="131" y="3750"/>
                  </a:lnTo>
                  <a:lnTo>
                    <a:pt x="300" y="4762"/>
                  </a:lnTo>
                  <a:lnTo>
                    <a:pt x="712" y="7180"/>
                  </a:lnTo>
                  <a:lnTo>
                    <a:pt x="1087" y="9505"/>
                  </a:lnTo>
                  <a:lnTo>
                    <a:pt x="1219" y="10386"/>
                  </a:lnTo>
                  <a:lnTo>
                    <a:pt x="1275" y="11005"/>
                  </a:lnTo>
                  <a:lnTo>
                    <a:pt x="1294" y="11511"/>
                  </a:lnTo>
                  <a:lnTo>
                    <a:pt x="1312" y="11980"/>
                  </a:lnTo>
                  <a:lnTo>
                    <a:pt x="1312" y="12429"/>
                  </a:lnTo>
                  <a:lnTo>
                    <a:pt x="1350" y="12823"/>
                  </a:lnTo>
                  <a:lnTo>
                    <a:pt x="1406" y="13161"/>
                  </a:lnTo>
                  <a:lnTo>
                    <a:pt x="1444" y="13329"/>
                  </a:lnTo>
                  <a:lnTo>
                    <a:pt x="1500" y="13479"/>
                  </a:lnTo>
                  <a:lnTo>
                    <a:pt x="1556" y="13610"/>
                  </a:lnTo>
                  <a:lnTo>
                    <a:pt x="1612" y="13704"/>
                  </a:lnTo>
                  <a:lnTo>
                    <a:pt x="1687" y="13760"/>
                  </a:lnTo>
                  <a:lnTo>
                    <a:pt x="1744" y="13779"/>
                  </a:lnTo>
                  <a:lnTo>
                    <a:pt x="1781" y="13779"/>
                  </a:lnTo>
                  <a:lnTo>
                    <a:pt x="2625" y="13685"/>
                  </a:lnTo>
                  <a:lnTo>
                    <a:pt x="3487" y="13573"/>
                  </a:lnTo>
                  <a:lnTo>
                    <a:pt x="4574" y="13442"/>
                  </a:lnTo>
                  <a:lnTo>
                    <a:pt x="4668" y="13442"/>
                  </a:lnTo>
                  <a:lnTo>
                    <a:pt x="4762" y="13423"/>
                  </a:lnTo>
                  <a:lnTo>
                    <a:pt x="4855" y="13367"/>
                  </a:lnTo>
                  <a:lnTo>
                    <a:pt x="4949" y="13311"/>
                  </a:lnTo>
                  <a:lnTo>
                    <a:pt x="5174" y="13123"/>
                  </a:lnTo>
                  <a:lnTo>
                    <a:pt x="5437" y="12879"/>
                  </a:lnTo>
                  <a:lnTo>
                    <a:pt x="5699" y="12617"/>
                  </a:lnTo>
                  <a:lnTo>
                    <a:pt x="5980" y="12373"/>
                  </a:lnTo>
                  <a:lnTo>
                    <a:pt x="6299" y="12186"/>
                  </a:lnTo>
                  <a:lnTo>
                    <a:pt x="6618" y="12017"/>
                  </a:lnTo>
                  <a:lnTo>
                    <a:pt x="6993" y="11848"/>
                  </a:lnTo>
                  <a:lnTo>
                    <a:pt x="7461" y="11698"/>
                  </a:lnTo>
                  <a:lnTo>
                    <a:pt x="8005" y="11548"/>
                  </a:lnTo>
                  <a:lnTo>
                    <a:pt x="8661" y="11417"/>
                  </a:lnTo>
                  <a:lnTo>
                    <a:pt x="8905" y="11417"/>
                  </a:lnTo>
                  <a:lnTo>
                    <a:pt x="9167" y="11436"/>
                  </a:lnTo>
                  <a:lnTo>
                    <a:pt x="9411" y="11473"/>
                  </a:lnTo>
                  <a:lnTo>
                    <a:pt x="9636" y="11548"/>
                  </a:lnTo>
                  <a:lnTo>
                    <a:pt x="9842" y="11642"/>
                  </a:lnTo>
                  <a:lnTo>
                    <a:pt x="10011" y="11773"/>
                  </a:lnTo>
                  <a:lnTo>
                    <a:pt x="10179" y="11905"/>
                  </a:lnTo>
                  <a:lnTo>
                    <a:pt x="10329" y="12073"/>
                  </a:lnTo>
                  <a:lnTo>
                    <a:pt x="10479" y="12261"/>
                  </a:lnTo>
                  <a:lnTo>
                    <a:pt x="10592" y="12467"/>
                  </a:lnTo>
                  <a:lnTo>
                    <a:pt x="10704" y="12692"/>
                  </a:lnTo>
                  <a:lnTo>
                    <a:pt x="10798" y="12954"/>
                  </a:lnTo>
                  <a:lnTo>
                    <a:pt x="10873" y="13217"/>
                  </a:lnTo>
                  <a:lnTo>
                    <a:pt x="10929" y="13685"/>
                  </a:lnTo>
                  <a:lnTo>
                    <a:pt x="10967" y="14079"/>
                  </a:lnTo>
                  <a:lnTo>
                    <a:pt x="10967" y="14417"/>
                  </a:lnTo>
                  <a:lnTo>
                    <a:pt x="10929" y="14735"/>
                  </a:lnTo>
                  <a:lnTo>
                    <a:pt x="10892" y="14885"/>
                  </a:lnTo>
                  <a:lnTo>
                    <a:pt x="10854" y="15035"/>
                  </a:lnTo>
                  <a:lnTo>
                    <a:pt x="10779" y="15166"/>
                  </a:lnTo>
                  <a:lnTo>
                    <a:pt x="10723" y="15316"/>
                  </a:lnTo>
                  <a:lnTo>
                    <a:pt x="10536" y="15616"/>
                  </a:lnTo>
                  <a:lnTo>
                    <a:pt x="10273" y="15954"/>
                  </a:lnTo>
                  <a:lnTo>
                    <a:pt x="9936" y="16291"/>
                  </a:lnTo>
                  <a:lnTo>
                    <a:pt x="9617" y="16591"/>
                  </a:lnTo>
                  <a:lnTo>
                    <a:pt x="9411" y="16760"/>
                  </a:lnTo>
                  <a:lnTo>
                    <a:pt x="9205" y="16910"/>
                  </a:lnTo>
                  <a:lnTo>
                    <a:pt x="8998" y="17041"/>
                  </a:lnTo>
                  <a:lnTo>
                    <a:pt x="8792" y="17154"/>
                  </a:lnTo>
                  <a:lnTo>
                    <a:pt x="8567" y="17266"/>
                  </a:lnTo>
                  <a:lnTo>
                    <a:pt x="8361" y="17341"/>
                  </a:lnTo>
                  <a:lnTo>
                    <a:pt x="8136" y="17397"/>
                  </a:lnTo>
                  <a:lnTo>
                    <a:pt x="7892" y="17435"/>
                  </a:lnTo>
                  <a:lnTo>
                    <a:pt x="7574" y="17472"/>
                  </a:lnTo>
                  <a:lnTo>
                    <a:pt x="6955" y="17472"/>
                  </a:lnTo>
                  <a:lnTo>
                    <a:pt x="6693" y="17435"/>
                  </a:lnTo>
                  <a:lnTo>
                    <a:pt x="6430" y="17397"/>
                  </a:lnTo>
                  <a:lnTo>
                    <a:pt x="6205" y="17322"/>
                  </a:lnTo>
                  <a:lnTo>
                    <a:pt x="5980" y="17247"/>
                  </a:lnTo>
                  <a:lnTo>
                    <a:pt x="5774" y="17172"/>
                  </a:lnTo>
                  <a:lnTo>
                    <a:pt x="5605" y="17060"/>
                  </a:lnTo>
                  <a:lnTo>
                    <a:pt x="5437" y="16947"/>
                  </a:lnTo>
                  <a:lnTo>
                    <a:pt x="5305" y="16816"/>
                  </a:lnTo>
                  <a:lnTo>
                    <a:pt x="5174" y="16685"/>
                  </a:lnTo>
                  <a:lnTo>
                    <a:pt x="5062" y="16554"/>
                  </a:lnTo>
                  <a:lnTo>
                    <a:pt x="4987" y="16404"/>
                  </a:lnTo>
                  <a:lnTo>
                    <a:pt x="4912" y="16254"/>
                  </a:lnTo>
                  <a:lnTo>
                    <a:pt x="4855" y="16104"/>
                  </a:lnTo>
                  <a:lnTo>
                    <a:pt x="4799" y="15804"/>
                  </a:lnTo>
                  <a:lnTo>
                    <a:pt x="4743" y="15523"/>
                  </a:lnTo>
                  <a:lnTo>
                    <a:pt x="4705" y="15204"/>
                  </a:lnTo>
                  <a:lnTo>
                    <a:pt x="4668" y="15091"/>
                  </a:lnTo>
                  <a:lnTo>
                    <a:pt x="4612" y="14979"/>
                  </a:lnTo>
                  <a:lnTo>
                    <a:pt x="4518" y="14923"/>
                  </a:lnTo>
                  <a:lnTo>
                    <a:pt x="4406" y="14866"/>
                  </a:lnTo>
                  <a:lnTo>
                    <a:pt x="4049" y="14866"/>
                  </a:lnTo>
                  <a:lnTo>
                    <a:pt x="3075" y="15016"/>
                  </a:lnTo>
                  <a:lnTo>
                    <a:pt x="2287" y="15129"/>
                  </a:lnTo>
                  <a:lnTo>
                    <a:pt x="2062" y="15166"/>
                  </a:lnTo>
                  <a:lnTo>
                    <a:pt x="1968" y="15185"/>
                  </a:lnTo>
                  <a:lnTo>
                    <a:pt x="1875" y="15241"/>
                  </a:lnTo>
                  <a:lnTo>
                    <a:pt x="1818" y="15316"/>
                  </a:lnTo>
                  <a:lnTo>
                    <a:pt x="1781" y="15429"/>
                  </a:lnTo>
                  <a:lnTo>
                    <a:pt x="1762" y="15541"/>
                  </a:lnTo>
                  <a:lnTo>
                    <a:pt x="1744" y="15691"/>
                  </a:lnTo>
                  <a:lnTo>
                    <a:pt x="1744" y="15860"/>
                  </a:lnTo>
                  <a:lnTo>
                    <a:pt x="1762" y="16066"/>
                  </a:lnTo>
                  <a:lnTo>
                    <a:pt x="1818" y="16422"/>
                  </a:lnTo>
                  <a:lnTo>
                    <a:pt x="1875" y="16629"/>
                  </a:lnTo>
                  <a:lnTo>
                    <a:pt x="1931" y="16854"/>
                  </a:lnTo>
                  <a:lnTo>
                    <a:pt x="1987" y="17191"/>
                  </a:lnTo>
                  <a:lnTo>
                    <a:pt x="2062" y="17753"/>
                  </a:lnTo>
                  <a:lnTo>
                    <a:pt x="2137" y="18185"/>
                  </a:lnTo>
                  <a:lnTo>
                    <a:pt x="2231" y="18653"/>
                  </a:lnTo>
                  <a:lnTo>
                    <a:pt x="2343" y="19159"/>
                  </a:lnTo>
                  <a:lnTo>
                    <a:pt x="2493" y="19703"/>
                  </a:lnTo>
                  <a:lnTo>
                    <a:pt x="2681" y="20247"/>
                  </a:lnTo>
                  <a:lnTo>
                    <a:pt x="2793" y="20528"/>
                  </a:lnTo>
                  <a:lnTo>
                    <a:pt x="2925" y="20790"/>
                  </a:lnTo>
                  <a:lnTo>
                    <a:pt x="3075" y="21072"/>
                  </a:lnTo>
                  <a:lnTo>
                    <a:pt x="3224" y="21334"/>
                  </a:lnTo>
                  <a:lnTo>
                    <a:pt x="3393" y="21597"/>
                  </a:lnTo>
                  <a:lnTo>
                    <a:pt x="3581" y="21859"/>
                  </a:lnTo>
                  <a:lnTo>
                    <a:pt x="3768" y="22103"/>
                  </a:lnTo>
                  <a:lnTo>
                    <a:pt x="3993" y="22346"/>
                  </a:lnTo>
                  <a:lnTo>
                    <a:pt x="4218" y="22571"/>
                  </a:lnTo>
                  <a:lnTo>
                    <a:pt x="4481" y="22778"/>
                  </a:lnTo>
                  <a:lnTo>
                    <a:pt x="4762" y="22984"/>
                  </a:lnTo>
                  <a:lnTo>
                    <a:pt x="5043" y="23153"/>
                  </a:lnTo>
                  <a:lnTo>
                    <a:pt x="5362" y="23321"/>
                  </a:lnTo>
                  <a:lnTo>
                    <a:pt x="5699" y="23471"/>
                  </a:lnTo>
                  <a:lnTo>
                    <a:pt x="6055" y="23602"/>
                  </a:lnTo>
                  <a:lnTo>
                    <a:pt x="6449" y="23696"/>
                  </a:lnTo>
                  <a:lnTo>
                    <a:pt x="6843" y="23790"/>
                  </a:lnTo>
                  <a:lnTo>
                    <a:pt x="7274" y="23846"/>
                  </a:lnTo>
                  <a:lnTo>
                    <a:pt x="7742" y="23865"/>
                  </a:lnTo>
                  <a:lnTo>
                    <a:pt x="8230" y="23865"/>
                  </a:lnTo>
                  <a:lnTo>
                    <a:pt x="8736" y="23846"/>
                  </a:lnTo>
                  <a:lnTo>
                    <a:pt x="9280" y="23790"/>
                  </a:lnTo>
                  <a:lnTo>
                    <a:pt x="9692" y="23734"/>
                  </a:lnTo>
                  <a:lnTo>
                    <a:pt x="10161" y="23621"/>
                  </a:lnTo>
                  <a:lnTo>
                    <a:pt x="10498" y="23546"/>
                  </a:lnTo>
                  <a:lnTo>
                    <a:pt x="10817" y="23434"/>
                  </a:lnTo>
                  <a:lnTo>
                    <a:pt x="11117" y="23321"/>
                  </a:lnTo>
                  <a:lnTo>
                    <a:pt x="11398" y="23190"/>
                  </a:lnTo>
                  <a:lnTo>
                    <a:pt x="11679" y="23059"/>
                  </a:lnTo>
                  <a:lnTo>
                    <a:pt x="11942" y="22909"/>
                  </a:lnTo>
                  <a:lnTo>
                    <a:pt x="12185" y="22759"/>
                  </a:lnTo>
                  <a:lnTo>
                    <a:pt x="12410" y="22590"/>
                  </a:lnTo>
                  <a:lnTo>
                    <a:pt x="12617" y="22403"/>
                  </a:lnTo>
                  <a:lnTo>
                    <a:pt x="12823" y="22234"/>
                  </a:lnTo>
                  <a:lnTo>
                    <a:pt x="13010" y="22046"/>
                  </a:lnTo>
                  <a:lnTo>
                    <a:pt x="13198" y="21840"/>
                  </a:lnTo>
                  <a:lnTo>
                    <a:pt x="13348" y="21634"/>
                  </a:lnTo>
                  <a:lnTo>
                    <a:pt x="13516" y="21428"/>
                  </a:lnTo>
                  <a:lnTo>
                    <a:pt x="13648" y="21222"/>
                  </a:lnTo>
                  <a:lnTo>
                    <a:pt x="13779" y="20997"/>
                  </a:lnTo>
                  <a:lnTo>
                    <a:pt x="14004" y="20584"/>
                  </a:lnTo>
                  <a:lnTo>
                    <a:pt x="14191" y="20153"/>
                  </a:lnTo>
                  <a:lnTo>
                    <a:pt x="14360" y="19703"/>
                  </a:lnTo>
                  <a:lnTo>
                    <a:pt x="14491" y="19272"/>
                  </a:lnTo>
                  <a:lnTo>
                    <a:pt x="14622" y="18728"/>
                  </a:lnTo>
                  <a:lnTo>
                    <a:pt x="14716" y="18185"/>
                  </a:lnTo>
                  <a:lnTo>
                    <a:pt x="14791" y="17678"/>
                  </a:lnTo>
                  <a:lnTo>
                    <a:pt x="14847" y="17172"/>
                  </a:lnTo>
                  <a:lnTo>
                    <a:pt x="14904" y="16291"/>
                  </a:lnTo>
                  <a:lnTo>
                    <a:pt x="14941" y="15598"/>
                  </a:lnTo>
                  <a:lnTo>
                    <a:pt x="14979" y="14941"/>
                  </a:lnTo>
                  <a:lnTo>
                    <a:pt x="14960" y="14360"/>
                  </a:lnTo>
                  <a:lnTo>
                    <a:pt x="14941" y="14004"/>
                  </a:lnTo>
                  <a:lnTo>
                    <a:pt x="14847" y="13517"/>
                  </a:lnTo>
                  <a:lnTo>
                    <a:pt x="14735" y="12917"/>
                  </a:lnTo>
                  <a:lnTo>
                    <a:pt x="14566" y="12186"/>
                  </a:lnTo>
                  <a:lnTo>
                    <a:pt x="14472" y="11942"/>
                  </a:lnTo>
                  <a:lnTo>
                    <a:pt x="14379" y="11698"/>
                  </a:lnTo>
                  <a:lnTo>
                    <a:pt x="14266" y="11473"/>
                  </a:lnTo>
                  <a:lnTo>
                    <a:pt x="14154" y="11248"/>
                  </a:lnTo>
                  <a:lnTo>
                    <a:pt x="14023" y="11023"/>
                  </a:lnTo>
                  <a:lnTo>
                    <a:pt x="13891" y="10817"/>
                  </a:lnTo>
                  <a:lnTo>
                    <a:pt x="13741" y="10630"/>
                  </a:lnTo>
                  <a:lnTo>
                    <a:pt x="13591" y="10442"/>
                  </a:lnTo>
                  <a:lnTo>
                    <a:pt x="13423" y="10255"/>
                  </a:lnTo>
                  <a:lnTo>
                    <a:pt x="13254" y="10086"/>
                  </a:lnTo>
                  <a:lnTo>
                    <a:pt x="13085" y="9917"/>
                  </a:lnTo>
                  <a:lnTo>
                    <a:pt x="12879" y="9767"/>
                  </a:lnTo>
                  <a:lnTo>
                    <a:pt x="12692" y="9636"/>
                  </a:lnTo>
                  <a:lnTo>
                    <a:pt x="12485" y="9505"/>
                  </a:lnTo>
                  <a:lnTo>
                    <a:pt x="12260" y="9374"/>
                  </a:lnTo>
                  <a:lnTo>
                    <a:pt x="12035" y="9261"/>
                  </a:lnTo>
                  <a:lnTo>
                    <a:pt x="11829" y="9168"/>
                  </a:lnTo>
                  <a:lnTo>
                    <a:pt x="11604" y="9093"/>
                  </a:lnTo>
                  <a:lnTo>
                    <a:pt x="11360" y="9018"/>
                  </a:lnTo>
                  <a:lnTo>
                    <a:pt x="11136" y="8961"/>
                  </a:lnTo>
                  <a:lnTo>
                    <a:pt x="10854" y="8886"/>
                  </a:lnTo>
                  <a:lnTo>
                    <a:pt x="10573" y="8849"/>
                  </a:lnTo>
                  <a:lnTo>
                    <a:pt x="10273" y="8793"/>
                  </a:lnTo>
                  <a:lnTo>
                    <a:pt x="9973" y="8774"/>
                  </a:lnTo>
                  <a:lnTo>
                    <a:pt x="9655" y="8755"/>
                  </a:lnTo>
                  <a:lnTo>
                    <a:pt x="9336" y="8755"/>
                  </a:lnTo>
                  <a:lnTo>
                    <a:pt x="8998" y="8774"/>
                  </a:lnTo>
                  <a:lnTo>
                    <a:pt x="8661" y="8793"/>
                  </a:lnTo>
                  <a:lnTo>
                    <a:pt x="8324" y="8849"/>
                  </a:lnTo>
                  <a:lnTo>
                    <a:pt x="8005" y="8924"/>
                  </a:lnTo>
                  <a:lnTo>
                    <a:pt x="7555" y="9055"/>
                  </a:lnTo>
                  <a:lnTo>
                    <a:pt x="7124" y="9205"/>
                  </a:lnTo>
                  <a:lnTo>
                    <a:pt x="6730" y="9355"/>
                  </a:lnTo>
                  <a:lnTo>
                    <a:pt x="6374" y="9524"/>
                  </a:lnTo>
                  <a:lnTo>
                    <a:pt x="6055" y="9674"/>
                  </a:lnTo>
                  <a:lnTo>
                    <a:pt x="5755" y="9842"/>
                  </a:lnTo>
                  <a:lnTo>
                    <a:pt x="5268" y="10142"/>
                  </a:lnTo>
                  <a:lnTo>
                    <a:pt x="5043" y="10311"/>
                  </a:lnTo>
                  <a:lnTo>
                    <a:pt x="4855" y="10461"/>
                  </a:lnTo>
                  <a:lnTo>
                    <a:pt x="4687" y="10630"/>
                  </a:lnTo>
                  <a:lnTo>
                    <a:pt x="4293" y="11061"/>
                  </a:lnTo>
                  <a:lnTo>
                    <a:pt x="4087" y="11286"/>
                  </a:lnTo>
                  <a:lnTo>
                    <a:pt x="3918" y="10049"/>
                  </a:lnTo>
                  <a:lnTo>
                    <a:pt x="3918" y="9861"/>
                  </a:lnTo>
                  <a:lnTo>
                    <a:pt x="3899" y="9636"/>
                  </a:lnTo>
                  <a:lnTo>
                    <a:pt x="3824" y="9093"/>
                  </a:lnTo>
                  <a:lnTo>
                    <a:pt x="3731" y="7911"/>
                  </a:lnTo>
                  <a:lnTo>
                    <a:pt x="3637" y="7124"/>
                  </a:lnTo>
                  <a:lnTo>
                    <a:pt x="3618" y="6824"/>
                  </a:lnTo>
                  <a:lnTo>
                    <a:pt x="3618" y="6693"/>
                  </a:lnTo>
                  <a:lnTo>
                    <a:pt x="3637" y="6562"/>
                  </a:lnTo>
                  <a:lnTo>
                    <a:pt x="3674" y="6449"/>
                  </a:lnTo>
                  <a:lnTo>
                    <a:pt x="3731" y="6337"/>
                  </a:lnTo>
                  <a:lnTo>
                    <a:pt x="3806" y="6243"/>
                  </a:lnTo>
                  <a:lnTo>
                    <a:pt x="3899" y="6149"/>
                  </a:lnTo>
                  <a:lnTo>
                    <a:pt x="4031" y="6056"/>
                  </a:lnTo>
                  <a:lnTo>
                    <a:pt x="4181" y="5981"/>
                  </a:lnTo>
                  <a:lnTo>
                    <a:pt x="4368" y="5924"/>
                  </a:lnTo>
                  <a:lnTo>
                    <a:pt x="4574" y="5868"/>
                  </a:lnTo>
                  <a:lnTo>
                    <a:pt x="4893" y="5812"/>
                  </a:lnTo>
                  <a:lnTo>
                    <a:pt x="5961" y="5662"/>
                  </a:lnTo>
                  <a:lnTo>
                    <a:pt x="7499" y="5418"/>
                  </a:lnTo>
                  <a:lnTo>
                    <a:pt x="9130" y="5174"/>
                  </a:lnTo>
                  <a:lnTo>
                    <a:pt x="10573" y="4968"/>
                  </a:lnTo>
                  <a:lnTo>
                    <a:pt x="11098" y="4893"/>
                  </a:lnTo>
                  <a:lnTo>
                    <a:pt x="11304" y="4875"/>
                  </a:lnTo>
                  <a:lnTo>
                    <a:pt x="11848" y="4875"/>
                  </a:lnTo>
                  <a:lnTo>
                    <a:pt x="11904" y="4856"/>
                  </a:lnTo>
                  <a:lnTo>
                    <a:pt x="12354" y="4818"/>
                  </a:lnTo>
                  <a:lnTo>
                    <a:pt x="12542" y="4800"/>
                  </a:lnTo>
                  <a:lnTo>
                    <a:pt x="12710" y="4762"/>
                  </a:lnTo>
                  <a:lnTo>
                    <a:pt x="12860" y="4687"/>
                  </a:lnTo>
                  <a:lnTo>
                    <a:pt x="12991" y="4612"/>
                  </a:lnTo>
                  <a:lnTo>
                    <a:pt x="13085" y="4518"/>
                  </a:lnTo>
                  <a:lnTo>
                    <a:pt x="13141" y="4406"/>
                  </a:lnTo>
                  <a:lnTo>
                    <a:pt x="13179" y="4256"/>
                  </a:lnTo>
                  <a:lnTo>
                    <a:pt x="13179" y="4068"/>
                  </a:lnTo>
                  <a:lnTo>
                    <a:pt x="13104" y="3394"/>
                  </a:lnTo>
                  <a:lnTo>
                    <a:pt x="13048" y="2550"/>
                  </a:lnTo>
                  <a:lnTo>
                    <a:pt x="12973" y="1744"/>
                  </a:lnTo>
                  <a:lnTo>
                    <a:pt x="12916" y="1106"/>
                  </a:lnTo>
                  <a:lnTo>
                    <a:pt x="12898" y="844"/>
                  </a:lnTo>
                  <a:lnTo>
                    <a:pt x="12879" y="600"/>
                  </a:lnTo>
                  <a:lnTo>
                    <a:pt x="12860" y="450"/>
                  </a:lnTo>
                  <a:lnTo>
                    <a:pt x="12804" y="319"/>
                  </a:lnTo>
                  <a:lnTo>
                    <a:pt x="12748" y="207"/>
                  </a:lnTo>
                  <a:lnTo>
                    <a:pt x="12635" y="113"/>
                  </a:lnTo>
                  <a:lnTo>
                    <a:pt x="12485" y="57"/>
                  </a:lnTo>
                  <a:lnTo>
                    <a:pt x="12298" y="19"/>
                  </a:lnTo>
                  <a:lnTo>
                    <a:pt x="12054"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2" name="Google Shape;1922;p38"/>
            <p:cNvSpPr/>
            <p:nvPr/>
          </p:nvSpPr>
          <p:spPr>
            <a:xfrm>
              <a:off x="5572850" y="2748750"/>
              <a:ext cx="23925" cy="30975"/>
            </a:xfrm>
            <a:custGeom>
              <a:avLst/>
              <a:gdLst/>
              <a:ahLst/>
              <a:cxnLst/>
              <a:rect l="l" t="t" r="r" b="b"/>
              <a:pathLst>
                <a:path w="957" h="1239" extrusionOk="0">
                  <a:moveTo>
                    <a:pt x="432" y="1"/>
                  </a:moveTo>
                  <a:lnTo>
                    <a:pt x="357" y="38"/>
                  </a:lnTo>
                  <a:lnTo>
                    <a:pt x="282" y="95"/>
                  </a:lnTo>
                  <a:lnTo>
                    <a:pt x="207" y="170"/>
                  </a:lnTo>
                  <a:lnTo>
                    <a:pt x="169" y="244"/>
                  </a:lnTo>
                  <a:lnTo>
                    <a:pt x="132" y="338"/>
                  </a:lnTo>
                  <a:lnTo>
                    <a:pt x="76" y="526"/>
                  </a:lnTo>
                  <a:lnTo>
                    <a:pt x="19" y="751"/>
                  </a:lnTo>
                  <a:lnTo>
                    <a:pt x="1" y="1013"/>
                  </a:lnTo>
                  <a:lnTo>
                    <a:pt x="263" y="1032"/>
                  </a:lnTo>
                  <a:lnTo>
                    <a:pt x="507" y="1069"/>
                  </a:lnTo>
                  <a:lnTo>
                    <a:pt x="732" y="1144"/>
                  </a:lnTo>
                  <a:lnTo>
                    <a:pt x="938" y="1238"/>
                  </a:lnTo>
                  <a:lnTo>
                    <a:pt x="957" y="1051"/>
                  </a:lnTo>
                  <a:lnTo>
                    <a:pt x="957" y="863"/>
                  </a:lnTo>
                  <a:lnTo>
                    <a:pt x="938" y="676"/>
                  </a:lnTo>
                  <a:lnTo>
                    <a:pt x="919" y="488"/>
                  </a:lnTo>
                  <a:lnTo>
                    <a:pt x="882" y="319"/>
                  </a:lnTo>
                  <a:lnTo>
                    <a:pt x="807" y="170"/>
                  </a:lnTo>
                  <a:lnTo>
                    <a:pt x="751" y="113"/>
                  </a:lnTo>
                  <a:lnTo>
                    <a:pt x="694" y="57"/>
                  </a:lnTo>
                  <a:lnTo>
                    <a:pt x="619" y="20"/>
                  </a:lnTo>
                  <a:lnTo>
                    <a:pt x="526"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3" name="Google Shape;1923;p38"/>
            <p:cNvSpPr/>
            <p:nvPr/>
          </p:nvSpPr>
          <p:spPr>
            <a:xfrm>
              <a:off x="5590675" y="2887475"/>
              <a:ext cx="16425" cy="27225"/>
            </a:xfrm>
            <a:custGeom>
              <a:avLst/>
              <a:gdLst/>
              <a:ahLst/>
              <a:cxnLst/>
              <a:rect l="l" t="t" r="r" b="b"/>
              <a:pathLst>
                <a:path w="657" h="1089" extrusionOk="0">
                  <a:moveTo>
                    <a:pt x="656" y="1"/>
                  </a:moveTo>
                  <a:lnTo>
                    <a:pt x="319" y="338"/>
                  </a:lnTo>
                  <a:lnTo>
                    <a:pt x="0" y="638"/>
                  </a:lnTo>
                  <a:lnTo>
                    <a:pt x="113" y="863"/>
                  </a:lnTo>
                  <a:lnTo>
                    <a:pt x="244" y="1069"/>
                  </a:lnTo>
                  <a:lnTo>
                    <a:pt x="300" y="1088"/>
                  </a:lnTo>
                  <a:lnTo>
                    <a:pt x="506" y="544"/>
                  </a:lnTo>
                  <a:lnTo>
                    <a:pt x="581" y="282"/>
                  </a:lnTo>
                  <a:lnTo>
                    <a:pt x="656"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4" name="Google Shape;1924;p38"/>
            <p:cNvSpPr/>
            <p:nvPr/>
          </p:nvSpPr>
          <p:spPr>
            <a:xfrm>
              <a:off x="5550350" y="2708450"/>
              <a:ext cx="16425" cy="19250"/>
            </a:xfrm>
            <a:custGeom>
              <a:avLst/>
              <a:gdLst/>
              <a:ahLst/>
              <a:cxnLst/>
              <a:rect l="l" t="t" r="r" b="b"/>
              <a:pathLst>
                <a:path w="657" h="770" extrusionOk="0">
                  <a:moveTo>
                    <a:pt x="657" y="1"/>
                  </a:moveTo>
                  <a:lnTo>
                    <a:pt x="320" y="57"/>
                  </a:lnTo>
                  <a:lnTo>
                    <a:pt x="1" y="132"/>
                  </a:lnTo>
                  <a:lnTo>
                    <a:pt x="76" y="301"/>
                  </a:lnTo>
                  <a:lnTo>
                    <a:pt x="151" y="469"/>
                  </a:lnTo>
                  <a:lnTo>
                    <a:pt x="226" y="619"/>
                  </a:lnTo>
                  <a:lnTo>
                    <a:pt x="338" y="769"/>
                  </a:lnTo>
                  <a:lnTo>
                    <a:pt x="376" y="769"/>
                  </a:lnTo>
                  <a:lnTo>
                    <a:pt x="526" y="394"/>
                  </a:lnTo>
                  <a:lnTo>
                    <a:pt x="657"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5" name="Google Shape;1925;p38"/>
            <p:cNvSpPr/>
            <p:nvPr/>
          </p:nvSpPr>
          <p:spPr>
            <a:xfrm>
              <a:off x="5628625" y="2712675"/>
              <a:ext cx="22525" cy="40325"/>
            </a:xfrm>
            <a:custGeom>
              <a:avLst/>
              <a:gdLst/>
              <a:ahLst/>
              <a:cxnLst/>
              <a:rect l="l" t="t" r="r" b="b"/>
              <a:pathLst>
                <a:path w="901" h="1613" extrusionOk="0">
                  <a:moveTo>
                    <a:pt x="1" y="0"/>
                  </a:moveTo>
                  <a:lnTo>
                    <a:pt x="1" y="207"/>
                  </a:lnTo>
                  <a:lnTo>
                    <a:pt x="1" y="431"/>
                  </a:lnTo>
                  <a:lnTo>
                    <a:pt x="38" y="638"/>
                  </a:lnTo>
                  <a:lnTo>
                    <a:pt x="94" y="844"/>
                  </a:lnTo>
                  <a:lnTo>
                    <a:pt x="151" y="1050"/>
                  </a:lnTo>
                  <a:lnTo>
                    <a:pt x="225" y="1238"/>
                  </a:lnTo>
                  <a:lnTo>
                    <a:pt x="338" y="1425"/>
                  </a:lnTo>
                  <a:lnTo>
                    <a:pt x="450" y="1613"/>
                  </a:lnTo>
                  <a:lnTo>
                    <a:pt x="507" y="1613"/>
                  </a:lnTo>
                  <a:lnTo>
                    <a:pt x="619" y="1294"/>
                  </a:lnTo>
                  <a:lnTo>
                    <a:pt x="732" y="975"/>
                  </a:lnTo>
                  <a:lnTo>
                    <a:pt x="825" y="638"/>
                  </a:lnTo>
                  <a:lnTo>
                    <a:pt x="900" y="300"/>
                  </a:lnTo>
                  <a:lnTo>
                    <a:pt x="694" y="207"/>
                  </a:lnTo>
                  <a:lnTo>
                    <a:pt x="469" y="132"/>
                  </a:lnTo>
                  <a:lnTo>
                    <a:pt x="225" y="57"/>
                  </a:lnTo>
                  <a:lnTo>
                    <a:pt x="1"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6" name="Google Shape;1926;p38"/>
            <p:cNvSpPr/>
            <p:nvPr/>
          </p:nvSpPr>
          <p:spPr>
            <a:xfrm>
              <a:off x="5381650" y="2663925"/>
              <a:ext cx="23450" cy="68450"/>
            </a:xfrm>
            <a:custGeom>
              <a:avLst/>
              <a:gdLst/>
              <a:ahLst/>
              <a:cxnLst/>
              <a:rect l="l" t="t" r="r" b="b"/>
              <a:pathLst>
                <a:path w="938" h="2738" extrusionOk="0">
                  <a:moveTo>
                    <a:pt x="525" y="1"/>
                  </a:moveTo>
                  <a:lnTo>
                    <a:pt x="431" y="19"/>
                  </a:lnTo>
                  <a:lnTo>
                    <a:pt x="338" y="57"/>
                  </a:lnTo>
                  <a:lnTo>
                    <a:pt x="263" y="94"/>
                  </a:lnTo>
                  <a:lnTo>
                    <a:pt x="206" y="169"/>
                  </a:lnTo>
                  <a:lnTo>
                    <a:pt x="150" y="263"/>
                  </a:lnTo>
                  <a:lnTo>
                    <a:pt x="113" y="338"/>
                  </a:lnTo>
                  <a:lnTo>
                    <a:pt x="56" y="526"/>
                  </a:lnTo>
                  <a:lnTo>
                    <a:pt x="19" y="807"/>
                  </a:lnTo>
                  <a:lnTo>
                    <a:pt x="0" y="1088"/>
                  </a:lnTo>
                  <a:lnTo>
                    <a:pt x="0" y="1388"/>
                  </a:lnTo>
                  <a:lnTo>
                    <a:pt x="19" y="1669"/>
                  </a:lnTo>
                  <a:lnTo>
                    <a:pt x="75" y="1950"/>
                  </a:lnTo>
                  <a:lnTo>
                    <a:pt x="169" y="2231"/>
                  </a:lnTo>
                  <a:lnTo>
                    <a:pt x="300" y="2494"/>
                  </a:lnTo>
                  <a:lnTo>
                    <a:pt x="450" y="2738"/>
                  </a:lnTo>
                  <a:lnTo>
                    <a:pt x="506" y="2738"/>
                  </a:lnTo>
                  <a:lnTo>
                    <a:pt x="694" y="2194"/>
                  </a:lnTo>
                  <a:lnTo>
                    <a:pt x="787" y="1913"/>
                  </a:lnTo>
                  <a:lnTo>
                    <a:pt x="862" y="1632"/>
                  </a:lnTo>
                  <a:lnTo>
                    <a:pt x="919" y="1350"/>
                  </a:lnTo>
                  <a:lnTo>
                    <a:pt x="937" y="1069"/>
                  </a:lnTo>
                  <a:lnTo>
                    <a:pt x="937" y="788"/>
                  </a:lnTo>
                  <a:lnTo>
                    <a:pt x="919" y="488"/>
                  </a:lnTo>
                  <a:lnTo>
                    <a:pt x="862" y="338"/>
                  </a:lnTo>
                  <a:lnTo>
                    <a:pt x="844" y="244"/>
                  </a:lnTo>
                  <a:lnTo>
                    <a:pt x="806" y="188"/>
                  </a:lnTo>
                  <a:lnTo>
                    <a:pt x="750" y="113"/>
                  </a:lnTo>
                  <a:lnTo>
                    <a:pt x="675" y="57"/>
                  </a:lnTo>
                  <a:lnTo>
                    <a:pt x="600" y="19"/>
                  </a:lnTo>
                  <a:lnTo>
                    <a:pt x="525"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7" name="Google Shape;1927;p38"/>
            <p:cNvSpPr/>
            <p:nvPr/>
          </p:nvSpPr>
          <p:spPr>
            <a:xfrm>
              <a:off x="5440700" y="2613325"/>
              <a:ext cx="23925" cy="39375"/>
            </a:xfrm>
            <a:custGeom>
              <a:avLst/>
              <a:gdLst/>
              <a:ahLst/>
              <a:cxnLst/>
              <a:rect l="l" t="t" r="r" b="b"/>
              <a:pathLst>
                <a:path w="957" h="1575" extrusionOk="0">
                  <a:moveTo>
                    <a:pt x="450" y="0"/>
                  </a:moveTo>
                  <a:lnTo>
                    <a:pt x="356" y="37"/>
                  </a:lnTo>
                  <a:lnTo>
                    <a:pt x="281" y="94"/>
                  </a:lnTo>
                  <a:lnTo>
                    <a:pt x="206" y="169"/>
                  </a:lnTo>
                  <a:lnTo>
                    <a:pt x="169" y="244"/>
                  </a:lnTo>
                  <a:lnTo>
                    <a:pt x="131" y="337"/>
                  </a:lnTo>
                  <a:lnTo>
                    <a:pt x="75" y="506"/>
                  </a:lnTo>
                  <a:lnTo>
                    <a:pt x="38" y="769"/>
                  </a:lnTo>
                  <a:lnTo>
                    <a:pt x="0" y="1031"/>
                  </a:lnTo>
                  <a:lnTo>
                    <a:pt x="0" y="1312"/>
                  </a:lnTo>
                  <a:lnTo>
                    <a:pt x="19" y="1575"/>
                  </a:lnTo>
                  <a:lnTo>
                    <a:pt x="56" y="1462"/>
                  </a:lnTo>
                  <a:lnTo>
                    <a:pt x="113" y="1350"/>
                  </a:lnTo>
                  <a:lnTo>
                    <a:pt x="188" y="1256"/>
                  </a:lnTo>
                  <a:lnTo>
                    <a:pt x="281" y="1162"/>
                  </a:lnTo>
                  <a:lnTo>
                    <a:pt x="413" y="1069"/>
                  </a:lnTo>
                  <a:lnTo>
                    <a:pt x="563" y="994"/>
                  </a:lnTo>
                  <a:lnTo>
                    <a:pt x="750" y="937"/>
                  </a:lnTo>
                  <a:lnTo>
                    <a:pt x="956" y="881"/>
                  </a:lnTo>
                  <a:lnTo>
                    <a:pt x="956" y="675"/>
                  </a:lnTo>
                  <a:lnTo>
                    <a:pt x="919" y="487"/>
                  </a:lnTo>
                  <a:lnTo>
                    <a:pt x="881" y="319"/>
                  </a:lnTo>
                  <a:lnTo>
                    <a:pt x="863" y="244"/>
                  </a:lnTo>
                  <a:lnTo>
                    <a:pt x="806" y="169"/>
                  </a:lnTo>
                  <a:lnTo>
                    <a:pt x="750" y="94"/>
                  </a:lnTo>
                  <a:lnTo>
                    <a:pt x="694" y="56"/>
                  </a:lnTo>
                  <a:lnTo>
                    <a:pt x="619"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8" name="Google Shape;1928;p38"/>
            <p:cNvSpPr/>
            <p:nvPr/>
          </p:nvSpPr>
          <p:spPr>
            <a:xfrm>
              <a:off x="5457575" y="2746425"/>
              <a:ext cx="18750" cy="32825"/>
            </a:xfrm>
            <a:custGeom>
              <a:avLst/>
              <a:gdLst/>
              <a:ahLst/>
              <a:cxnLst/>
              <a:rect l="l" t="t" r="r" b="b"/>
              <a:pathLst>
                <a:path w="750" h="1313" extrusionOk="0">
                  <a:moveTo>
                    <a:pt x="750" y="0"/>
                  </a:moveTo>
                  <a:lnTo>
                    <a:pt x="562" y="150"/>
                  </a:lnTo>
                  <a:lnTo>
                    <a:pt x="394" y="319"/>
                  </a:lnTo>
                  <a:lnTo>
                    <a:pt x="0" y="750"/>
                  </a:lnTo>
                  <a:lnTo>
                    <a:pt x="56" y="881"/>
                  </a:lnTo>
                  <a:lnTo>
                    <a:pt x="113" y="1031"/>
                  </a:lnTo>
                  <a:lnTo>
                    <a:pt x="206" y="1162"/>
                  </a:lnTo>
                  <a:lnTo>
                    <a:pt x="300" y="1294"/>
                  </a:lnTo>
                  <a:lnTo>
                    <a:pt x="337" y="1312"/>
                  </a:lnTo>
                  <a:lnTo>
                    <a:pt x="469" y="994"/>
                  </a:lnTo>
                  <a:lnTo>
                    <a:pt x="581" y="675"/>
                  </a:lnTo>
                  <a:lnTo>
                    <a:pt x="675" y="337"/>
                  </a:lnTo>
                  <a:lnTo>
                    <a:pt x="750"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9" name="Google Shape;1929;p38"/>
            <p:cNvSpPr/>
            <p:nvPr/>
          </p:nvSpPr>
          <p:spPr>
            <a:xfrm>
              <a:off x="5414925" y="2524275"/>
              <a:ext cx="23925" cy="67975"/>
            </a:xfrm>
            <a:custGeom>
              <a:avLst/>
              <a:gdLst/>
              <a:ahLst/>
              <a:cxnLst/>
              <a:rect l="l" t="t" r="r" b="b"/>
              <a:pathLst>
                <a:path w="957" h="2719" extrusionOk="0">
                  <a:moveTo>
                    <a:pt x="450" y="0"/>
                  </a:moveTo>
                  <a:lnTo>
                    <a:pt x="356" y="38"/>
                  </a:lnTo>
                  <a:lnTo>
                    <a:pt x="281" y="94"/>
                  </a:lnTo>
                  <a:lnTo>
                    <a:pt x="225" y="169"/>
                  </a:lnTo>
                  <a:lnTo>
                    <a:pt x="169" y="244"/>
                  </a:lnTo>
                  <a:lnTo>
                    <a:pt x="131" y="338"/>
                  </a:lnTo>
                  <a:lnTo>
                    <a:pt x="75" y="525"/>
                  </a:lnTo>
                  <a:lnTo>
                    <a:pt x="38" y="787"/>
                  </a:lnTo>
                  <a:lnTo>
                    <a:pt x="0" y="1087"/>
                  </a:lnTo>
                  <a:lnTo>
                    <a:pt x="19" y="1369"/>
                  </a:lnTo>
                  <a:lnTo>
                    <a:pt x="38" y="1669"/>
                  </a:lnTo>
                  <a:lnTo>
                    <a:pt x="94" y="1950"/>
                  </a:lnTo>
                  <a:lnTo>
                    <a:pt x="188" y="2231"/>
                  </a:lnTo>
                  <a:lnTo>
                    <a:pt x="319" y="2475"/>
                  </a:lnTo>
                  <a:lnTo>
                    <a:pt x="469" y="2718"/>
                  </a:lnTo>
                  <a:lnTo>
                    <a:pt x="525" y="2718"/>
                  </a:lnTo>
                  <a:lnTo>
                    <a:pt x="712" y="2193"/>
                  </a:lnTo>
                  <a:lnTo>
                    <a:pt x="806" y="1912"/>
                  </a:lnTo>
                  <a:lnTo>
                    <a:pt x="881" y="1631"/>
                  </a:lnTo>
                  <a:lnTo>
                    <a:pt x="937" y="1350"/>
                  </a:lnTo>
                  <a:lnTo>
                    <a:pt x="956" y="1069"/>
                  </a:lnTo>
                  <a:lnTo>
                    <a:pt x="956" y="769"/>
                  </a:lnTo>
                  <a:lnTo>
                    <a:pt x="919" y="488"/>
                  </a:lnTo>
                  <a:lnTo>
                    <a:pt x="881" y="319"/>
                  </a:lnTo>
                  <a:lnTo>
                    <a:pt x="862" y="244"/>
                  </a:lnTo>
                  <a:lnTo>
                    <a:pt x="825" y="169"/>
                  </a:lnTo>
                  <a:lnTo>
                    <a:pt x="769" y="113"/>
                  </a:lnTo>
                  <a:lnTo>
                    <a:pt x="694" y="56"/>
                  </a:lnTo>
                  <a:lnTo>
                    <a:pt x="619" y="19"/>
                  </a:lnTo>
                  <a:lnTo>
                    <a:pt x="544"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0" name="Google Shape;1930;p38"/>
            <p:cNvSpPr/>
            <p:nvPr/>
          </p:nvSpPr>
          <p:spPr>
            <a:xfrm>
              <a:off x="5496475" y="2549100"/>
              <a:ext cx="23925" cy="68450"/>
            </a:xfrm>
            <a:custGeom>
              <a:avLst/>
              <a:gdLst/>
              <a:ahLst/>
              <a:cxnLst/>
              <a:rect l="l" t="t" r="r" b="b"/>
              <a:pathLst>
                <a:path w="957" h="2738" extrusionOk="0">
                  <a:moveTo>
                    <a:pt x="525" y="1"/>
                  </a:moveTo>
                  <a:lnTo>
                    <a:pt x="431" y="19"/>
                  </a:lnTo>
                  <a:lnTo>
                    <a:pt x="356" y="38"/>
                  </a:lnTo>
                  <a:lnTo>
                    <a:pt x="281" y="94"/>
                  </a:lnTo>
                  <a:lnTo>
                    <a:pt x="206" y="169"/>
                  </a:lnTo>
                  <a:lnTo>
                    <a:pt x="150" y="244"/>
                  </a:lnTo>
                  <a:lnTo>
                    <a:pt x="112" y="338"/>
                  </a:lnTo>
                  <a:lnTo>
                    <a:pt x="75" y="526"/>
                  </a:lnTo>
                  <a:lnTo>
                    <a:pt x="19" y="807"/>
                  </a:lnTo>
                  <a:lnTo>
                    <a:pt x="0" y="1088"/>
                  </a:lnTo>
                  <a:lnTo>
                    <a:pt x="0" y="1388"/>
                  </a:lnTo>
                  <a:lnTo>
                    <a:pt x="38" y="1669"/>
                  </a:lnTo>
                  <a:lnTo>
                    <a:pt x="94" y="1950"/>
                  </a:lnTo>
                  <a:lnTo>
                    <a:pt x="169" y="2232"/>
                  </a:lnTo>
                  <a:lnTo>
                    <a:pt x="300" y="2494"/>
                  </a:lnTo>
                  <a:lnTo>
                    <a:pt x="450" y="2719"/>
                  </a:lnTo>
                  <a:lnTo>
                    <a:pt x="506" y="2738"/>
                  </a:lnTo>
                  <a:lnTo>
                    <a:pt x="712" y="2194"/>
                  </a:lnTo>
                  <a:lnTo>
                    <a:pt x="787" y="1913"/>
                  </a:lnTo>
                  <a:lnTo>
                    <a:pt x="862" y="1632"/>
                  </a:lnTo>
                  <a:lnTo>
                    <a:pt x="919" y="1350"/>
                  </a:lnTo>
                  <a:lnTo>
                    <a:pt x="956" y="1069"/>
                  </a:lnTo>
                  <a:lnTo>
                    <a:pt x="956" y="788"/>
                  </a:lnTo>
                  <a:lnTo>
                    <a:pt x="919" y="488"/>
                  </a:lnTo>
                  <a:lnTo>
                    <a:pt x="881" y="338"/>
                  </a:lnTo>
                  <a:lnTo>
                    <a:pt x="844" y="244"/>
                  </a:lnTo>
                  <a:lnTo>
                    <a:pt x="806" y="169"/>
                  </a:lnTo>
                  <a:lnTo>
                    <a:pt x="750" y="113"/>
                  </a:lnTo>
                  <a:lnTo>
                    <a:pt x="694" y="57"/>
                  </a:lnTo>
                  <a:lnTo>
                    <a:pt x="619" y="19"/>
                  </a:lnTo>
                  <a:lnTo>
                    <a:pt x="525"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1" name="Google Shape;1931;p38"/>
            <p:cNvSpPr/>
            <p:nvPr/>
          </p:nvSpPr>
          <p:spPr>
            <a:xfrm>
              <a:off x="5621125" y="2920300"/>
              <a:ext cx="23925" cy="68450"/>
            </a:xfrm>
            <a:custGeom>
              <a:avLst/>
              <a:gdLst/>
              <a:ahLst/>
              <a:cxnLst/>
              <a:rect l="l" t="t" r="r" b="b"/>
              <a:pathLst>
                <a:path w="957" h="2738" extrusionOk="0">
                  <a:moveTo>
                    <a:pt x="544" y="0"/>
                  </a:moveTo>
                  <a:lnTo>
                    <a:pt x="451" y="19"/>
                  </a:lnTo>
                  <a:lnTo>
                    <a:pt x="357" y="56"/>
                  </a:lnTo>
                  <a:lnTo>
                    <a:pt x="282" y="113"/>
                  </a:lnTo>
                  <a:lnTo>
                    <a:pt x="226" y="169"/>
                  </a:lnTo>
                  <a:lnTo>
                    <a:pt x="169" y="263"/>
                  </a:lnTo>
                  <a:lnTo>
                    <a:pt x="132" y="337"/>
                  </a:lnTo>
                  <a:lnTo>
                    <a:pt x="76" y="525"/>
                  </a:lnTo>
                  <a:lnTo>
                    <a:pt x="38" y="806"/>
                  </a:lnTo>
                  <a:lnTo>
                    <a:pt x="1" y="1087"/>
                  </a:lnTo>
                  <a:lnTo>
                    <a:pt x="1" y="1387"/>
                  </a:lnTo>
                  <a:lnTo>
                    <a:pt x="38" y="1669"/>
                  </a:lnTo>
                  <a:lnTo>
                    <a:pt x="94" y="1968"/>
                  </a:lnTo>
                  <a:lnTo>
                    <a:pt x="188" y="2231"/>
                  </a:lnTo>
                  <a:lnTo>
                    <a:pt x="301" y="2493"/>
                  </a:lnTo>
                  <a:lnTo>
                    <a:pt x="469" y="2737"/>
                  </a:lnTo>
                  <a:lnTo>
                    <a:pt x="507" y="2737"/>
                  </a:lnTo>
                  <a:lnTo>
                    <a:pt x="713" y="2193"/>
                  </a:lnTo>
                  <a:lnTo>
                    <a:pt x="807" y="1912"/>
                  </a:lnTo>
                  <a:lnTo>
                    <a:pt x="882" y="1631"/>
                  </a:lnTo>
                  <a:lnTo>
                    <a:pt x="919" y="1350"/>
                  </a:lnTo>
                  <a:lnTo>
                    <a:pt x="957" y="1069"/>
                  </a:lnTo>
                  <a:lnTo>
                    <a:pt x="957" y="787"/>
                  </a:lnTo>
                  <a:lnTo>
                    <a:pt x="919" y="506"/>
                  </a:lnTo>
                  <a:lnTo>
                    <a:pt x="882" y="337"/>
                  </a:lnTo>
                  <a:lnTo>
                    <a:pt x="863" y="263"/>
                  </a:lnTo>
                  <a:lnTo>
                    <a:pt x="807" y="188"/>
                  </a:lnTo>
                  <a:lnTo>
                    <a:pt x="769" y="113"/>
                  </a:lnTo>
                  <a:lnTo>
                    <a:pt x="694" y="56"/>
                  </a:lnTo>
                  <a:lnTo>
                    <a:pt x="619" y="19"/>
                  </a:lnTo>
                  <a:lnTo>
                    <a:pt x="544"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2" name="Google Shape;1932;p38"/>
            <p:cNvSpPr/>
            <p:nvPr/>
          </p:nvSpPr>
          <p:spPr>
            <a:xfrm>
              <a:off x="5680650" y="2869675"/>
              <a:ext cx="23925" cy="67975"/>
            </a:xfrm>
            <a:custGeom>
              <a:avLst/>
              <a:gdLst/>
              <a:ahLst/>
              <a:cxnLst/>
              <a:rect l="l" t="t" r="r" b="b"/>
              <a:pathLst>
                <a:path w="957" h="2719" extrusionOk="0">
                  <a:moveTo>
                    <a:pt x="450" y="0"/>
                  </a:moveTo>
                  <a:lnTo>
                    <a:pt x="357" y="38"/>
                  </a:lnTo>
                  <a:lnTo>
                    <a:pt x="282" y="94"/>
                  </a:lnTo>
                  <a:lnTo>
                    <a:pt x="207" y="169"/>
                  </a:lnTo>
                  <a:lnTo>
                    <a:pt x="169" y="244"/>
                  </a:lnTo>
                  <a:lnTo>
                    <a:pt x="132" y="338"/>
                  </a:lnTo>
                  <a:lnTo>
                    <a:pt x="75" y="525"/>
                  </a:lnTo>
                  <a:lnTo>
                    <a:pt x="19" y="788"/>
                  </a:lnTo>
                  <a:lnTo>
                    <a:pt x="0" y="1088"/>
                  </a:lnTo>
                  <a:lnTo>
                    <a:pt x="0" y="1369"/>
                  </a:lnTo>
                  <a:lnTo>
                    <a:pt x="38" y="1669"/>
                  </a:lnTo>
                  <a:lnTo>
                    <a:pt x="94" y="1950"/>
                  </a:lnTo>
                  <a:lnTo>
                    <a:pt x="188" y="2213"/>
                  </a:lnTo>
                  <a:lnTo>
                    <a:pt x="300" y="2475"/>
                  </a:lnTo>
                  <a:lnTo>
                    <a:pt x="450" y="2719"/>
                  </a:lnTo>
                  <a:lnTo>
                    <a:pt x="507" y="2719"/>
                  </a:lnTo>
                  <a:lnTo>
                    <a:pt x="713" y="2194"/>
                  </a:lnTo>
                  <a:lnTo>
                    <a:pt x="788" y="1913"/>
                  </a:lnTo>
                  <a:lnTo>
                    <a:pt x="863" y="1631"/>
                  </a:lnTo>
                  <a:lnTo>
                    <a:pt x="919" y="1350"/>
                  </a:lnTo>
                  <a:lnTo>
                    <a:pt x="956" y="1050"/>
                  </a:lnTo>
                  <a:lnTo>
                    <a:pt x="956" y="769"/>
                  </a:lnTo>
                  <a:lnTo>
                    <a:pt x="919" y="488"/>
                  </a:lnTo>
                  <a:lnTo>
                    <a:pt x="881" y="319"/>
                  </a:lnTo>
                  <a:lnTo>
                    <a:pt x="844" y="244"/>
                  </a:lnTo>
                  <a:lnTo>
                    <a:pt x="807" y="169"/>
                  </a:lnTo>
                  <a:lnTo>
                    <a:pt x="750" y="113"/>
                  </a:lnTo>
                  <a:lnTo>
                    <a:pt x="694" y="57"/>
                  </a:lnTo>
                  <a:lnTo>
                    <a:pt x="619" y="19"/>
                  </a:lnTo>
                  <a:lnTo>
                    <a:pt x="544"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3" name="Google Shape;1933;p38"/>
            <p:cNvSpPr/>
            <p:nvPr/>
          </p:nvSpPr>
          <p:spPr>
            <a:xfrm>
              <a:off x="5693300" y="2967150"/>
              <a:ext cx="19250" cy="46425"/>
            </a:xfrm>
            <a:custGeom>
              <a:avLst/>
              <a:gdLst/>
              <a:ahLst/>
              <a:cxnLst/>
              <a:rect l="l" t="t" r="r" b="b"/>
              <a:pathLst>
                <a:path w="770" h="1857" extrusionOk="0">
                  <a:moveTo>
                    <a:pt x="525" y="1"/>
                  </a:moveTo>
                  <a:lnTo>
                    <a:pt x="432" y="19"/>
                  </a:lnTo>
                  <a:lnTo>
                    <a:pt x="357" y="38"/>
                  </a:lnTo>
                  <a:lnTo>
                    <a:pt x="282" y="94"/>
                  </a:lnTo>
                  <a:lnTo>
                    <a:pt x="207" y="169"/>
                  </a:lnTo>
                  <a:lnTo>
                    <a:pt x="151" y="263"/>
                  </a:lnTo>
                  <a:lnTo>
                    <a:pt x="113" y="338"/>
                  </a:lnTo>
                  <a:lnTo>
                    <a:pt x="76" y="526"/>
                  </a:lnTo>
                  <a:lnTo>
                    <a:pt x="19" y="844"/>
                  </a:lnTo>
                  <a:lnTo>
                    <a:pt x="1" y="1182"/>
                  </a:lnTo>
                  <a:lnTo>
                    <a:pt x="19" y="1519"/>
                  </a:lnTo>
                  <a:lnTo>
                    <a:pt x="57" y="1857"/>
                  </a:lnTo>
                  <a:lnTo>
                    <a:pt x="282" y="1444"/>
                  </a:lnTo>
                  <a:lnTo>
                    <a:pt x="469" y="1013"/>
                  </a:lnTo>
                  <a:lnTo>
                    <a:pt x="638" y="563"/>
                  </a:lnTo>
                  <a:lnTo>
                    <a:pt x="769" y="132"/>
                  </a:lnTo>
                  <a:lnTo>
                    <a:pt x="713" y="76"/>
                  </a:lnTo>
                  <a:lnTo>
                    <a:pt x="657" y="38"/>
                  </a:lnTo>
                  <a:lnTo>
                    <a:pt x="600" y="19"/>
                  </a:lnTo>
                  <a:lnTo>
                    <a:pt x="525"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4" name="Google Shape;1934;p38"/>
            <p:cNvSpPr/>
            <p:nvPr/>
          </p:nvSpPr>
          <p:spPr>
            <a:xfrm>
              <a:off x="5654875" y="2780625"/>
              <a:ext cx="23925" cy="67975"/>
            </a:xfrm>
            <a:custGeom>
              <a:avLst/>
              <a:gdLst/>
              <a:ahLst/>
              <a:cxnLst/>
              <a:rect l="l" t="t" r="r" b="b"/>
              <a:pathLst>
                <a:path w="957" h="2719" extrusionOk="0">
                  <a:moveTo>
                    <a:pt x="450" y="1"/>
                  </a:moveTo>
                  <a:lnTo>
                    <a:pt x="357" y="38"/>
                  </a:lnTo>
                  <a:lnTo>
                    <a:pt x="282" y="94"/>
                  </a:lnTo>
                  <a:lnTo>
                    <a:pt x="225" y="169"/>
                  </a:lnTo>
                  <a:lnTo>
                    <a:pt x="169" y="244"/>
                  </a:lnTo>
                  <a:lnTo>
                    <a:pt x="132" y="338"/>
                  </a:lnTo>
                  <a:lnTo>
                    <a:pt x="75" y="525"/>
                  </a:lnTo>
                  <a:lnTo>
                    <a:pt x="38" y="807"/>
                  </a:lnTo>
                  <a:lnTo>
                    <a:pt x="0" y="1088"/>
                  </a:lnTo>
                  <a:lnTo>
                    <a:pt x="0" y="1369"/>
                  </a:lnTo>
                  <a:lnTo>
                    <a:pt x="38" y="1669"/>
                  </a:lnTo>
                  <a:lnTo>
                    <a:pt x="94" y="1950"/>
                  </a:lnTo>
                  <a:lnTo>
                    <a:pt x="188" y="2231"/>
                  </a:lnTo>
                  <a:lnTo>
                    <a:pt x="300" y="2494"/>
                  </a:lnTo>
                  <a:lnTo>
                    <a:pt x="469" y="2719"/>
                  </a:lnTo>
                  <a:lnTo>
                    <a:pt x="507" y="2719"/>
                  </a:lnTo>
                  <a:lnTo>
                    <a:pt x="713" y="2194"/>
                  </a:lnTo>
                  <a:lnTo>
                    <a:pt x="806" y="1913"/>
                  </a:lnTo>
                  <a:lnTo>
                    <a:pt x="881" y="1632"/>
                  </a:lnTo>
                  <a:lnTo>
                    <a:pt x="919" y="1350"/>
                  </a:lnTo>
                  <a:lnTo>
                    <a:pt x="956" y="1069"/>
                  </a:lnTo>
                  <a:lnTo>
                    <a:pt x="956" y="769"/>
                  </a:lnTo>
                  <a:lnTo>
                    <a:pt x="919" y="488"/>
                  </a:lnTo>
                  <a:lnTo>
                    <a:pt x="881" y="319"/>
                  </a:lnTo>
                  <a:lnTo>
                    <a:pt x="863" y="244"/>
                  </a:lnTo>
                  <a:lnTo>
                    <a:pt x="806" y="169"/>
                  </a:lnTo>
                  <a:lnTo>
                    <a:pt x="769" y="113"/>
                  </a:lnTo>
                  <a:lnTo>
                    <a:pt x="694" y="57"/>
                  </a:lnTo>
                  <a:lnTo>
                    <a:pt x="619" y="19"/>
                  </a:lnTo>
                  <a:lnTo>
                    <a:pt x="544"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5" name="Google Shape;1935;p38"/>
            <p:cNvSpPr/>
            <p:nvPr/>
          </p:nvSpPr>
          <p:spPr>
            <a:xfrm>
              <a:off x="5484750" y="3001375"/>
              <a:ext cx="23925" cy="67975"/>
            </a:xfrm>
            <a:custGeom>
              <a:avLst/>
              <a:gdLst/>
              <a:ahLst/>
              <a:cxnLst/>
              <a:rect l="l" t="t" r="r" b="b"/>
              <a:pathLst>
                <a:path w="957" h="2719" extrusionOk="0">
                  <a:moveTo>
                    <a:pt x="450" y="0"/>
                  </a:moveTo>
                  <a:lnTo>
                    <a:pt x="357" y="38"/>
                  </a:lnTo>
                  <a:lnTo>
                    <a:pt x="282" y="94"/>
                  </a:lnTo>
                  <a:lnTo>
                    <a:pt x="207" y="169"/>
                  </a:lnTo>
                  <a:lnTo>
                    <a:pt x="169" y="244"/>
                  </a:lnTo>
                  <a:lnTo>
                    <a:pt x="132" y="338"/>
                  </a:lnTo>
                  <a:lnTo>
                    <a:pt x="75" y="506"/>
                  </a:lnTo>
                  <a:lnTo>
                    <a:pt x="19" y="788"/>
                  </a:lnTo>
                  <a:lnTo>
                    <a:pt x="0" y="1088"/>
                  </a:lnTo>
                  <a:lnTo>
                    <a:pt x="0" y="1369"/>
                  </a:lnTo>
                  <a:lnTo>
                    <a:pt x="38" y="1669"/>
                  </a:lnTo>
                  <a:lnTo>
                    <a:pt x="94" y="1950"/>
                  </a:lnTo>
                  <a:lnTo>
                    <a:pt x="188" y="2212"/>
                  </a:lnTo>
                  <a:lnTo>
                    <a:pt x="300" y="2475"/>
                  </a:lnTo>
                  <a:lnTo>
                    <a:pt x="469" y="2718"/>
                  </a:lnTo>
                  <a:lnTo>
                    <a:pt x="507" y="2718"/>
                  </a:lnTo>
                  <a:lnTo>
                    <a:pt x="713" y="2175"/>
                  </a:lnTo>
                  <a:lnTo>
                    <a:pt x="806" y="1912"/>
                  </a:lnTo>
                  <a:lnTo>
                    <a:pt x="863" y="1631"/>
                  </a:lnTo>
                  <a:lnTo>
                    <a:pt x="919" y="1350"/>
                  </a:lnTo>
                  <a:lnTo>
                    <a:pt x="956" y="1050"/>
                  </a:lnTo>
                  <a:lnTo>
                    <a:pt x="956" y="769"/>
                  </a:lnTo>
                  <a:lnTo>
                    <a:pt x="919" y="488"/>
                  </a:lnTo>
                  <a:lnTo>
                    <a:pt x="881" y="319"/>
                  </a:lnTo>
                  <a:lnTo>
                    <a:pt x="844" y="244"/>
                  </a:lnTo>
                  <a:lnTo>
                    <a:pt x="806" y="169"/>
                  </a:lnTo>
                  <a:lnTo>
                    <a:pt x="750" y="113"/>
                  </a:lnTo>
                  <a:lnTo>
                    <a:pt x="694" y="56"/>
                  </a:lnTo>
                  <a:lnTo>
                    <a:pt x="619" y="19"/>
                  </a:lnTo>
                  <a:lnTo>
                    <a:pt x="544"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6" name="Google Shape;1936;p38"/>
            <p:cNvSpPr/>
            <p:nvPr/>
          </p:nvSpPr>
          <p:spPr>
            <a:xfrm>
              <a:off x="5458975" y="2912325"/>
              <a:ext cx="23925" cy="67975"/>
            </a:xfrm>
            <a:custGeom>
              <a:avLst/>
              <a:gdLst/>
              <a:ahLst/>
              <a:cxnLst/>
              <a:rect l="l" t="t" r="r" b="b"/>
              <a:pathLst>
                <a:path w="957" h="2719" extrusionOk="0">
                  <a:moveTo>
                    <a:pt x="450" y="0"/>
                  </a:moveTo>
                  <a:lnTo>
                    <a:pt x="356" y="38"/>
                  </a:lnTo>
                  <a:lnTo>
                    <a:pt x="281" y="94"/>
                  </a:lnTo>
                  <a:lnTo>
                    <a:pt x="225" y="169"/>
                  </a:lnTo>
                  <a:lnTo>
                    <a:pt x="169" y="244"/>
                  </a:lnTo>
                  <a:lnTo>
                    <a:pt x="132" y="338"/>
                  </a:lnTo>
                  <a:lnTo>
                    <a:pt x="75" y="525"/>
                  </a:lnTo>
                  <a:lnTo>
                    <a:pt x="38" y="806"/>
                  </a:lnTo>
                  <a:lnTo>
                    <a:pt x="0" y="1088"/>
                  </a:lnTo>
                  <a:lnTo>
                    <a:pt x="0" y="1369"/>
                  </a:lnTo>
                  <a:lnTo>
                    <a:pt x="38" y="1669"/>
                  </a:lnTo>
                  <a:lnTo>
                    <a:pt x="94" y="1950"/>
                  </a:lnTo>
                  <a:lnTo>
                    <a:pt x="188" y="2231"/>
                  </a:lnTo>
                  <a:lnTo>
                    <a:pt x="300" y="2494"/>
                  </a:lnTo>
                  <a:lnTo>
                    <a:pt x="469" y="2719"/>
                  </a:lnTo>
                  <a:lnTo>
                    <a:pt x="506" y="2719"/>
                  </a:lnTo>
                  <a:lnTo>
                    <a:pt x="713" y="2194"/>
                  </a:lnTo>
                  <a:lnTo>
                    <a:pt x="806" y="1913"/>
                  </a:lnTo>
                  <a:lnTo>
                    <a:pt x="881" y="1631"/>
                  </a:lnTo>
                  <a:lnTo>
                    <a:pt x="919" y="1350"/>
                  </a:lnTo>
                  <a:lnTo>
                    <a:pt x="956" y="1069"/>
                  </a:lnTo>
                  <a:lnTo>
                    <a:pt x="956" y="769"/>
                  </a:lnTo>
                  <a:lnTo>
                    <a:pt x="919" y="488"/>
                  </a:lnTo>
                  <a:lnTo>
                    <a:pt x="881" y="319"/>
                  </a:lnTo>
                  <a:lnTo>
                    <a:pt x="863" y="244"/>
                  </a:lnTo>
                  <a:lnTo>
                    <a:pt x="806" y="169"/>
                  </a:lnTo>
                  <a:lnTo>
                    <a:pt x="769" y="113"/>
                  </a:lnTo>
                  <a:lnTo>
                    <a:pt x="694" y="57"/>
                  </a:lnTo>
                  <a:lnTo>
                    <a:pt x="619" y="19"/>
                  </a:lnTo>
                  <a:lnTo>
                    <a:pt x="544"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7" name="Google Shape;1937;p38"/>
            <p:cNvSpPr/>
            <p:nvPr/>
          </p:nvSpPr>
          <p:spPr>
            <a:xfrm>
              <a:off x="5540525" y="2937150"/>
              <a:ext cx="23450" cy="68450"/>
            </a:xfrm>
            <a:custGeom>
              <a:avLst/>
              <a:gdLst/>
              <a:ahLst/>
              <a:cxnLst/>
              <a:rect l="l" t="t" r="r" b="b"/>
              <a:pathLst>
                <a:path w="938" h="2738" extrusionOk="0">
                  <a:moveTo>
                    <a:pt x="525" y="1"/>
                  </a:moveTo>
                  <a:lnTo>
                    <a:pt x="431" y="20"/>
                  </a:lnTo>
                  <a:lnTo>
                    <a:pt x="356" y="57"/>
                  </a:lnTo>
                  <a:lnTo>
                    <a:pt x="263" y="95"/>
                  </a:lnTo>
                  <a:lnTo>
                    <a:pt x="206" y="170"/>
                  </a:lnTo>
                  <a:lnTo>
                    <a:pt x="150" y="263"/>
                  </a:lnTo>
                  <a:lnTo>
                    <a:pt x="113" y="338"/>
                  </a:lnTo>
                  <a:lnTo>
                    <a:pt x="75" y="526"/>
                  </a:lnTo>
                  <a:lnTo>
                    <a:pt x="19" y="807"/>
                  </a:lnTo>
                  <a:lnTo>
                    <a:pt x="0" y="1088"/>
                  </a:lnTo>
                  <a:lnTo>
                    <a:pt x="0" y="1388"/>
                  </a:lnTo>
                  <a:lnTo>
                    <a:pt x="19" y="1669"/>
                  </a:lnTo>
                  <a:lnTo>
                    <a:pt x="94" y="1951"/>
                  </a:lnTo>
                  <a:lnTo>
                    <a:pt x="169" y="2232"/>
                  </a:lnTo>
                  <a:lnTo>
                    <a:pt x="300" y="2494"/>
                  </a:lnTo>
                  <a:lnTo>
                    <a:pt x="450" y="2738"/>
                  </a:lnTo>
                  <a:lnTo>
                    <a:pt x="506" y="2738"/>
                  </a:lnTo>
                  <a:lnTo>
                    <a:pt x="713" y="2194"/>
                  </a:lnTo>
                  <a:lnTo>
                    <a:pt x="788" y="1913"/>
                  </a:lnTo>
                  <a:lnTo>
                    <a:pt x="863" y="1632"/>
                  </a:lnTo>
                  <a:lnTo>
                    <a:pt x="919" y="1351"/>
                  </a:lnTo>
                  <a:lnTo>
                    <a:pt x="938" y="1069"/>
                  </a:lnTo>
                  <a:lnTo>
                    <a:pt x="938" y="788"/>
                  </a:lnTo>
                  <a:lnTo>
                    <a:pt x="919" y="488"/>
                  </a:lnTo>
                  <a:lnTo>
                    <a:pt x="881" y="338"/>
                  </a:lnTo>
                  <a:lnTo>
                    <a:pt x="844" y="245"/>
                  </a:lnTo>
                  <a:lnTo>
                    <a:pt x="806" y="188"/>
                  </a:lnTo>
                  <a:lnTo>
                    <a:pt x="750" y="113"/>
                  </a:lnTo>
                  <a:lnTo>
                    <a:pt x="694" y="57"/>
                  </a:lnTo>
                  <a:lnTo>
                    <a:pt x="619" y="20"/>
                  </a:lnTo>
                  <a:lnTo>
                    <a:pt x="525"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8" name="Google Shape;1938;p38"/>
            <p:cNvSpPr/>
            <p:nvPr/>
          </p:nvSpPr>
          <p:spPr>
            <a:xfrm>
              <a:off x="5586925" y="3023400"/>
              <a:ext cx="23925" cy="58600"/>
            </a:xfrm>
            <a:custGeom>
              <a:avLst/>
              <a:gdLst/>
              <a:ahLst/>
              <a:cxnLst/>
              <a:rect l="l" t="t" r="r" b="b"/>
              <a:pathLst>
                <a:path w="957" h="2344" extrusionOk="0">
                  <a:moveTo>
                    <a:pt x="544" y="0"/>
                  </a:moveTo>
                  <a:lnTo>
                    <a:pt x="450" y="19"/>
                  </a:lnTo>
                  <a:lnTo>
                    <a:pt x="356" y="38"/>
                  </a:lnTo>
                  <a:lnTo>
                    <a:pt x="281" y="94"/>
                  </a:lnTo>
                  <a:lnTo>
                    <a:pt x="206" y="169"/>
                  </a:lnTo>
                  <a:lnTo>
                    <a:pt x="169" y="263"/>
                  </a:lnTo>
                  <a:lnTo>
                    <a:pt x="131" y="338"/>
                  </a:lnTo>
                  <a:lnTo>
                    <a:pt x="75" y="525"/>
                  </a:lnTo>
                  <a:lnTo>
                    <a:pt x="38" y="750"/>
                  </a:lnTo>
                  <a:lnTo>
                    <a:pt x="19" y="975"/>
                  </a:lnTo>
                  <a:lnTo>
                    <a:pt x="0" y="1200"/>
                  </a:lnTo>
                  <a:lnTo>
                    <a:pt x="19" y="1444"/>
                  </a:lnTo>
                  <a:lnTo>
                    <a:pt x="38" y="1669"/>
                  </a:lnTo>
                  <a:lnTo>
                    <a:pt x="75" y="1894"/>
                  </a:lnTo>
                  <a:lnTo>
                    <a:pt x="150" y="2119"/>
                  </a:lnTo>
                  <a:lnTo>
                    <a:pt x="225" y="2344"/>
                  </a:lnTo>
                  <a:lnTo>
                    <a:pt x="694" y="2231"/>
                  </a:lnTo>
                  <a:lnTo>
                    <a:pt x="825" y="1819"/>
                  </a:lnTo>
                  <a:lnTo>
                    <a:pt x="881" y="1594"/>
                  </a:lnTo>
                  <a:lnTo>
                    <a:pt x="919" y="1369"/>
                  </a:lnTo>
                  <a:lnTo>
                    <a:pt x="937" y="1163"/>
                  </a:lnTo>
                  <a:lnTo>
                    <a:pt x="956" y="938"/>
                  </a:lnTo>
                  <a:lnTo>
                    <a:pt x="956" y="713"/>
                  </a:lnTo>
                  <a:lnTo>
                    <a:pt x="919" y="488"/>
                  </a:lnTo>
                  <a:lnTo>
                    <a:pt x="881" y="338"/>
                  </a:lnTo>
                  <a:lnTo>
                    <a:pt x="806" y="188"/>
                  </a:lnTo>
                  <a:lnTo>
                    <a:pt x="750" y="113"/>
                  </a:lnTo>
                  <a:lnTo>
                    <a:pt x="694" y="57"/>
                  </a:lnTo>
                  <a:lnTo>
                    <a:pt x="619" y="19"/>
                  </a:lnTo>
                  <a:lnTo>
                    <a:pt x="544"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9" name="Google Shape;1939;p38"/>
            <p:cNvSpPr/>
            <p:nvPr/>
          </p:nvSpPr>
          <p:spPr>
            <a:xfrm>
              <a:off x="5560200" y="2502700"/>
              <a:ext cx="23925" cy="68000"/>
            </a:xfrm>
            <a:custGeom>
              <a:avLst/>
              <a:gdLst/>
              <a:ahLst/>
              <a:cxnLst/>
              <a:rect l="l" t="t" r="r" b="b"/>
              <a:pathLst>
                <a:path w="957" h="2720" extrusionOk="0">
                  <a:moveTo>
                    <a:pt x="450" y="1"/>
                  </a:moveTo>
                  <a:lnTo>
                    <a:pt x="357" y="38"/>
                  </a:lnTo>
                  <a:lnTo>
                    <a:pt x="282" y="95"/>
                  </a:lnTo>
                  <a:lnTo>
                    <a:pt x="207" y="170"/>
                  </a:lnTo>
                  <a:lnTo>
                    <a:pt x="169" y="244"/>
                  </a:lnTo>
                  <a:lnTo>
                    <a:pt x="132" y="338"/>
                  </a:lnTo>
                  <a:lnTo>
                    <a:pt x="76" y="526"/>
                  </a:lnTo>
                  <a:lnTo>
                    <a:pt x="38" y="788"/>
                  </a:lnTo>
                  <a:lnTo>
                    <a:pt x="1" y="1088"/>
                  </a:lnTo>
                  <a:lnTo>
                    <a:pt x="1" y="1369"/>
                  </a:lnTo>
                  <a:lnTo>
                    <a:pt x="38" y="1669"/>
                  </a:lnTo>
                  <a:lnTo>
                    <a:pt x="94" y="1950"/>
                  </a:lnTo>
                  <a:lnTo>
                    <a:pt x="188" y="2232"/>
                  </a:lnTo>
                  <a:lnTo>
                    <a:pt x="300" y="2475"/>
                  </a:lnTo>
                  <a:lnTo>
                    <a:pt x="469" y="2719"/>
                  </a:lnTo>
                  <a:lnTo>
                    <a:pt x="507" y="2719"/>
                  </a:lnTo>
                  <a:lnTo>
                    <a:pt x="713" y="2194"/>
                  </a:lnTo>
                  <a:lnTo>
                    <a:pt x="807" y="1913"/>
                  </a:lnTo>
                  <a:lnTo>
                    <a:pt x="882" y="1632"/>
                  </a:lnTo>
                  <a:lnTo>
                    <a:pt x="919" y="1351"/>
                  </a:lnTo>
                  <a:lnTo>
                    <a:pt x="957" y="1069"/>
                  </a:lnTo>
                  <a:lnTo>
                    <a:pt x="957" y="769"/>
                  </a:lnTo>
                  <a:lnTo>
                    <a:pt x="919" y="488"/>
                  </a:lnTo>
                  <a:lnTo>
                    <a:pt x="882" y="319"/>
                  </a:lnTo>
                  <a:lnTo>
                    <a:pt x="863" y="244"/>
                  </a:lnTo>
                  <a:lnTo>
                    <a:pt x="807" y="170"/>
                  </a:lnTo>
                  <a:lnTo>
                    <a:pt x="769" y="113"/>
                  </a:lnTo>
                  <a:lnTo>
                    <a:pt x="694" y="57"/>
                  </a:lnTo>
                  <a:lnTo>
                    <a:pt x="619" y="20"/>
                  </a:lnTo>
                  <a:lnTo>
                    <a:pt x="544"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0" name="Google Shape;1940;p38"/>
            <p:cNvSpPr/>
            <p:nvPr/>
          </p:nvSpPr>
          <p:spPr>
            <a:xfrm>
              <a:off x="5620200" y="2489575"/>
              <a:ext cx="21575" cy="30500"/>
            </a:xfrm>
            <a:custGeom>
              <a:avLst/>
              <a:gdLst/>
              <a:ahLst/>
              <a:cxnLst/>
              <a:rect l="l" t="t" r="r" b="b"/>
              <a:pathLst>
                <a:path w="863" h="1220" extrusionOk="0">
                  <a:moveTo>
                    <a:pt x="862" y="1"/>
                  </a:moveTo>
                  <a:lnTo>
                    <a:pt x="0" y="95"/>
                  </a:lnTo>
                  <a:lnTo>
                    <a:pt x="56" y="395"/>
                  </a:lnTo>
                  <a:lnTo>
                    <a:pt x="150" y="695"/>
                  </a:lnTo>
                  <a:lnTo>
                    <a:pt x="281" y="957"/>
                  </a:lnTo>
                  <a:lnTo>
                    <a:pt x="356" y="1088"/>
                  </a:lnTo>
                  <a:lnTo>
                    <a:pt x="431" y="1201"/>
                  </a:lnTo>
                  <a:lnTo>
                    <a:pt x="488" y="1219"/>
                  </a:lnTo>
                  <a:lnTo>
                    <a:pt x="600" y="919"/>
                  </a:lnTo>
                  <a:lnTo>
                    <a:pt x="712" y="620"/>
                  </a:lnTo>
                  <a:lnTo>
                    <a:pt x="806" y="320"/>
                  </a:lnTo>
                  <a:lnTo>
                    <a:pt x="862"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1" name="Google Shape;1941;p38"/>
            <p:cNvSpPr/>
            <p:nvPr/>
          </p:nvSpPr>
          <p:spPr>
            <a:xfrm>
              <a:off x="5631900" y="2549575"/>
              <a:ext cx="23925" cy="60950"/>
            </a:xfrm>
            <a:custGeom>
              <a:avLst/>
              <a:gdLst/>
              <a:ahLst/>
              <a:cxnLst/>
              <a:rect l="l" t="t" r="r" b="b"/>
              <a:pathLst>
                <a:path w="957" h="2438" extrusionOk="0">
                  <a:moveTo>
                    <a:pt x="451" y="0"/>
                  </a:moveTo>
                  <a:lnTo>
                    <a:pt x="376" y="38"/>
                  </a:lnTo>
                  <a:lnTo>
                    <a:pt x="282" y="94"/>
                  </a:lnTo>
                  <a:lnTo>
                    <a:pt x="226" y="150"/>
                  </a:lnTo>
                  <a:lnTo>
                    <a:pt x="169" y="225"/>
                  </a:lnTo>
                  <a:lnTo>
                    <a:pt x="132" y="319"/>
                  </a:lnTo>
                  <a:lnTo>
                    <a:pt x="76" y="488"/>
                  </a:lnTo>
                  <a:lnTo>
                    <a:pt x="38" y="732"/>
                  </a:lnTo>
                  <a:lnTo>
                    <a:pt x="20" y="975"/>
                  </a:lnTo>
                  <a:lnTo>
                    <a:pt x="1" y="1238"/>
                  </a:lnTo>
                  <a:lnTo>
                    <a:pt x="20" y="1500"/>
                  </a:lnTo>
                  <a:lnTo>
                    <a:pt x="76" y="1744"/>
                  </a:lnTo>
                  <a:lnTo>
                    <a:pt x="132" y="1988"/>
                  </a:lnTo>
                  <a:lnTo>
                    <a:pt x="226" y="2213"/>
                  </a:lnTo>
                  <a:lnTo>
                    <a:pt x="357" y="2438"/>
                  </a:lnTo>
                  <a:lnTo>
                    <a:pt x="582" y="2438"/>
                  </a:lnTo>
                  <a:lnTo>
                    <a:pt x="751" y="1950"/>
                  </a:lnTo>
                  <a:lnTo>
                    <a:pt x="826" y="1706"/>
                  </a:lnTo>
                  <a:lnTo>
                    <a:pt x="901" y="1463"/>
                  </a:lnTo>
                  <a:lnTo>
                    <a:pt x="938" y="1219"/>
                  </a:lnTo>
                  <a:lnTo>
                    <a:pt x="957" y="957"/>
                  </a:lnTo>
                  <a:lnTo>
                    <a:pt x="957" y="713"/>
                  </a:lnTo>
                  <a:lnTo>
                    <a:pt x="938" y="450"/>
                  </a:lnTo>
                  <a:lnTo>
                    <a:pt x="901" y="300"/>
                  </a:lnTo>
                  <a:lnTo>
                    <a:pt x="826" y="150"/>
                  </a:lnTo>
                  <a:lnTo>
                    <a:pt x="769" y="94"/>
                  </a:lnTo>
                  <a:lnTo>
                    <a:pt x="713" y="38"/>
                  </a:lnTo>
                  <a:lnTo>
                    <a:pt x="638"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2" name="Google Shape;1942;p38"/>
            <p:cNvSpPr/>
            <p:nvPr/>
          </p:nvSpPr>
          <p:spPr>
            <a:xfrm>
              <a:off x="5350700" y="2525675"/>
              <a:ext cx="22525" cy="43150"/>
            </a:xfrm>
            <a:custGeom>
              <a:avLst/>
              <a:gdLst/>
              <a:ahLst/>
              <a:cxnLst/>
              <a:rect l="l" t="t" r="r" b="b"/>
              <a:pathLst>
                <a:path w="901" h="1726" extrusionOk="0">
                  <a:moveTo>
                    <a:pt x="901" y="0"/>
                  </a:moveTo>
                  <a:lnTo>
                    <a:pt x="732" y="38"/>
                  </a:lnTo>
                  <a:lnTo>
                    <a:pt x="601" y="94"/>
                  </a:lnTo>
                  <a:lnTo>
                    <a:pt x="451" y="169"/>
                  </a:lnTo>
                  <a:lnTo>
                    <a:pt x="338" y="263"/>
                  </a:lnTo>
                  <a:lnTo>
                    <a:pt x="226" y="375"/>
                  </a:lnTo>
                  <a:lnTo>
                    <a:pt x="132" y="507"/>
                  </a:lnTo>
                  <a:lnTo>
                    <a:pt x="57" y="675"/>
                  </a:lnTo>
                  <a:lnTo>
                    <a:pt x="1" y="844"/>
                  </a:lnTo>
                  <a:lnTo>
                    <a:pt x="76" y="1088"/>
                  </a:lnTo>
                  <a:lnTo>
                    <a:pt x="151" y="1313"/>
                  </a:lnTo>
                  <a:lnTo>
                    <a:pt x="263" y="1519"/>
                  </a:lnTo>
                  <a:lnTo>
                    <a:pt x="395" y="1725"/>
                  </a:lnTo>
                  <a:lnTo>
                    <a:pt x="451" y="1725"/>
                  </a:lnTo>
                  <a:lnTo>
                    <a:pt x="619" y="1313"/>
                  </a:lnTo>
                  <a:lnTo>
                    <a:pt x="751" y="881"/>
                  </a:lnTo>
                  <a:lnTo>
                    <a:pt x="807" y="657"/>
                  </a:lnTo>
                  <a:lnTo>
                    <a:pt x="844" y="450"/>
                  </a:lnTo>
                  <a:lnTo>
                    <a:pt x="882" y="225"/>
                  </a:lnTo>
                  <a:lnTo>
                    <a:pt x="901"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3" name="Google Shape;1943;p38"/>
            <p:cNvSpPr/>
            <p:nvPr/>
          </p:nvSpPr>
          <p:spPr>
            <a:xfrm>
              <a:off x="5393825" y="2866850"/>
              <a:ext cx="19250" cy="65650"/>
            </a:xfrm>
            <a:custGeom>
              <a:avLst/>
              <a:gdLst/>
              <a:ahLst/>
              <a:cxnLst/>
              <a:rect l="l" t="t" r="r" b="b"/>
              <a:pathLst>
                <a:path w="770" h="2626" extrusionOk="0">
                  <a:moveTo>
                    <a:pt x="544" y="1"/>
                  </a:moveTo>
                  <a:lnTo>
                    <a:pt x="319" y="38"/>
                  </a:lnTo>
                  <a:lnTo>
                    <a:pt x="225" y="57"/>
                  </a:lnTo>
                  <a:lnTo>
                    <a:pt x="132" y="113"/>
                  </a:lnTo>
                  <a:lnTo>
                    <a:pt x="75" y="188"/>
                  </a:lnTo>
                  <a:lnTo>
                    <a:pt x="38" y="301"/>
                  </a:lnTo>
                  <a:lnTo>
                    <a:pt x="19" y="413"/>
                  </a:lnTo>
                  <a:lnTo>
                    <a:pt x="1" y="563"/>
                  </a:lnTo>
                  <a:lnTo>
                    <a:pt x="1" y="732"/>
                  </a:lnTo>
                  <a:lnTo>
                    <a:pt x="19" y="938"/>
                  </a:lnTo>
                  <a:lnTo>
                    <a:pt x="75" y="1294"/>
                  </a:lnTo>
                  <a:lnTo>
                    <a:pt x="132" y="1501"/>
                  </a:lnTo>
                  <a:lnTo>
                    <a:pt x="188" y="1726"/>
                  </a:lnTo>
                  <a:lnTo>
                    <a:pt x="244" y="2063"/>
                  </a:lnTo>
                  <a:lnTo>
                    <a:pt x="319" y="2625"/>
                  </a:lnTo>
                  <a:lnTo>
                    <a:pt x="525" y="2082"/>
                  </a:lnTo>
                  <a:lnTo>
                    <a:pt x="619" y="1819"/>
                  </a:lnTo>
                  <a:lnTo>
                    <a:pt x="675" y="1538"/>
                  </a:lnTo>
                  <a:lnTo>
                    <a:pt x="732" y="1257"/>
                  </a:lnTo>
                  <a:lnTo>
                    <a:pt x="769" y="976"/>
                  </a:lnTo>
                  <a:lnTo>
                    <a:pt x="769" y="676"/>
                  </a:lnTo>
                  <a:lnTo>
                    <a:pt x="732" y="395"/>
                  </a:lnTo>
                  <a:lnTo>
                    <a:pt x="694" y="226"/>
                  </a:lnTo>
                  <a:lnTo>
                    <a:pt x="619" y="76"/>
                  </a:lnTo>
                  <a:lnTo>
                    <a:pt x="544"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4" name="Google Shape;1944;p38"/>
            <p:cNvSpPr/>
            <p:nvPr/>
          </p:nvSpPr>
          <p:spPr>
            <a:xfrm>
              <a:off x="5414925" y="2790475"/>
              <a:ext cx="23925" cy="40325"/>
            </a:xfrm>
            <a:custGeom>
              <a:avLst/>
              <a:gdLst/>
              <a:ahLst/>
              <a:cxnLst/>
              <a:rect l="l" t="t" r="r" b="b"/>
              <a:pathLst>
                <a:path w="957" h="1613" extrusionOk="0">
                  <a:moveTo>
                    <a:pt x="450" y="0"/>
                  </a:moveTo>
                  <a:lnTo>
                    <a:pt x="356" y="38"/>
                  </a:lnTo>
                  <a:lnTo>
                    <a:pt x="281" y="94"/>
                  </a:lnTo>
                  <a:lnTo>
                    <a:pt x="206" y="169"/>
                  </a:lnTo>
                  <a:lnTo>
                    <a:pt x="169" y="244"/>
                  </a:lnTo>
                  <a:lnTo>
                    <a:pt x="131" y="338"/>
                  </a:lnTo>
                  <a:lnTo>
                    <a:pt x="75" y="506"/>
                  </a:lnTo>
                  <a:lnTo>
                    <a:pt x="38" y="788"/>
                  </a:lnTo>
                  <a:lnTo>
                    <a:pt x="0" y="1050"/>
                  </a:lnTo>
                  <a:lnTo>
                    <a:pt x="0" y="1331"/>
                  </a:lnTo>
                  <a:lnTo>
                    <a:pt x="38" y="1612"/>
                  </a:lnTo>
                  <a:lnTo>
                    <a:pt x="900" y="1500"/>
                  </a:lnTo>
                  <a:lnTo>
                    <a:pt x="937" y="1256"/>
                  </a:lnTo>
                  <a:lnTo>
                    <a:pt x="956" y="994"/>
                  </a:lnTo>
                  <a:lnTo>
                    <a:pt x="956" y="731"/>
                  </a:lnTo>
                  <a:lnTo>
                    <a:pt x="919" y="488"/>
                  </a:lnTo>
                  <a:lnTo>
                    <a:pt x="881" y="319"/>
                  </a:lnTo>
                  <a:lnTo>
                    <a:pt x="806" y="169"/>
                  </a:lnTo>
                  <a:lnTo>
                    <a:pt x="750" y="94"/>
                  </a:lnTo>
                  <a:lnTo>
                    <a:pt x="694" y="56"/>
                  </a:lnTo>
                  <a:lnTo>
                    <a:pt x="619"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5" name="Google Shape;1945;p38"/>
            <p:cNvSpPr/>
            <p:nvPr/>
          </p:nvSpPr>
          <p:spPr>
            <a:xfrm>
              <a:off x="5390550" y="2422100"/>
              <a:ext cx="121875" cy="121875"/>
            </a:xfrm>
            <a:custGeom>
              <a:avLst/>
              <a:gdLst/>
              <a:ahLst/>
              <a:cxnLst/>
              <a:rect l="l" t="t" r="r" b="b"/>
              <a:pathLst>
                <a:path w="4875" h="4875" extrusionOk="0">
                  <a:moveTo>
                    <a:pt x="2456" y="0"/>
                  </a:moveTo>
                  <a:lnTo>
                    <a:pt x="2212" y="19"/>
                  </a:lnTo>
                  <a:lnTo>
                    <a:pt x="1950" y="57"/>
                  </a:lnTo>
                  <a:lnTo>
                    <a:pt x="1706" y="113"/>
                  </a:lnTo>
                  <a:lnTo>
                    <a:pt x="1481" y="207"/>
                  </a:lnTo>
                  <a:lnTo>
                    <a:pt x="1275" y="300"/>
                  </a:lnTo>
                  <a:lnTo>
                    <a:pt x="1069" y="432"/>
                  </a:lnTo>
                  <a:lnTo>
                    <a:pt x="881" y="563"/>
                  </a:lnTo>
                  <a:lnTo>
                    <a:pt x="694" y="731"/>
                  </a:lnTo>
                  <a:lnTo>
                    <a:pt x="544" y="900"/>
                  </a:lnTo>
                  <a:lnTo>
                    <a:pt x="413" y="1088"/>
                  </a:lnTo>
                  <a:lnTo>
                    <a:pt x="281" y="1294"/>
                  </a:lnTo>
                  <a:lnTo>
                    <a:pt x="188" y="1500"/>
                  </a:lnTo>
                  <a:lnTo>
                    <a:pt x="113" y="1725"/>
                  </a:lnTo>
                  <a:lnTo>
                    <a:pt x="38" y="1950"/>
                  </a:lnTo>
                  <a:lnTo>
                    <a:pt x="19" y="2194"/>
                  </a:lnTo>
                  <a:lnTo>
                    <a:pt x="0" y="2419"/>
                  </a:lnTo>
                  <a:lnTo>
                    <a:pt x="0" y="2681"/>
                  </a:lnTo>
                  <a:lnTo>
                    <a:pt x="38" y="2925"/>
                  </a:lnTo>
                  <a:lnTo>
                    <a:pt x="113" y="3169"/>
                  </a:lnTo>
                  <a:lnTo>
                    <a:pt x="188" y="3394"/>
                  </a:lnTo>
                  <a:lnTo>
                    <a:pt x="300" y="3600"/>
                  </a:lnTo>
                  <a:lnTo>
                    <a:pt x="413" y="3806"/>
                  </a:lnTo>
                  <a:lnTo>
                    <a:pt x="563" y="3993"/>
                  </a:lnTo>
                  <a:lnTo>
                    <a:pt x="713" y="4181"/>
                  </a:lnTo>
                  <a:lnTo>
                    <a:pt x="900" y="4331"/>
                  </a:lnTo>
                  <a:lnTo>
                    <a:pt x="1088" y="4462"/>
                  </a:lnTo>
                  <a:lnTo>
                    <a:pt x="1275" y="4593"/>
                  </a:lnTo>
                  <a:lnTo>
                    <a:pt x="1500" y="4687"/>
                  </a:lnTo>
                  <a:lnTo>
                    <a:pt x="1706" y="4762"/>
                  </a:lnTo>
                  <a:lnTo>
                    <a:pt x="1950" y="4837"/>
                  </a:lnTo>
                  <a:lnTo>
                    <a:pt x="2175" y="4856"/>
                  </a:lnTo>
                  <a:lnTo>
                    <a:pt x="2419" y="4874"/>
                  </a:lnTo>
                  <a:lnTo>
                    <a:pt x="2662" y="4874"/>
                  </a:lnTo>
                  <a:lnTo>
                    <a:pt x="2906" y="4837"/>
                  </a:lnTo>
                  <a:lnTo>
                    <a:pt x="3150" y="4762"/>
                  </a:lnTo>
                  <a:lnTo>
                    <a:pt x="3375" y="4687"/>
                  </a:lnTo>
                  <a:lnTo>
                    <a:pt x="3600" y="4575"/>
                  </a:lnTo>
                  <a:lnTo>
                    <a:pt x="3806" y="4462"/>
                  </a:lnTo>
                  <a:lnTo>
                    <a:pt x="3993" y="4312"/>
                  </a:lnTo>
                  <a:lnTo>
                    <a:pt x="4162" y="4162"/>
                  </a:lnTo>
                  <a:lnTo>
                    <a:pt x="4312" y="3975"/>
                  </a:lnTo>
                  <a:lnTo>
                    <a:pt x="4462" y="3787"/>
                  </a:lnTo>
                  <a:lnTo>
                    <a:pt x="4574" y="3600"/>
                  </a:lnTo>
                  <a:lnTo>
                    <a:pt x="4687" y="3375"/>
                  </a:lnTo>
                  <a:lnTo>
                    <a:pt x="4762" y="3169"/>
                  </a:lnTo>
                  <a:lnTo>
                    <a:pt x="4818" y="2944"/>
                  </a:lnTo>
                  <a:lnTo>
                    <a:pt x="4856" y="2700"/>
                  </a:lnTo>
                  <a:lnTo>
                    <a:pt x="4874" y="2456"/>
                  </a:lnTo>
                  <a:lnTo>
                    <a:pt x="4856" y="2212"/>
                  </a:lnTo>
                  <a:lnTo>
                    <a:pt x="4818" y="1969"/>
                  </a:lnTo>
                  <a:lnTo>
                    <a:pt x="4762" y="1725"/>
                  </a:lnTo>
                  <a:lnTo>
                    <a:pt x="4668" y="1500"/>
                  </a:lnTo>
                  <a:lnTo>
                    <a:pt x="4574" y="1275"/>
                  </a:lnTo>
                  <a:lnTo>
                    <a:pt x="4443" y="1069"/>
                  </a:lnTo>
                  <a:lnTo>
                    <a:pt x="4312" y="881"/>
                  </a:lnTo>
                  <a:lnTo>
                    <a:pt x="4143" y="713"/>
                  </a:lnTo>
                  <a:lnTo>
                    <a:pt x="3975" y="563"/>
                  </a:lnTo>
                  <a:lnTo>
                    <a:pt x="3787" y="413"/>
                  </a:lnTo>
                  <a:lnTo>
                    <a:pt x="3581" y="300"/>
                  </a:lnTo>
                  <a:lnTo>
                    <a:pt x="3375" y="188"/>
                  </a:lnTo>
                  <a:lnTo>
                    <a:pt x="3150" y="113"/>
                  </a:lnTo>
                  <a:lnTo>
                    <a:pt x="2925" y="57"/>
                  </a:lnTo>
                  <a:lnTo>
                    <a:pt x="2681" y="19"/>
                  </a:lnTo>
                  <a:lnTo>
                    <a:pt x="2456"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6" name="Google Shape;1946;p38"/>
            <p:cNvSpPr/>
            <p:nvPr/>
          </p:nvSpPr>
          <p:spPr>
            <a:xfrm>
              <a:off x="5411175" y="2443175"/>
              <a:ext cx="80150" cy="80175"/>
            </a:xfrm>
            <a:custGeom>
              <a:avLst/>
              <a:gdLst/>
              <a:ahLst/>
              <a:cxnLst/>
              <a:rect l="l" t="t" r="r" b="b"/>
              <a:pathLst>
                <a:path w="3206" h="3207" extrusionOk="0">
                  <a:moveTo>
                    <a:pt x="1462" y="1"/>
                  </a:moveTo>
                  <a:lnTo>
                    <a:pt x="1294" y="20"/>
                  </a:lnTo>
                  <a:lnTo>
                    <a:pt x="1144" y="57"/>
                  </a:lnTo>
                  <a:lnTo>
                    <a:pt x="975" y="113"/>
                  </a:lnTo>
                  <a:lnTo>
                    <a:pt x="844" y="188"/>
                  </a:lnTo>
                  <a:lnTo>
                    <a:pt x="713" y="263"/>
                  </a:lnTo>
                  <a:lnTo>
                    <a:pt x="581" y="357"/>
                  </a:lnTo>
                  <a:lnTo>
                    <a:pt x="469" y="470"/>
                  </a:lnTo>
                  <a:lnTo>
                    <a:pt x="356" y="582"/>
                  </a:lnTo>
                  <a:lnTo>
                    <a:pt x="263" y="713"/>
                  </a:lnTo>
                  <a:lnTo>
                    <a:pt x="188" y="845"/>
                  </a:lnTo>
                  <a:lnTo>
                    <a:pt x="131" y="976"/>
                  </a:lnTo>
                  <a:lnTo>
                    <a:pt x="75" y="1126"/>
                  </a:lnTo>
                  <a:lnTo>
                    <a:pt x="38" y="1276"/>
                  </a:lnTo>
                  <a:lnTo>
                    <a:pt x="19" y="1426"/>
                  </a:lnTo>
                  <a:lnTo>
                    <a:pt x="0" y="1594"/>
                  </a:lnTo>
                  <a:lnTo>
                    <a:pt x="0" y="1744"/>
                  </a:lnTo>
                  <a:lnTo>
                    <a:pt x="38" y="1913"/>
                  </a:lnTo>
                  <a:lnTo>
                    <a:pt x="75" y="2082"/>
                  </a:lnTo>
                  <a:lnTo>
                    <a:pt x="131" y="2232"/>
                  </a:lnTo>
                  <a:lnTo>
                    <a:pt x="188" y="2363"/>
                  </a:lnTo>
                  <a:lnTo>
                    <a:pt x="281" y="2494"/>
                  </a:lnTo>
                  <a:lnTo>
                    <a:pt x="375" y="2625"/>
                  </a:lnTo>
                  <a:lnTo>
                    <a:pt x="469" y="2738"/>
                  </a:lnTo>
                  <a:lnTo>
                    <a:pt x="600" y="2850"/>
                  </a:lnTo>
                  <a:lnTo>
                    <a:pt x="713" y="2944"/>
                  </a:lnTo>
                  <a:lnTo>
                    <a:pt x="844" y="3019"/>
                  </a:lnTo>
                  <a:lnTo>
                    <a:pt x="994" y="3075"/>
                  </a:lnTo>
                  <a:lnTo>
                    <a:pt x="1125" y="3132"/>
                  </a:lnTo>
                  <a:lnTo>
                    <a:pt x="1275" y="3169"/>
                  </a:lnTo>
                  <a:lnTo>
                    <a:pt x="1444" y="3207"/>
                  </a:lnTo>
                  <a:lnTo>
                    <a:pt x="1762" y="3207"/>
                  </a:lnTo>
                  <a:lnTo>
                    <a:pt x="1912" y="3169"/>
                  </a:lnTo>
                  <a:lnTo>
                    <a:pt x="2062" y="3132"/>
                  </a:lnTo>
                  <a:lnTo>
                    <a:pt x="2212" y="3094"/>
                  </a:lnTo>
                  <a:lnTo>
                    <a:pt x="2343" y="3038"/>
                  </a:lnTo>
                  <a:lnTo>
                    <a:pt x="2456" y="2963"/>
                  </a:lnTo>
                  <a:lnTo>
                    <a:pt x="2662" y="2813"/>
                  </a:lnTo>
                  <a:lnTo>
                    <a:pt x="2831" y="2644"/>
                  </a:lnTo>
                  <a:lnTo>
                    <a:pt x="2962" y="2457"/>
                  </a:lnTo>
                  <a:lnTo>
                    <a:pt x="3075" y="2251"/>
                  </a:lnTo>
                  <a:lnTo>
                    <a:pt x="3150" y="2026"/>
                  </a:lnTo>
                  <a:lnTo>
                    <a:pt x="3206" y="1782"/>
                  </a:lnTo>
                  <a:lnTo>
                    <a:pt x="3206" y="1538"/>
                  </a:lnTo>
                  <a:lnTo>
                    <a:pt x="3187" y="1294"/>
                  </a:lnTo>
                  <a:lnTo>
                    <a:pt x="3112" y="1051"/>
                  </a:lnTo>
                  <a:lnTo>
                    <a:pt x="3018" y="826"/>
                  </a:lnTo>
                  <a:lnTo>
                    <a:pt x="2887" y="638"/>
                  </a:lnTo>
                  <a:lnTo>
                    <a:pt x="2737" y="451"/>
                  </a:lnTo>
                  <a:lnTo>
                    <a:pt x="2550" y="301"/>
                  </a:lnTo>
                  <a:lnTo>
                    <a:pt x="2362" y="188"/>
                  </a:lnTo>
                  <a:lnTo>
                    <a:pt x="2156" y="95"/>
                  </a:lnTo>
                  <a:lnTo>
                    <a:pt x="1931" y="20"/>
                  </a:lnTo>
                  <a:lnTo>
                    <a:pt x="1762"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7" name="Google Shape;1947;p38"/>
            <p:cNvSpPr/>
            <p:nvPr/>
          </p:nvSpPr>
          <p:spPr>
            <a:xfrm>
              <a:off x="5451000" y="2443650"/>
              <a:ext cx="40325" cy="73600"/>
            </a:xfrm>
            <a:custGeom>
              <a:avLst/>
              <a:gdLst/>
              <a:ahLst/>
              <a:cxnLst/>
              <a:rect l="l" t="t" r="r" b="b"/>
              <a:pathLst>
                <a:path w="1613" h="2944" extrusionOk="0">
                  <a:moveTo>
                    <a:pt x="338" y="1"/>
                  </a:moveTo>
                  <a:lnTo>
                    <a:pt x="244" y="76"/>
                  </a:lnTo>
                  <a:lnTo>
                    <a:pt x="169" y="169"/>
                  </a:lnTo>
                  <a:lnTo>
                    <a:pt x="113" y="263"/>
                  </a:lnTo>
                  <a:lnTo>
                    <a:pt x="76" y="376"/>
                  </a:lnTo>
                  <a:lnTo>
                    <a:pt x="38" y="488"/>
                  </a:lnTo>
                  <a:lnTo>
                    <a:pt x="19" y="619"/>
                  </a:lnTo>
                  <a:lnTo>
                    <a:pt x="1" y="863"/>
                  </a:lnTo>
                  <a:lnTo>
                    <a:pt x="1" y="1126"/>
                  </a:lnTo>
                  <a:lnTo>
                    <a:pt x="38" y="1332"/>
                  </a:lnTo>
                  <a:lnTo>
                    <a:pt x="76" y="1613"/>
                  </a:lnTo>
                  <a:lnTo>
                    <a:pt x="151" y="1950"/>
                  </a:lnTo>
                  <a:lnTo>
                    <a:pt x="207" y="2157"/>
                  </a:lnTo>
                  <a:lnTo>
                    <a:pt x="282" y="2363"/>
                  </a:lnTo>
                  <a:lnTo>
                    <a:pt x="376" y="2550"/>
                  </a:lnTo>
                  <a:lnTo>
                    <a:pt x="507" y="2738"/>
                  </a:lnTo>
                  <a:lnTo>
                    <a:pt x="582" y="2794"/>
                  </a:lnTo>
                  <a:lnTo>
                    <a:pt x="675" y="2869"/>
                  </a:lnTo>
                  <a:lnTo>
                    <a:pt x="769" y="2906"/>
                  </a:lnTo>
                  <a:lnTo>
                    <a:pt x="863" y="2944"/>
                  </a:lnTo>
                  <a:lnTo>
                    <a:pt x="1069" y="2794"/>
                  </a:lnTo>
                  <a:lnTo>
                    <a:pt x="1238" y="2625"/>
                  </a:lnTo>
                  <a:lnTo>
                    <a:pt x="1369" y="2438"/>
                  </a:lnTo>
                  <a:lnTo>
                    <a:pt x="1482" y="2232"/>
                  </a:lnTo>
                  <a:lnTo>
                    <a:pt x="1557" y="2007"/>
                  </a:lnTo>
                  <a:lnTo>
                    <a:pt x="1613" y="1763"/>
                  </a:lnTo>
                  <a:lnTo>
                    <a:pt x="1613" y="1519"/>
                  </a:lnTo>
                  <a:lnTo>
                    <a:pt x="1594" y="1275"/>
                  </a:lnTo>
                  <a:lnTo>
                    <a:pt x="1519" y="1032"/>
                  </a:lnTo>
                  <a:lnTo>
                    <a:pt x="1425" y="807"/>
                  </a:lnTo>
                  <a:lnTo>
                    <a:pt x="1294" y="619"/>
                  </a:lnTo>
                  <a:lnTo>
                    <a:pt x="1144" y="432"/>
                  </a:lnTo>
                  <a:lnTo>
                    <a:pt x="957" y="282"/>
                  </a:lnTo>
                  <a:lnTo>
                    <a:pt x="769" y="169"/>
                  </a:lnTo>
                  <a:lnTo>
                    <a:pt x="563" y="76"/>
                  </a:lnTo>
                  <a:lnTo>
                    <a:pt x="33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8" name="Google Shape;1948;p38"/>
            <p:cNvSpPr/>
            <p:nvPr/>
          </p:nvSpPr>
          <p:spPr>
            <a:xfrm>
              <a:off x="5507700" y="2414125"/>
              <a:ext cx="121900" cy="121875"/>
            </a:xfrm>
            <a:custGeom>
              <a:avLst/>
              <a:gdLst/>
              <a:ahLst/>
              <a:cxnLst/>
              <a:rect l="l" t="t" r="r" b="b"/>
              <a:pathLst>
                <a:path w="4876" h="4875" extrusionOk="0">
                  <a:moveTo>
                    <a:pt x="2457" y="1"/>
                  </a:moveTo>
                  <a:lnTo>
                    <a:pt x="2213" y="19"/>
                  </a:lnTo>
                  <a:lnTo>
                    <a:pt x="1969" y="57"/>
                  </a:lnTo>
                  <a:lnTo>
                    <a:pt x="1726" y="113"/>
                  </a:lnTo>
                  <a:lnTo>
                    <a:pt x="1501" y="188"/>
                  </a:lnTo>
                  <a:lnTo>
                    <a:pt x="1276" y="301"/>
                  </a:lnTo>
                  <a:lnTo>
                    <a:pt x="1069" y="432"/>
                  </a:lnTo>
                  <a:lnTo>
                    <a:pt x="882" y="563"/>
                  </a:lnTo>
                  <a:lnTo>
                    <a:pt x="713" y="732"/>
                  </a:lnTo>
                  <a:lnTo>
                    <a:pt x="545" y="901"/>
                  </a:lnTo>
                  <a:lnTo>
                    <a:pt x="413" y="1088"/>
                  </a:lnTo>
                  <a:lnTo>
                    <a:pt x="301" y="1294"/>
                  </a:lnTo>
                  <a:lnTo>
                    <a:pt x="188" y="1500"/>
                  </a:lnTo>
                  <a:lnTo>
                    <a:pt x="113" y="1725"/>
                  </a:lnTo>
                  <a:lnTo>
                    <a:pt x="57" y="1950"/>
                  </a:lnTo>
                  <a:lnTo>
                    <a:pt x="20" y="2175"/>
                  </a:lnTo>
                  <a:lnTo>
                    <a:pt x="1" y="2419"/>
                  </a:lnTo>
                  <a:lnTo>
                    <a:pt x="20" y="2663"/>
                  </a:lnTo>
                  <a:lnTo>
                    <a:pt x="57" y="2906"/>
                  </a:lnTo>
                  <a:lnTo>
                    <a:pt x="113" y="3150"/>
                  </a:lnTo>
                  <a:lnTo>
                    <a:pt x="188" y="3394"/>
                  </a:lnTo>
                  <a:lnTo>
                    <a:pt x="301" y="3600"/>
                  </a:lnTo>
                  <a:lnTo>
                    <a:pt x="432" y="3806"/>
                  </a:lnTo>
                  <a:lnTo>
                    <a:pt x="563" y="3994"/>
                  </a:lnTo>
                  <a:lnTo>
                    <a:pt x="732" y="4162"/>
                  </a:lnTo>
                  <a:lnTo>
                    <a:pt x="901" y="4331"/>
                  </a:lnTo>
                  <a:lnTo>
                    <a:pt x="1088" y="4462"/>
                  </a:lnTo>
                  <a:lnTo>
                    <a:pt x="1294" y="4594"/>
                  </a:lnTo>
                  <a:lnTo>
                    <a:pt x="1501" y="4687"/>
                  </a:lnTo>
                  <a:lnTo>
                    <a:pt x="1726" y="4762"/>
                  </a:lnTo>
                  <a:lnTo>
                    <a:pt x="1951" y="4819"/>
                  </a:lnTo>
                  <a:lnTo>
                    <a:pt x="2176" y="4856"/>
                  </a:lnTo>
                  <a:lnTo>
                    <a:pt x="2419" y="4875"/>
                  </a:lnTo>
                  <a:lnTo>
                    <a:pt x="2663" y="4856"/>
                  </a:lnTo>
                  <a:lnTo>
                    <a:pt x="2907" y="4819"/>
                  </a:lnTo>
                  <a:lnTo>
                    <a:pt x="3150" y="4762"/>
                  </a:lnTo>
                  <a:lnTo>
                    <a:pt x="3394" y="4687"/>
                  </a:lnTo>
                  <a:lnTo>
                    <a:pt x="3600" y="4575"/>
                  </a:lnTo>
                  <a:lnTo>
                    <a:pt x="3806" y="4462"/>
                  </a:lnTo>
                  <a:lnTo>
                    <a:pt x="3994" y="4312"/>
                  </a:lnTo>
                  <a:lnTo>
                    <a:pt x="4163" y="4162"/>
                  </a:lnTo>
                  <a:lnTo>
                    <a:pt x="4331" y="3975"/>
                  </a:lnTo>
                  <a:lnTo>
                    <a:pt x="4463" y="3787"/>
                  </a:lnTo>
                  <a:lnTo>
                    <a:pt x="4594" y="3600"/>
                  </a:lnTo>
                  <a:lnTo>
                    <a:pt x="4688" y="3375"/>
                  </a:lnTo>
                  <a:lnTo>
                    <a:pt x="4763" y="3169"/>
                  </a:lnTo>
                  <a:lnTo>
                    <a:pt x="4819" y="2925"/>
                  </a:lnTo>
                  <a:lnTo>
                    <a:pt x="4856" y="2700"/>
                  </a:lnTo>
                  <a:lnTo>
                    <a:pt x="4875" y="2456"/>
                  </a:lnTo>
                  <a:lnTo>
                    <a:pt x="4856" y="2213"/>
                  </a:lnTo>
                  <a:lnTo>
                    <a:pt x="4819" y="1969"/>
                  </a:lnTo>
                  <a:lnTo>
                    <a:pt x="4763" y="1725"/>
                  </a:lnTo>
                  <a:lnTo>
                    <a:pt x="4688" y="1500"/>
                  </a:lnTo>
                  <a:lnTo>
                    <a:pt x="4575" y="1275"/>
                  </a:lnTo>
                  <a:lnTo>
                    <a:pt x="4463" y="1069"/>
                  </a:lnTo>
                  <a:lnTo>
                    <a:pt x="4313" y="882"/>
                  </a:lnTo>
                  <a:lnTo>
                    <a:pt x="4163" y="713"/>
                  </a:lnTo>
                  <a:lnTo>
                    <a:pt x="3975" y="563"/>
                  </a:lnTo>
                  <a:lnTo>
                    <a:pt x="3788" y="413"/>
                  </a:lnTo>
                  <a:lnTo>
                    <a:pt x="3600" y="301"/>
                  </a:lnTo>
                  <a:lnTo>
                    <a:pt x="3375" y="188"/>
                  </a:lnTo>
                  <a:lnTo>
                    <a:pt x="3169" y="113"/>
                  </a:lnTo>
                  <a:lnTo>
                    <a:pt x="2925" y="57"/>
                  </a:lnTo>
                  <a:lnTo>
                    <a:pt x="2700" y="19"/>
                  </a:lnTo>
                  <a:lnTo>
                    <a:pt x="2457"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9" name="Google Shape;1949;p38"/>
            <p:cNvSpPr/>
            <p:nvPr/>
          </p:nvSpPr>
          <p:spPr>
            <a:xfrm>
              <a:off x="5528325" y="2434750"/>
              <a:ext cx="80650" cy="80625"/>
            </a:xfrm>
            <a:custGeom>
              <a:avLst/>
              <a:gdLst/>
              <a:ahLst/>
              <a:cxnLst/>
              <a:rect l="l" t="t" r="r" b="b"/>
              <a:pathLst>
                <a:path w="3226" h="3225" extrusionOk="0">
                  <a:moveTo>
                    <a:pt x="1613" y="1"/>
                  </a:moveTo>
                  <a:lnTo>
                    <a:pt x="1463" y="19"/>
                  </a:lnTo>
                  <a:lnTo>
                    <a:pt x="1294" y="38"/>
                  </a:lnTo>
                  <a:lnTo>
                    <a:pt x="1144" y="76"/>
                  </a:lnTo>
                  <a:lnTo>
                    <a:pt x="994" y="132"/>
                  </a:lnTo>
                  <a:lnTo>
                    <a:pt x="844" y="207"/>
                  </a:lnTo>
                  <a:lnTo>
                    <a:pt x="713" y="282"/>
                  </a:lnTo>
                  <a:lnTo>
                    <a:pt x="582" y="375"/>
                  </a:lnTo>
                  <a:lnTo>
                    <a:pt x="469" y="488"/>
                  </a:lnTo>
                  <a:lnTo>
                    <a:pt x="376" y="600"/>
                  </a:lnTo>
                  <a:lnTo>
                    <a:pt x="282" y="732"/>
                  </a:lnTo>
                  <a:lnTo>
                    <a:pt x="207" y="863"/>
                  </a:lnTo>
                  <a:lnTo>
                    <a:pt x="132" y="994"/>
                  </a:lnTo>
                  <a:lnTo>
                    <a:pt x="76" y="1144"/>
                  </a:lnTo>
                  <a:lnTo>
                    <a:pt x="38" y="1294"/>
                  </a:lnTo>
                  <a:lnTo>
                    <a:pt x="20" y="1444"/>
                  </a:lnTo>
                  <a:lnTo>
                    <a:pt x="1" y="1613"/>
                  </a:lnTo>
                  <a:lnTo>
                    <a:pt x="20" y="1763"/>
                  </a:lnTo>
                  <a:lnTo>
                    <a:pt x="38" y="1931"/>
                  </a:lnTo>
                  <a:lnTo>
                    <a:pt x="76" y="2081"/>
                  </a:lnTo>
                  <a:lnTo>
                    <a:pt x="132" y="2231"/>
                  </a:lnTo>
                  <a:lnTo>
                    <a:pt x="207" y="2381"/>
                  </a:lnTo>
                  <a:lnTo>
                    <a:pt x="282" y="2513"/>
                  </a:lnTo>
                  <a:lnTo>
                    <a:pt x="376" y="2644"/>
                  </a:lnTo>
                  <a:lnTo>
                    <a:pt x="488" y="2756"/>
                  </a:lnTo>
                  <a:lnTo>
                    <a:pt x="601" y="2850"/>
                  </a:lnTo>
                  <a:lnTo>
                    <a:pt x="732" y="2944"/>
                  </a:lnTo>
                  <a:lnTo>
                    <a:pt x="863" y="3037"/>
                  </a:lnTo>
                  <a:lnTo>
                    <a:pt x="994" y="3094"/>
                  </a:lnTo>
                  <a:lnTo>
                    <a:pt x="1144" y="3150"/>
                  </a:lnTo>
                  <a:lnTo>
                    <a:pt x="1294" y="3187"/>
                  </a:lnTo>
                  <a:lnTo>
                    <a:pt x="1444" y="3206"/>
                  </a:lnTo>
                  <a:lnTo>
                    <a:pt x="1613" y="3225"/>
                  </a:lnTo>
                  <a:lnTo>
                    <a:pt x="1763" y="3206"/>
                  </a:lnTo>
                  <a:lnTo>
                    <a:pt x="1932" y="3187"/>
                  </a:lnTo>
                  <a:lnTo>
                    <a:pt x="2082" y="3150"/>
                  </a:lnTo>
                  <a:lnTo>
                    <a:pt x="2213" y="3112"/>
                  </a:lnTo>
                  <a:lnTo>
                    <a:pt x="2344" y="3056"/>
                  </a:lnTo>
                  <a:lnTo>
                    <a:pt x="2457" y="2981"/>
                  </a:lnTo>
                  <a:lnTo>
                    <a:pt x="2663" y="2831"/>
                  </a:lnTo>
                  <a:lnTo>
                    <a:pt x="2832" y="2663"/>
                  </a:lnTo>
                  <a:lnTo>
                    <a:pt x="2963" y="2475"/>
                  </a:lnTo>
                  <a:lnTo>
                    <a:pt x="3075" y="2269"/>
                  </a:lnTo>
                  <a:lnTo>
                    <a:pt x="3169" y="2044"/>
                  </a:lnTo>
                  <a:lnTo>
                    <a:pt x="3206" y="1800"/>
                  </a:lnTo>
                  <a:lnTo>
                    <a:pt x="3225" y="1557"/>
                  </a:lnTo>
                  <a:lnTo>
                    <a:pt x="3188" y="1294"/>
                  </a:lnTo>
                  <a:lnTo>
                    <a:pt x="3131" y="1069"/>
                  </a:lnTo>
                  <a:lnTo>
                    <a:pt x="3019" y="844"/>
                  </a:lnTo>
                  <a:lnTo>
                    <a:pt x="2888" y="638"/>
                  </a:lnTo>
                  <a:lnTo>
                    <a:pt x="2738" y="469"/>
                  </a:lnTo>
                  <a:lnTo>
                    <a:pt x="2569" y="319"/>
                  </a:lnTo>
                  <a:lnTo>
                    <a:pt x="2363" y="188"/>
                  </a:lnTo>
                  <a:lnTo>
                    <a:pt x="2157" y="94"/>
                  </a:lnTo>
                  <a:lnTo>
                    <a:pt x="1932" y="38"/>
                  </a:lnTo>
                  <a:lnTo>
                    <a:pt x="1782" y="19"/>
                  </a:lnTo>
                  <a:lnTo>
                    <a:pt x="1613"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0" name="Google Shape;1950;p38"/>
            <p:cNvSpPr/>
            <p:nvPr/>
          </p:nvSpPr>
          <p:spPr>
            <a:xfrm>
              <a:off x="5568625" y="2435700"/>
              <a:ext cx="40350" cy="73600"/>
            </a:xfrm>
            <a:custGeom>
              <a:avLst/>
              <a:gdLst/>
              <a:ahLst/>
              <a:cxnLst/>
              <a:rect l="l" t="t" r="r" b="b"/>
              <a:pathLst>
                <a:path w="1614" h="2944" extrusionOk="0">
                  <a:moveTo>
                    <a:pt x="320" y="0"/>
                  </a:moveTo>
                  <a:lnTo>
                    <a:pt x="226" y="75"/>
                  </a:lnTo>
                  <a:lnTo>
                    <a:pt x="170" y="169"/>
                  </a:lnTo>
                  <a:lnTo>
                    <a:pt x="113" y="262"/>
                  </a:lnTo>
                  <a:lnTo>
                    <a:pt x="57" y="375"/>
                  </a:lnTo>
                  <a:lnTo>
                    <a:pt x="38" y="487"/>
                  </a:lnTo>
                  <a:lnTo>
                    <a:pt x="20" y="619"/>
                  </a:lnTo>
                  <a:lnTo>
                    <a:pt x="1" y="862"/>
                  </a:lnTo>
                  <a:lnTo>
                    <a:pt x="1" y="1106"/>
                  </a:lnTo>
                  <a:lnTo>
                    <a:pt x="20" y="1331"/>
                  </a:lnTo>
                  <a:lnTo>
                    <a:pt x="57" y="1612"/>
                  </a:lnTo>
                  <a:lnTo>
                    <a:pt x="132" y="1950"/>
                  </a:lnTo>
                  <a:lnTo>
                    <a:pt x="188" y="2156"/>
                  </a:lnTo>
                  <a:lnTo>
                    <a:pt x="263" y="2362"/>
                  </a:lnTo>
                  <a:lnTo>
                    <a:pt x="376" y="2550"/>
                  </a:lnTo>
                  <a:lnTo>
                    <a:pt x="507" y="2718"/>
                  </a:lnTo>
                  <a:lnTo>
                    <a:pt x="582" y="2793"/>
                  </a:lnTo>
                  <a:lnTo>
                    <a:pt x="657" y="2850"/>
                  </a:lnTo>
                  <a:lnTo>
                    <a:pt x="751" y="2906"/>
                  </a:lnTo>
                  <a:lnTo>
                    <a:pt x="845" y="2943"/>
                  </a:lnTo>
                  <a:lnTo>
                    <a:pt x="1051" y="2793"/>
                  </a:lnTo>
                  <a:lnTo>
                    <a:pt x="1220" y="2625"/>
                  </a:lnTo>
                  <a:lnTo>
                    <a:pt x="1351" y="2437"/>
                  </a:lnTo>
                  <a:lnTo>
                    <a:pt x="1463" y="2231"/>
                  </a:lnTo>
                  <a:lnTo>
                    <a:pt x="1557" y="2006"/>
                  </a:lnTo>
                  <a:lnTo>
                    <a:pt x="1594" y="1762"/>
                  </a:lnTo>
                  <a:lnTo>
                    <a:pt x="1613" y="1519"/>
                  </a:lnTo>
                  <a:lnTo>
                    <a:pt x="1576" y="1256"/>
                  </a:lnTo>
                  <a:lnTo>
                    <a:pt x="1519" y="1031"/>
                  </a:lnTo>
                  <a:lnTo>
                    <a:pt x="1407" y="806"/>
                  </a:lnTo>
                  <a:lnTo>
                    <a:pt x="1276" y="600"/>
                  </a:lnTo>
                  <a:lnTo>
                    <a:pt x="1126" y="431"/>
                  </a:lnTo>
                  <a:lnTo>
                    <a:pt x="957" y="281"/>
                  </a:lnTo>
                  <a:lnTo>
                    <a:pt x="751" y="150"/>
                  </a:lnTo>
                  <a:lnTo>
                    <a:pt x="545" y="56"/>
                  </a:lnTo>
                  <a:lnTo>
                    <a:pt x="320"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951" name="Google Shape;1951;p38"/>
          <p:cNvGrpSpPr/>
          <p:nvPr/>
        </p:nvGrpSpPr>
        <p:grpSpPr>
          <a:xfrm>
            <a:off x="236910" y="4313089"/>
            <a:ext cx="468846" cy="802022"/>
            <a:chOff x="6076675" y="3358950"/>
            <a:chExt cx="374000" cy="639775"/>
          </a:xfrm>
        </p:grpSpPr>
        <p:sp>
          <p:nvSpPr>
            <p:cNvPr id="1952" name="Google Shape;1952;p38"/>
            <p:cNvSpPr/>
            <p:nvPr/>
          </p:nvSpPr>
          <p:spPr>
            <a:xfrm>
              <a:off x="6076675" y="3493000"/>
              <a:ext cx="358075" cy="505725"/>
            </a:xfrm>
            <a:custGeom>
              <a:avLst/>
              <a:gdLst/>
              <a:ahLst/>
              <a:cxnLst/>
              <a:rect l="l" t="t" r="r" b="b"/>
              <a:pathLst>
                <a:path w="14323" h="20229" extrusionOk="0">
                  <a:moveTo>
                    <a:pt x="12673" y="0"/>
                  </a:moveTo>
                  <a:lnTo>
                    <a:pt x="12129" y="19"/>
                  </a:lnTo>
                  <a:lnTo>
                    <a:pt x="11454" y="75"/>
                  </a:lnTo>
                  <a:lnTo>
                    <a:pt x="10798" y="132"/>
                  </a:lnTo>
                  <a:lnTo>
                    <a:pt x="10255" y="150"/>
                  </a:lnTo>
                  <a:lnTo>
                    <a:pt x="9880" y="150"/>
                  </a:lnTo>
                  <a:lnTo>
                    <a:pt x="9149" y="169"/>
                  </a:lnTo>
                  <a:lnTo>
                    <a:pt x="8961" y="188"/>
                  </a:lnTo>
                  <a:lnTo>
                    <a:pt x="8774" y="207"/>
                  </a:lnTo>
                  <a:lnTo>
                    <a:pt x="8586" y="244"/>
                  </a:lnTo>
                  <a:lnTo>
                    <a:pt x="8417" y="300"/>
                  </a:lnTo>
                  <a:lnTo>
                    <a:pt x="8249" y="357"/>
                  </a:lnTo>
                  <a:lnTo>
                    <a:pt x="8080" y="432"/>
                  </a:lnTo>
                  <a:lnTo>
                    <a:pt x="7930" y="507"/>
                  </a:lnTo>
                  <a:lnTo>
                    <a:pt x="7761" y="600"/>
                  </a:lnTo>
                  <a:lnTo>
                    <a:pt x="7630" y="713"/>
                  </a:lnTo>
                  <a:lnTo>
                    <a:pt x="7499" y="825"/>
                  </a:lnTo>
                  <a:lnTo>
                    <a:pt x="7330" y="994"/>
                  </a:lnTo>
                  <a:lnTo>
                    <a:pt x="7180" y="1181"/>
                  </a:lnTo>
                  <a:lnTo>
                    <a:pt x="7049" y="1369"/>
                  </a:lnTo>
                  <a:lnTo>
                    <a:pt x="6936" y="1575"/>
                  </a:lnTo>
                  <a:lnTo>
                    <a:pt x="6655" y="2156"/>
                  </a:lnTo>
                  <a:lnTo>
                    <a:pt x="6505" y="2419"/>
                  </a:lnTo>
                  <a:lnTo>
                    <a:pt x="6374" y="2662"/>
                  </a:lnTo>
                  <a:lnTo>
                    <a:pt x="6299" y="2794"/>
                  </a:lnTo>
                  <a:lnTo>
                    <a:pt x="6243" y="2925"/>
                  </a:lnTo>
                  <a:lnTo>
                    <a:pt x="6130" y="3262"/>
                  </a:lnTo>
                  <a:lnTo>
                    <a:pt x="6018" y="3675"/>
                  </a:lnTo>
                  <a:lnTo>
                    <a:pt x="5924" y="4143"/>
                  </a:lnTo>
                  <a:lnTo>
                    <a:pt x="5887" y="4462"/>
                  </a:lnTo>
                  <a:lnTo>
                    <a:pt x="5755" y="5456"/>
                  </a:lnTo>
                  <a:lnTo>
                    <a:pt x="5624" y="6337"/>
                  </a:lnTo>
                  <a:lnTo>
                    <a:pt x="5530" y="7012"/>
                  </a:lnTo>
                  <a:lnTo>
                    <a:pt x="5249" y="7030"/>
                  </a:lnTo>
                  <a:lnTo>
                    <a:pt x="4518" y="7030"/>
                  </a:lnTo>
                  <a:lnTo>
                    <a:pt x="4068" y="7012"/>
                  </a:lnTo>
                  <a:lnTo>
                    <a:pt x="4012" y="7012"/>
                  </a:lnTo>
                  <a:lnTo>
                    <a:pt x="3975" y="7030"/>
                  </a:lnTo>
                  <a:lnTo>
                    <a:pt x="3937" y="7068"/>
                  </a:lnTo>
                  <a:lnTo>
                    <a:pt x="3900" y="7105"/>
                  </a:lnTo>
                  <a:lnTo>
                    <a:pt x="3900" y="7293"/>
                  </a:lnTo>
                  <a:lnTo>
                    <a:pt x="3881" y="7462"/>
                  </a:lnTo>
                  <a:lnTo>
                    <a:pt x="3900" y="7705"/>
                  </a:lnTo>
                  <a:lnTo>
                    <a:pt x="3918" y="8137"/>
                  </a:lnTo>
                  <a:lnTo>
                    <a:pt x="3937" y="8230"/>
                  </a:lnTo>
                  <a:lnTo>
                    <a:pt x="3956" y="8286"/>
                  </a:lnTo>
                  <a:lnTo>
                    <a:pt x="3993" y="8324"/>
                  </a:lnTo>
                  <a:lnTo>
                    <a:pt x="4050" y="8361"/>
                  </a:lnTo>
                  <a:lnTo>
                    <a:pt x="4781" y="8380"/>
                  </a:lnTo>
                  <a:lnTo>
                    <a:pt x="4799" y="8380"/>
                  </a:lnTo>
                  <a:lnTo>
                    <a:pt x="5418" y="8418"/>
                  </a:lnTo>
                  <a:lnTo>
                    <a:pt x="5362" y="8699"/>
                  </a:lnTo>
                  <a:lnTo>
                    <a:pt x="5306" y="9224"/>
                  </a:lnTo>
                  <a:lnTo>
                    <a:pt x="5231" y="10030"/>
                  </a:lnTo>
                  <a:lnTo>
                    <a:pt x="5174" y="10386"/>
                  </a:lnTo>
                  <a:lnTo>
                    <a:pt x="5118" y="10686"/>
                  </a:lnTo>
                  <a:lnTo>
                    <a:pt x="5006" y="11248"/>
                  </a:lnTo>
                  <a:lnTo>
                    <a:pt x="4893" y="11830"/>
                  </a:lnTo>
                  <a:lnTo>
                    <a:pt x="4837" y="12130"/>
                  </a:lnTo>
                  <a:lnTo>
                    <a:pt x="4799" y="12486"/>
                  </a:lnTo>
                  <a:lnTo>
                    <a:pt x="4649" y="13779"/>
                  </a:lnTo>
                  <a:lnTo>
                    <a:pt x="4593" y="14360"/>
                  </a:lnTo>
                  <a:lnTo>
                    <a:pt x="4556" y="14698"/>
                  </a:lnTo>
                  <a:lnTo>
                    <a:pt x="4518" y="14942"/>
                  </a:lnTo>
                  <a:lnTo>
                    <a:pt x="4443" y="15410"/>
                  </a:lnTo>
                  <a:lnTo>
                    <a:pt x="4368" y="15841"/>
                  </a:lnTo>
                  <a:lnTo>
                    <a:pt x="4274" y="16273"/>
                  </a:lnTo>
                  <a:lnTo>
                    <a:pt x="4162" y="16647"/>
                  </a:lnTo>
                  <a:lnTo>
                    <a:pt x="4050" y="16985"/>
                  </a:lnTo>
                  <a:lnTo>
                    <a:pt x="3937" y="17266"/>
                  </a:lnTo>
                  <a:lnTo>
                    <a:pt x="3806" y="17547"/>
                  </a:lnTo>
                  <a:lnTo>
                    <a:pt x="3731" y="17660"/>
                  </a:lnTo>
                  <a:lnTo>
                    <a:pt x="3637" y="17772"/>
                  </a:lnTo>
                  <a:lnTo>
                    <a:pt x="3543" y="17885"/>
                  </a:lnTo>
                  <a:lnTo>
                    <a:pt x="3431" y="17997"/>
                  </a:lnTo>
                  <a:lnTo>
                    <a:pt x="3300" y="18091"/>
                  </a:lnTo>
                  <a:lnTo>
                    <a:pt x="3150" y="18166"/>
                  </a:lnTo>
                  <a:lnTo>
                    <a:pt x="2906" y="18260"/>
                  </a:lnTo>
                  <a:lnTo>
                    <a:pt x="2681" y="18335"/>
                  </a:lnTo>
                  <a:lnTo>
                    <a:pt x="2494" y="18391"/>
                  </a:lnTo>
                  <a:lnTo>
                    <a:pt x="2306" y="18410"/>
                  </a:lnTo>
                  <a:lnTo>
                    <a:pt x="2044" y="18447"/>
                  </a:lnTo>
                  <a:lnTo>
                    <a:pt x="1781" y="18447"/>
                  </a:lnTo>
                  <a:lnTo>
                    <a:pt x="938" y="18428"/>
                  </a:lnTo>
                  <a:lnTo>
                    <a:pt x="356" y="18391"/>
                  </a:lnTo>
                  <a:lnTo>
                    <a:pt x="206" y="18410"/>
                  </a:lnTo>
                  <a:lnTo>
                    <a:pt x="150" y="18410"/>
                  </a:lnTo>
                  <a:lnTo>
                    <a:pt x="113" y="18447"/>
                  </a:lnTo>
                  <a:lnTo>
                    <a:pt x="56" y="18466"/>
                  </a:lnTo>
                  <a:lnTo>
                    <a:pt x="38" y="18522"/>
                  </a:lnTo>
                  <a:lnTo>
                    <a:pt x="19" y="18597"/>
                  </a:lnTo>
                  <a:lnTo>
                    <a:pt x="0" y="18672"/>
                  </a:lnTo>
                  <a:lnTo>
                    <a:pt x="0" y="19853"/>
                  </a:lnTo>
                  <a:lnTo>
                    <a:pt x="0" y="19928"/>
                  </a:lnTo>
                  <a:lnTo>
                    <a:pt x="19" y="20003"/>
                  </a:lnTo>
                  <a:lnTo>
                    <a:pt x="56" y="20078"/>
                  </a:lnTo>
                  <a:lnTo>
                    <a:pt x="113" y="20116"/>
                  </a:lnTo>
                  <a:lnTo>
                    <a:pt x="169" y="20153"/>
                  </a:lnTo>
                  <a:lnTo>
                    <a:pt x="263" y="20191"/>
                  </a:lnTo>
                  <a:lnTo>
                    <a:pt x="375" y="20209"/>
                  </a:lnTo>
                  <a:lnTo>
                    <a:pt x="488" y="20209"/>
                  </a:lnTo>
                  <a:lnTo>
                    <a:pt x="1031" y="20228"/>
                  </a:lnTo>
                  <a:lnTo>
                    <a:pt x="1650" y="20228"/>
                  </a:lnTo>
                  <a:lnTo>
                    <a:pt x="2062" y="20209"/>
                  </a:lnTo>
                  <a:lnTo>
                    <a:pt x="2644" y="20153"/>
                  </a:lnTo>
                  <a:lnTo>
                    <a:pt x="3225" y="20116"/>
                  </a:lnTo>
                  <a:lnTo>
                    <a:pt x="3600" y="20097"/>
                  </a:lnTo>
                  <a:lnTo>
                    <a:pt x="3937" y="20078"/>
                  </a:lnTo>
                  <a:lnTo>
                    <a:pt x="4706" y="20059"/>
                  </a:lnTo>
                  <a:lnTo>
                    <a:pt x="4949" y="20041"/>
                  </a:lnTo>
                  <a:lnTo>
                    <a:pt x="5193" y="19984"/>
                  </a:lnTo>
                  <a:lnTo>
                    <a:pt x="5437" y="19928"/>
                  </a:lnTo>
                  <a:lnTo>
                    <a:pt x="5662" y="19834"/>
                  </a:lnTo>
                  <a:lnTo>
                    <a:pt x="5887" y="19722"/>
                  </a:lnTo>
                  <a:lnTo>
                    <a:pt x="6112" y="19591"/>
                  </a:lnTo>
                  <a:lnTo>
                    <a:pt x="6318" y="19422"/>
                  </a:lnTo>
                  <a:lnTo>
                    <a:pt x="6505" y="19235"/>
                  </a:lnTo>
                  <a:lnTo>
                    <a:pt x="6861" y="18878"/>
                  </a:lnTo>
                  <a:lnTo>
                    <a:pt x="7143" y="18541"/>
                  </a:lnTo>
                  <a:lnTo>
                    <a:pt x="7368" y="18203"/>
                  </a:lnTo>
                  <a:lnTo>
                    <a:pt x="7555" y="17904"/>
                  </a:lnTo>
                  <a:lnTo>
                    <a:pt x="7593" y="17810"/>
                  </a:lnTo>
                  <a:lnTo>
                    <a:pt x="7724" y="17472"/>
                  </a:lnTo>
                  <a:lnTo>
                    <a:pt x="7836" y="17097"/>
                  </a:lnTo>
                  <a:lnTo>
                    <a:pt x="7911" y="16647"/>
                  </a:lnTo>
                  <a:lnTo>
                    <a:pt x="7968" y="16160"/>
                  </a:lnTo>
                  <a:lnTo>
                    <a:pt x="8024" y="15729"/>
                  </a:lnTo>
                  <a:lnTo>
                    <a:pt x="8080" y="15316"/>
                  </a:lnTo>
                  <a:lnTo>
                    <a:pt x="8118" y="14867"/>
                  </a:lnTo>
                  <a:lnTo>
                    <a:pt x="8230" y="13929"/>
                  </a:lnTo>
                  <a:lnTo>
                    <a:pt x="8342" y="13104"/>
                  </a:lnTo>
                  <a:lnTo>
                    <a:pt x="8417" y="12523"/>
                  </a:lnTo>
                  <a:lnTo>
                    <a:pt x="8511" y="11980"/>
                  </a:lnTo>
                  <a:lnTo>
                    <a:pt x="8586" y="11436"/>
                  </a:lnTo>
                  <a:lnTo>
                    <a:pt x="8661" y="10855"/>
                  </a:lnTo>
                  <a:lnTo>
                    <a:pt x="8680" y="10799"/>
                  </a:lnTo>
                  <a:lnTo>
                    <a:pt x="8717" y="10274"/>
                  </a:lnTo>
                  <a:lnTo>
                    <a:pt x="8774" y="9692"/>
                  </a:lnTo>
                  <a:lnTo>
                    <a:pt x="8811" y="9318"/>
                  </a:lnTo>
                  <a:lnTo>
                    <a:pt x="8886" y="8418"/>
                  </a:lnTo>
                  <a:lnTo>
                    <a:pt x="10836" y="8418"/>
                  </a:lnTo>
                  <a:lnTo>
                    <a:pt x="11267" y="8436"/>
                  </a:lnTo>
                  <a:lnTo>
                    <a:pt x="11679" y="8455"/>
                  </a:lnTo>
                  <a:lnTo>
                    <a:pt x="12242" y="8474"/>
                  </a:lnTo>
                  <a:lnTo>
                    <a:pt x="12523" y="8455"/>
                  </a:lnTo>
                  <a:lnTo>
                    <a:pt x="12635" y="8436"/>
                  </a:lnTo>
                  <a:lnTo>
                    <a:pt x="12710" y="8399"/>
                  </a:lnTo>
                  <a:lnTo>
                    <a:pt x="12767" y="8361"/>
                  </a:lnTo>
                  <a:lnTo>
                    <a:pt x="12804" y="8305"/>
                  </a:lnTo>
                  <a:lnTo>
                    <a:pt x="12823" y="8230"/>
                  </a:lnTo>
                  <a:lnTo>
                    <a:pt x="12842" y="8137"/>
                  </a:lnTo>
                  <a:lnTo>
                    <a:pt x="12860" y="7855"/>
                  </a:lnTo>
                  <a:lnTo>
                    <a:pt x="12860" y="7593"/>
                  </a:lnTo>
                  <a:lnTo>
                    <a:pt x="12860" y="7293"/>
                  </a:lnTo>
                  <a:lnTo>
                    <a:pt x="12860" y="7218"/>
                  </a:lnTo>
                  <a:lnTo>
                    <a:pt x="12842" y="7162"/>
                  </a:lnTo>
                  <a:lnTo>
                    <a:pt x="12804" y="7105"/>
                  </a:lnTo>
                  <a:lnTo>
                    <a:pt x="12748" y="7049"/>
                  </a:lnTo>
                  <a:lnTo>
                    <a:pt x="12673" y="7012"/>
                  </a:lnTo>
                  <a:lnTo>
                    <a:pt x="12579" y="6993"/>
                  </a:lnTo>
                  <a:lnTo>
                    <a:pt x="12448" y="6974"/>
                  </a:lnTo>
                  <a:lnTo>
                    <a:pt x="11998" y="6974"/>
                  </a:lnTo>
                  <a:lnTo>
                    <a:pt x="11361" y="6993"/>
                  </a:lnTo>
                  <a:lnTo>
                    <a:pt x="10723" y="7012"/>
                  </a:lnTo>
                  <a:lnTo>
                    <a:pt x="10311" y="7030"/>
                  </a:lnTo>
                  <a:lnTo>
                    <a:pt x="9823" y="7030"/>
                  </a:lnTo>
                  <a:lnTo>
                    <a:pt x="9748" y="7049"/>
                  </a:lnTo>
                  <a:lnTo>
                    <a:pt x="9430" y="7068"/>
                  </a:lnTo>
                  <a:lnTo>
                    <a:pt x="9092" y="7068"/>
                  </a:lnTo>
                  <a:lnTo>
                    <a:pt x="9149" y="6731"/>
                  </a:lnTo>
                  <a:lnTo>
                    <a:pt x="9167" y="6506"/>
                  </a:lnTo>
                  <a:lnTo>
                    <a:pt x="9205" y="6112"/>
                  </a:lnTo>
                  <a:lnTo>
                    <a:pt x="9336" y="5287"/>
                  </a:lnTo>
                  <a:lnTo>
                    <a:pt x="9392" y="4837"/>
                  </a:lnTo>
                  <a:lnTo>
                    <a:pt x="9486" y="4387"/>
                  </a:lnTo>
                  <a:lnTo>
                    <a:pt x="9580" y="3975"/>
                  </a:lnTo>
                  <a:lnTo>
                    <a:pt x="9692" y="3581"/>
                  </a:lnTo>
                  <a:lnTo>
                    <a:pt x="9861" y="3094"/>
                  </a:lnTo>
                  <a:lnTo>
                    <a:pt x="9955" y="2887"/>
                  </a:lnTo>
                  <a:lnTo>
                    <a:pt x="10048" y="2681"/>
                  </a:lnTo>
                  <a:lnTo>
                    <a:pt x="10180" y="2494"/>
                  </a:lnTo>
                  <a:lnTo>
                    <a:pt x="10330" y="2325"/>
                  </a:lnTo>
                  <a:lnTo>
                    <a:pt x="10498" y="2194"/>
                  </a:lnTo>
                  <a:lnTo>
                    <a:pt x="10705" y="2081"/>
                  </a:lnTo>
                  <a:lnTo>
                    <a:pt x="10892" y="1988"/>
                  </a:lnTo>
                  <a:lnTo>
                    <a:pt x="11098" y="1931"/>
                  </a:lnTo>
                  <a:lnTo>
                    <a:pt x="11304" y="1894"/>
                  </a:lnTo>
                  <a:lnTo>
                    <a:pt x="11511" y="1856"/>
                  </a:lnTo>
                  <a:lnTo>
                    <a:pt x="11811" y="1819"/>
                  </a:lnTo>
                  <a:lnTo>
                    <a:pt x="12092" y="1800"/>
                  </a:lnTo>
                  <a:lnTo>
                    <a:pt x="12954" y="1800"/>
                  </a:lnTo>
                  <a:lnTo>
                    <a:pt x="13367" y="1819"/>
                  </a:lnTo>
                  <a:lnTo>
                    <a:pt x="13966" y="1838"/>
                  </a:lnTo>
                  <a:lnTo>
                    <a:pt x="14116" y="1838"/>
                  </a:lnTo>
                  <a:lnTo>
                    <a:pt x="14173" y="1819"/>
                  </a:lnTo>
                  <a:lnTo>
                    <a:pt x="14210" y="1800"/>
                  </a:lnTo>
                  <a:lnTo>
                    <a:pt x="14248" y="1763"/>
                  </a:lnTo>
                  <a:lnTo>
                    <a:pt x="14285" y="1706"/>
                  </a:lnTo>
                  <a:lnTo>
                    <a:pt x="14304" y="1650"/>
                  </a:lnTo>
                  <a:lnTo>
                    <a:pt x="14323" y="1556"/>
                  </a:lnTo>
                  <a:lnTo>
                    <a:pt x="14323" y="375"/>
                  </a:lnTo>
                  <a:lnTo>
                    <a:pt x="14323" y="300"/>
                  </a:lnTo>
                  <a:lnTo>
                    <a:pt x="14304" y="225"/>
                  </a:lnTo>
                  <a:lnTo>
                    <a:pt x="14266" y="169"/>
                  </a:lnTo>
                  <a:lnTo>
                    <a:pt x="14210" y="113"/>
                  </a:lnTo>
                  <a:lnTo>
                    <a:pt x="14154" y="75"/>
                  </a:lnTo>
                  <a:lnTo>
                    <a:pt x="14060" y="57"/>
                  </a:lnTo>
                  <a:lnTo>
                    <a:pt x="13948" y="38"/>
                  </a:lnTo>
                  <a:lnTo>
                    <a:pt x="13835" y="38"/>
                  </a:lnTo>
                  <a:lnTo>
                    <a:pt x="13292" y="19"/>
                  </a:lnTo>
                  <a:lnTo>
                    <a:pt x="12673"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53" name="Google Shape;1953;p38"/>
            <p:cNvSpPr/>
            <p:nvPr/>
          </p:nvSpPr>
          <p:spPr>
            <a:xfrm>
              <a:off x="6174150" y="3685625"/>
              <a:ext cx="22050" cy="16900"/>
            </a:xfrm>
            <a:custGeom>
              <a:avLst/>
              <a:gdLst/>
              <a:ahLst/>
              <a:cxnLst/>
              <a:rect l="l" t="t" r="r" b="b"/>
              <a:pathLst>
                <a:path w="882" h="676" extrusionOk="0">
                  <a:moveTo>
                    <a:pt x="1" y="0"/>
                  </a:moveTo>
                  <a:lnTo>
                    <a:pt x="19" y="432"/>
                  </a:lnTo>
                  <a:lnTo>
                    <a:pt x="38" y="525"/>
                  </a:lnTo>
                  <a:lnTo>
                    <a:pt x="57" y="581"/>
                  </a:lnTo>
                  <a:lnTo>
                    <a:pt x="94" y="619"/>
                  </a:lnTo>
                  <a:lnTo>
                    <a:pt x="151" y="656"/>
                  </a:lnTo>
                  <a:lnTo>
                    <a:pt x="882" y="675"/>
                  </a:lnTo>
                  <a:lnTo>
                    <a:pt x="657" y="525"/>
                  </a:lnTo>
                  <a:lnTo>
                    <a:pt x="432" y="357"/>
                  </a:lnTo>
                  <a:lnTo>
                    <a:pt x="1"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4" name="Google Shape;1954;p38"/>
            <p:cNvSpPr/>
            <p:nvPr/>
          </p:nvSpPr>
          <p:spPr>
            <a:xfrm>
              <a:off x="6209300" y="3710450"/>
              <a:ext cx="86725" cy="53925"/>
            </a:xfrm>
            <a:custGeom>
              <a:avLst/>
              <a:gdLst/>
              <a:ahLst/>
              <a:cxnLst/>
              <a:rect l="l" t="t" r="r" b="b"/>
              <a:pathLst>
                <a:path w="3469" h="2157" extrusionOk="0">
                  <a:moveTo>
                    <a:pt x="57" y="1"/>
                  </a:moveTo>
                  <a:lnTo>
                    <a:pt x="1" y="526"/>
                  </a:lnTo>
                  <a:lnTo>
                    <a:pt x="675" y="770"/>
                  </a:lnTo>
                  <a:lnTo>
                    <a:pt x="1332" y="1051"/>
                  </a:lnTo>
                  <a:lnTo>
                    <a:pt x="1988" y="1332"/>
                  </a:lnTo>
                  <a:lnTo>
                    <a:pt x="2306" y="1501"/>
                  </a:lnTo>
                  <a:lnTo>
                    <a:pt x="2606" y="1669"/>
                  </a:lnTo>
                  <a:lnTo>
                    <a:pt x="3000" y="1894"/>
                  </a:lnTo>
                  <a:lnTo>
                    <a:pt x="3356" y="2157"/>
                  </a:lnTo>
                  <a:lnTo>
                    <a:pt x="3375" y="2101"/>
                  </a:lnTo>
                  <a:lnTo>
                    <a:pt x="3412" y="1576"/>
                  </a:lnTo>
                  <a:lnTo>
                    <a:pt x="3469" y="994"/>
                  </a:lnTo>
                  <a:lnTo>
                    <a:pt x="2925" y="863"/>
                  </a:lnTo>
                  <a:lnTo>
                    <a:pt x="2175" y="695"/>
                  </a:lnTo>
                  <a:lnTo>
                    <a:pt x="1444" y="507"/>
                  </a:lnTo>
                  <a:lnTo>
                    <a:pt x="1088" y="395"/>
                  </a:lnTo>
                  <a:lnTo>
                    <a:pt x="750" y="282"/>
                  </a:lnTo>
                  <a:lnTo>
                    <a:pt x="394" y="151"/>
                  </a:lnTo>
                  <a:lnTo>
                    <a:pt x="57"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5" name="Google Shape;1955;p38"/>
            <p:cNvSpPr/>
            <p:nvPr/>
          </p:nvSpPr>
          <p:spPr>
            <a:xfrm>
              <a:off x="6191500" y="3837475"/>
              <a:ext cx="85775" cy="100775"/>
            </a:xfrm>
            <a:custGeom>
              <a:avLst/>
              <a:gdLst/>
              <a:ahLst/>
              <a:cxnLst/>
              <a:rect l="l" t="t" r="r" b="b"/>
              <a:pathLst>
                <a:path w="3431" h="4031" extrusionOk="0">
                  <a:moveTo>
                    <a:pt x="56" y="0"/>
                  </a:moveTo>
                  <a:lnTo>
                    <a:pt x="0" y="581"/>
                  </a:lnTo>
                  <a:lnTo>
                    <a:pt x="600" y="1031"/>
                  </a:lnTo>
                  <a:lnTo>
                    <a:pt x="881" y="1256"/>
                  </a:lnTo>
                  <a:lnTo>
                    <a:pt x="1144" y="1481"/>
                  </a:lnTo>
                  <a:lnTo>
                    <a:pt x="1425" y="1744"/>
                  </a:lnTo>
                  <a:lnTo>
                    <a:pt x="1669" y="1987"/>
                  </a:lnTo>
                  <a:lnTo>
                    <a:pt x="1912" y="2250"/>
                  </a:lnTo>
                  <a:lnTo>
                    <a:pt x="2137" y="2512"/>
                  </a:lnTo>
                  <a:lnTo>
                    <a:pt x="2343" y="2775"/>
                  </a:lnTo>
                  <a:lnTo>
                    <a:pt x="2512" y="3037"/>
                  </a:lnTo>
                  <a:lnTo>
                    <a:pt x="2681" y="3318"/>
                  </a:lnTo>
                  <a:lnTo>
                    <a:pt x="2831" y="3618"/>
                  </a:lnTo>
                  <a:lnTo>
                    <a:pt x="2925" y="3825"/>
                  </a:lnTo>
                  <a:lnTo>
                    <a:pt x="3000" y="4031"/>
                  </a:lnTo>
                  <a:lnTo>
                    <a:pt x="3131" y="3693"/>
                  </a:lnTo>
                  <a:lnTo>
                    <a:pt x="3243" y="3318"/>
                  </a:lnTo>
                  <a:lnTo>
                    <a:pt x="3318" y="2868"/>
                  </a:lnTo>
                  <a:lnTo>
                    <a:pt x="3375" y="2381"/>
                  </a:lnTo>
                  <a:lnTo>
                    <a:pt x="3431" y="1950"/>
                  </a:lnTo>
                  <a:lnTo>
                    <a:pt x="3243" y="1762"/>
                  </a:lnTo>
                  <a:lnTo>
                    <a:pt x="3018" y="1594"/>
                  </a:lnTo>
                  <a:lnTo>
                    <a:pt x="2681" y="1350"/>
                  </a:lnTo>
                  <a:lnTo>
                    <a:pt x="2343" y="1125"/>
                  </a:lnTo>
                  <a:lnTo>
                    <a:pt x="1987" y="938"/>
                  </a:lnTo>
                  <a:lnTo>
                    <a:pt x="1631" y="750"/>
                  </a:lnTo>
                  <a:lnTo>
                    <a:pt x="825" y="394"/>
                  </a:lnTo>
                  <a:lnTo>
                    <a:pt x="450" y="206"/>
                  </a:lnTo>
                  <a:lnTo>
                    <a:pt x="5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6" name="Google Shape;1956;p38"/>
            <p:cNvSpPr/>
            <p:nvPr/>
          </p:nvSpPr>
          <p:spPr>
            <a:xfrm>
              <a:off x="6220550" y="3604550"/>
              <a:ext cx="86250" cy="56725"/>
            </a:xfrm>
            <a:custGeom>
              <a:avLst/>
              <a:gdLst/>
              <a:ahLst/>
              <a:cxnLst/>
              <a:rect l="l" t="t" r="r" b="b"/>
              <a:pathLst>
                <a:path w="3450" h="2269" extrusionOk="0">
                  <a:moveTo>
                    <a:pt x="132" y="0"/>
                  </a:moveTo>
                  <a:lnTo>
                    <a:pt x="0" y="994"/>
                  </a:lnTo>
                  <a:lnTo>
                    <a:pt x="732" y="1256"/>
                  </a:lnTo>
                  <a:lnTo>
                    <a:pt x="1444" y="1500"/>
                  </a:lnTo>
                  <a:lnTo>
                    <a:pt x="2419" y="1856"/>
                  </a:lnTo>
                  <a:lnTo>
                    <a:pt x="2906" y="2062"/>
                  </a:lnTo>
                  <a:lnTo>
                    <a:pt x="3394" y="2269"/>
                  </a:lnTo>
                  <a:lnTo>
                    <a:pt x="3412" y="2044"/>
                  </a:lnTo>
                  <a:lnTo>
                    <a:pt x="3450" y="1650"/>
                  </a:lnTo>
                  <a:lnTo>
                    <a:pt x="2981" y="1519"/>
                  </a:lnTo>
                  <a:lnTo>
                    <a:pt x="2531" y="1387"/>
                  </a:lnTo>
                  <a:lnTo>
                    <a:pt x="2081" y="1219"/>
                  </a:lnTo>
                  <a:lnTo>
                    <a:pt x="1631" y="1012"/>
                  </a:lnTo>
                  <a:lnTo>
                    <a:pt x="1238" y="806"/>
                  </a:lnTo>
                  <a:lnTo>
                    <a:pt x="844" y="563"/>
                  </a:lnTo>
                  <a:lnTo>
                    <a:pt x="488" y="300"/>
                  </a:lnTo>
                  <a:lnTo>
                    <a:pt x="132"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7" name="Google Shape;1957;p38"/>
            <p:cNvSpPr/>
            <p:nvPr/>
          </p:nvSpPr>
          <p:spPr>
            <a:xfrm>
              <a:off x="6320375" y="3667350"/>
              <a:ext cx="77825" cy="37500"/>
            </a:xfrm>
            <a:custGeom>
              <a:avLst/>
              <a:gdLst/>
              <a:ahLst/>
              <a:cxnLst/>
              <a:rect l="l" t="t" r="r" b="b"/>
              <a:pathLst>
                <a:path w="3113" h="1500" extrusionOk="0">
                  <a:moveTo>
                    <a:pt x="2250" y="0"/>
                  </a:moveTo>
                  <a:lnTo>
                    <a:pt x="1613" y="19"/>
                  </a:lnTo>
                  <a:lnTo>
                    <a:pt x="975" y="38"/>
                  </a:lnTo>
                  <a:lnTo>
                    <a:pt x="563" y="56"/>
                  </a:lnTo>
                  <a:lnTo>
                    <a:pt x="75" y="56"/>
                  </a:lnTo>
                  <a:lnTo>
                    <a:pt x="0" y="75"/>
                  </a:lnTo>
                  <a:lnTo>
                    <a:pt x="225" y="188"/>
                  </a:lnTo>
                  <a:lnTo>
                    <a:pt x="544" y="375"/>
                  </a:lnTo>
                  <a:lnTo>
                    <a:pt x="844" y="581"/>
                  </a:lnTo>
                  <a:lnTo>
                    <a:pt x="1125" y="788"/>
                  </a:lnTo>
                  <a:lnTo>
                    <a:pt x="1388" y="994"/>
                  </a:lnTo>
                  <a:lnTo>
                    <a:pt x="1669" y="1219"/>
                  </a:lnTo>
                  <a:lnTo>
                    <a:pt x="1931" y="1481"/>
                  </a:lnTo>
                  <a:lnTo>
                    <a:pt x="2494" y="1500"/>
                  </a:lnTo>
                  <a:lnTo>
                    <a:pt x="2775" y="1481"/>
                  </a:lnTo>
                  <a:lnTo>
                    <a:pt x="2887" y="1462"/>
                  </a:lnTo>
                  <a:lnTo>
                    <a:pt x="2962" y="1425"/>
                  </a:lnTo>
                  <a:lnTo>
                    <a:pt x="3019" y="1387"/>
                  </a:lnTo>
                  <a:lnTo>
                    <a:pt x="3056" y="1331"/>
                  </a:lnTo>
                  <a:lnTo>
                    <a:pt x="3075" y="1256"/>
                  </a:lnTo>
                  <a:lnTo>
                    <a:pt x="3094" y="1163"/>
                  </a:lnTo>
                  <a:lnTo>
                    <a:pt x="3112" y="881"/>
                  </a:lnTo>
                  <a:lnTo>
                    <a:pt x="3112" y="619"/>
                  </a:lnTo>
                  <a:lnTo>
                    <a:pt x="2906" y="431"/>
                  </a:lnTo>
                  <a:lnTo>
                    <a:pt x="2700" y="281"/>
                  </a:lnTo>
                  <a:lnTo>
                    <a:pt x="2475" y="131"/>
                  </a:lnTo>
                  <a:lnTo>
                    <a:pt x="225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8" name="Google Shape;1958;p38"/>
            <p:cNvSpPr/>
            <p:nvPr/>
          </p:nvSpPr>
          <p:spPr>
            <a:xfrm>
              <a:off x="6264125" y="3498150"/>
              <a:ext cx="100325" cy="46900"/>
            </a:xfrm>
            <a:custGeom>
              <a:avLst/>
              <a:gdLst/>
              <a:ahLst/>
              <a:cxnLst/>
              <a:rect l="l" t="t" r="r" b="b"/>
              <a:pathLst>
                <a:path w="4013" h="1876" extrusionOk="0">
                  <a:moveTo>
                    <a:pt x="1276" y="1"/>
                  </a:moveTo>
                  <a:lnTo>
                    <a:pt x="1088" y="38"/>
                  </a:lnTo>
                  <a:lnTo>
                    <a:pt x="919" y="94"/>
                  </a:lnTo>
                  <a:lnTo>
                    <a:pt x="751" y="151"/>
                  </a:lnTo>
                  <a:lnTo>
                    <a:pt x="582" y="226"/>
                  </a:lnTo>
                  <a:lnTo>
                    <a:pt x="432" y="301"/>
                  </a:lnTo>
                  <a:lnTo>
                    <a:pt x="263" y="394"/>
                  </a:lnTo>
                  <a:lnTo>
                    <a:pt x="132" y="507"/>
                  </a:lnTo>
                  <a:lnTo>
                    <a:pt x="1" y="619"/>
                  </a:lnTo>
                  <a:lnTo>
                    <a:pt x="338" y="807"/>
                  </a:lnTo>
                  <a:lnTo>
                    <a:pt x="694" y="975"/>
                  </a:lnTo>
                  <a:lnTo>
                    <a:pt x="1069" y="1125"/>
                  </a:lnTo>
                  <a:lnTo>
                    <a:pt x="1426" y="1257"/>
                  </a:lnTo>
                  <a:lnTo>
                    <a:pt x="2175" y="1500"/>
                  </a:lnTo>
                  <a:lnTo>
                    <a:pt x="2888" y="1763"/>
                  </a:lnTo>
                  <a:lnTo>
                    <a:pt x="3207" y="1875"/>
                  </a:lnTo>
                  <a:lnTo>
                    <a:pt x="3394" y="1782"/>
                  </a:lnTo>
                  <a:lnTo>
                    <a:pt x="3600" y="1725"/>
                  </a:lnTo>
                  <a:lnTo>
                    <a:pt x="3806" y="1688"/>
                  </a:lnTo>
                  <a:lnTo>
                    <a:pt x="4013" y="1650"/>
                  </a:lnTo>
                  <a:lnTo>
                    <a:pt x="3544" y="1482"/>
                  </a:lnTo>
                  <a:lnTo>
                    <a:pt x="3094" y="1275"/>
                  </a:lnTo>
                  <a:lnTo>
                    <a:pt x="2850" y="1163"/>
                  </a:lnTo>
                  <a:lnTo>
                    <a:pt x="2607" y="1013"/>
                  </a:lnTo>
                  <a:lnTo>
                    <a:pt x="2363" y="863"/>
                  </a:lnTo>
                  <a:lnTo>
                    <a:pt x="2138" y="694"/>
                  </a:lnTo>
                  <a:lnTo>
                    <a:pt x="1707" y="357"/>
                  </a:lnTo>
                  <a:lnTo>
                    <a:pt x="127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9" name="Google Shape;1959;p38"/>
            <p:cNvSpPr/>
            <p:nvPr/>
          </p:nvSpPr>
          <p:spPr>
            <a:xfrm>
              <a:off x="6134325" y="3937300"/>
              <a:ext cx="83900" cy="57675"/>
            </a:xfrm>
            <a:custGeom>
              <a:avLst/>
              <a:gdLst/>
              <a:ahLst/>
              <a:cxnLst/>
              <a:rect l="l" t="t" r="r" b="b"/>
              <a:pathLst>
                <a:path w="3356" h="2307" extrusionOk="0">
                  <a:moveTo>
                    <a:pt x="1331" y="0"/>
                  </a:moveTo>
                  <a:lnTo>
                    <a:pt x="1237" y="113"/>
                  </a:lnTo>
                  <a:lnTo>
                    <a:pt x="1125" y="225"/>
                  </a:lnTo>
                  <a:lnTo>
                    <a:pt x="994" y="319"/>
                  </a:lnTo>
                  <a:lnTo>
                    <a:pt x="844" y="394"/>
                  </a:lnTo>
                  <a:lnTo>
                    <a:pt x="600" y="488"/>
                  </a:lnTo>
                  <a:lnTo>
                    <a:pt x="375" y="563"/>
                  </a:lnTo>
                  <a:lnTo>
                    <a:pt x="188" y="619"/>
                  </a:lnTo>
                  <a:lnTo>
                    <a:pt x="0" y="638"/>
                  </a:lnTo>
                  <a:lnTo>
                    <a:pt x="450" y="975"/>
                  </a:lnTo>
                  <a:lnTo>
                    <a:pt x="694" y="1200"/>
                  </a:lnTo>
                  <a:lnTo>
                    <a:pt x="937" y="1425"/>
                  </a:lnTo>
                  <a:lnTo>
                    <a:pt x="1162" y="1669"/>
                  </a:lnTo>
                  <a:lnTo>
                    <a:pt x="1369" y="1912"/>
                  </a:lnTo>
                  <a:lnTo>
                    <a:pt x="1500" y="2100"/>
                  </a:lnTo>
                  <a:lnTo>
                    <a:pt x="1631" y="2306"/>
                  </a:lnTo>
                  <a:lnTo>
                    <a:pt x="2400" y="2287"/>
                  </a:lnTo>
                  <a:lnTo>
                    <a:pt x="2643" y="2269"/>
                  </a:lnTo>
                  <a:lnTo>
                    <a:pt x="2887" y="2212"/>
                  </a:lnTo>
                  <a:lnTo>
                    <a:pt x="3131" y="2156"/>
                  </a:lnTo>
                  <a:lnTo>
                    <a:pt x="3356" y="2062"/>
                  </a:lnTo>
                  <a:lnTo>
                    <a:pt x="3168" y="1762"/>
                  </a:lnTo>
                  <a:lnTo>
                    <a:pt x="2962" y="1463"/>
                  </a:lnTo>
                  <a:lnTo>
                    <a:pt x="2737" y="1181"/>
                  </a:lnTo>
                  <a:lnTo>
                    <a:pt x="2493" y="919"/>
                  </a:lnTo>
                  <a:lnTo>
                    <a:pt x="2231" y="656"/>
                  </a:lnTo>
                  <a:lnTo>
                    <a:pt x="1950" y="413"/>
                  </a:lnTo>
                  <a:lnTo>
                    <a:pt x="1650" y="206"/>
                  </a:lnTo>
                  <a:lnTo>
                    <a:pt x="1331"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0" name="Google Shape;1960;p38"/>
            <p:cNvSpPr/>
            <p:nvPr/>
          </p:nvSpPr>
          <p:spPr>
            <a:xfrm>
              <a:off x="6303975" y="3358950"/>
              <a:ext cx="146700" cy="146250"/>
            </a:xfrm>
            <a:custGeom>
              <a:avLst/>
              <a:gdLst/>
              <a:ahLst/>
              <a:cxnLst/>
              <a:rect l="l" t="t" r="r" b="b"/>
              <a:pathLst>
                <a:path w="5868" h="5850" extrusionOk="0">
                  <a:moveTo>
                    <a:pt x="2794" y="1"/>
                  </a:moveTo>
                  <a:lnTo>
                    <a:pt x="2512" y="20"/>
                  </a:lnTo>
                  <a:lnTo>
                    <a:pt x="2231" y="76"/>
                  </a:lnTo>
                  <a:lnTo>
                    <a:pt x="1969" y="151"/>
                  </a:lnTo>
                  <a:lnTo>
                    <a:pt x="1706" y="263"/>
                  </a:lnTo>
                  <a:lnTo>
                    <a:pt x="1444" y="395"/>
                  </a:lnTo>
                  <a:lnTo>
                    <a:pt x="1200" y="563"/>
                  </a:lnTo>
                  <a:lnTo>
                    <a:pt x="956" y="751"/>
                  </a:lnTo>
                  <a:lnTo>
                    <a:pt x="750" y="957"/>
                  </a:lnTo>
                  <a:lnTo>
                    <a:pt x="563" y="1182"/>
                  </a:lnTo>
                  <a:lnTo>
                    <a:pt x="394" y="1426"/>
                  </a:lnTo>
                  <a:lnTo>
                    <a:pt x="263" y="1688"/>
                  </a:lnTo>
                  <a:lnTo>
                    <a:pt x="150" y="1951"/>
                  </a:lnTo>
                  <a:lnTo>
                    <a:pt x="75" y="2213"/>
                  </a:lnTo>
                  <a:lnTo>
                    <a:pt x="19" y="2494"/>
                  </a:lnTo>
                  <a:lnTo>
                    <a:pt x="0" y="2775"/>
                  </a:lnTo>
                  <a:lnTo>
                    <a:pt x="0" y="3057"/>
                  </a:lnTo>
                  <a:lnTo>
                    <a:pt x="19" y="3338"/>
                  </a:lnTo>
                  <a:lnTo>
                    <a:pt x="75" y="3619"/>
                  </a:lnTo>
                  <a:lnTo>
                    <a:pt x="150" y="3881"/>
                  </a:lnTo>
                  <a:lnTo>
                    <a:pt x="263" y="4144"/>
                  </a:lnTo>
                  <a:lnTo>
                    <a:pt x="394" y="4406"/>
                  </a:lnTo>
                  <a:lnTo>
                    <a:pt x="563" y="4650"/>
                  </a:lnTo>
                  <a:lnTo>
                    <a:pt x="750" y="4894"/>
                  </a:lnTo>
                  <a:lnTo>
                    <a:pt x="956" y="5100"/>
                  </a:lnTo>
                  <a:lnTo>
                    <a:pt x="1181" y="5287"/>
                  </a:lnTo>
                  <a:lnTo>
                    <a:pt x="1425" y="5456"/>
                  </a:lnTo>
                  <a:lnTo>
                    <a:pt x="1688" y="5587"/>
                  </a:lnTo>
                  <a:lnTo>
                    <a:pt x="1950" y="5700"/>
                  </a:lnTo>
                  <a:lnTo>
                    <a:pt x="2212" y="5775"/>
                  </a:lnTo>
                  <a:lnTo>
                    <a:pt x="2494" y="5831"/>
                  </a:lnTo>
                  <a:lnTo>
                    <a:pt x="2775" y="5850"/>
                  </a:lnTo>
                  <a:lnTo>
                    <a:pt x="3056" y="5850"/>
                  </a:lnTo>
                  <a:lnTo>
                    <a:pt x="3337" y="5831"/>
                  </a:lnTo>
                  <a:lnTo>
                    <a:pt x="3618" y="5775"/>
                  </a:lnTo>
                  <a:lnTo>
                    <a:pt x="3881" y="5700"/>
                  </a:lnTo>
                  <a:lnTo>
                    <a:pt x="4162" y="5587"/>
                  </a:lnTo>
                  <a:lnTo>
                    <a:pt x="4406" y="5456"/>
                  </a:lnTo>
                  <a:lnTo>
                    <a:pt x="4649" y="5287"/>
                  </a:lnTo>
                  <a:lnTo>
                    <a:pt x="4893" y="5100"/>
                  </a:lnTo>
                  <a:lnTo>
                    <a:pt x="5099" y="4894"/>
                  </a:lnTo>
                  <a:lnTo>
                    <a:pt x="5287" y="4669"/>
                  </a:lnTo>
                  <a:lnTo>
                    <a:pt x="5456" y="4425"/>
                  </a:lnTo>
                  <a:lnTo>
                    <a:pt x="5587" y="4163"/>
                  </a:lnTo>
                  <a:lnTo>
                    <a:pt x="5699" y="3900"/>
                  </a:lnTo>
                  <a:lnTo>
                    <a:pt x="5774" y="3638"/>
                  </a:lnTo>
                  <a:lnTo>
                    <a:pt x="5831" y="3357"/>
                  </a:lnTo>
                  <a:lnTo>
                    <a:pt x="5849" y="3075"/>
                  </a:lnTo>
                  <a:lnTo>
                    <a:pt x="5868" y="2794"/>
                  </a:lnTo>
                  <a:lnTo>
                    <a:pt x="5831" y="2513"/>
                  </a:lnTo>
                  <a:lnTo>
                    <a:pt x="5774" y="2232"/>
                  </a:lnTo>
                  <a:lnTo>
                    <a:pt x="5699" y="1969"/>
                  </a:lnTo>
                  <a:lnTo>
                    <a:pt x="5587" y="1688"/>
                  </a:lnTo>
                  <a:lnTo>
                    <a:pt x="5456" y="1444"/>
                  </a:lnTo>
                  <a:lnTo>
                    <a:pt x="5306" y="1201"/>
                  </a:lnTo>
                  <a:lnTo>
                    <a:pt x="5099" y="957"/>
                  </a:lnTo>
                  <a:lnTo>
                    <a:pt x="4893" y="751"/>
                  </a:lnTo>
                  <a:lnTo>
                    <a:pt x="4668" y="563"/>
                  </a:lnTo>
                  <a:lnTo>
                    <a:pt x="4425" y="395"/>
                  </a:lnTo>
                  <a:lnTo>
                    <a:pt x="4162" y="263"/>
                  </a:lnTo>
                  <a:lnTo>
                    <a:pt x="3900" y="151"/>
                  </a:lnTo>
                  <a:lnTo>
                    <a:pt x="3637" y="76"/>
                  </a:lnTo>
                  <a:lnTo>
                    <a:pt x="3356" y="20"/>
                  </a:lnTo>
                  <a:lnTo>
                    <a:pt x="3075"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1" name="Google Shape;1961;p38"/>
            <p:cNvSpPr/>
            <p:nvPr/>
          </p:nvSpPr>
          <p:spPr>
            <a:xfrm>
              <a:off x="6328800" y="3383800"/>
              <a:ext cx="96575" cy="96575"/>
            </a:xfrm>
            <a:custGeom>
              <a:avLst/>
              <a:gdLst/>
              <a:ahLst/>
              <a:cxnLst/>
              <a:rect l="l" t="t" r="r" b="b"/>
              <a:pathLst>
                <a:path w="3863" h="3863" extrusionOk="0">
                  <a:moveTo>
                    <a:pt x="1857" y="0"/>
                  </a:moveTo>
                  <a:lnTo>
                    <a:pt x="1669" y="19"/>
                  </a:lnTo>
                  <a:lnTo>
                    <a:pt x="1482" y="57"/>
                  </a:lnTo>
                  <a:lnTo>
                    <a:pt x="1294" y="94"/>
                  </a:lnTo>
                  <a:lnTo>
                    <a:pt x="1126" y="169"/>
                  </a:lnTo>
                  <a:lnTo>
                    <a:pt x="957" y="263"/>
                  </a:lnTo>
                  <a:lnTo>
                    <a:pt x="788" y="375"/>
                  </a:lnTo>
                  <a:lnTo>
                    <a:pt x="638" y="488"/>
                  </a:lnTo>
                  <a:lnTo>
                    <a:pt x="488" y="638"/>
                  </a:lnTo>
                  <a:lnTo>
                    <a:pt x="376" y="788"/>
                  </a:lnTo>
                  <a:lnTo>
                    <a:pt x="263" y="938"/>
                  </a:lnTo>
                  <a:lnTo>
                    <a:pt x="188" y="1107"/>
                  </a:lnTo>
                  <a:lnTo>
                    <a:pt x="113" y="1275"/>
                  </a:lnTo>
                  <a:lnTo>
                    <a:pt x="57" y="1463"/>
                  </a:lnTo>
                  <a:lnTo>
                    <a:pt x="20" y="1650"/>
                  </a:lnTo>
                  <a:lnTo>
                    <a:pt x="1" y="1838"/>
                  </a:lnTo>
                  <a:lnTo>
                    <a:pt x="1" y="2006"/>
                  </a:lnTo>
                  <a:lnTo>
                    <a:pt x="20" y="2194"/>
                  </a:lnTo>
                  <a:lnTo>
                    <a:pt x="57" y="2381"/>
                  </a:lnTo>
                  <a:lnTo>
                    <a:pt x="95" y="2569"/>
                  </a:lnTo>
                  <a:lnTo>
                    <a:pt x="170" y="2738"/>
                  </a:lnTo>
                  <a:lnTo>
                    <a:pt x="263" y="2906"/>
                  </a:lnTo>
                  <a:lnTo>
                    <a:pt x="376" y="3075"/>
                  </a:lnTo>
                  <a:lnTo>
                    <a:pt x="488" y="3225"/>
                  </a:lnTo>
                  <a:lnTo>
                    <a:pt x="620" y="3356"/>
                  </a:lnTo>
                  <a:lnTo>
                    <a:pt x="751" y="3469"/>
                  </a:lnTo>
                  <a:lnTo>
                    <a:pt x="901" y="3562"/>
                  </a:lnTo>
                  <a:lnTo>
                    <a:pt x="1051" y="3656"/>
                  </a:lnTo>
                  <a:lnTo>
                    <a:pt x="1313" y="3769"/>
                  </a:lnTo>
                  <a:lnTo>
                    <a:pt x="1594" y="3844"/>
                  </a:lnTo>
                  <a:lnTo>
                    <a:pt x="1876" y="3862"/>
                  </a:lnTo>
                  <a:lnTo>
                    <a:pt x="2176" y="3844"/>
                  </a:lnTo>
                  <a:lnTo>
                    <a:pt x="2457" y="3787"/>
                  </a:lnTo>
                  <a:lnTo>
                    <a:pt x="2719" y="3694"/>
                  </a:lnTo>
                  <a:lnTo>
                    <a:pt x="2850" y="3637"/>
                  </a:lnTo>
                  <a:lnTo>
                    <a:pt x="2982" y="3562"/>
                  </a:lnTo>
                  <a:lnTo>
                    <a:pt x="3113" y="3469"/>
                  </a:lnTo>
                  <a:lnTo>
                    <a:pt x="3225" y="3375"/>
                  </a:lnTo>
                  <a:lnTo>
                    <a:pt x="3338" y="3262"/>
                  </a:lnTo>
                  <a:lnTo>
                    <a:pt x="3432" y="3150"/>
                  </a:lnTo>
                  <a:lnTo>
                    <a:pt x="3600" y="2925"/>
                  </a:lnTo>
                  <a:lnTo>
                    <a:pt x="3731" y="2663"/>
                  </a:lnTo>
                  <a:lnTo>
                    <a:pt x="3806" y="2400"/>
                  </a:lnTo>
                  <a:lnTo>
                    <a:pt x="3863" y="2119"/>
                  </a:lnTo>
                  <a:lnTo>
                    <a:pt x="3863" y="1838"/>
                  </a:lnTo>
                  <a:lnTo>
                    <a:pt x="3825" y="1556"/>
                  </a:lnTo>
                  <a:lnTo>
                    <a:pt x="3769" y="1294"/>
                  </a:lnTo>
                  <a:lnTo>
                    <a:pt x="3694" y="1107"/>
                  </a:lnTo>
                  <a:lnTo>
                    <a:pt x="3600" y="938"/>
                  </a:lnTo>
                  <a:lnTo>
                    <a:pt x="3488" y="788"/>
                  </a:lnTo>
                  <a:lnTo>
                    <a:pt x="3375" y="638"/>
                  </a:lnTo>
                  <a:lnTo>
                    <a:pt x="3225" y="488"/>
                  </a:lnTo>
                  <a:lnTo>
                    <a:pt x="3075" y="375"/>
                  </a:lnTo>
                  <a:lnTo>
                    <a:pt x="2925" y="263"/>
                  </a:lnTo>
                  <a:lnTo>
                    <a:pt x="2757" y="169"/>
                  </a:lnTo>
                  <a:lnTo>
                    <a:pt x="2588" y="113"/>
                  </a:lnTo>
                  <a:lnTo>
                    <a:pt x="2400" y="57"/>
                  </a:lnTo>
                  <a:lnTo>
                    <a:pt x="2213" y="19"/>
                  </a:lnTo>
                  <a:lnTo>
                    <a:pt x="2026"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2" name="Google Shape;1962;p38"/>
            <p:cNvSpPr/>
            <p:nvPr/>
          </p:nvSpPr>
          <p:spPr>
            <a:xfrm>
              <a:off x="6354125" y="3414275"/>
              <a:ext cx="71250" cy="66100"/>
            </a:xfrm>
            <a:custGeom>
              <a:avLst/>
              <a:gdLst/>
              <a:ahLst/>
              <a:cxnLst/>
              <a:rect l="l" t="t" r="r" b="b"/>
              <a:pathLst>
                <a:path w="2850" h="2644" extrusionOk="0">
                  <a:moveTo>
                    <a:pt x="2494" y="0"/>
                  </a:moveTo>
                  <a:lnTo>
                    <a:pt x="2344" y="19"/>
                  </a:lnTo>
                  <a:lnTo>
                    <a:pt x="2212" y="38"/>
                  </a:lnTo>
                  <a:lnTo>
                    <a:pt x="2062" y="75"/>
                  </a:lnTo>
                  <a:lnTo>
                    <a:pt x="1931" y="131"/>
                  </a:lnTo>
                  <a:lnTo>
                    <a:pt x="1650" y="262"/>
                  </a:lnTo>
                  <a:lnTo>
                    <a:pt x="1406" y="412"/>
                  </a:lnTo>
                  <a:lnTo>
                    <a:pt x="1181" y="581"/>
                  </a:lnTo>
                  <a:lnTo>
                    <a:pt x="919" y="806"/>
                  </a:lnTo>
                  <a:lnTo>
                    <a:pt x="619" y="1087"/>
                  </a:lnTo>
                  <a:lnTo>
                    <a:pt x="450" y="1256"/>
                  </a:lnTo>
                  <a:lnTo>
                    <a:pt x="281" y="1462"/>
                  </a:lnTo>
                  <a:lnTo>
                    <a:pt x="131" y="1687"/>
                  </a:lnTo>
                  <a:lnTo>
                    <a:pt x="75" y="1818"/>
                  </a:lnTo>
                  <a:lnTo>
                    <a:pt x="38" y="1931"/>
                  </a:lnTo>
                  <a:lnTo>
                    <a:pt x="19" y="2062"/>
                  </a:lnTo>
                  <a:lnTo>
                    <a:pt x="0" y="2175"/>
                  </a:lnTo>
                  <a:lnTo>
                    <a:pt x="0" y="2306"/>
                  </a:lnTo>
                  <a:lnTo>
                    <a:pt x="38" y="2437"/>
                  </a:lnTo>
                  <a:lnTo>
                    <a:pt x="300" y="2550"/>
                  </a:lnTo>
                  <a:lnTo>
                    <a:pt x="581" y="2625"/>
                  </a:lnTo>
                  <a:lnTo>
                    <a:pt x="863" y="2643"/>
                  </a:lnTo>
                  <a:lnTo>
                    <a:pt x="1163" y="2625"/>
                  </a:lnTo>
                  <a:lnTo>
                    <a:pt x="1444" y="2568"/>
                  </a:lnTo>
                  <a:lnTo>
                    <a:pt x="1706" y="2475"/>
                  </a:lnTo>
                  <a:lnTo>
                    <a:pt x="1837" y="2418"/>
                  </a:lnTo>
                  <a:lnTo>
                    <a:pt x="1969" y="2343"/>
                  </a:lnTo>
                  <a:lnTo>
                    <a:pt x="2100" y="2250"/>
                  </a:lnTo>
                  <a:lnTo>
                    <a:pt x="2212" y="2156"/>
                  </a:lnTo>
                  <a:lnTo>
                    <a:pt x="2325" y="2043"/>
                  </a:lnTo>
                  <a:lnTo>
                    <a:pt x="2419" y="1931"/>
                  </a:lnTo>
                  <a:lnTo>
                    <a:pt x="2587" y="1706"/>
                  </a:lnTo>
                  <a:lnTo>
                    <a:pt x="2718" y="1444"/>
                  </a:lnTo>
                  <a:lnTo>
                    <a:pt x="2793" y="1181"/>
                  </a:lnTo>
                  <a:lnTo>
                    <a:pt x="2850" y="900"/>
                  </a:lnTo>
                  <a:lnTo>
                    <a:pt x="2850" y="619"/>
                  </a:lnTo>
                  <a:lnTo>
                    <a:pt x="2812" y="337"/>
                  </a:lnTo>
                  <a:lnTo>
                    <a:pt x="2756" y="75"/>
                  </a:lnTo>
                  <a:lnTo>
                    <a:pt x="2625" y="19"/>
                  </a:lnTo>
                  <a:lnTo>
                    <a:pt x="2494"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3" name="Google Shape;1963;p38"/>
            <p:cNvSpPr/>
            <p:nvPr/>
          </p:nvSpPr>
          <p:spPr>
            <a:xfrm>
              <a:off x="6177425" y="3405825"/>
              <a:ext cx="146725" cy="146250"/>
            </a:xfrm>
            <a:custGeom>
              <a:avLst/>
              <a:gdLst/>
              <a:ahLst/>
              <a:cxnLst/>
              <a:rect l="l" t="t" r="r" b="b"/>
              <a:pathLst>
                <a:path w="5869" h="5850" extrusionOk="0">
                  <a:moveTo>
                    <a:pt x="2813" y="1"/>
                  </a:moveTo>
                  <a:lnTo>
                    <a:pt x="2532" y="19"/>
                  </a:lnTo>
                  <a:lnTo>
                    <a:pt x="2250" y="76"/>
                  </a:lnTo>
                  <a:lnTo>
                    <a:pt x="1988" y="151"/>
                  </a:lnTo>
                  <a:lnTo>
                    <a:pt x="1707" y="263"/>
                  </a:lnTo>
                  <a:lnTo>
                    <a:pt x="1463" y="394"/>
                  </a:lnTo>
                  <a:lnTo>
                    <a:pt x="1219" y="563"/>
                  </a:lnTo>
                  <a:lnTo>
                    <a:pt x="976" y="750"/>
                  </a:lnTo>
                  <a:lnTo>
                    <a:pt x="769" y="957"/>
                  </a:lnTo>
                  <a:lnTo>
                    <a:pt x="582" y="1182"/>
                  </a:lnTo>
                  <a:lnTo>
                    <a:pt x="413" y="1425"/>
                  </a:lnTo>
                  <a:lnTo>
                    <a:pt x="282" y="1688"/>
                  </a:lnTo>
                  <a:lnTo>
                    <a:pt x="169" y="1950"/>
                  </a:lnTo>
                  <a:lnTo>
                    <a:pt x="94" y="2213"/>
                  </a:lnTo>
                  <a:lnTo>
                    <a:pt x="38" y="2494"/>
                  </a:lnTo>
                  <a:lnTo>
                    <a:pt x="20" y="2775"/>
                  </a:lnTo>
                  <a:lnTo>
                    <a:pt x="1" y="3056"/>
                  </a:lnTo>
                  <a:lnTo>
                    <a:pt x="38" y="3337"/>
                  </a:lnTo>
                  <a:lnTo>
                    <a:pt x="94" y="3619"/>
                  </a:lnTo>
                  <a:lnTo>
                    <a:pt x="169" y="3881"/>
                  </a:lnTo>
                  <a:lnTo>
                    <a:pt x="282" y="4144"/>
                  </a:lnTo>
                  <a:lnTo>
                    <a:pt x="413" y="4406"/>
                  </a:lnTo>
                  <a:lnTo>
                    <a:pt x="563" y="4650"/>
                  </a:lnTo>
                  <a:lnTo>
                    <a:pt x="769" y="4893"/>
                  </a:lnTo>
                  <a:lnTo>
                    <a:pt x="976" y="5100"/>
                  </a:lnTo>
                  <a:lnTo>
                    <a:pt x="1201" y="5287"/>
                  </a:lnTo>
                  <a:lnTo>
                    <a:pt x="1444" y="5456"/>
                  </a:lnTo>
                  <a:lnTo>
                    <a:pt x="1688" y="5587"/>
                  </a:lnTo>
                  <a:lnTo>
                    <a:pt x="1950" y="5700"/>
                  </a:lnTo>
                  <a:lnTo>
                    <a:pt x="2232" y="5775"/>
                  </a:lnTo>
                  <a:lnTo>
                    <a:pt x="2513" y="5831"/>
                  </a:lnTo>
                  <a:lnTo>
                    <a:pt x="2794" y="5850"/>
                  </a:lnTo>
                  <a:lnTo>
                    <a:pt x="3075" y="5850"/>
                  </a:lnTo>
                  <a:lnTo>
                    <a:pt x="3356" y="5831"/>
                  </a:lnTo>
                  <a:lnTo>
                    <a:pt x="3638" y="5775"/>
                  </a:lnTo>
                  <a:lnTo>
                    <a:pt x="3900" y="5700"/>
                  </a:lnTo>
                  <a:lnTo>
                    <a:pt x="4162" y="5587"/>
                  </a:lnTo>
                  <a:lnTo>
                    <a:pt x="4425" y="5456"/>
                  </a:lnTo>
                  <a:lnTo>
                    <a:pt x="4669" y="5306"/>
                  </a:lnTo>
                  <a:lnTo>
                    <a:pt x="4912" y="5100"/>
                  </a:lnTo>
                  <a:lnTo>
                    <a:pt x="5119" y="4893"/>
                  </a:lnTo>
                  <a:lnTo>
                    <a:pt x="5306" y="4668"/>
                  </a:lnTo>
                  <a:lnTo>
                    <a:pt x="5475" y="4425"/>
                  </a:lnTo>
                  <a:lnTo>
                    <a:pt x="5606" y="4162"/>
                  </a:lnTo>
                  <a:lnTo>
                    <a:pt x="5700" y="3900"/>
                  </a:lnTo>
                  <a:lnTo>
                    <a:pt x="5793" y="3637"/>
                  </a:lnTo>
                  <a:lnTo>
                    <a:pt x="5850" y="3356"/>
                  </a:lnTo>
                  <a:lnTo>
                    <a:pt x="5868" y="3075"/>
                  </a:lnTo>
                  <a:lnTo>
                    <a:pt x="5868" y="2794"/>
                  </a:lnTo>
                  <a:lnTo>
                    <a:pt x="5850" y="2513"/>
                  </a:lnTo>
                  <a:lnTo>
                    <a:pt x="5793" y="2231"/>
                  </a:lnTo>
                  <a:lnTo>
                    <a:pt x="5718" y="1969"/>
                  </a:lnTo>
                  <a:lnTo>
                    <a:pt x="5606" y="1707"/>
                  </a:lnTo>
                  <a:lnTo>
                    <a:pt x="5475" y="1444"/>
                  </a:lnTo>
                  <a:lnTo>
                    <a:pt x="5306" y="1200"/>
                  </a:lnTo>
                  <a:lnTo>
                    <a:pt x="5119" y="957"/>
                  </a:lnTo>
                  <a:lnTo>
                    <a:pt x="4912" y="750"/>
                  </a:lnTo>
                  <a:lnTo>
                    <a:pt x="4687" y="563"/>
                  </a:lnTo>
                  <a:lnTo>
                    <a:pt x="4444" y="394"/>
                  </a:lnTo>
                  <a:lnTo>
                    <a:pt x="4181" y="263"/>
                  </a:lnTo>
                  <a:lnTo>
                    <a:pt x="3919" y="151"/>
                  </a:lnTo>
                  <a:lnTo>
                    <a:pt x="3656" y="76"/>
                  </a:lnTo>
                  <a:lnTo>
                    <a:pt x="3375" y="19"/>
                  </a:lnTo>
                  <a:lnTo>
                    <a:pt x="3094"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4" name="Google Shape;1964;p38"/>
            <p:cNvSpPr/>
            <p:nvPr/>
          </p:nvSpPr>
          <p:spPr>
            <a:xfrm>
              <a:off x="6202750" y="3430675"/>
              <a:ext cx="96550" cy="96550"/>
            </a:xfrm>
            <a:custGeom>
              <a:avLst/>
              <a:gdLst/>
              <a:ahLst/>
              <a:cxnLst/>
              <a:rect l="l" t="t" r="r" b="b"/>
              <a:pathLst>
                <a:path w="3862" h="3862" extrusionOk="0">
                  <a:moveTo>
                    <a:pt x="1837" y="0"/>
                  </a:moveTo>
                  <a:lnTo>
                    <a:pt x="1669" y="19"/>
                  </a:lnTo>
                  <a:lnTo>
                    <a:pt x="1481" y="56"/>
                  </a:lnTo>
                  <a:lnTo>
                    <a:pt x="1294" y="94"/>
                  </a:lnTo>
                  <a:lnTo>
                    <a:pt x="1125" y="169"/>
                  </a:lnTo>
                  <a:lnTo>
                    <a:pt x="956" y="263"/>
                  </a:lnTo>
                  <a:lnTo>
                    <a:pt x="787" y="375"/>
                  </a:lnTo>
                  <a:lnTo>
                    <a:pt x="637" y="488"/>
                  </a:lnTo>
                  <a:lnTo>
                    <a:pt x="487" y="638"/>
                  </a:lnTo>
                  <a:lnTo>
                    <a:pt x="375" y="788"/>
                  </a:lnTo>
                  <a:lnTo>
                    <a:pt x="263" y="937"/>
                  </a:lnTo>
                  <a:lnTo>
                    <a:pt x="169" y="1106"/>
                  </a:lnTo>
                  <a:lnTo>
                    <a:pt x="113" y="1275"/>
                  </a:lnTo>
                  <a:lnTo>
                    <a:pt x="56" y="1462"/>
                  </a:lnTo>
                  <a:lnTo>
                    <a:pt x="19" y="1650"/>
                  </a:lnTo>
                  <a:lnTo>
                    <a:pt x="0" y="1837"/>
                  </a:lnTo>
                  <a:lnTo>
                    <a:pt x="0" y="2025"/>
                  </a:lnTo>
                  <a:lnTo>
                    <a:pt x="19" y="2194"/>
                  </a:lnTo>
                  <a:lnTo>
                    <a:pt x="38" y="2381"/>
                  </a:lnTo>
                  <a:lnTo>
                    <a:pt x="94" y="2568"/>
                  </a:lnTo>
                  <a:lnTo>
                    <a:pt x="169" y="2737"/>
                  </a:lnTo>
                  <a:lnTo>
                    <a:pt x="263" y="2906"/>
                  </a:lnTo>
                  <a:lnTo>
                    <a:pt x="356" y="3075"/>
                  </a:lnTo>
                  <a:lnTo>
                    <a:pt x="487" y="3225"/>
                  </a:lnTo>
                  <a:lnTo>
                    <a:pt x="619" y="3356"/>
                  </a:lnTo>
                  <a:lnTo>
                    <a:pt x="750" y="3468"/>
                  </a:lnTo>
                  <a:lnTo>
                    <a:pt x="900" y="3562"/>
                  </a:lnTo>
                  <a:lnTo>
                    <a:pt x="1050" y="3656"/>
                  </a:lnTo>
                  <a:lnTo>
                    <a:pt x="1312" y="3768"/>
                  </a:lnTo>
                  <a:lnTo>
                    <a:pt x="1594" y="3843"/>
                  </a:lnTo>
                  <a:lnTo>
                    <a:pt x="1875" y="3862"/>
                  </a:lnTo>
                  <a:lnTo>
                    <a:pt x="2156" y="3862"/>
                  </a:lnTo>
                  <a:lnTo>
                    <a:pt x="2437" y="3806"/>
                  </a:lnTo>
                  <a:lnTo>
                    <a:pt x="2718" y="3693"/>
                  </a:lnTo>
                  <a:lnTo>
                    <a:pt x="2850" y="3637"/>
                  </a:lnTo>
                  <a:lnTo>
                    <a:pt x="2981" y="3562"/>
                  </a:lnTo>
                  <a:lnTo>
                    <a:pt x="3112" y="3468"/>
                  </a:lnTo>
                  <a:lnTo>
                    <a:pt x="3224" y="3375"/>
                  </a:lnTo>
                  <a:lnTo>
                    <a:pt x="3337" y="3262"/>
                  </a:lnTo>
                  <a:lnTo>
                    <a:pt x="3431" y="3150"/>
                  </a:lnTo>
                  <a:lnTo>
                    <a:pt x="3599" y="2925"/>
                  </a:lnTo>
                  <a:lnTo>
                    <a:pt x="3731" y="2662"/>
                  </a:lnTo>
                  <a:lnTo>
                    <a:pt x="3806" y="2400"/>
                  </a:lnTo>
                  <a:lnTo>
                    <a:pt x="3862" y="2119"/>
                  </a:lnTo>
                  <a:lnTo>
                    <a:pt x="3862" y="1837"/>
                  </a:lnTo>
                  <a:lnTo>
                    <a:pt x="3824" y="1556"/>
                  </a:lnTo>
                  <a:lnTo>
                    <a:pt x="3749" y="1294"/>
                  </a:lnTo>
                  <a:lnTo>
                    <a:pt x="3693" y="1125"/>
                  </a:lnTo>
                  <a:lnTo>
                    <a:pt x="3599" y="956"/>
                  </a:lnTo>
                  <a:lnTo>
                    <a:pt x="3487" y="788"/>
                  </a:lnTo>
                  <a:lnTo>
                    <a:pt x="3374" y="638"/>
                  </a:lnTo>
                  <a:lnTo>
                    <a:pt x="3224" y="488"/>
                  </a:lnTo>
                  <a:lnTo>
                    <a:pt x="3075" y="375"/>
                  </a:lnTo>
                  <a:lnTo>
                    <a:pt x="2925" y="263"/>
                  </a:lnTo>
                  <a:lnTo>
                    <a:pt x="2756" y="169"/>
                  </a:lnTo>
                  <a:lnTo>
                    <a:pt x="2568" y="113"/>
                  </a:lnTo>
                  <a:lnTo>
                    <a:pt x="2400" y="56"/>
                  </a:lnTo>
                  <a:lnTo>
                    <a:pt x="2212" y="19"/>
                  </a:lnTo>
                  <a:lnTo>
                    <a:pt x="2025"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5" name="Google Shape;1965;p38"/>
            <p:cNvSpPr/>
            <p:nvPr/>
          </p:nvSpPr>
          <p:spPr>
            <a:xfrm>
              <a:off x="6228050" y="3461125"/>
              <a:ext cx="71250" cy="66100"/>
            </a:xfrm>
            <a:custGeom>
              <a:avLst/>
              <a:gdLst/>
              <a:ahLst/>
              <a:cxnLst/>
              <a:rect l="l" t="t" r="r" b="b"/>
              <a:pathLst>
                <a:path w="2850" h="2644" extrusionOk="0">
                  <a:moveTo>
                    <a:pt x="2494" y="1"/>
                  </a:moveTo>
                  <a:lnTo>
                    <a:pt x="2344" y="19"/>
                  </a:lnTo>
                  <a:lnTo>
                    <a:pt x="2212" y="38"/>
                  </a:lnTo>
                  <a:lnTo>
                    <a:pt x="2063" y="76"/>
                  </a:lnTo>
                  <a:lnTo>
                    <a:pt x="1931" y="132"/>
                  </a:lnTo>
                  <a:lnTo>
                    <a:pt x="1650" y="263"/>
                  </a:lnTo>
                  <a:lnTo>
                    <a:pt x="1388" y="432"/>
                  </a:lnTo>
                  <a:lnTo>
                    <a:pt x="1181" y="582"/>
                  </a:lnTo>
                  <a:lnTo>
                    <a:pt x="919" y="807"/>
                  </a:lnTo>
                  <a:lnTo>
                    <a:pt x="619" y="1088"/>
                  </a:lnTo>
                  <a:lnTo>
                    <a:pt x="432" y="1257"/>
                  </a:lnTo>
                  <a:lnTo>
                    <a:pt x="282" y="1463"/>
                  </a:lnTo>
                  <a:lnTo>
                    <a:pt x="132" y="1707"/>
                  </a:lnTo>
                  <a:lnTo>
                    <a:pt x="75" y="1819"/>
                  </a:lnTo>
                  <a:lnTo>
                    <a:pt x="38" y="1932"/>
                  </a:lnTo>
                  <a:lnTo>
                    <a:pt x="0" y="2063"/>
                  </a:lnTo>
                  <a:lnTo>
                    <a:pt x="0" y="2175"/>
                  </a:lnTo>
                  <a:lnTo>
                    <a:pt x="0" y="2307"/>
                  </a:lnTo>
                  <a:lnTo>
                    <a:pt x="38" y="2438"/>
                  </a:lnTo>
                  <a:lnTo>
                    <a:pt x="300" y="2550"/>
                  </a:lnTo>
                  <a:lnTo>
                    <a:pt x="582" y="2625"/>
                  </a:lnTo>
                  <a:lnTo>
                    <a:pt x="863" y="2644"/>
                  </a:lnTo>
                  <a:lnTo>
                    <a:pt x="1144" y="2644"/>
                  </a:lnTo>
                  <a:lnTo>
                    <a:pt x="1425" y="2588"/>
                  </a:lnTo>
                  <a:lnTo>
                    <a:pt x="1706" y="2475"/>
                  </a:lnTo>
                  <a:lnTo>
                    <a:pt x="1838" y="2419"/>
                  </a:lnTo>
                  <a:lnTo>
                    <a:pt x="1969" y="2344"/>
                  </a:lnTo>
                  <a:lnTo>
                    <a:pt x="2100" y="2250"/>
                  </a:lnTo>
                  <a:lnTo>
                    <a:pt x="2212" y="2157"/>
                  </a:lnTo>
                  <a:lnTo>
                    <a:pt x="2325" y="2044"/>
                  </a:lnTo>
                  <a:lnTo>
                    <a:pt x="2419" y="1932"/>
                  </a:lnTo>
                  <a:lnTo>
                    <a:pt x="2587" y="1707"/>
                  </a:lnTo>
                  <a:lnTo>
                    <a:pt x="2719" y="1444"/>
                  </a:lnTo>
                  <a:lnTo>
                    <a:pt x="2794" y="1182"/>
                  </a:lnTo>
                  <a:lnTo>
                    <a:pt x="2850" y="901"/>
                  </a:lnTo>
                  <a:lnTo>
                    <a:pt x="2850" y="619"/>
                  </a:lnTo>
                  <a:lnTo>
                    <a:pt x="2812" y="338"/>
                  </a:lnTo>
                  <a:lnTo>
                    <a:pt x="2737" y="76"/>
                  </a:lnTo>
                  <a:lnTo>
                    <a:pt x="2625" y="19"/>
                  </a:lnTo>
                  <a:lnTo>
                    <a:pt x="2494"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966" name="Google Shape;1966;p38"/>
          <p:cNvGrpSpPr/>
          <p:nvPr/>
        </p:nvGrpSpPr>
        <p:grpSpPr>
          <a:xfrm>
            <a:off x="5759462" y="591496"/>
            <a:ext cx="245856" cy="244739"/>
            <a:chOff x="5546700" y="4021800"/>
            <a:chExt cx="307975" cy="306575"/>
          </a:xfrm>
        </p:grpSpPr>
        <p:sp>
          <p:nvSpPr>
            <p:cNvPr id="1967" name="Google Shape;1967;p38"/>
            <p:cNvSpPr/>
            <p:nvPr/>
          </p:nvSpPr>
          <p:spPr>
            <a:xfrm>
              <a:off x="5546700" y="4021800"/>
              <a:ext cx="307975" cy="306575"/>
            </a:xfrm>
            <a:custGeom>
              <a:avLst/>
              <a:gdLst/>
              <a:ahLst/>
              <a:cxnLst/>
              <a:rect l="l" t="t" r="r" b="b"/>
              <a:pathLst>
                <a:path w="12319" h="12263" extrusionOk="0">
                  <a:moveTo>
                    <a:pt x="7778" y="578"/>
                  </a:moveTo>
                  <a:lnTo>
                    <a:pt x="7797" y="596"/>
                  </a:lnTo>
                  <a:lnTo>
                    <a:pt x="8057" y="2103"/>
                  </a:lnTo>
                  <a:lnTo>
                    <a:pt x="8299" y="3611"/>
                  </a:lnTo>
                  <a:lnTo>
                    <a:pt x="8336" y="3834"/>
                  </a:lnTo>
                  <a:lnTo>
                    <a:pt x="8932" y="3890"/>
                  </a:lnTo>
                  <a:lnTo>
                    <a:pt x="11574" y="4150"/>
                  </a:lnTo>
                  <a:lnTo>
                    <a:pt x="11630" y="4169"/>
                  </a:lnTo>
                  <a:lnTo>
                    <a:pt x="11686" y="4206"/>
                  </a:lnTo>
                  <a:lnTo>
                    <a:pt x="11723" y="4262"/>
                  </a:lnTo>
                  <a:lnTo>
                    <a:pt x="11741" y="4299"/>
                  </a:lnTo>
                  <a:lnTo>
                    <a:pt x="11741" y="4336"/>
                  </a:lnTo>
                  <a:lnTo>
                    <a:pt x="11704" y="4373"/>
                  </a:lnTo>
                  <a:lnTo>
                    <a:pt x="8969" y="5695"/>
                  </a:lnTo>
                  <a:lnTo>
                    <a:pt x="9006" y="5918"/>
                  </a:lnTo>
                  <a:lnTo>
                    <a:pt x="9192" y="6904"/>
                  </a:lnTo>
                  <a:lnTo>
                    <a:pt x="9360" y="7909"/>
                  </a:lnTo>
                  <a:lnTo>
                    <a:pt x="9657" y="9881"/>
                  </a:lnTo>
                  <a:lnTo>
                    <a:pt x="9899" y="11444"/>
                  </a:lnTo>
                  <a:lnTo>
                    <a:pt x="9899" y="11518"/>
                  </a:lnTo>
                  <a:lnTo>
                    <a:pt x="9881" y="11574"/>
                  </a:lnTo>
                  <a:lnTo>
                    <a:pt x="9844" y="11630"/>
                  </a:lnTo>
                  <a:lnTo>
                    <a:pt x="9806" y="11667"/>
                  </a:lnTo>
                  <a:lnTo>
                    <a:pt x="9750" y="11686"/>
                  </a:lnTo>
                  <a:lnTo>
                    <a:pt x="9713" y="11667"/>
                  </a:lnTo>
                  <a:lnTo>
                    <a:pt x="9676" y="11667"/>
                  </a:lnTo>
                  <a:lnTo>
                    <a:pt x="9620" y="11630"/>
                  </a:lnTo>
                  <a:lnTo>
                    <a:pt x="8597" y="10644"/>
                  </a:lnTo>
                  <a:lnTo>
                    <a:pt x="7573" y="9639"/>
                  </a:lnTo>
                  <a:lnTo>
                    <a:pt x="6587" y="8597"/>
                  </a:lnTo>
                  <a:lnTo>
                    <a:pt x="5601" y="7555"/>
                  </a:lnTo>
                  <a:lnTo>
                    <a:pt x="5452" y="7388"/>
                  </a:lnTo>
                  <a:lnTo>
                    <a:pt x="5266" y="7481"/>
                  </a:lnTo>
                  <a:lnTo>
                    <a:pt x="801" y="9621"/>
                  </a:lnTo>
                  <a:lnTo>
                    <a:pt x="726" y="9639"/>
                  </a:lnTo>
                  <a:lnTo>
                    <a:pt x="670" y="9621"/>
                  </a:lnTo>
                  <a:lnTo>
                    <a:pt x="633" y="9583"/>
                  </a:lnTo>
                  <a:lnTo>
                    <a:pt x="596" y="9565"/>
                  </a:lnTo>
                  <a:lnTo>
                    <a:pt x="577" y="9528"/>
                  </a:lnTo>
                  <a:lnTo>
                    <a:pt x="577" y="9490"/>
                  </a:lnTo>
                  <a:lnTo>
                    <a:pt x="577" y="9453"/>
                  </a:lnTo>
                  <a:lnTo>
                    <a:pt x="615" y="9416"/>
                  </a:lnTo>
                  <a:lnTo>
                    <a:pt x="1433" y="8560"/>
                  </a:lnTo>
                  <a:lnTo>
                    <a:pt x="2233" y="7685"/>
                  </a:lnTo>
                  <a:lnTo>
                    <a:pt x="3033" y="6792"/>
                  </a:lnTo>
                  <a:lnTo>
                    <a:pt x="3815" y="5862"/>
                  </a:lnTo>
                  <a:lnTo>
                    <a:pt x="3964" y="5676"/>
                  </a:lnTo>
                  <a:lnTo>
                    <a:pt x="3815" y="5490"/>
                  </a:lnTo>
                  <a:lnTo>
                    <a:pt x="2978" y="4485"/>
                  </a:lnTo>
                  <a:lnTo>
                    <a:pt x="2196" y="3499"/>
                  </a:lnTo>
                  <a:lnTo>
                    <a:pt x="2159" y="3443"/>
                  </a:lnTo>
                  <a:lnTo>
                    <a:pt x="2140" y="3369"/>
                  </a:lnTo>
                  <a:lnTo>
                    <a:pt x="2140" y="3294"/>
                  </a:lnTo>
                  <a:lnTo>
                    <a:pt x="2178" y="3238"/>
                  </a:lnTo>
                  <a:lnTo>
                    <a:pt x="2196" y="3220"/>
                  </a:lnTo>
                  <a:lnTo>
                    <a:pt x="2233" y="3220"/>
                  </a:lnTo>
                  <a:lnTo>
                    <a:pt x="5620" y="3555"/>
                  </a:lnTo>
                  <a:lnTo>
                    <a:pt x="5731" y="3425"/>
                  </a:lnTo>
                  <a:lnTo>
                    <a:pt x="6252" y="2699"/>
                  </a:lnTo>
                  <a:lnTo>
                    <a:pt x="6736" y="2010"/>
                  </a:lnTo>
                  <a:lnTo>
                    <a:pt x="7220" y="1303"/>
                  </a:lnTo>
                  <a:lnTo>
                    <a:pt x="7685" y="615"/>
                  </a:lnTo>
                  <a:lnTo>
                    <a:pt x="7704" y="596"/>
                  </a:lnTo>
                  <a:lnTo>
                    <a:pt x="7741" y="578"/>
                  </a:lnTo>
                  <a:close/>
                  <a:moveTo>
                    <a:pt x="7704" y="1"/>
                  </a:moveTo>
                  <a:lnTo>
                    <a:pt x="7592" y="19"/>
                  </a:lnTo>
                  <a:lnTo>
                    <a:pt x="7499" y="57"/>
                  </a:lnTo>
                  <a:lnTo>
                    <a:pt x="7406" y="94"/>
                  </a:lnTo>
                  <a:lnTo>
                    <a:pt x="7332" y="150"/>
                  </a:lnTo>
                  <a:lnTo>
                    <a:pt x="7257" y="224"/>
                  </a:lnTo>
                  <a:lnTo>
                    <a:pt x="7201" y="299"/>
                  </a:lnTo>
                  <a:lnTo>
                    <a:pt x="6755" y="950"/>
                  </a:lnTo>
                  <a:lnTo>
                    <a:pt x="6308" y="1620"/>
                  </a:lnTo>
                  <a:lnTo>
                    <a:pt x="5843" y="2271"/>
                  </a:lnTo>
                  <a:lnTo>
                    <a:pt x="5359" y="2959"/>
                  </a:lnTo>
                  <a:lnTo>
                    <a:pt x="2289" y="2643"/>
                  </a:lnTo>
                  <a:lnTo>
                    <a:pt x="2103" y="2643"/>
                  </a:lnTo>
                  <a:lnTo>
                    <a:pt x="2010" y="2662"/>
                  </a:lnTo>
                  <a:lnTo>
                    <a:pt x="1917" y="2699"/>
                  </a:lnTo>
                  <a:lnTo>
                    <a:pt x="1843" y="2755"/>
                  </a:lnTo>
                  <a:lnTo>
                    <a:pt x="1787" y="2811"/>
                  </a:lnTo>
                  <a:lnTo>
                    <a:pt x="1712" y="2885"/>
                  </a:lnTo>
                  <a:lnTo>
                    <a:pt x="1657" y="2959"/>
                  </a:lnTo>
                  <a:lnTo>
                    <a:pt x="1619" y="3071"/>
                  </a:lnTo>
                  <a:lnTo>
                    <a:pt x="1582" y="3183"/>
                  </a:lnTo>
                  <a:lnTo>
                    <a:pt x="1563" y="3294"/>
                  </a:lnTo>
                  <a:lnTo>
                    <a:pt x="1582" y="3406"/>
                  </a:lnTo>
                  <a:lnTo>
                    <a:pt x="1582" y="3536"/>
                  </a:lnTo>
                  <a:lnTo>
                    <a:pt x="1619" y="3648"/>
                  </a:lnTo>
                  <a:lnTo>
                    <a:pt x="1675" y="3741"/>
                  </a:lnTo>
                  <a:lnTo>
                    <a:pt x="1731" y="3852"/>
                  </a:lnTo>
                  <a:lnTo>
                    <a:pt x="2457" y="4764"/>
                  </a:lnTo>
                  <a:lnTo>
                    <a:pt x="3219" y="5676"/>
                  </a:lnTo>
                  <a:lnTo>
                    <a:pt x="2475" y="6550"/>
                  </a:lnTo>
                  <a:lnTo>
                    <a:pt x="1731" y="7388"/>
                  </a:lnTo>
                  <a:lnTo>
                    <a:pt x="968" y="8206"/>
                  </a:lnTo>
                  <a:lnTo>
                    <a:pt x="205" y="9007"/>
                  </a:lnTo>
                  <a:lnTo>
                    <a:pt x="131" y="9100"/>
                  </a:lnTo>
                  <a:lnTo>
                    <a:pt x="56" y="9211"/>
                  </a:lnTo>
                  <a:lnTo>
                    <a:pt x="19" y="9323"/>
                  </a:lnTo>
                  <a:lnTo>
                    <a:pt x="1" y="9435"/>
                  </a:lnTo>
                  <a:lnTo>
                    <a:pt x="1" y="9565"/>
                  </a:lnTo>
                  <a:lnTo>
                    <a:pt x="19" y="9676"/>
                  </a:lnTo>
                  <a:lnTo>
                    <a:pt x="56" y="9788"/>
                  </a:lnTo>
                  <a:lnTo>
                    <a:pt x="131" y="9900"/>
                  </a:lnTo>
                  <a:lnTo>
                    <a:pt x="205" y="9993"/>
                  </a:lnTo>
                  <a:lnTo>
                    <a:pt x="317" y="10067"/>
                  </a:lnTo>
                  <a:lnTo>
                    <a:pt x="428" y="10142"/>
                  </a:lnTo>
                  <a:lnTo>
                    <a:pt x="540" y="10179"/>
                  </a:lnTo>
                  <a:lnTo>
                    <a:pt x="670" y="10197"/>
                  </a:lnTo>
                  <a:lnTo>
                    <a:pt x="801" y="10197"/>
                  </a:lnTo>
                  <a:lnTo>
                    <a:pt x="931" y="10179"/>
                  </a:lnTo>
                  <a:lnTo>
                    <a:pt x="1042" y="10142"/>
                  </a:lnTo>
                  <a:lnTo>
                    <a:pt x="5322" y="8095"/>
                  </a:lnTo>
                  <a:lnTo>
                    <a:pt x="6271" y="9118"/>
                  </a:lnTo>
                  <a:lnTo>
                    <a:pt x="7239" y="10123"/>
                  </a:lnTo>
                  <a:lnTo>
                    <a:pt x="8225" y="11091"/>
                  </a:lnTo>
                  <a:lnTo>
                    <a:pt x="9229" y="12039"/>
                  </a:lnTo>
                  <a:lnTo>
                    <a:pt x="9341" y="12133"/>
                  </a:lnTo>
                  <a:lnTo>
                    <a:pt x="9471" y="12207"/>
                  </a:lnTo>
                  <a:lnTo>
                    <a:pt x="9602" y="12244"/>
                  </a:lnTo>
                  <a:lnTo>
                    <a:pt x="9732" y="12263"/>
                  </a:lnTo>
                  <a:lnTo>
                    <a:pt x="9899" y="12226"/>
                  </a:lnTo>
                  <a:lnTo>
                    <a:pt x="10067" y="12170"/>
                  </a:lnTo>
                  <a:lnTo>
                    <a:pt x="10160" y="12114"/>
                  </a:lnTo>
                  <a:lnTo>
                    <a:pt x="10253" y="12021"/>
                  </a:lnTo>
                  <a:lnTo>
                    <a:pt x="10327" y="11928"/>
                  </a:lnTo>
                  <a:lnTo>
                    <a:pt x="10402" y="11835"/>
                  </a:lnTo>
                  <a:lnTo>
                    <a:pt x="10439" y="11723"/>
                  </a:lnTo>
                  <a:lnTo>
                    <a:pt x="10458" y="11593"/>
                  </a:lnTo>
                  <a:lnTo>
                    <a:pt x="10476" y="11481"/>
                  </a:lnTo>
                  <a:lnTo>
                    <a:pt x="10458" y="11351"/>
                  </a:lnTo>
                  <a:lnTo>
                    <a:pt x="10234" y="9807"/>
                  </a:lnTo>
                  <a:lnTo>
                    <a:pt x="9955" y="7927"/>
                  </a:lnTo>
                  <a:lnTo>
                    <a:pt x="9788" y="6978"/>
                  </a:lnTo>
                  <a:lnTo>
                    <a:pt x="9620" y="6029"/>
                  </a:lnTo>
                  <a:lnTo>
                    <a:pt x="11946" y="4894"/>
                  </a:lnTo>
                  <a:lnTo>
                    <a:pt x="12039" y="4839"/>
                  </a:lnTo>
                  <a:lnTo>
                    <a:pt x="12132" y="4783"/>
                  </a:lnTo>
                  <a:lnTo>
                    <a:pt x="12188" y="4690"/>
                  </a:lnTo>
                  <a:lnTo>
                    <a:pt x="12244" y="4615"/>
                  </a:lnTo>
                  <a:lnTo>
                    <a:pt x="12281" y="4522"/>
                  </a:lnTo>
                  <a:lnTo>
                    <a:pt x="12318" y="4411"/>
                  </a:lnTo>
                  <a:lnTo>
                    <a:pt x="12318" y="4318"/>
                  </a:lnTo>
                  <a:lnTo>
                    <a:pt x="12300" y="4206"/>
                  </a:lnTo>
                  <a:lnTo>
                    <a:pt x="12281" y="4094"/>
                  </a:lnTo>
                  <a:lnTo>
                    <a:pt x="12225" y="3964"/>
                  </a:lnTo>
                  <a:lnTo>
                    <a:pt x="12151" y="3871"/>
                  </a:lnTo>
                  <a:lnTo>
                    <a:pt x="12076" y="3778"/>
                  </a:lnTo>
                  <a:lnTo>
                    <a:pt x="11983" y="3704"/>
                  </a:lnTo>
                  <a:lnTo>
                    <a:pt x="11872" y="3648"/>
                  </a:lnTo>
                  <a:lnTo>
                    <a:pt x="11760" y="3592"/>
                  </a:lnTo>
                  <a:lnTo>
                    <a:pt x="11630" y="3573"/>
                  </a:lnTo>
                  <a:lnTo>
                    <a:pt x="8988" y="3313"/>
                  </a:lnTo>
                  <a:lnTo>
                    <a:pt x="8839" y="3294"/>
                  </a:lnTo>
                  <a:lnTo>
                    <a:pt x="8615" y="1899"/>
                  </a:lnTo>
                  <a:lnTo>
                    <a:pt x="8374" y="503"/>
                  </a:lnTo>
                  <a:lnTo>
                    <a:pt x="8355" y="410"/>
                  </a:lnTo>
                  <a:lnTo>
                    <a:pt x="8318" y="317"/>
                  </a:lnTo>
                  <a:lnTo>
                    <a:pt x="8262" y="243"/>
                  </a:lnTo>
                  <a:lnTo>
                    <a:pt x="8206" y="187"/>
                  </a:lnTo>
                  <a:lnTo>
                    <a:pt x="8150" y="131"/>
                  </a:lnTo>
                  <a:lnTo>
                    <a:pt x="8076" y="75"/>
                  </a:lnTo>
                  <a:lnTo>
                    <a:pt x="8001" y="38"/>
                  </a:lnTo>
                  <a:lnTo>
                    <a:pt x="7908" y="19"/>
                  </a:lnTo>
                  <a:lnTo>
                    <a:pt x="7797"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8" name="Google Shape;1968;p38"/>
            <p:cNvSpPr/>
            <p:nvPr/>
          </p:nvSpPr>
          <p:spPr>
            <a:xfrm>
              <a:off x="5601600" y="4193925"/>
              <a:ext cx="194450" cy="59100"/>
            </a:xfrm>
            <a:custGeom>
              <a:avLst/>
              <a:gdLst/>
              <a:ahLst/>
              <a:cxnLst/>
              <a:rect l="l" t="t" r="r" b="b"/>
              <a:pathLst>
                <a:path w="7778" h="2364" extrusionOk="0">
                  <a:moveTo>
                    <a:pt x="1600" y="0"/>
                  </a:moveTo>
                  <a:lnTo>
                    <a:pt x="1117" y="19"/>
                  </a:lnTo>
                  <a:lnTo>
                    <a:pt x="651" y="56"/>
                  </a:lnTo>
                  <a:lnTo>
                    <a:pt x="428" y="93"/>
                  </a:lnTo>
                  <a:lnTo>
                    <a:pt x="186" y="149"/>
                  </a:lnTo>
                  <a:lnTo>
                    <a:pt x="130" y="168"/>
                  </a:lnTo>
                  <a:lnTo>
                    <a:pt x="93" y="186"/>
                  </a:lnTo>
                  <a:lnTo>
                    <a:pt x="56" y="224"/>
                  </a:lnTo>
                  <a:lnTo>
                    <a:pt x="19" y="261"/>
                  </a:lnTo>
                  <a:lnTo>
                    <a:pt x="0" y="354"/>
                  </a:lnTo>
                  <a:lnTo>
                    <a:pt x="0" y="466"/>
                  </a:lnTo>
                  <a:lnTo>
                    <a:pt x="56" y="559"/>
                  </a:lnTo>
                  <a:lnTo>
                    <a:pt x="130" y="633"/>
                  </a:lnTo>
                  <a:lnTo>
                    <a:pt x="168" y="652"/>
                  </a:lnTo>
                  <a:lnTo>
                    <a:pt x="223" y="670"/>
                  </a:lnTo>
                  <a:lnTo>
                    <a:pt x="335" y="670"/>
                  </a:lnTo>
                  <a:lnTo>
                    <a:pt x="763" y="577"/>
                  </a:lnTo>
                  <a:lnTo>
                    <a:pt x="1191" y="540"/>
                  </a:lnTo>
                  <a:lnTo>
                    <a:pt x="1638" y="540"/>
                  </a:lnTo>
                  <a:lnTo>
                    <a:pt x="2084" y="559"/>
                  </a:lnTo>
                  <a:lnTo>
                    <a:pt x="2531" y="596"/>
                  </a:lnTo>
                  <a:lnTo>
                    <a:pt x="2977" y="652"/>
                  </a:lnTo>
                  <a:lnTo>
                    <a:pt x="3833" y="800"/>
                  </a:lnTo>
                  <a:lnTo>
                    <a:pt x="4317" y="875"/>
                  </a:lnTo>
                  <a:lnTo>
                    <a:pt x="4782" y="1005"/>
                  </a:lnTo>
                  <a:lnTo>
                    <a:pt x="5229" y="1135"/>
                  </a:lnTo>
                  <a:lnTo>
                    <a:pt x="5675" y="1303"/>
                  </a:lnTo>
                  <a:lnTo>
                    <a:pt x="6103" y="1489"/>
                  </a:lnTo>
                  <a:lnTo>
                    <a:pt x="6512" y="1731"/>
                  </a:lnTo>
                  <a:lnTo>
                    <a:pt x="6922" y="1991"/>
                  </a:lnTo>
                  <a:lnTo>
                    <a:pt x="7294" y="2289"/>
                  </a:lnTo>
                  <a:lnTo>
                    <a:pt x="7350" y="2326"/>
                  </a:lnTo>
                  <a:lnTo>
                    <a:pt x="7406" y="2345"/>
                  </a:lnTo>
                  <a:lnTo>
                    <a:pt x="7517" y="2363"/>
                  </a:lnTo>
                  <a:lnTo>
                    <a:pt x="7610" y="2326"/>
                  </a:lnTo>
                  <a:lnTo>
                    <a:pt x="7685" y="2270"/>
                  </a:lnTo>
                  <a:lnTo>
                    <a:pt x="7741" y="2196"/>
                  </a:lnTo>
                  <a:lnTo>
                    <a:pt x="7778" y="2103"/>
                  </a:lnTo>
                  <a:lnTo>
                    <a:pt x="7778" y="2047"/>
                  </a:lnTo>
                  <a:lnTo>
                    <a:pt x="7759" y="2010"/>
                  </a:lnTo>
                  <a:lnTo>
                    <a:pt x="7722" y="1954"/>
                  </a:lnTo>
                  <a:lnTo>
                    <a:pt x="7685" y="1917"/>
                  </a:lnTo>
                  <a:lnTo>
                    <a:pt x="7275" y="1582"/>
                  </a:lnTo>
                  <a:lnTo>
                    <a:pt x="6847" y="1303"/>
                  </a:lnTo>
                  <a:lnTo>
                    <a:pt x="6401" y="1042"/>
                  </a:lnTo>
                  <a:lnTo>
                    <a:pt x="5954" y="838"/>
                  </a:lnTo>
                  <a:lnTo>
                    <a:pt x="5489" y="652"/>
                  </a:lnTo>
                  <a:lnTo>
                    <a:pt x="4987" y="503"/>
                  </a:lnTo>
                  <a:lnTo>
                    <a:pt x="4503" y="373"/>
                  </a:lnTo>
                  <a:lnTo>
                    <a:pt x="3982" y="280"/>
                  </a:lnTo>
                  <a:lnTo>
                    <a:pt x="3052" y="131"/>
                  </a:lnTo>
                  <a:lnTo>
                    <a:pt x="2568" y="75"/>
                  </a:lnTo>
                  <a:lnTo>
                    <a:pt x="2084" y="19"/>
                  </a:lnTo>
                  <a:lnTo>
                    <a:pt x="1600"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9" name="Google Shape;1969;p38"/>
            <p:cNvSpPr/>
            <p:nvPr/>
          </p:nvSpPr>
          <p:spPr>
            <a:xfrm>
              <a:off x="5624375" y="4167400"/>
              <a:ext cx="165175" cy="46075"/>
            </a:xfrm>
            <a:custGeom>
              <a:avLst/>
              <a:gdLst/>
              <a:ahLst/>
              <a:cxnLst/>
              <a:rect l="l" t="t" r="r" b="b"/>
              <a:pathLst>
                <a:path w="6607" h="1843" extrusionOk="0">
                  <a:moveTo>
                    <a:pt x="1787" y="1"/>
                  </a:moveTo>
                  <a:lnTo>
                    <a:pt x="1024" y="19"/>
                  </a:lnTo>
                  <a:lnTo>
                    <a:pt x="633" y="38"/>
                  </a:lnTo>
                  <a:lnTo>
                    <a:pt x="187" y="38"/>
                  </a:lnTo>
                  <a:lnTo>
                    <a:pt x="150" y="57"/>
                  </a:lnTo>
                  <a:lnTo>
                    <a:pt x="94" y="75"/>
                  </a:lnTo>
                  <a:lnTo>
                    <a:pt x="57" y="112"/>
                  </a:lnTo>
                  <a:lnTo>
                    <a:pt x="19" y="205"/>
                  </a:lnTo>
                  <a:lnTo>
                    <a:pt x="1" y="299"/>
                  </a:lnTo>
                  <a:lnTo>
                    <a:pt x="19" y="392"/>
                  </a:lnTo>
                  <a:lnTo>
                    <a:pt x="57" y="485"/>
                  </a:lnTo>
                  <a:lnTo>
                    <a:pt x="94" y="522"/>
                  </a:lnTo>
                  <a:lnTo>
                    <a:pt x="150" y="540"/>
                  </a:lnTo>
                  <a:lnTo>
                    <a:pt x="187" y="559"/>
                  </a:lnTo>
                  <a:lnTo>
                    <a:pt x="261" y="578"/>
                  </a:lnTo>
                  <a:lnTo>
                    <a:pt x="1006" y="578"/>
                  </a:lnTo>
                  <a:lnTo>
                    <a:pt x="1750" y="559"/>
                  </a:lnTo>
                  <a:lnTo>
                    <a:pt x="2122" y="559"/>
                  </a:lnTo>
                  <a:lnTo>
                    <a:pt x="2494" y="578"/>
                  </a:lnTo>
                  <a:lnTo>
                    <a:pt x="2885" y="615"/>
                  </a:lnTo>
                  <a:lnTo>
                    <a:pt x="3257" y="671"/>
                  </a:lnTo>
                  <a:lnTo>
                    <a:pt x="3648" y="745"/>
                  </a:lnTo>
                  <a:lnTo>
                    <a:pt x="4039" y="838"/>
                  </a:lnTo>
                  <a:lnTo>
                    <a:pt x="4411" y="950"/>
                  </a:lnTo>
                  <a:lnTo>
                    <a:pt x="4783" y="1080"/>
                  </a:lnTo>
                  <a:lnTo>
                    <a:pt x="5155" y="1229"/>
                  </a:lnTo>
                  <a:lnTo>
                    <a:pt x="5508" y="1396"/>
                  </a:lnTo>
                  <a:lnTo>
                    <a:pt x="5862" y="1582"/>
                  </a:lnTo>
                  <a:lnTo>
                    <a:pt x="6197" y="1787"/>
                  </a:lnTo>
                  <a:lnTo>
                    <a:pt x="6253" y="1824"/>
                  </a:lnTo>
                  <a:lnTo>
                    <a:pt x="6309" y="1824"/>
                  </a:lnTo>
                  <a:lnTo>
                    <a:pt x="6364" y="1843"/>
                  </a:lnTo>
                  <a:lnTo>
                    <a:pt x="6420" y="1824"/>
                  </a:lnTo>
                  <a:lnTo>
                    <a:pt x="6495" y="1768"/>
                  </a:lnTo>
                  <a:lnTo>
                    <a:pt x="6550" y="1694"/>
                  </a:lnTo>
                  <a:lnTo>
                    <a:pt x="6588" y="1601"/>
                  </a:lnTo>
                  <a:lnTo>
                    <a:pt x="6606" y="1508"/>
                  </a:lnTo>
                  <a:lnTo>
                    <a:pt x="6588" y="1452"/>
                  </a:lnTo>
                  <a:lnTo>
                    <a:pt x="6569" y="1415"/>
                  </a:lnTo>
                  <a:lnTo>
                    <a:pt x="6532" y="1359"/>
                  </a:lnTo>
                  <a:lnTo>
                    <a:pt x="6476" y="1322"/>
                  </a:lnTo>
                  <a:lnTo>
                    <a:pt x="6122" y="1099"/>
                  </a:lnTo>
                  <a:lnTo>
                    <a:pt x="5750" y="913"/>
                  </a:lnTo>
                  <a:lnTo>
                    <a:pt x="5378" y="726"/>
                  </a:lnTo>
                  <a:lnTo>
                    <a:pt x="5006" y="578"/>
                  </a:lnTo>
                  <a:lnTo>
                    <a:pt x="4597" y="447"/>
                  </a:lnTo>
                  <a:lnTo>
                    <a:pt x="4206" y="336"/>
                  </a:lnTo>
                  <a:lnTo>
                    <a:pt x="3797" y="243"/>
                  </a:lnTo>
                  <a:lnTo>
                    <a:pt x="3387" y="150"/>
                  </a:lnTo>
                  <a:lnTo>
                    <a:pt x="2997" y="94"/>
                  </a:lnTo>
                  <a:lnTo>
                    <a:pt x="2587" y="38"/>
                  </a:lnTo>
                  <a:lnTo>
                    <a:pt x="2196" y="19"/>
                  </a:lnTo>
                  <a:lnTo>
                    <a:pt x="1787"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70" name="Google Shape;1970;p38"/>
            <p:cNvSpPr/>
            <p:nvPr/>
          </p:nvSpPr>
          <p:spPr>
            <a:xfrm>
              <a:off x="5606250" y="4121350"/>
              <a:ext cx="202825" cy="40025"/>
            </a:xfrm>
            <a:custGeom>
              <a:avLst/>
              <a:gdLst/>
              <a:ahLst/>
              <a:cxnLst/>
              <a:rect l="l" t="t" r="r" b="b"/>
              <a:pathLst>
                <a:path w="8113" h="1601" extrusionOk="0">
                  <a:moveTo>
                    <a:pt x="261" y="1"/>
                  </a:moveTo>
                  <a:lnTo>
                    <a:pt x="205" y="19"/>
                  </a:lnTo>
                  <a:lnTo>
                    <a:pt x="149" y="19"/>
                  </a:lnTo>
                  <a:lnTo>
                    <a:pt x="93" y="57"/>
                  </a:lnTo>
                  <a:lnTo>
                    <a:pt x="56" y="94"/>
                  </a:lnTo>
                  <a:lnTo>
                    <a:pt x="19" y="168"/>
                  </a:lnTo>
                  <a:lnTo>
                    <a:pt x="0" y="280"/>
                  </a:lnTo>
                  <a:lnTo>
                    <a:pt x="19" y="373"/>
                  </a:lnTo>
                  <a:lnTo>
                    <a:pt x="56" y="466"/>
                  </a:lnTo>
                  <a:lnTo>
                    <a:pt x="93" y="503"/>
                  </a:lnTo>
                  <a:lnTo>
                    <a:pt x="149" y="522"/>
                  </a:lnTo>
                  <a:lnTo>
                    <a:pt x="205" y="540"/>
                  </a:lnTo>
                  <a:lnTo>
                    <a:pt x="261" y="540"/>
                  </a:lnTo>
                  <a:lnTo>
                    <a:pt x="1210" y="559"/>
                  </a:lnTo>
                  <a:lnTo>
                    <a:pt x="2159" y="633"/>
                  </a:lnTo>
                  <a:lnTo>
                    <a:pt x="3089" y="726"/>
                  </a:lnTo>
                  <a:lnTo>
                    <a:pt x="4038" y="857"/>
                  </a:lnTo>
                  <a:lnTo>
                    <a:pt x="4987" y="1006"/>
                  </a:lnTo>
                  <a:lnTo>
                    <a:pt x="5917" y="1192"/>
                  </a:lnTo>
                  <a:lnTo>
                    <a:pt x="6847" y="1378"/>
                  </a:lnTo>
                  <a:lnTo>
                    <a:pt x="7778" y="1601"/>
                  </a:lnTo>
                  <a:lnTo>
                    <a:pt x="7889" y="1601"/>
                  </a:lnTo>
                  <a:lnTo>
                    <a:pt x="7945" y="1582"/>
                  </a:lnTo>
                  <a:lnTo>
                    <a:pt x="7982" y="1564"/>
                  </a:lnTo>
                  <a:lnTo>
                    <a:pt x="8057" y="1489"/>
                  </a:lnTo>
                  <a:lnTo>
                    <a:pt x="8094" y="1396"/>
                  </a:lnTo>
                  <a:lnTo>
                    <a:pt x="8113" y="1303"/>
                  </a:lnTo>
                  <a:lnTo>
                    <a:pt x="8076" y="1192"/>
                  </a:lnTo>
                  <a:lnTo>
                    <a:pt x="8057" y="1154"/>
                  </a:lnTo>
                  <a:lnTo>
                    <a:pt x="8020" y="1117"/>
                  </a:lnTo>
                  <a:lnTo>
                    <a:pt x="7964" y="1099"/>
                  </a:lnTo>
                  <a:lnTo>
                    <a:pt x="7908" y="1080"/>
                  </a:lnTo>
                  <a:lnTo>
                    <a:pt x="6978" y="857"/>
                  </a:lnTo>
                  <a:lnTo>
                    <a:pt x="6029" y="652"/>
                  </a:lnTo>
                  <a:lnTo>
                    <a:pt x="5080" y="485"/>
                  </a:lnTo>
                  <a:lnTo>
                    <a:pt x="4112" y="317"/>
                  </a:lnTo>
                  <a:lnTo>
                    <a:pt x="3145" y="187"/>
                  </a:lnTo>
                  <a:lnTo>
                    <a:pt x="2177" y="94"/>
                  </a:lnTo>
                  <a:lnTo>
                    <a:pt x="1228" y="38"/>
                  </a:lnTo>
                  <a:lnTo>
                    <a:pt x="261"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1" name="Google Shape;1971;p38"/>
            <p:cNvSpPr/>
            <p:nvPr/>
          </p:nvSpPr>
          <p:spPr>
            <a:xfrm>
              <a:off x="5683450" y="4094375"/>
              <a:ext cx="75400" cy="13975"/>
            </a:xfrm>
            <a:custGeom>
              <a:avLst/>
              <a:gdLst/>
              <a:ahLst/>
              <a:cxnLst/>
              <a:rect l="l" t="t" r="r" b="b"/>
              <a:pathLst>
                <a:path w="3016" h="559" extrusionOk="0">
                  <a:moveTo>
                    <a:pt x="1508" y="1"/>
                  </a:moveTo>
                  <a:lnTo>
                    <a:pt x="261" y="19"/>
                  </a:lnTo>
                  <a:lnTo>
                    <a:pt x="206" y="19"/>
                  </a:lnTo>
                  <a:lnTo>
                    <a:pt x="150" y="38"/>
                  </a:lnTo>
                  <a:lnTo>
                    <a:pt x="113" y="75"/>
                  </a:lnTo>
                  <a:lnTo>
                    <a:pt x="75" y="94"/>
                  </a:lnTo>
                  <a:lnTo>
                    <a:pt x="20" y="187"/>
                  </a:lnTo>
                  <a:lnTo>
                    <a:pt x="1" y="280"/>
                  </a:lnTo>
                  <a:lnTo>
                    <a:pt x="20" y="391"/>
                  </a:lnTo>
                  <a:lnTo>
                    <a:pt x="75" y="466"/>
                  </a:lnTo>
                  <a:lnTo>
                    <a:pt x="113" y="503"/>
                  </a:lnTo>
                  <a:lnTo>
                    <a:pt x="150" y="540"/>
                  </a:lnTo>
                  <a:lnTo>
                    <a:pt x="206" y="540"/>
                  </a:lnTo>
                  <a:lnTo>
                    <a:pt x="261" y="559"/>
                  </a:lnTo>
                  <a:lnTo>
                    <a:pt x="1508" y="540"/>
                  </a:lnTo>
                  <a:lnTo>
                    <a:pt x="2141" y="540"/>
                  </a:lnTo>
                  <a:lnTo>
                    <a:pt x="2755" y="559"/>
                  </a:lnTo>
                  <a:lnTo>
                    <a:pt x="2811" y="559"/>
                  </a:lnTo>
                  <a:lnTo>
                    <a:pt x="2866" y="540"/>
                  </a:lnTo>
                  <a:lnTo>
                    <a:pt x="2904" y="503"/>
                  </a:lnTo>
                  <a:lnTo>
                    <a:pt x="2941" y="484"/>
                  </a:lnTo>
                  <a:lnTo>
                    <a:pt x="2997" y="391"/>
                  </a:lnTo>
                  <a:lnTo>
                    <a:pt x="3015" y="298"/>
                  </a:lnTo>
                  <a:lnTo>
                    <a:pt x="2997" y="205"/>
                  </a:lnTo>
                  <a:lnTo>
                    <a:pt x="2941" y="112"/>
                  </a:lnTo>
                  <a:lnTo>
                    <a:pt x="2904" y="75"/>
                  </a:lnTo>
                  <a:lnTo>
                    <a:pt x="2866" y="38"/>
                  </a:lnTo>
                  <a:lnTo>
                    <a:pt x="2811" y="19"/>
                  </a:lnTo>
                  <a:lnTo>
                    <a:pt x="2755" y="19"/>
                  </a:lnTo>
                  <a:lnTo>
                    <a:pt x="2141"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972" name="Google Shape;1972;p38"/>
          <p:cNvGrpSpPr/>
          <p:nvPr/>
        </p:nvGrpSpPr>
        <p:grpSpPr>
          <a:xfrm flipH="1">
            <a:off x="3138683" y="678848"/>
            <a:ext cx="245856" cy="244739"/>
            <a:chOff x="5546700" y="4021800"/>
            <a:chExt cx="307975" cy="306575"/>
          </a:xfrm>
        </p:grpSpPr>
        <p:sp>
          <p:nvSpPr>
            <p:cNvPr id="1973" name="Google Shape;1973;p38"/>
            <p:cNvSpPr/>
            <p:nvPr/>
          </p:nvSpPr>
          <p:spPr>
            <a:xfrm>
              <a:off x="5546700" y="4021800"/>
              <a:ext cx="307975" cy="306575"/>
            </a:xfrm>
            <a:custGeom>
              <a:avLst/>
              <a:gdLst/>
              <a:ahLst/>
              <a:cxnLst/>
              <a:rect l="l" t="t" r="r" b="b"/>
              <a:pathLst>
                <a:path w="12319" h="12263" extrusionOk="0">
                  <a:moveTo>
                    <a:pt x="7778" y="578"/>
                  </a:moveTo>
                  <a:lnTo>
                    <a:pt x="7797" y="596"/>
                  </a:lnTo>
                  <a:lnTo>
                    <a:pt x="8057" y="2103"/>
                  </a:lnTo>
                  <a:lnTo>
                    <a:pt x="8299" y="3611"/>
                  </a:lnTo>
                  <a:lnTo>
                    <a:pt x="8336" y="3834"/>
                  </a:lnTo>
                  <a:lnTo>
                    <a:pt x="8932" y="3890"/>
                  </a:lnTo>
                  <a:lnTo>
                    <a:pt x="11574" y="4150"/>
                  </a:lnTo>
                  <a:lnTo>
                    <a:pt x="11630" y="4169"/>
                  </a:lnTo>
                  <a:lnTo>
                    <a:pt x="11686" y="4206"/>
                  </a:lnTo>
                  <a:lnTo>
                    <a:pt x="11723" y="4262"/>
                  </a:lnTo>
                  <a:lnTo>
                    <a:pt x="11741" y="4299"/>
                  </a:lnTo>
                  <a:lnTo>
                    <a:pt x="11741" y="4336"/>
                  </a:lnTo>
                  <a:lnTo>
                    <a:pt x="11704" y="4373"/>
                  </a:lnTo>
                  <a:lnTo>
                    <a:pt x="8969" y="5695"/>
                  </a:lnTo>
                  <a:lnTo>
                    <a:pt x="9006" y="5918"/>
                  </a:lnTo>
                  <a:lnTo>
                    <a:pt x="9192" y="6904"/>
                  </a:lnTo>
                  <a:lnTo>
                    <a:pt x="9360" y="7909"/>
                  </a:lnTo>
                  <a:lnTo>
                    <a:pt x="9657" y="9881"/>
                  </a:lnTo>
                  <a:lnTo>
                    <a:pt x="9899" y="11444"/>
                  </a:lnTo>
                  <a:lnTo>
                    <a:pt x="9899" y="11518"/>
                  </a:lnTo>
                  <a:lnTo>
                    <a:pt x="9881" y="11574"/>
                  </a:lnTo>
                  <a:lnTo>
                    <a:pt x="9844" y="11630"/>
                  </a:lnTo>
                  <a:lnTo>
                    <a:pt x="9806" y="11667"/>
                  </a:lnTo>
                  <a:lnTo>
                    <a:pt x="9750" y="11686"/>
                  </a:lnTo>
                  <a:lnTo>
                    <a:pt x="9713" y="11667"/>
                  </a:lnTo>
                  <a:lnTo>
                    <a:pt x="9676" y="11667"/>
                  </a:lnTo>
                  <a:lnTo>
                    <a:pt x="9620" y="11630"/>
                  </a:lnTo>
                  <a:lnTo>
                    <a:pt x="8597" y="10644"/>
                  </a:lnTo>
                  <a:lnTo>
                    <a:pt x="7573" y="9639"/>
                  </a:lnTo>
                  <a:lnTo>
                    <a:pt x="6587" y="8597"/>
                  </a:lnTo>
                  <a:lnTo>
                    <a:pt x="5601" y="7555"/>
                  </a:lnTo>
                  <a:lnTo>
                    <a:pt x="5452" y="7388"/>
                  </a:lnTo>
                  <a:lnTo>
                    <a:pt x="5266" y="7481"/>
                  </a:lnTo>
                  <a:lnTo>
                    <a:pt x="801" y="9621"/>
                  </a:lnTo>
                  <a:lnTo>
                    <a:pt x="726" y="9639"/>
                  </a:lnTo>
                  <a:lnTo>
                    <a:pt x="670" y="9621"/>
                  </a:lnTo>
                  <a:lnTo>
                    <a:pt x="633" y="9583"/>
                  </a:lnTo>
                  <a:lnTo>
                    <a:pt x="596" y="9565"/>
                  </a:lnTo>
                  <a:lnTo>
                    <a:pt x="577" y="9528"/>
                  </a:lnTo>
                  <a:lnTo>
                    <a:pt x="577" y="9490"/>
                  </a:lnTo>
                  <a:lnTo>
                    <a:pt x="577" y="9453"/>
                  </a:lnTo>
                  <a:lnTo>
                    <a:pt x="615" y="9416"/>
                  </a:lnTo>
                  <a:lnTo>
                    <a:pt x="1433" y="8560"/>
                  </a:lnTo>
                  <a:lnTo>
                    <a:pt x="2233" y="7685"/>
                  </a:lnTo>
                  <a:lnTo>
                    <a:pt x="3033" y="6792"/>
                  </a:lnTo>
                  <a:lnTo>
                    <a:pt x="3815" y="5862"/>
                  </a:lnTo>
                  <a:lnTo>
                    <a:pt x="3964" y="5676"/>
                  </a:lnTo>
                  <a:lnTo>
                    <a:pt x="3815" y="5490"/>
                  </a:lnTo>
                  <a:lnTo>
                    <a:pt x="2978" y="4485"/>
                  </a:lnTo>
                  <a:lnTo>
                    <a:pt x="2196" y="3499"/>
                  </a:lnTo>
                  <a:lnTo>
                    <a:pt x="2159" y="3443"/>
                  </a:lnTo>
                  <a:lnTo>
                    <a:pt x="2140" y="3369"/>
                  </a:lnTo>
                  <a:lnTo>
                    <a:pt x="2140" y="3294"/>
                  </a:lnTo>
                  <a:lnTo>
                    <a:pt x="2178" y="3238"/>
                  </a:lnTo>
                  <a:lnTo>
                    <a:pt x="2196" y="3220"/>
                  </a:lnTo>
                  <a:lnTo>
                    <a:pt x="2233" y="3220"/>
                  </a:lnTo>
                  <a:lnTo>
                    <a:pt x="5620" y="3555"/>
                  </a:lnTo>
                  <a:lnTo>
                    <a:pt x="5731" y="3425"/>
                  </a:lnTo>
                  <a:lnTo>
                    <a:pt x="6252" y="2699"/>
                  </a:lnTo>
                  <a:lnTo>
                    <a:pt x="6736" y="2010"/>
                  </a:lnTo>
                  <a:lnTo>
                    <a:pt x="7220" y="1303"/>
                  </a:lnTo>
                  <a:lnTo>
                    <a:pt x="7685" y="615"/>
                  </a:lnTo>
                  <a:lnTo>
                    <a:pt x="7704" y="596"/>
                  </a:lnTo>
                  <a:lnTo>
                    <a:pt x="7741" y="578"/>
                  </a:lnTo>
                  <a:close/>
                  <a:moveTo>
                    <a:pt x="7704" y="1"/>
                  </a:moveTo>
                  <a:lnTo>
                    <a:pt x="7592" y="19"/>
                  </a:lnTo>
                  <a:lnTo>
                    <a:pt x="7499" y="57"/>
                  </a:lnTo>
                  <a:lnTo>
                    <a:pt x="7406" y="94"/>
                  </a:lnTo>
                  <a:lnTo>
                    <a:pt x="7332" y="150"/>
                  </a:lnTo>
                  <a:lnTo>
                    <a:pt x="7257" y="224"/>
                  </a:lnTo>
                  <a:lnTo>
                    <a:pt x="7201" y="299"/>
                  </a:lnTo>
                  <a:lnTo>
                    <a:pt x="6755" y="950"/>
                  </a:lnTo>
                  <a:lnTo>
                    <a:pt x="6308" y="1620"/>
                  </a:lnTo>
                  <a:lnTo>
                    <a:pt x="5843" y="2271"/>
                  </a:lnTo>
                  <a:lnTo>
                    <a:pt x="5359" y="2959"/>
                  </a:lnTo>
                  <a:lnTo>
                    <a:pt x="2289" y="2643"/>
                  </a:lnTo>
                  <a:lnTo>
                    <a:pt x="2103" y="2643"/>
                  </a:lnTo>
                  <a:lnTo>
                    <a:pt x="2010" y="2662"/>
                  </a:lnTo>
                  <a:lnTo>
                    <a:pt x="1917" y="2699"/>
                  </a:lnTo>
                  <a:lnTo>
                    <a:pt x="1843" y="2755"/>
                  </a:lnTo>
                  <a:lnTo>
                    <a:pt x="1787" y="2811"/>
                  </a:lnTo>
                  <a:lnTo>
                    <a:pt x="1712" y="2885"/>
                  </a:lnTo>
                  <a:lnTo>
                    <a:pt x="1657" y="2959"/>
                  </a:lnTo>
                  <a:lnTo>
                    <a:pt x="1619" y="3071"/>
                  </a:lnTo>
                  <a:lnTo>
                    <a:pt x="1582" y="3183"/>
                  </a:lnTo>
                  <a:lnTo>
                    <a:pt x="1563" y="3294"/>
                  </a:lnTo>
                  <a:lnTo>
                    <a:pt x="1582" y="3406"/>
                  </a:lnTo>
                  <a:lnTo>
                    <a:pt x="1582" y="3536"/>
                  </a:lnTo>
                  <a:lnTo>
                    <a:pt x="1619" y="3648"/>
                  </a:lnTo>
                  <a:lnTo>
                    <a:pt x="1675" y="3741"/>
                  </a:lnTo>
                  <a:lnTo>
                    <a:pt x="1731" y="3852"/>
                  </a:lnTo>
                  <a:lnTo>
                    <a:pt x="2457" y="4764"/>
                  </a:lnTo>
                  <a:lnTo>
                    <a:pt x="3219" y="5676"/>
                  </a:lnTo>
                  <a:lnTo>
                    <a:pt x="2475" y="6550"/>
                  </a:lnTo>
                  <a:lnTo>
                    <a:pt x="1731" y="7388"/>
                  </a:lnTo>
                  <a:lnTo>
                    <a:pt x="968" y="8206"/>
                  </a:lnTo>
                  <a:lnTo>
                    <a:pt x="205" y="9007"/>
                  </a:lnTo>
                  <a:lnTo>
                    <a:pt x="131" y="9100"/>
                  </a:lnTo>
                  <a:lnTo>
                    <a:pt x="56" y="9211"/>
                  </a:lnTo>
                  <a:lnTo>
                    <a:pt x="19" y="9323"/>
                  </a:lnTo>
                  <a:lnTo>
                    <a:pt x="1" y="9435"/>
                  </a:lnTo>
                  <a:lnTo>
                    <a:pt x="1" y="9565"/>
                  </a:lnTo>
                  <a:lnTo>
                    <a:pt x="19" y="9676"/>
                  </a:lnTo>
                  <a:lnTo>
                    <a:pt x="56" y="9788"/>
                  </a:lnTo>
                  <a:lnTo>
                    <a:pt x="131" y="9900"/>
                  </a:lnTo>
                  <a:lnTo>
                    <a:pt x="205" y="9993"/>
                  </a:lnTo>
                  <a:lnTo>
                    <a:pt x="317" y="10067"/>
                  </a:lnTo>
                  <a:lnTo>
                    <a:pt x="428" y="10142"/>
                  </a:lnTo>
                  <a:lnTo>
                    <a:pt x="540" y="10179"/>
                  </a:lnTo>
                  <a:lnTo>
                    <a:pt x="670" y="10197"/>
                  </a:lnTo>
                  <a:lnTo>
                    <a:pt x="801" y="10197"/>
                  </a:lnTo>
                  <a:lnTo>
                    <a:pt x="931" y="10179"/>
                  </a:lnTo>
                  <a:lnTo>
                    <a:pt x="1042" y="10142"/>
                  </a:lnTo>
                  <a:lnTo>
                    <a:pt x="5322" y="8095"/>
                  </a:lnTo>
                  <a:lnTo>
                    <a:pt x="6271" y="9118"/>
                  </a:lnTo>
                  <a:lnTo>
                    <a:pt x="7239" y="10123"/>
                  </a:lnTo>
                  <a:lnTo>
                    <a:pt x="8225" y="11091"/>
                  </a:lnTo>
                  <a:lnTo>
                    <a:pt x="9229" y="12039"/>
                  </a:lnTo>
                  <a:lnTo>
                    <a:pt x="9341" y="12133"/>
                  </a:lnTo>
                  <a:lnTo>
                    <a:pt x="9471" y="12207"/>
                  </a:lnTo>
                  <a:lnTo>
                    <a:pt x="9602" y="12244"/>
                  </a:lnTo>
                  <a:lnTo>
                    <a:pt x="9732" y="12263"/>
                  </a:lnTo>
                  <a:lnTo>
                    <a:pt x="9899" y="12226"/>
                  </a:lnTo>
                  <a:lnTo>
                    <a:pt x="10067" y="12170"/>
                  </a:lnTo>
                  <a:lnTo>
                    <a:pt x="10160" y="12114"/>
                  </a:lnTo>
                  <a:lnTo>
                    <a:pt x="10253" y="12021"/>
                  </a:lnTo>
                  <a:lnTo>
                    <a:pt x="10327" y="11928"/>
                  </a:lnTo>
                  <a:lnTo>
                    <a:pt x="10402" y="11835"/>
                  </a:lnTo>
                  <a:lnTo>
                    <a:pt x="10439" y="11723"/>
                  </a:lnTo>
                  <a:lnTo>
                    <a:pt x="10458" y="11593"/>
                  </a:lnTo>
                  <a:lnTo>
                    <a:pt x="10476" y="11481"/>
                  </a:lnTo>
                  <a:lnTo>
                    <a:pt x="10458" y="11351"/>
                  </a:lnTo>
                  <a:lnTo>
                    <a:pt x="10234" y="9807"/>
                  </a:lnTo>
                  <a:lnTo>
                    <a:pt x="9955" y="7927"/>
                  </a:lnTo>
                  <a:lnTo>
                    <a:pt x="9788" y="6978"/>
                  </a:lnTo>
                  <a:lnTo>
                    <a:pt x="9620" y="6029"/>
                  </a:lnTo>
                  <a:lnTo>
                    <a:pt x="11946" y="4894"/>
                  </a:lnTo>
                  <a:lnTo>
                    <a:pt x="12039" y="4839"/>
                  </a:lnTo>
                  <a:lnTo>
                    <a:pt x="12132" y="4783"/>
                  </a:lnTo>
                  <a:lnTo>
                    <a:pt x="12188" y="4690"/>
                  </a:lnTo>
                  <a:lnTo>
                    <a:pt x="12244" y="4615"/>
                  </a:lnTo>
                  <a:lnTo>
                    <a:pt x="12281" y="4522"/>
                  </a:lnTo>
                  <a:lnTo>
                    <a:pt x="12318" y="4411"/>
                  </a:lnTo>
                  <a:lnTo>
                    <a:pt x="12318" y="4318"/>
                  </a:lnTo>
                  <a:lnTo>
                    <a:pt x="12300" y="4206"/>
                  </a:lnTo>
                  <a:lnTo>
                    <a:pt x="12281" y="4094"/>
                  </a:lnTo>
                  <a:lnTo>
                    <a:pt x="12225" y="3964"/>
                  </a:lnTo>
                  <a:lnTo>
                    <a:pt x="12151" y="3871"/>
                  </a:lnTo>
                  <a:lnTo>
                    <a:pt x="12076" y="3778"/>
                  </a:lnTo>
                  <a:lnTo>
                    <a:pt x="11983" y="3704"/>
                  </a:lnTo>
                  <a:lnTo>
                    <a:pt x="11872" y="3648"/>
                  </a:lnTo>
                  <a:lnTo>
                    <a:pt x="11760" y="3592"/>
                  </a:lnTo>
                  <a:lnTo>
                    <a:pt x="11630" y="3573"/>
                  </a:lnTo>
                  <a:lnTo>
                    <a:pt x="8988" y="3313"/>
                  </a:lnTo>
                  <a:lnTo>
                    <a:pt x="8839" y="3294"/>
                  </a:lnTo>
                  <a:lnTo>
                    <a:pt x="8615" y="1899"/>
                  </a:lnTo>
                  <a:lnTo>
                    <a:pt x="8374" y="503"/>
                  </a:lnTo>
                  <a:lnTo>
                    <a:pt x="8355" y="410"/>
                  </a:lnTo>
                  <a:lnTo>
                    <a:pt x="8318" y="317"/>
                  </a:lnTo>
                  <a:lnTo>
                    <a:pt x="8262" y="243"/>
                  </a:lnTo>
                  <a:lnTo>
                    <a:pt x="8206" y="187"/>
                  </a:lnTo>
                  <a:lnTo>
                    <a:pt x="8150" y="131"/>
                  </a:lnTo>
                  <a:lnTo>
                    <a:pt x="8076" y="75"/>
                  </a:lnTo>
                  <a:lnTo>
                    <a:pt x="8001" y="38"/>
                  </a:lnTo>
                  <a:lnTo>
                    <a:pt x="7908" y="19"/>
                  </a:lnTo>
                  <a:lnTo>
                    <a:pt x="7797"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4" name="Google Shape;1974;p38"/>
            <p:cNvSpPr/>
            <p:nvPr/>
          </p:nvSpPr>
          <p:spPr>
            <a:xfrm>
              <a:off x="5601600" y="4193925"/>
              <a:ext cx="194450" cy="59100"/>
            </a:xfrm>
            <a:custGeom>
              <a:avLst/>
              <a:gdLst/>
              <a:ahLst/>
              <a:cxnLst/>
              <a:rect l="l" t="t" r="r" b="b"/>
              <a:pathLst>
                <a:path w="7778" h="2364" extrusionOk="0">
                  <a:moveTo>
                    <a:pt x="1600" y="0"/>
                  </a:moveTo>
                  <a:lnTo>
                    <a:pt x="1117" y="19"/>
                  </a:lnTo>
                  <a:lnTo>
                    <a:pt x="651" y="56"/>
                  </a:lnTo>
                  <a:lnTo>
                    <a:pt x="428" y="93"/>
                  </a:lnTo>
                  <a:lnTo>
                    <a:pt x="186" y="149"/>
                  </a:lnTo>
                  <a:lnTo>
                    <a:pt x="130" y="168"/>
                  </a:lnTo>
                  <a:lnTo>
                    <a:pt x="93" y="186"/>
                  </a:lnTo>
                  <a:lnTo>
                    <a:pt x="56" y="224"/>
                  </a:lnTo>
                  <a:lnTo>
                    <a:pt x="19" y="261"/>
                  </a:lnTo>
                  <a:lnTo>
                    <a:pt x="0" y="354"/>
                  </a:lnTo>
                  <a:lnTo>
                    <a:pt x="0" y="466"/>
                  </a:lnTo>
                  <a:lnTo>
                    <a:pt x="56" y="559"/>
                  </a:lnTo>
                  <a:lnTo>
                    <a:pt x="130" y="633"/>
                  </a:lnTo>
                  <a:lnTo>
                    <a:pt x="168" y="652"/>
                  </a:lnTo>
                  <a:lnTo>
                    <a:pt x="223" y="670"/>
                  </a:lnTo>
                  <a:lnTo>
                    <a:pt x="335" y="670"/>
                  </a:lnTo>
                  <a:lnTo>
                    <a:pt x="763" y="577"/>
                  </a:lnTo>
                  <a:lnTo>
                    <a:pt x="1191" y="540"/>
                  </a:lnTo>
                  <a:lnTo>
                    <a:pt x="1638" y="540"/>
                  </a:lnTo>
                  <a:lnTo>
                    <a:pt x="2084" y="559"/>
                  </a:lnTo>
                  <a:lnTo>
                    <a:pt x="2531" y="596"/>
                  </a:lnTo>
                  <a:lnTo>
                    <a:pt x="2977" y="652"/>
                  </a:lnTo>
                  <a:lnTo>
                    <a:pt x="3833" y="800"/>
                  </a:lnTo>
                  <a:lnTo>
                    <a:pt x="4317" y="875"/>
                  </a:lnTo>
                  <a:lnTo>
                    <a:pt x="4782" y="1005"/>
                  </a:lnTo>
                  <a:lnTo>
                    <a:pt x="5229" y="1135"/>
                  </a:lnTo>
                  <a:lnTo>
                    <a:pt x="5675" y="1303"/>
                  </a:lnTo>
                  <a:lnTo>
                    <a:pt x="6103" y="1489"/>
                  </a:lnTo>
                  <a:lnTo>
                    <a:pt x="6512" y="1731"/>
                  </a:lnTo>
                  <a:lnTo>
                    <a:pt x="6922" y="1991"/>
                  </a:lnTo>
                  <a:lnTo>
                    <a:pt x="7294" y="2289"/>
                  </a:lnTo>
                  <a:lnTo>
                    <a:pt x="7350" y="2326"/>
                  </a:lnTo>
                  <a:lnTo>
                    <a:pt x="7406" y="2345"/>
                  </a:lnTo>
                  <a:lnTo>
                    <a:pt x="7517" y="2363"/>
                  </a:lnTo>
                  <a:lnTo>
                    <a:pt x="7610" y="2326"/>
                  </a:lnTo>
                  <a:lnTo>
                    <a:pt x="7685" y="2270"/>
                  </a:lnTo>
                  <a:lnTo>
                    <a:pt x="7741" y="2196"/>
                  </a:lnTo>
                  <a:lnTo>
                    <a:pt x="7778" y="2103"/>
                  </a:lnTo>
                  <a:lnTo>
                    <a:pt x="7778" y="2047"/>
                  </a:lnTo>
                  <a:lnTo>
                    <a:pt x="7759" y="2010"/>
                  </a:lnTo>
                  <a:lnTo>
                    <a:pt x="7722" y="1954"/>
                  </a:lnTo>
                  <a:lnTo>
                    <a:pt x="7685" y="1917"/>
                  </a:lnTo>
                  <a:lnTo>
                    <a:pt x="7275" y="1582"/>
                  </a:lnTo>
                  <a:lnTo>
                    <a:pt x="6847" y="1303"/>
                  </a:lnTo>
                  <a:lnTo>
                    <a:pt x="6401" y="1042"/>
                  </a:lnTo>
                  <a:lnTo>
                    <a:pt x="5954" y="838"/>
                  </a:lnTo>
                  <a:lnTo>
                    <a:pt x="5489" y="652"/>
                  </a:lnTo>
                  <a:lnTo>
                    <a:pt x="4987" y="503"/>
                  </a:lnTo>
                  <a:lnTo>
                    <a:pt x="4503" y="373"/>
                  </a:lnTo>
                  <a:lnTo>
                    <a:pt x="3982" y="280"/>
                  </a:lnTo>
                  <a:lnTo>
                    <a:pt x="3052" y="131"/>
                  </a:lnTo>
                  <a:lnTo>
                    <a:pt x="2568" y="75"/>
                  </a:lnTo>
                  <a:lnTo>
                    <a:pt x="2084" y="19"/>
                  </a:lnTo>
                  <a:lnTo>
                    <a:pt x="1600"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5" name="Google Shape;1975;p38"/>
            <p:cNvSpPr/>
            <p:nvPr/>
          </p:nvSpPr>
          <p:spPr>
            <a:xfrm>
              <a:off x="5624375" y="4167400"/>
              <a:ext cx="165175" cy="46075"/>
            </a:xfrm>
            <a:custGeom>
              <a:avLst/>
              <a:gdLst/>
              <a:ahLst/>
              <a:cxnLst/>
              <a:rect l="l" t="t" r="r" b="b"/>
              <a:pathLst>
                <a:path w="6607" h="1843" extrusionOk="0">
                  <a:moveTo>
                    <a:pt x="1787" y="1"/>
                  </a:moveTo>
                  <a:lnTo>
                    <a:pt x="1024" y="19"/>
                  </a:lnTo>
                  <a:lnTo>
                    <a:pt x="633" y="38"/>
                  </a:lnTo>
                  <a:lnTo>
                    <a:pt x="187" y="38"/>
                  </a:lnTo>
                  <a:lnTo>
                    <a:pt x="150" y="57"/>
                  </a:lnTo>
                  <a:lnTo>
                    <a:pt x="94" y="75"/>
                  </a:lnTo>
                  <a:lnTo>
                    <a:pt x="57" y="112"/>
                  </a:lnTo>
                  <a:lnTo>
                    <a:pt x="19" y="205"/>
                  </a:lnTo>
                  <a:lnTo>
                    <a:pt x="1" y="299"/>
                  </a:lnTo>
                  <a:lnTo>
                    <a:pt x="19" y="392"/>
                  </a:lnTo>
                  <a:lnTo>
                    <a:pt x="57" y="485"/>
                  </a:lnTo>
                  <a:lnTo>
                    <a:pt x="94" y="522"/>
                  </a:lnTo>
                  <a:lnTo>
                    <a:pt x="150" y="540"/>
                  </a:lnTo>
                  <a:lnTo>
                    <a:pt x="187" y="559"/>
                  </a:lnTo>
                  <a:lnTo>
                    <a:pt x="261" y="578"/>
                  </a:lnTo>
                  <a:lnTo>
                    <a:pt x="1006" y="578"/>
                  </a:lnTo>
                  <a:lnTo>
                    <a:pt x="1750" y="559"/>
                  </a:lnTo>
                  <a:lnTo>
                    <a:pt x="2122" y="559"/>
                  </a:lnTo>
                  <a:lnTo>
                    <a:pt x="2494" y="578"/>
                  </a:lnTo>
                  <a:lnTo>
                    <a:pt x="2885" y="615"/>
                  </a:lnTo>
                  <a:lnTo>
                    <a:pt x="3257" y="671"/>
                  </a:lnTo>
                  <a:lnTo>
                    <a:pt x="3648" y="745"/>
                  </a:lnTo>
                  <a:lnTo>
                    <a:pt x="4039" y="838"/>
                  </a:lnTo>
                  <a:lnTo>
                    <a:pt x="4411" y="950"/>
                  </a:lnTo>
                  <a:lnTo>
                    <a:pt x="4783" y="1080"/>
                  </a:lnTo>
                  <a:lnTo>
                    <a:pt x="5155" y="1229"/>
                  </a:lnTo>
                  <a:lnTo>
                    <a:pt x="5508" y="1396"/>
                  </a:lnTo>
                  <a:lnTo>
                    <a:pt x="5862" y="1582"/>
                  </a:lnTo>
                  <a:lnTo>
                    <a:pt x="6197" y="1787"/>
                  </a:lnTo>
                  <a:lnTo>
                    <a:pt x="6253" y="1824"/>
                  </a:lnTo>
                  <a:lnTo>
                    <a:pt x="6309" y="1824"/>
                  </a:lnTo>
                  <a:lnTo>
                    <a:pt x="6364" y="1843"/>
                  </a:lnTo>
                  <a:lnTo>
                    <a:pt x="6420" y="1824"/>
                  </a:lnTo>
                  <a:lnTo>
                    <a:pt x="6495" y="1768"/>
                  </a:lnTo>
                  <a:lnTo>
                    <a:pt x="6550" y="1694"/>
                  </a:lnTo>
                  <a:lnTo>
                    <a:pt x="6588" y="1601"/>
                  </a:lnTo>
                  <a:lnTo>
                    <a:pt x="6606" y="1508"/>
                  </a:lnTo>
                  <a:lnTo>
                    <a:pt x="6588" y="1452"/>
                  </a:lnTo>
                  <a:lnTo>
                    <a:pt x="6569" y="1415"/>
                  </a:lnTo>
                  <a:lnTo>
                    <a:pt x="6532" y="1359"/>
                  </a:lnTo>
                  <a:lnTo>
                    <a:pt x="6476" y="1322"/>
                  </a:lnTo>
                  <a:lnTo>
                    <a:pt x="6122" y="1099"/>
                  </a:lnTo>
                  <a:lnTo>
                    <a:pt x="5750" y="913"/>
                  </a:lnTo>
                  <a:lnTo>
                    <a:pt x="5378" y="726"/>
                  </a:lnTo>
                  <a:lnTo>
                    <a:pt x="5006" y="578"/>
                  </a:lnTo>
                  <a:lnTo>
                    <a:pt x="4597" y="447"/>
                  </a:lnTo>
                  <a:lnTo>
                    <a:pt x="4206" y="336"/>
                  </a:lnTo>
                  <a:lnTo>
                    <a:pt x="3797" y="243"/>
                  </a:lnTo>
                  <a:lnTo>
                    <a:pt x="3387" y="150"/>
                  </a:lnTo>
                  <a:lnTo>
                    <a:pt x="2997" y="94"/>
                  </a:lnTo>
                  <a:lnTo>
                    <a:pt x="2587" y="38"/>
                  </a:lnTo>
                  <a:lnTo>
                    <a:pt x="2196" y="19"/>
                  </a:lnTo>
                  <a:lnTo>
                    <a:pt x="1787"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6" name="Google Shape;1976;p38"/>
            <p:cNvSpPr/>
            <p:nvPr/>
          </p:nvSpPr>
          <p:spPr>
            <a:xfrm>
              <a:off x="5606250" y="4121350"/>
              <a:ext cx="202825" cy="40025"/>
            </a:xfrm>
            <a:custGeom>
              <a:avLst/>
              <a:gdLst/>
              <a:ahLst/>
              <a:cxnLst/>
              <a:rect l="l" t="t" r="r" b="b"/>
              <a:pathLst>
                <a:path w="8113" h="1601" extrusionOk="0">
                  <a:moveTo>
                    <a:pt x="261" y="1"/>
                  </a:moveTo>
                  <a:lnTo>
                    <a:pt x="205" y="19"/>
                  </a:lnTo>
                  <a:lnTo>
                    <a:pt x="149" y="19"/>
                  </a:lnTo>
                  <a:lnTo>
                    <a:pt x="93" y="57"/>
                  </a:lnTo>
                  <a:lnTo>
                    <a:pt x="56" y="94"/>
                  </a:lnTo>
                  <a:lnTo>
                    <a:pt x="19" y="168"/>
                  </a:lnTo>
                  <a:lnTo>
                    <a:pt x="0" y="280"/>
                  </a:lnTo>
                  <a:lnTo>
                    <a:pt x="19" y="373"/>
                  </a:lnTo>
                  <a:lnTo>
                    <a:pt x="56" y="466"/>
                  </a:lnTo>
                  <a:lnTo>
                    <a:pt x="93" y="503"/>
                  </a:lnTo>
                  <a:lnTo>
                    <a:pt x="149" y="522"/>
                  </a:lnTo>
                  <a:lnTo>
                    <a:pt x="205" y="540"/>
                  </a:lnTo>
                  <a:lnTo>
                    <a:pt x="261" y="540"/>
                  </a:lnTo>
                  <a:lnTo>
                    <a:pt x="1210" y="559"/>
                  </a:lnTo>
                  <a:lnTo>
                    <a:pt x="2159" y="633"/>
                  </a:lnTo>
                  <a:lnTo>
                    <a:pt x="3089" y="726"/>
                  </a:lnTo>
                  <a:lnTo>
                    <a:pt x="4038" y="857"/>
                  </a:lnTo>
                  <a:lnTo>
                    <a:pt x="4987" y="1006"/>
                  </a:lnTo>
                  <a:lnTo>
                    <a:pt x="5917" y="1192"/>
                  </a:lnTo>
                  <a:lnTo>
                    <a:pt x="6847" y="1378"/>
                  </a:lnTo>
                  <a:lnTo>
                    <a:pt x="7778" y="1601"/>
                  </a:lnTo>
                  <a:lnTo>
                    <a:pt x="7889" y="1601"/>
                  </a:lnTo>
                  <a:lnTo>
                    <a:pt x="7945" y="1582"/>
                  </a:lnTo>
                  <a:lnTo>
                    <a:pt x="7982" y="1564"/>
                  </a:lnTo>
                  <a:lnTo>
                    <a:pt x="8057" y="1489"/>
                  </a:lnTo>
                  <a:lnTo>
                    <a:pt x="8094" y="1396"/>
                  </a:lnTo>
                  <a:lnTo>
                    <a:pt x="8113" y="1303"/>
                  </a:lnTo>
                  <a:lnTo>
                    <a:pt x="8076" y="1192"/>
                  </a:lnTo>
                  <a:lnTo>
                    <a:pt x="8057" y="1154"/>
                  </a:lnTo>
                  <a:lnTo>
                    <a:pt x="8020" y="1117"/>
                  </a:lnTo>
                  <a:lnTo>
                    <a:pt x="7964" y="1099"/>
                  </a:lnTo>
                  <a:lnTo>
                    <a:pt x="7908" y="1080"/>
                  </a:lnTo>
                  <a:lnTo>
                    <a:pt x="6978" y="857"/>
                  </a:lnTo>
                  <a:lnTo>
                    <a:pt x="6029" y="652"/>
                  </a:lnTo>
                  <a:lnTo>
                    <a:pt x="5080" y="485"/>
                  </a:lnTo>
                  <a:lnTo>
                    <a:pt x="4112" y="317"/>
                  </a:lnTo>
                  <a:lnTo>
                    <a:pt x="3145" y="187"/>
                  </a:lnTo>
                  <a:lnTo>
                    <a:pt x="2177" y="94"/>
                  </a:lnTo>
                  <a:lnTo>
                    <a:pt x="1228" y="38"/>
                  </a:lnTo>
                  <a:lnTo>
                    <a:pt x="261"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7" name="Google Shape;1977;p38"/>
            <p:cNvSpPr/>
            <p:nvPr/>
          </p:nvSpPr>
          <p:spPr>
            <a:xfrm>
              <a:off x="5683450" y="4094375"/>
              <a:ext cx="75400" cy="13975"/>
            </a:xfrm>
            <a:custGeom>
              <a:avLst/>
              <a:gdLst/>
              <a:ahLst/>
              <a:cxnLst/>
              <a:rect l="l" t="t" r="r" b="b"/>
              <a:pathLst>
                <a:path w="3016" h="559" extrusionOk="0">
                  <a:moveTo>
                    <a:pt x="1508" y="1"/>
                  </a:moveTo>
                  <a:lnTo>
                    <a:pt x="261" y="19"/>
                  </a:lnTo>
                  <a:lnTo>
                    <a:pt x="206" y="19"/>
                  </a:lnTo>
                  <a:lnTo>
                    <a:pt x="150" y="38"/>
                  </a:lnTo>
                  <a:lnTo>
                    <a:pt x="113" y="75"/>
                  </a:lnTo>
                  <a:lnTo>
                    <a:pt x="75" y="94"/>
                  </a:lnTo>
                  <a:lnTo>
                    <a:pt x="20" y="187"/>
                  </a:lnTo>
                  <a:lnTo>
                    <a:pt x="1" y="280"/>
                  </a:lnTo>
                  <a:lnTo>
                    <a:pt x="20" y="391"/>
                  </a:lnTo>
                  <a:lnTo>
                    <a:pt x="75" y="466"/>
                  </a:lnTo>
                  <a:lnTo>
                    <a:pt x="113" y="503"/>
                  </a:lnTo>
                  <a:lnTo>
                    <a:pt x="150" y="540"/>
                  </a:lnTo>
                  <a:lnTo>
                    <a:pt x="206" y="540"/>
                  </a:lnTo>
                  <a:lnTo>
                    <a:pt x="261" y="559"/>
                  </a:lnTo>
                  <a:lnTo>
                    <a:pt x="1508" y="540"/>
                  </a:lnTo>
                  <a:lnTo>
                    <a:pt x="2141" y="540"/>
                  </a:lnTo>
                  <a:lnTo>
                    <a:pt x="2755" y="559"/>
                  </a:lnTo>
                  <a:lnTo>
                    <a:pt x="2811" y="559"/>
                  </a:lnTo>
                  <a:lnTo>
                    <a:pt x="2866" y="540"/>
                  </a:lnTo>
                  <a:lnTo>
                    <a:pt x="2904" y="503"/>
                  </a:lnTo>
                  <a:lnTo>
                    <a:pt x="2941" y="484"/>
                  </a:lnTo>
                  <a:lnTo>
                    <a:pt x="2997" y="391"/>
                  </a:lnTo>
                  <a:lnTo>
                    <a:pt x="3015" y="298"/>
                  </a:lnTo>
                  <a:lnTo>
                    <a:pt x="2997" y="205"/>
                  </a:lnTo>
                  <a:lnTo>
                    <a:pt x="2941" y="112"/>
                  </a:lnTo>
                  <a:lnTo>
                    <a:pt x="2904" y="75"/>
                  </a:lnTo>
                  <a:lnTo>
                    <a:pt x="2866" y="38"/>
                  </a:lnTo>
                  <a:lnTo>
                    <a:pt x="2811" y="19"/>
                  </a:lnTo>
                  <a:lnTo>
                    <a:pt x="2755" y="19"/>
                  </a:lnTo>
                  <a:lnTo>
                    <a:pt x="2141"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 name="TextBox 3">
            <a:extLst>
              <a:ext uri="{FF2B5EF4-FFF2-40B4-BE49-F238E27FC236}">
                <a16:creationId xmlns:a16="http://schemas.microsoft.com/office/drawing/2014/main" id="{2DF200F5-E3D4-43B2-AB14-3BD14CB4316A}"/>
              </a:ext>
            </a:extLst>
          </p:cNvPr>
          <p:cNvSpPr txBox="1"/>
          <p:nvPr/>
        </p:nvSpPr>
        <p:spPr>
          <a:xfrm>
            <a:off x="1309965" y="1420977"/>
            <a:ext cx="6523020" cy="954107"/>
          </a:xfrm>
          <a:prstGeom prst="rect">
            <a:avLst/>
          </a:prstGeom>
          <a:noFill/>
        </p:spPr>
        <p:txBody>
          <a:bodyPr wrap="square" rtlCol="0">
            <a:spAutoFit/>
          </a:bodyPr>
          <a:lstStyle/>
          <a:p>
            <a:r>
              <a:rPr lang="en-US" sz="2800" dirty="0" err="1">
                <a:latin typeface="#9Slide07 Itim" panose="00000500000000000000" pitchFamily="2" charset="-34"/>
                <a:cs typeface="#9Slide07 Itim" panose="00000500000000000000" pitchFamily="2" charset="-34"/>
              </a:rPr>
              <a:t>Nhớ</a:t>
            </a:r>
            <a:r>
              <a:rPr lang="en-US" sz="2800" dirty="0">
                <a:latin typeface="#9Slide07 Itim" panose="00000500000000000000" pitchFamily="2" charset="-34"/>
                <a:cs typeface="#9Slide07 Itim" panose="00000500000000000000" pitchFamily="2" charset="-34"/>
              </a:rPr>
              <a:t> đ</a:t>
            </a:r>
            <a:r>
              <a:rPr lang="vi-VN" sz="2800" dirty="0">
                <a:latin typeface="#9Slide07 Itim" panose="00000500000000000000" pitchFamily="2" charset="-34"/>
                <a:cs typeface="#9Slide07 Itim" panose="00000500000000000000" pitchFamily="2" charset="-34"/>
              </a:rPr>
              <a:t>ư</a:t>
            </a:r>
            <a:r>
              <a:rPr lang="en-US" sz="2800" dirty="0" err="1">
                <a:latin typeface="#9Slide07 Itim" panose="00000500000000000000" pitchFamily="2" charset="-34"/>
                <a:cs typeface="#9Slide07 Itim" panose="00000500000000000000" pitchFamily="2" charset="-34"/>
              </a:rPr>
              <a:t>ợc</a:t>
            </a:r>
            <a:r>
              <a:rPr lang="en-US" sz="2800" dirty="0">
                <a:latin typeface="#9Slide07 Itim" panose="00000500000000000000" pitchFamily="2" charset="-34"/>
                <a:cs typeface="#9Slide07 Itim" panose="00000500000000000000" pitchFamily="2" charset="-34"/>
              </a:rPr>
              <a:t> </a:t>
            </a:r>
            <a:r>
              <a:rPr lang="en-US" sz="2800" dirty="0" err="1">
                <a:latin typeface="#9Slide07 Itim" panose="00000500000000000000" pitchFamily="2" charset="-34"/>
                <a:cs typeface="#9Slide07 Itim" panose="00000500000000000000" pitchFamily="2" charset="-34"/>
              </a:rPr>
              <a:t>khái</a:t>
            </a:r>
            <a:r>
              <a:rPr lang="en-US" sz="2800" dirty="0">
                <a:latin typeface="#9Slide07 Itim" panose="00000500000000000000" pitchFamily="2" charset="-34"/>
                <a:cs typeface="#9Slide07 Itim" panose="00000500000000000000" pitchFamily="2" charset="-34"/>
              </a:rPr>
              <a:t> </a:t>
            </a:r>
            <a:r>
              <a:rPr lang="en-US" sz="2800" dirty="0" err="1">
                <a:latin typeface="#9Slide07 Itim" panose="00000500000000000000" pitchFamily="2" charset="-34"/>
                <a:cs typeface="#9Slide07 Itim" panose="00000500000000000000" pitchFamily="2" charset="-34"/>
              </a:rPr>
              <a:t>niệm</a:t>
            </a:r>
            <a:r>
              <a:rPr lang="en-US" sz="2800" dirty="0">
                <a:latin typeface="#9Slide07 Itim" panose="00000500000000000000" pitchFamily="2" charset="-34"/>
                <a:cs typeface="#9Slide07 Itim" panose="00000500000000000000" pitchFamily="2" charset="-34"/>
              </a:rPr>
              <a:t> </a:t>
            </a:r>
            <a:r>
              <a:rPr lang="en-US" sz="2800" dirty="0" err="1">
                <a:latin typeface="#9Slide07 Itim" panose="00000500000000000000" pitchFamily="2" charset="-34"/>
                <a:cs typeface="#9Slide07 Itim" panose="00000500000000000000" pitchFamily="2" charset="-34"/>
              </a:rPr>
              <a:t>về</a:t>
            </a:r>
            <a:r>
              <a:rPr lang="en-US" sz="2800" dirty="0">
                <a:latin typeface="#9Slide07 Itim" panose="00000500000000000000" pitchFamily="2" charset="-34"/>
                <a:cs typeface="#9Slide07 Itim" panose="00000500000000000000" pitchFamily="2" charset="-34"/>
              </a:rPr>
              <a:t> </a:t>
            </a:r>
            <a:r>
              <a:rPr lang="en-US" sz="2800" dirty="0" err="1">
                <a:latin typeface="#9Slide07 Itim" panose="00000500000000000000" pitchFamily="2" charset="-34"/>
                <a:cs typeface="#9Slide07 Itim" panose="00000500000000000000" pitchFamily="2" charset="-34"/>
              </a:rPr>
              <a:t>vận</a:t>
            </a:r>
            <a:r>
              <a:rPr lang="en-US" sz="2800" dirty="0">
                <a:latin typeface="#9Slide07 Itim" panose="00000500000000000000" pitchFamily="2" charset="-34"/>
                <a:cs typeface="#9Slide07 Itim" panose="00000500000000000000" pitchFamily="2" charset="-34"/>
              </a:rPr>
              <a:t> </a:t>
            </a:r>
            <a:r>
              <a:rPr lang="en-US" sz="2800" dirty="0" err="1">
                <a:latin typeface="#9Slide07 Itim" panose="00000500000000000000" pitchFamily="2" charset="-34"/>
                <a:cs typeface="#9Slide07 Itim" panose="00000500000000000000" pitchFamily="2" charset="-34"/>
              </a:rPr>
              <a:t>tốc</a:t>
            </a:r>
            <a:r>
              <a:rPr lang="en-US" sz="2800" dirty="0">
                <a:latin typeface="#9Slide07 Itim" panose="00000500000000000000" pitchFamily="2" charset="-34"/>
                <a:cs typeface="#9Slide07 Itim" panose="00000500000000000000" pitchFamily="2" charset="-34"/>
              </a:rPr>
              <a:t>, đ</a:t>
            </a:r>
            <a:r>
              <a:rPr lang="vi-VN" sz="2800" dirty="0">
                <a:latin typeface="#9Slide07 Itim" panose="00000500000000000000" pitchFamily="2" charset="-34"/>
                <a:cs typeface="#9Slide07 Itim" panose="00000500000000000000" pitchFamily="2" charset="-34"/>
              </a:rPr>
              <a:t>ơ</a:t>
            </a:r>
            <a:r>
              <a:rPr lang="en-US" sz="2800" dirty="0">
                <a:latin typeface="#9Slide07 Itim" panose="00000500000000000000" pitchFamily="2" charset="-34"/>
                <a:cs typeface="#9Slide07 Itim" panose="00000500000000000000" pitchFamily="2" charset="-34"/>
              </a:rPr>
              <a:t>n </a:t>
            </a:r>
            <a:r>
              <a:rPr lang="en-US" sz="2800" dirty="0" err="1">
                <a:latin typeface="#9Slide07 Itim" panose="00000500000000000000" pitchFamily="2" charset="-34"/>
                <a:cs typeface="#9Slide07 Itim" panose="00000500000000000000" pitchFamily="2" charset="-34"/>
              </a:rPr>
              <a:t>vị</a:t>
            </a:r>
            <a:r>
              <a:rPr lang="en-US" sz="2800" dirty="0">
                <a:latin typeface="#9Slide07 Itim" panose="00000500000000000000" pitchFamily="2" charset="-34"/>
                <a:cs typeface="#9Slide07 Itim" panose="00000500000000000000" pitchFamily="2" charset="-34"/>
              </a:rPr>
              <a:t> </a:t>
            </a:r>
            <a:r>
              <a:rPr lang="en-US" sz="2800" dirty="0" err="1">
                <a:latin typeface="#9Slide07 Itim" panose="00000500000000000000" pitchFamily="2" charset="-34"/>
                <a:cs typeface="#9Slide07 Itim" panose="00000500000000000000" pitchFamily="2" charset="-34"/>
              </a:rPr>
              <a:t>đo</a:t>
            </a:r>
            <a:r>
              <a:rPr lang="en-US" sz="2800" dirty="0">
                <a:latin typeface="#9Slide07 Itim" panose="00000500000000000000" pitchFamily="2" charset="-34"/>
                <a:cs typeface="#9Slide07 Itim" panose="00000500000000000000" pitchFamily="2" charset="-34"/>
              </a:rPr>
              <a:t> </a:t>
            </a:r>
            <a:r>
              <a:rPr lang="en-US" sz="2800" dirty="0" err="1">
                <a:latin typeface="#9Slide07 Itim" panose="00000500000000000000" pitchFamily="2" charset="-34"/>
                <a:cs typeface="#9Slide07 Itim" panose="00000500000000000000" pitchFamily="2" charset="-34"/>
              </a:rPr>
              <a:t>vận</a:t>
            </a:r>
            <a:r>
              <a:rPr lang="en-US" sz="2800" dirty="0">
                <a:latin typeface="#9Slide07 Itim" panose="00000500000000000000" pitchFamily="2" charset="-34"/>
                <a:cs typeface="#9Slide07 Itim" panose="00000500000000000000" pitchFamily="2" charset="-34"/>
              </a:rPr>
              <a:t> </a:t>
            </a:r>
            <a:r>
              <a:rPr lang="en-US" sz="2800" dirty="0" err="1">
                <a:latin typeface="#9Slide07 Itim" panose="00000500000000000000" pitchFamily="2" charset="-34"/>
                <a:cs typeface="#9Slide07 Itim" panose="00000500000000000000" pitchFamily="2" charset="-34"/>
              </a:rPr>
              <a:t>tốc</a:t>
            </a:r>
            <a:r>
              <a:rPr lang="en-US" sz="2800" dirty="0">
                <a:latin typeface="#9Slide07 Itim" panose="00000500000000000000" pitchFamily="2" charset="-34"/>
                <a:cs typeface="#9Slide07 Itim" panose="00000500000000000000" pitchFamily="2" charset="-34"/>
              </a:rPr>
              <a:t>.</a:t>
            </a:r>
          </a:p>
        </p:txBody>
      </p:sp>
      <p:sp>
        <p:nvSpPr>
          <p:cNvPr id="66" name="TextBox 65">
            <a:extLst>
              <a:ext uri="{FF2B5EF4-FFF2-40B4-BE49-F238E27FC236}">
                <a16:creationId xmlns:a16="http://schemas.microsoft.com/office/drawing/2014/main" id="{FCEE3C54-F6C1-4274-AE0B-1FC7FBD59AAB}"/>
              </a:ext>
            </a:extLst>
          </p:cNvPr>
          <p:cNvSpPr txBox="1"/>
          <p:nvPr/>
        </p:nvSpPr>
        <p:spPr>
          <a:xfrm>
            <a:off x="1309965" y="3523649"/>
            <a:ext cx="6468463" cy="954107"/>
          </a:xfrm>
          <a:prstGeom prst="rect">
            <a:avLst/>
          </a:prstGeom>
          <a:noFill/>
        </p:spPr>
        <p:txBody>
          <a:bodyPr wrap="square" rtlCol="0">
            <a:spAutoFit/>
          </a:bodyPr>
          <a:lstStyle/>
          <a:p>
            <a:r>
              <a:rPr lang="en-US" sz="2800" dirty="0" err="1">
                <a:latin typeface="#9Slide07 Itim" panose="00000500000000000000" pitchFamily="2" charset="-34"/>
                <a:cs typeface="#9Slide07 Itim" panose="00000500000000000000" pitchFamily="2" charset="-34"/>
              </a:rPr>
              <a:t>Thực</a:t>
            </a:r>
            <a:r>
              <a:rPr lang="en-US" sz="2800" dirty="0">
                <a:latin typeface="#9Slide07 Itim" panose="00000500000000000000" pitchFamily="2" charset="-34"/>
                <a:cs typeface="#9Slide07 Itim" panose="00000500000000000000" pitchFamily="2" charset="-34"/>
              </a:rPr>
              <a:t> </a:t>
            </a:r>
            <a:r>
              <a:rPr lang="en-US" sz="2800" dirty="0" err="1">
                <a:latin typeface="#9Slide07 Itim" panose="00000500000000000000" pitchFamily="2" charset="-34"/>
                <a:cs typeface="#9Slide07 Itim" panose="00000500000000000000" pitchFamily="2" charset="-34"/>
              </a:rPr>
              <a:t>hiện</a:t>
            </a:r>
            <a:r>
              <a:rPr lang="en-US" sz="2800" dirty="0">
                <a:latin typeface="#9Slide07 Itim" panose="00000500000000000000" pitchFamily="2" charset="-34"/>
                <a:cs typeface="#9Slide07 Itim" panose="00000500000000000000" pitchFamily="2" charset="-34"/>
              </a:rPr>
              <a:t> đ</a:t>
            </a:r>
            <a:r>
              <a:rPr lang="vi-VN" sz="2800" dirty="0">
                <a:latin typeface="#9Slide07 Itim" panose="00000500000000000000" pitchFamily="2" charset="-34"/>
                <a:cs typeface="#9Slide07 Itim" panose="00000500000000000000" pitchFamily="2" charset="-34"/>
              </a:rPr>
              <a:t>ư</a:t>
            </a:r>
            <a:r>
              <a:rPr lang="en-US" sz="2800" dirty="0" err="1">
                <a:latin typeface="#9Slide07 Itim" panose="00000500000000000000" pitchFamily="2" charset="-34"/>
                <a:cs typeface="#9Slide07 Itim" panose="00000500000000000000" pitchFamily="2" charset="-34"/>
              </a:rPr>
              <a:t>ợc</a:t>
            </a:r>
            <a:r>
              <a:rPr lang="en-US" sz="2800" dirty="0">
                <a:latin typeface="#9Slide07 Itim" panose="00000500000000000000" pitchFamily="2" charset="-34"/>
                <a:cs typeface="#9Slide07 Itim" panose="00000500000000000000" pitchFamily="2" charset="-34"/>
              </a:rPr>
              <a:t> </a:t>
            </a:r>
            <a:r>
              <a:rPr lang="en-US" sz="2800" dirty="0" err="1">
                <a:latin typeface="#9Slide07 Itim" panose="00000500000000000000" pitchFamily="2" charset="-34"/>
                <a:cs typeface="#9Slide07 Itim" panose="00000500000000000000" pitchFamily="2" charset="-34"/>
              </a:rPr>
              <a:t>bài</a:t>
            </a:r>
            <a:r>
              <a:rPr lang="en-US" sz="2800" dirty="0">
                <a:latin typeface="#9Slide07 Itim" panose="00000500000000000000" pitchFamily="2" charset="-34"/>
                <a:cs typeface="#9Slide07 Itim" panose="00000500000000000000" pitchFamily="2" charset="-34"/>
              </a:rPr>
              <a:t> </a:t>
            </a:r>
            <a:r>
              <a:rPr lang="en-US" sz="2800" dirty="0" err="1">
                <a:latin typeface="#9Slide07 Itim" panose="00000500000000000000" pitchFamily="2" charset="-34"/>
                <a:cs typeface="#9Slide07 Itim" panose="00000500000000000000" pitchFamily="2" charset="-34"/>
              </a:rPr>
              <a:t>toán</a:t>
            </a:r>
            <a:r>
              <a:rPr lang="en-US" sz="2800" dirty="0">
                <a:latin typeface="#9Slide07 Itim" panose="00000500000000000000" pitchFamily="2" charset="-34"/>
                <a:cs typeface="#9Slide07 Itim" panose="00000500000000000000" pitchFamily="2" charset="-34"/>
              </a:rPr>
              <a:t> </a:t>
            </a:r>
            <a:r>
              <a:rPr lang="en-US" sz="2800" dirty="0" err="1">
                <a:latin typeface="#9Slide07 Itim" panose="00000500000000000000" pitchFamily="2" charset="-34"/>
                <a:cs typeface="#9Slide07 Itim" panose="00000500000000000000" pitchFamily="2" charset="-34"/>
              </a:rPr>
              <a:t>tính</a:t>
            </a:r>
            <a:r>
              <a:rPr lang="en-US" sz="2800" dirty="0">
                <a:latin typeface="#9Slide07 Itim" panose="00000500000000000000" pitchFamily="2" charset="-34"/>
                <a:cs typeface="#9Slide07 Itim" panose="00000500000000000000" pitchFamily="2" charset="-34"/>
              </a:rPr>
              <a:t> </a:t>
            </a:r>
            <a:r>
              <a:rPr lang="en-US" sz="2800" dirty="0" err="1">
                <a:latin typeface="#9Slide07 Itim" panose="00000500000000000000" pitchFamily="2" charset="-34"/>
                <a:cs typeface="#9Slide07 Itim" panose="00000500000000000000" pitchFamily="2" charset="-34"/>
              </a:rPr>
              <a:t>vận</a:t>
            </a:r>
            <a:r>
              <a:rPr lang="en-US" sz="2800" dirty="0">
                <a:latin typeface="#9Slide07 Itim" panose="00000500000000000000" pitchFamily="2" charset="-34"/>
                <a:cs typeface="#9Slide07 Itim" panose="00000500000000000000" pitchFamily="2" charset="-34"/>
              </a:rPr>
              <a:t> </a:t>
            </a:r>
            <a:r>
              <a:rPr lang="en-US" sz="2800" dirty="0" err="1">
                <a:latin typeface="#9Slide07 Itim" panose="00000500000000000000" pitchFamily="2" charset="-34"/>
                <a:cs typeface="#9Slide07 Itim" panose="00000500000000000000" pitchFamily="2" charset="-34"/>
              </a:rPr>
              <a:t>tốc</a:t>
            </a:r>
            <a:r>
              <a:rPr lang="en-US" sz="2800" dirty="0">
                <a:latin typeface="#9Slide07 Itim" panose="00000500000000000000" pitchFamily="2" charset="-34"/>
                <a:cs typeface="#9Slide07 Itim" panose="00000500000000000000" pitchFamily="2" charset="-34"/>
              </a:rPr>
              <a:t> </a:t>
            </a:r>
            <a:r>
              <a:rPr lang="en-US" sz="2800" dirty="0" err="1">
                <a:latin typeface="#9Slide07 Itim" panose="00000500000000000000" pitchFamily="2" charset="-34"/>
                <a:cs typeface="#9Slide07 Itim" panose="00000500000000000000" pitchFamily="2" charset="-34"/>
              </a:rPr>
              <a:t>của</a:t>
            </a:r>
            <a:r>
              <a:rPr lang="en-US" sz="2800" dirty="0">
                <a:latin typeface="#9Slide07 Itim" panose="00000500000000000000" pitchFamily="2" charset="-34"/>
                <a:cs typeface="#9Slide07 Itim" panose="00000500000000000000" pitchFamily="2" charset="-34"/>
              </a:rPr>
              <a:t> </a:t>
            </a:r>
            <a:r>
              <a:rPr lang="en-US" sz="2800" dirty="0" err="1">
                <a:latin typeface="#9Slide07 Itim" panose="00000500000000000000" pitchFamily="2" charset="-34"/>
                <a:cs typeface="#9Slide07 Itim" panose="00000500000000000000" pitchFamily="2" charset="-34"/>
              </a:rPr>
              <a:t>một</a:t>
            </a:r>
            <a:r>
              <a:rPr lang="en-US" sz="2800" dirty="0">
                <a:latin typeface="#9Slide07 Itim" panose="00000500000000000000" pitchFamily="2" charset="-34"/>
                <a:cs typeface="#9Slide07 Itim" panose="00000500000000000000" pitchFamily="2" charset="-34"/>
              </a:rPr>
              <a:t> </a:t>
            </a:r>
            <a:r>
              <a:rPr lang="en-US" sz="2800" dirty="0" err="1">
                <a:latin typeface="#9Slide07 Itim" panose="00000500000000000000" pitchFamily="2" charset="-34"/>
                <a:cs typeface="#9Slide07 Itim" panose="00000500000000000000" pitchFamily="2" charset="-34"/>
              </a:rPr>
              <a:t>chuyển</a:t>
            </a:r>
            <a:r>
              <a:rPr lang="en-US" sz="2800" dirty="0">
                <a:latin typeface="#9Slide07 Itim" panose="00000500000000000000" pitchFamily="2" charset="-34"/>
                <a:cs typeface="#9Slide07 Itim" panose="00000500000000000000" pitchFamily="2" charset="-34"/>
              </a:rPr>
              <a:t> </a:t>
            </a:r>
            <a:r>
              <a:rPr lang="en-US" sz="2800" dirty="0" err="1">
                <a:latin typeface="#9Slide07 Itim" panose="00000500000000000000" pitchFamily="2" charset="-34"/>
                <a:cs typeface="#9Slide07 Itim" panose="00000500000000000000" pitchFamily="2" charset="-34"/>
              </a:rPr>
              <a:t>động</a:t>
            </a:r>
            <a:r>
              <a:rPr lang="en-US" sz="2800" dirty="0">
                <a:latin typeface="#9Slide07 Itim" panose="00000500000000000000" pitchFamily="2" charset="-34"/>
                <a:cs typeface="#9Slide07 Itim" panose="00000500000000000000" pitchFamily="2" charset="-34"/>
              </a:rPr>
              <a:t> </a:t>
            </a:r>
            <a:r>
              <a:rPr lang="en-US" sz="2800" dirty="0" err="1">
                <a:latin typeface="#9Slide07 Itim" panose="00000500000000000000" pitchFamily="2" charset="-34"/>
                <a:cs typeface="#9Slide07 Itim" panose="00000500000000000000" pitchFamily="2" charset="-34"/>
              </a:rPr>
              <a:t>đều</a:t>
            </a:r>
            <a:r>
              <a:rPr lang="en-US" sz="2800" dirty="0">
                <a:latin typeface="#9Slide07 Itim" panose="00000500000000000000" pitchFamily="2" charset="-34"/>
                <a:cs typeface="#9Slide07 Itim" panose="00000500000000000000" pitchFamily="2" charset="-34"/>
              </a:rPr>
              <a:t>.</a:t>
            </a:r>
          </a:p>
        </p:txBody>
      </p:sp>
      <p:sp>
        <p:nvSpPr>
          <p:cNvPr id="67" name="TextBox 66">
            <a:extLst>
              <a:ext uri="{FF2B5EF4-FFF2-40B4-BE49-F238E27FC236}">
                <a16:creationId xmlns:a16="http://schemas.microsoft.com/office/drawing/2014/main" id="{0352F6F4-55D0-4284-9D77-1D8DCEA7FE76}"/>
              </a:ext>
            </a:extLst>
          </p:cNvPr>
          <p:cNvSpPr txBox="1"/>
          <p:nvPr/>
        </p:nvSpPr>
        <p:spPr>
          <a:xfrm>
            <a:off x="1309965" y="2472313"/>
            <a:ext cx="6518919" cy="954107"/>
          </a:xfrm>
          <a:prstGeom prst="rect">
            <a:avLst/>
          </a:prstGeom>
          <a:noFill/>
        </p:spPr>
        <p:txBody>
          <a:bodyPr wrap="square" rtlCol="0">
            <a:spAutoFit/>
          </a:bodyPr>
          <a:lstStyle/>
          <a:p>
            <a:r>
              <a:rPr lang="en-US" sz="2800" dirty="0" err="1">
                <a:latin typeface="#9Slide07 Itim" panose="00000500000000000000" pitchFamily="2" charset="-34"/>
                <a:cs typeface="#9Slide07 Itim" panose="00000500000000000000" pitchFamily="2" charset="-34"/>
              </a:rPr>
              <a:t>Nêu</a:t>
            </a:r>
            <a:r>
              <a:rPr lang="en-US" sz="2800" dirty="0">
                <a:latin typeface="#9Slide07 Itim" panose="00000500000000000000" pitchFamily="2" charset="-34"/>
                <a:cs typeface="#9Slide07 Itim" panose="00000500000000000000" pitchFamily="2" charset="-34"/>
              </a:rPr>
              <a:t> đ</a:t>
            </a:r>
            <a:r>
              <a:rPr lang="vi-VN" sz="2800" dirty="0">
                <a:latin typeface="#9Slide07 Itim" panose="00000500000000000000" pitchFamily="2" charset="-34"/>
                <a:cs typeface="#9Slide07 Itim" panose="00000500000000000000" pitchFamily="2" charset="-34"/>
              </a:rPr>
              <a:t>ư</a:t>
            </a:r>
            <a:r>
              <a:rPr lang="en-US" sz="2800" dirty="0" err="1">
                <a:latin typeface="#9Slide07 Itim" panose="00000500000000000000" pitchFamily="2" charset="-34"/>
                <a:cs typeface="#9Slide07 Itim" panose="00000500000000000000" pitchFamily="2" charset="-34"/>
              </a:rPr>
              <a:t>ợc</a:t>
            </a:r>
            <a:r>
              <a:rPr lang="en-US" sz="2800" dirty="0">
                <a:latin typeface="#9Slide07 Itim" panose="00000500000000000000" pitchFamily="2" charset="-34"/>
                <a:cs typeface="#9Slide07 Itim" panose="00000500000000000000" pitchFamily="2" charset="-34"/>
              </a:rPr>
              <a:t> </a:t>
            </a:r>
            <a:r>
              <a:rPr lang="en-US" sz="2800" dirty="0" err="1">
                <a:latin typeface="#9Slide07 Itim" panose="00000500000000000000" pitchFamily="2" charset="-34"/>
                <a:cs typeface="#9Slide07 Itim" panose="00000500000000000000" pitchFamily="2" charset="-34"/>
              </a:rPr>
              <a:t>công</a:t>
            </a:r>
            <a:r>
              <a:rPr lang="en-US" sz="2800" dirty="0">
                <a:latin typeface="#9Slide07 Itim" panose="00000500000000000000" pitchFamily="2" charset="-34"/>
                <a:cs typeface="#9Slide07 Itim" panose="00000500000000000000" pitchFamily="2" charset="-34"/>
              </a:rPr>
              <a:t> </a:t>
            </a:r>
            <a:r>
              <a:rPr lang="en-US" sz="2800" dirty="0" err="1">
                <a:latin typeface="#9Slide07 Itim" panose="00000500000000000000" pitchFamily="2" charset="-34"/>
                <a:cs typeface="#9Slide07 Itim" panose="00000500000000000000" pitchFamily="2" charset="-34"/>
              </a:rPr>
              <a:t>thức</a:t>
            </a:r>
            <a:r>
              <a:rPr lang="en-US" sz="2800" dirty="0">
                <a:latin typeface="#9Slide07 Itim" panose="00000500000000000000" pitchFamily="2" charset="-34"/>
                <a:cs typeface="#9Slide07 Itim" panose="00000500000000000000" pitchFamily="2" charset="-34"/>
              </a:rPr>
              <a:t> </a:t>
            </a:r>
            <a:r>
              <a:rPr lang="en-US" sz="2800" dirty="0" err="1">
                <a:latin typeface="#9Slide07 Itim" panose="00000500000000000000" pitchFamily="2" charset="-34"/>
                <a:cs typeface="#9Slide07 Itim" panose="00000500000000000000" pitchFamily="2" charset="-34"/>
              </a:rPr>
              <a:t>tính</a:t>
            </a:r>
            <a:r>
              <a:rPr lang="en-US" sz="2800" dirty="0">
                <a:latin typeface="#9Slide07 Itim" panose="00000500000000000000" pitchFamily="2" charset="-34"/>
                <a:cs typeface="#9Slide07 Itim" panose="00000500000000000000" pitchFamily="2" charset="-34"/>
              </a:rPr>
              <a:t> </a:t>
            </a:r>
            <a:r>
              <a:rPr lang="en-US" sz="2800" dirty="0" err="1">
                <a:latin typeface="#9Slide07 Itim" panose="00000500000000000000" pitchFamily="2" charset="-34"/>
                <a:cs typeface="#9Slide07 Itim" panose="00000500000000000000" pitchFamily="2" charset="-34"/>
              </a:rPr>
              <a:t>vận</a:t>
            </a:r>
            <a:r>
              <a:rPr lang="en-US" sz="2800" dirty="0">
                <a:latin typeface="#9Slide07 Itim" panose="00000500000000000000" pitchFamily="2" charset="-34"/>
                <a:cs typeface="#9Slide07 Itim" panose="00000500000000000000" pitchFamily="2" charset="-34"/>
              </a:rPr>
              <a:t> </a:t>
            </a:r>
            <a:r>
              <a:rPr lang="en-US" sz="2800" dirty="0" err="1">
                <a:latin typeface="#9Slide07 Itim" panose="00000500000000000000" pitchFamily="2" charset="-34"/>
                <a:cs typeface="#9Slide07 Itim" panose="00000500000000000000" pitchFamily="2" charset="-34"/>
              </a:rPr>
              <a:t>tốc</a:t>
            </a:r>
            <a:r>
              <a:rPr lang="en-US" sz="2800" dirty="0">
                <a:latin typeface="#9Slide07 Itim" panose="00000500000000000000" pitchFamily="2" charset="-34"/>
                <a:cs typeface="#9Slide07 Itim" panose="00000500000000000000" pitchFamily="2" charset="-34"/>
              </a:rPr>
              <a:t> </a:t>
            </a:r>
            <a:r>
              <a:rPr lang="en-US" sz="2800" dirty="0" err="1">
                <a:latin typeface="#9Slide07 Itim" panose="00000500000000000000" pitchFamily="2" charset="-34"/>
                <a:cs typeface="#9Slide07 Itim" panose="00000500000000000000" pitchFamily="2" charset="-34"/>
              </a:rPr>
              <a:t>của</a:t>
            </a:r>
            <a:r>
              <a:rPr lang="en-US" sz="2800" dirty="0">
                <a:latin typeface="#9Slide07 Itim" panose="00000500000000000000" pitchFamily="2" charset="-34"/>
                <a:cs typeface="#9Slide07 Itim" panose="00000500000000000000" pitchFamily="2" charset="-34"/>
              </a:rPr>
              <a:t> </a:t>
            </a:r>
            <a:r>
              <a:rPr lang="en-US" sz="2800" dirty="0" err="1">
                <a:latin typeface="#9Slide07 Itim" panose="00000500000000000000" pitchFamily="2" charset="-34"/>
                <a:cs typeface="#9Slide07 Itim" panose="00000500000000000000" pitchFamily="2" charset="-34"/>
              </a:rPr>
              <a:t>một</a:t>
            </a:r>
            <a:r>
              <a:rPr lang="en-US" sz="2800" dirty="0">
                <a:latin typeface="#9Slide07 Itim" panose="00000500000000000000" pitchFamily="2" charset="-34"/>
                <a:cs typeface="#9Slide07 Itim" panose="00000500000000000000" pitchFamily="2" charset="-34"/>
              </a:rPr>
              <a:t> </a:t>
            </a:r>
            <a:r>
              <a:rPr lang="en-US" sz="2800" dirty="0" err="1">
                <a:latin typeface="#9Slide07 Itim" panose="00000500000000000000" pitchFamily="2" charset="-34"/>
                <a:cs typeface="#9Slide07 Itim" panose="00000500000000000000" pitchFamily="2" charset="-34"/>
              </a:rPr>
              <a:t>chuyển</a:t>
            </a:r>
            <a:r>
              <a:rPr lang="en-US" sz="2800" dirty="0">
                <a:latin typeface="#9Slide07 Itim" panose="00000500000000000000" pitchFamily="2" charset="-34"/>
                <a:cs typeface="#9Slide07 Itim" panose="00000500000000000000" pitchFamily="2" charset="-34"/>
              </a:rPr>
              <a:t> </a:t>
            </a:r>
            <a:r>
              <a:rPr lang="en-US" sz="2800" dirty="0" err="1">
                <a:latin typeface="#9Slide07 Itim" panose="00000500000000000000" pitchFamily="2" charset="-34"/>
                <a:cs typeface="#9Slide07 Itim" panose="00000500000000000000" pitchFamily="2" charset="-34"/>
              </a:rPr>
              <a:t>động</a:t>
            </a:r>
            <a:r>
              <a:rPr lang="en-US" sz="2800" dirty="0">
                <a:latin typeface="#9Slide07 Itim" panose="00000500000000000000" pitchFamily="2" charset="-34"/>
                <a:cs typeface="#9Slide07 Itim" panose="00000500000000000000" pitchFamily="2" charset="-34"/>
              </a:rPr>
              <a:t> </a:t>
            </a:r>
            <a:r>
              <a:rPr lang="en-US" sz="2800" dirty="0" err="1">
                <a:latin typeface="#9Slide07 Itim" panose="00000500000000000000" pitchFamily="2" charset="-34"/>
                <a:cs typeface="#9Slide07 Itim" panose="00000500000000000000" pitchFamily="2" charset="-34"/>
              </a:rPr>
              <a:t>đều</a:t>
            </a:r>
            <a:r>
              <a:rPr lang="en-US" sz="2800" dirty="0">
                <a:latin typeface="#9Slide07 Itim" panose="00000500000000000000" pitchFamily="2" charset="-34"/>
                <a:cs typeface="#9Slide07 Itim" panose="00000500000000000000" pitchFamily="2" charset="-34"/>
              </a:rPr>
              <a:t>.</a:t>
            </a:r>
          </a:p>
        </p:txBody>
      </p:sp>
      <p:pic>
        <p:nvPicPr>
          <p:cNvPr id="1026" name="Picture 2" descr="Hình ảnh Hình Tia Chớp PNG, Vector, PSD, và biểu tượng để tải về miễn phí |  pngtree">
            <a:extLst>
              <a:ext uri="{FF2B5EF4-FFF2-40B4-BE49-F238E27FC236}">
                <a16:creationId xmlns:a16="http://schemas.microsoft.com/office/drawing/2014/main" id="{DB197476-CD4D-46D2-9670-5E387F7D7617}"/>
              </a:ext>
            </a:extLst>
          </p:cNvPr>
          <p:cNvPicPr>
            <a:picLocks noChangeAspect="1" noChangeArrowheads="1"/>
          </p:cNvPicPr>
          <p:nvPr/>
        </p:nvPicPr>
        <p:blipFill rotWithShape="1">
          <a:blip r:embed="rId3">
            <a:duotone>
              <a:prstClr val="black"/>
              <a:schemeClr val="tx2">
                <a:tint val="45000"/>
                <a:satMod val="400000"/>
              </a:schemeClr>
            </a:duotone>
            <a:extLst>
              <a:ext uri="{BEBA8EAE-BF5A-486C-A8C5-ECC9F3942E4B}">
                <a14:imgProps xmlns:a14="http://schemas.microsoft.com/office/drawing/2010/main">
                  <a14:imgLayer r:embed="rId4">
                    <a14:imgEffect>
                      <a14:backgroundRemoval t="10000" b="90000" l="10000" r="90000"/>
                    </a14:imgEffect>
                  </a14:imgLayer>
                </a14:imgProps>
              </a:ext>
              <a:ext uri="{28A0092B-C50C-407E-A947-70E740481C1C}">
                <a14:useLocalDpi xmlns:a14="http://schemas.microsoft.com/office/drawing/2010/main" val="0"/>
              </a:ext>
            </a:extLst>
          </a:blip>
          <a:srcRect l="16727" t="8017" r="20352" b="8572"/>
          <a:stretch/>
        </p:blipFill>
        <p:spPr bwMode="auto">
          <a:xfrm>
            <a:off x="751042" y="1615077"/>
            <a:ext cx="426890" cy="565905"/>
          </a:xfrm>
          <a:prstGeom prst="rect">
            <a:avLst/>
          </a:prstGeom>
          <a:noFill/>
          <a:extLst>
            <a:ext uri="{909E8E84-426E-40DD-AFC4-6F175D3DCCD1}">
              <a14:hiddenFill xmlns:a14="http://schemas.microsoft.com/office/drawing/2010/main">
                <a:solidFill>
                  <a:srgbClr val="FFFFFF"/>
                </a:solidFill>
              </a14:hiddenFill>
            </a:ext>
          </a:extLst>
        </p:spPr>
      </p:pic>
      <p:pic>
        <p:nvPicPr>
          <p:cNvPr id="69" name="Picture 2" descr="Hình ảnh Hình Tia Chớp PNG, Vector, PSD, và biểu tượng để tải về miễn phí |  pngtree">
            <a:extLst>
              <a:ext uri="{FF2B5EF4-FFF2-40B4-BE49-F238E27FC236}">
                <a16:creationId xmlns:a16="http://schemas.microsoft.com/office/drawing/2014/main" id="{58D4F24A-EC39-429A-B358-9C1488106D0F}"/>
              </a:ext>
            </a:extLst>
          </p:cNvPr>
          <p:cNvPicPr>
            <a:picLocks noChangeAspect="1" noChangeArrowheads="1"/>
          </p:cNvPicPr>
          <p:nvPr/>
        </p:nvPicPr>
        <p:blipFill rotWithShape="1">
          <a:blip r:embed="rId3">
            <a:duotone>
              <a:prstClr val="black"/>
              <a:schemeClr val="tx2">
                <a:tint val="45000"/>
                <a:satMod val="400000"/>
              </a:schemeClr>
            </a:duotone>
            <a:extLst>
              <a:ext uri="{BEBA8EAE-BF5A-486C-A8C5-ECC9F3942E4B}">
                <a14:imgProps xmlns:a14="http://schemas.microsoft.com/office/drawing/2010/main">
                  <a14:imgLayer r:embed="rId4">
                    <a14:imgEffect>
                      <a14:backgroundRemoval t="10000" b="90000" l="10000" r="90000"/>
                    </a14:imgEffect>
                  </a14:imgLayer>
                </a14:imgProps>
              </a:ext>
              <a:ext uri="{28A0092B-C50C-407E-A947-70E740481C1C}">
                <a14:useLocalDpi xmlns:a14="http://schemas.microsoft.com/office/drawing/2010/main" val="0"/>
              </a:ext>
            </a:extLst>
          </a:blip>
          <a:srcRect l="16727" t="8017" r="20352" b="8572"/>
          <a:stretch/>
        </p:blipFill>
        <p:spPr bwMode="auto">
          <a:xfrm>
            <a:off x="748240" y="2688172"/>
            <a:ext cx="426890" cy="565905"/>
          </a:xfrm>
          <a:prstGeom prst="rect">
            <a:avLst/>
          </a:prstGeom>
          <a:noFill/>
          <a:extLst>
            <a:ext uri="{909E8E84-426E-40DD-AFC4-6F175D3DCCD1}">
              <a14:hiddenFill xmlns:a14="http://schemas.microsoft.com/office/drawing/2010/main">
                <a:solidFill>
                  <a:srgbClr val="FFFFFF"/>
                </a:solidFill>
              </a14:hiddenFill>
            </a:ext>
          </a:extLst>
        </p:spPr>
      </p:pic>
      <p:pic>
        <p:nvPicPr>
          <p:cNvPr id="70" name="Picture 2" descr="Hình ảnh Hình Tia Chớp PNG, Vector, PSD, và biểu tượng để tải về miễn phí |  pngtree">
            <a:extLst>
              <a:ext uri="{FF2B5EF4-FFF2-40B4-BE49-F238E27FC236}">
                <a16:creationId xmlns:a16="http://schemas.microsoft.com/office/drawing/2014/main" id="{D1D15745-8615-4D61-975C-CD705CC99DC5}"/>
              </a:ext>
            </a:extLst>
          </p:cNvPr>
          <p:cNvPicPr>
            <a:picLocks noChangeAspect="1" noChangeArrowheads="1"/>
          </p:cNvPicPr>
          <p:nvPr/>
        </p:nvPicPr>
        <p:blipFill rotWithShape="1">
          <a:blip r:embed="rId3">
            <a:duotone>
              <a:prstClr val="black"/>
              <a:schemeClr val="tx2">
                <a:tint val="45000"/>
                <a:satMod val="400000"/>
              </a:schemeClr>
            </a:duotone>
            <a:extLst>
              <a:ext uri="{BEBA8EAE-BF5A-486C-A8C5-ECC9F3942E4B}">
                <a14:imgProps xmlns:a14="http://schemas.microsoft.com/office/drawing/2010/main">
                  <a14:imgLayer r:embed="rId4">
                    <a14:imgEffect>
                      <a14:backgroundRemoval t="10000" b="90000" l="10000" r="90000"/>
                    </a14:imgEffect>
                  </a14:imgLayer>
                </a14:imgProps>
              </a:ext>
              <a:ext uri="{28A0092B-C50C-407E-A947-70E740481C1C}">
                <a14:useLocalDpi xmlns:a14="http://schemas.microsoft.com/office/drawing/2010/main" val="0"/>
              </a:ext>
            </a:extLst>
          </a:blip>
          <a:srcRect l="16727" t="8017" r="20352" b="8572"/>
          <a:stretch/>
        </p:blipFill>
        <p:spPr bwMode="auto">
          <a:xfrm>
            <a:off x="748240" y="3717199"/>
            <a:ext cx="426890" cy="56590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afterEffect">
                                  <p:stCondLst>
                                    <p:cond delay="0"/>
                                  </p:stCondLst>
                                  <p:childTnLst>
                                    <p:set>
                                      <p:cBhvr>
                                        <p:cTn id="6" dur="1" fill="hold">
                                          <p:stCondLst>
                                            <p:cond delay="0"/>
                                          </p:stCondLst>
                                        </p:cTn>
                                        <p:tgtEl>
                                          <p:spTgt spid="1918"/>
                                        </p:tgtEl>
                                        <p:attrNameLst>
                                          <p:attrName>style.visibility</p:attrName>
                                        </p:attrNameLst>
                                      </p:cBhvr>
                                      <p:to>
                                        <p:strVal val="visible"/>
                                      </p:to>
                                    </p:set>
                                    <p:animEffect transition="in" filter="barn(outVertical)">
                                      <p:cBhvr>
                                        <p:cTn id="7" dur="500"/>
                                        <p:tgtEl>
                                          <p:spTgt spid="1918"/>
                                        </p:tgtEl>
                                      </p:cBhvr>
                                    </p:animEffect>
                                  </p:childTnLst>
                                </p:cTn>
                              </p:par>
                              <p:par>
                                <p:cTn id="8" presetID="16" presetClass="entr" presetSubtype="37" fill="hold" grpId="0" nodeType="withEffect">
                                  <p:stCondLst>
                                    <p:cond delay="0"/>
                                  </p:stCondLst>
                                  <p:childTnLst>
                                    <p:set>
                                      <p:cBhvr>
                                        <p:cTn id="9" dur="1" fill="hold">
                                          <p:stCondLst>
                                            <p:cond delay="0"/>
                                          </p:stCondLst>
                                        </p:cTn>
                                        <p:tgtEl>
                                          <p:spTgt spid="1917"/>
                                        </p:tgtEl>
                                        <p:attrNameLst>
                                          <p:attrName>style.visibility</p:attrName>
                                        </p:attrNameLst>
                                      </p:cBhvr>
                                      <p:to>
                                        <p:strVal val="visible"/>
                                      </p:to>
                                    </p:set>
                                    <p:animEffect transition="in" filter="barn(outVertical)">
                                      <p:cBhvr>
                                        <p:cTn id="10" dur="500"/>
                                        <p:tgtEl>
                                          <p:spTgt spid="1917"/>
                                        </p:tgtEl>
                                      </p:cBhvr>
                                    </p:animEffect>
                                  </p:childTnLst>
                                </p:cTn>
                              </p:par>
                            </p:childTnLst>
                          </p:cTn>
                        </p:par>
                      </p:childTnLst>
                    </p:cTn>
                  </p:par>
                  <p:par>
                    <p:cTn id="11" fill="hold">
                      <p:stCondLst>
                        <p:cond delay="indefinite"/>
                      </p:stCondLst>
                      <p:childTnLst>
                        <p:par>
                          <p:cTn id="12" fill="hold">
                            <p:stCondLst>
                              <p:cond delay="0"/>
                            </p:stCondLst>
                            <p:childTnLst>
                              <p:par>
                                <p:cTn id="13" presetID="45" presetClass="entr" presetSubtype="0" fill="hold" nodeType="clickEffect">
                                  <p:stCondLst>
                                    <p:cond delay="0"/>
                                  </p:stCondLst>
                                  <p:childTnLst>
                                    <p:set>
                                      <p:cBhvr>
                                        <p:cTn id="14" dur="1" fill="hold">
                                          <p:stCondLst>
                                            <p:cond delay="0"/>
                                          </p:stCondLst>
                                        </p:cTn>
                                        <p:tgtEl>
                                          <p:spTgt spid="1026"/>
                                        </p:tgtEl>
                                        <p:attrNameLst>
                                          <p:attrName>style.visibility</p:attrName>
                                        </p:attrNameLst>
                                      </p:cBhvr>
                                      <p:to>
                                        <p:strVal val="visible"/>
                                      </p:to>
                                    </p:set>
                                    <p:animEffect transition="in" filter="fade">
                                      <p:cBhvr>
                                        <p:cTn id="15" dur="2000"/>
                                        <p:tgtEl>
                                          <p:spTgt spid="1026"/>
                                        </p:tgtEl>
                                      </p:cBhvr>
                                    </p:animEffect>
                                    <p:anim calcmode="lin" valueType="num">
                                      <p:cBhvr>
                                        <p:cTn id="16" dur="2000" fill="hold"/>
                                        <p:tgtEl>
                                          <p:spTgt spid="1026"/>
                                        </p:tgtEl>
                                        <p:attrNameLst>
                                          <p:attrName>ppt_w</p:attrName>
                                        </p:attrNameLst>
                                      </p:cBhvr>
                                      <p:tavLst>
                                        <p:tav tm="0" fmla="#ppt_w*sin(2.5*pi*$)">
                                          <p:val>
                                            <p:fltVal val="0"/>
                                          </p:val>
                                        </p:tav>
                                        <p:tav tm="100000">
                                          <p:val>
                                            <p:fltVal val="1"/>
                                          </p:val>
                                        </p:tav>
                                      </p:tavLst>
                                    </p:anim>
                                    <p:anim calcmode="lin" valueType="num">
                                      <p:cBhvr>
                                        <p:cTn id="17" dur="2000" fill="hold"/>
                                        <p:tgtEl>
                                          <p:spTgt spid="1026"/>
                                        </p:tgtEl>
                                        <p:attrNameLst>
                                          <p:attrName>ppt_h</p:attrName>
                                        </p:attrNameLst>
                                      </p:cBhvr>
                                      <p:tavLst>
                                        <p:tav tm="0">
                                          <p:val>
                                            <p:strVal val="#ppt_h"/>
                                          </p:val>
                                        </p:tav>
                                        <p:tav tm="100000">
                                          <p:val>
                                            <p:strVal val="#ppt_h"/>
                                          </p:val>
                                        </p:tav>
                                      </p:tavLst>
                                    </p:anim>
                                  </p:childTnLst>
                                </p:cTn>
                              </p:par>
                              <p:par>
                                <p:cTn id="18" presetID="2" presetClass="entr" presetSubtype="2" fill="hold" grpId="0" nodeType="withEffect">
                                  <p:stCondLst>
                                    <p:cond delay="0"/>
                                  </p:stCondLst>
                                  <p:childTnLst>
                                    <p:set>
                                      <p:cBhvr>
                                        <p:cTn id="19" dur="1" fill="hold">
                                          <p:stCondLst>
                                            <p:cond delay="0"/>
                                          </p:stCondLst>
                                        </p:cTn>
                                        <p:tgtEl>
                                          <p:spTgt spid="4"/>
                                        </p:tgtEl>
                                        <p:attrNameLst>
                                          <p:attrName>style.visibility</p:attrName>
                                        </p:attrNameLst>
                                      </p:cBhvr>
                                      <p:to>
                                        <p:strVal val="visible"/>
                                      </p:to>
                                    </p:set>
                                    <p:anim calcmode="lin" valueType="num">
                                      <p:cBhvr additive="base">
                                        <p:cTn id="20" dur="500" fill="hold"/>
                                        <p:tgtEl>
                                          <p:spTgt spid="4"/>
                                        </p:tgtEl>
                                        <p:attrNameLst>
                                          <p:attrName>ppt_x</p:attrName>
                                        </p:attrNameLst>
                                      </p:cBhvr>
                                      <p:tavLst>
                                        <p:tav tm="0">
                                          <p:val>
                                            <p:strVal val="1+#ppt_w/2"/>
                                          </p:val>
                                        </p:tav>
                                        <p:tav tm="100000">
                                          <p:val>
                                            <p:strVal val="#ppt_x"/>
                                          </p:val>
                                        </p:tav>
                                      </p:tavLst>
                                    </p:anim>
                                    <p:anim calcmode="lin" valueType="num">
                                      <p:cBhvr additive="base">
                                        <p:cTn id="21" dur="500" fill="hold"/>
                                        <p:tgtEl>
                                          <p:spTgt spid="4"/>
                                        </p:tgtEl>
                                        <p:attrNameLst>
                                          <p:attrName>ppt_y</p:attrName>
                                        </p:attrNameLst>
                                      </p:cBhvr>
                                      <p:tavLst>
                                        <p:tav tm="0">
                                          <p:val>
                                            <p:strVal val="#ppt_y"/>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5" presetClass="entr" presetSubtype="0" fill="hold" nodeType="clickEffect">
                                  <p:stCondLst>
                                    <p:cond delay="0"/>
                                  </p:stCondLst>
                                  <p:childTnLst>
                                    <p:set>
                                      <p:cBhvr>
                                        <p:cTn id="25" dur="1" fill="hold">
                                          <p:stCondLst>
                                            <p:cond delay="0"/>
                                          </p:stCondLst>
                                        </p:cTn>
                                        <p:tgtEl>
                                          <p:spTgt spid="69"/>
                                        </p:tgtEl>
                                        <p:attrNameLst>
                                          <p:attrName>style.visibility</p:attrName>
                                        </p:attrNameLst>
                                      </p:cBhvr>
                                      <p:to>
                                        <p:strVal val="visible"/>
                                      </p:to>
                                    </p:set>
                                    <p:animEffect transition="in" filter="fade">
                                      <p:cBhvr>
                                        <p:cTn id="26" dur="2000"/>
                                        <p:tgtEl>
                                          <p:spTgt spid="69"/>
                                        </p:tgtEl>
                                      </p:cBhvr>
                                    </p:animEffect>
                                    <p:anim calcmode="lin" valueType="num">
                                      <p:cBhvr>
                                        <p:cTn id="27" dur="2000" fill="hold"/>
                                        <p:tgtEl>
                                          <p:spTgt spid="69"/>
                                        </p:tgtEl>
                                        <p:attrNameLst>
                                          <p:attrName>ppt_w</p:attrName>
                                        </p:attrNameLst>
                                      </p:cBhvr>
                                      <p:tavLst>
                                        <p:tav tm="0" fmla="#ppt_w*sin(2.5*pi*$)">
                                          <p:val>
                                            <p:fltVal val="0"/>
                                          </p:val>
                                        </p:tav>
                                        <p:tav tm="100000">
                                          <p:val>
                                            <p:fltVal val="1"/>
                                          </p:val>
                                        </p:tav>
                                      </p:tavLst>
                                    </p:anim>
                                    <p:anim calcmode="lin" valueType="num">
                                      <p:cBhvr>
                                        <p:cTn id="28" dur="2000" fill="hold"/>
                                        <p:tgtEl>
                                          <p:spTgt spid="69"/>
                                        </p:tgtEl>
                                        <p:attrNameLst>
                                          <p:attrName>ppt_h</p:attrName>
                                        </p:attrNameLst>
                                      </p:cBhvr>
                                      <p:tavLst>
                                        <p:tav tm="0">
                                          <p:val>
                                            <p:strVal val="#ppt_h"/>
                                          </p:val>
                                        </p:tav>
                                        <p:tav tm="100000">
                                          <p:val>
                                            <p:strVal val="#ppt_h"/>
                                          </p:val>
                                        </p:tav>
                                      </p:tavLst>
                                    </p:anim>
                                  </p:childTnLst>
                                </p:cTn>
                              </p:par>
                              <p:par>
                                <p:cTn id="29" presetID="2" presetClass="entr" presetSubtype="2" fill="hold" grpId="0" nodeType="withEffect">
                                  <p:stCondLst>
                                    <p:cond delay="0"/>
                                  </p:stCondLst>
                                  <p:childTnLst>
                                    <p:set>
                                      <p:cBhvr>
                                        <p:cTn id="30" dur="1" fill="hold">
                                          <p:stCondLst>
                                            <p:cond delay="0"/>
                                          </p:stCondLst>
                                        </p:cTn>
                                        <p:tgtEl>
                                          <p:spTgt spid="67"/>
                                        </p:tgtEl>
                                        <p:attrNameLst>
                                          <p:attrName>style.visibility</p:attrName>
                                        </p:attrNameLst>
                                      </p:cBhvr>
                                      <p:to>
                                        <p:strVal val="visible"/>
                                      </p:to>
                                    </p:set>
                                    <p:anim calcmode="lin" valueType="num">
                                      <p:cBhvr additive="base">
                                        <p:cTn id="31" dur="500" fill="hold"/>
                                        <p:tgtEl>
                                          <p:spTgt spid="67"/>
                                        </p:tgtEl>
                                        <p:attrNameLst>
                                          <p:attrName>ppt_x</p:attrName>
                                        </p:attrNameLst>
                                      </p:cBhvr>
                                      <p:tavLst>
                                        <p:tav tm="0">
                                          <p:val>
                                            <p:strVal val="1+#ppt_w/2"/>
                                          </p:val>
                                        </p:tav>
                                        <p:tav tm="100000">
                                          <p:val>
                                            <p:strVal val="#ppt_x"/>
                                          </p:val>
                                        </p:tav>
                                      </p:tavLst>
                                    </p:anim>
                                    <p:anim calcmode="lin" valueType="num">
                                      <p:cBhvr additive="base">
                                        <p:cTn id="32" dur="500" fill="hold"/>
                                        <p:tgtEl>
                                          <p:spTgt spid="67"/>
                                        </p:tgtEl>
                                        <p:attrNameLst>
                                          <p:attrName>ppt_y</p:attrName>
                                        </p:attrNameLst>
                                      </p:cBhvr>
                                      <p:tavLst>
                                        <p:tav tm="0">
                                          <p:val>
                                            <p:strVal val="#ppt_y"/>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2" fill="hold" grpId="0" nodeType="clickEffect">
                                  <p:stCondLst>
                                    <p:cond delay="0"/>
                                  </p:stCondLst>
                                  <p:childTnLst>
                                    <p:set>
                                      <p:cBhvr>
                                        <p:cTn id="36" dur="1" fill="hold">
                                          <p:stCondLst>
                                            <p:cond delay="0"/>
                                          </p:stCondLst>
                                        </p:cTn>
                                        <p:tgtEl>
                                          <p:spTgt spid="66"/>
                                        </p:tgtEl>
                                        <p:attrNameLst>
                                          <p:attrName>style.visibility</p:attrName>
                                        </p:attrNameLst>
                                      </p:cBhvr>
                                      <p:to>
                                        <p:strVal val="visible"/>
                                      </p:to>
                                    </p:set>
                                    <p:anim calcmode="lin" valueType="num">
                                      <p:cBhvr additive="base">
                                        <p:cTn id="37" dur="500" fill="hold"/>
                                        <p:tgtEl>
                                          <p:spTgt spid="66"/>
                                        </p:tgtEl>
                                        <p:attrNameLst>
                                          <p:attrName>ppt_x</p:attrName>
                                        </p:attrNameLst>
                                      </p:cBhvr>
                                      <p:tavLst>
                                        <p:tav tm="0">
                                          <p:val>
                                            <p:strVal val="1+#ppt_w/2"/>
                                          </p:val>
                                        </p:tav>
                                        <p:tav tm="100000">
                                          <p:val>
                                            <p:strVal val="#ppt_x"/>
                                          </p:val>
                                        </p:tav>
                                      </p:tavLst>
                                    </p:anim>
                                    <p:anim calcmode="lin" valueType="num">
                                      <p:cBhvr additive="base">
                                        <p:cTn id="38" dur="500" fill="hold"/>
                                        <p:tgtEl>
                                          <p:spTgt spid="66"/>
                                        </p:tgtEl>
                                        <p:attrNameLst>
                                          <p:attrName>ppt_y</p:attrName>
                                        </p:attrNameLst>
                                      </p:cBhvr>
                                      <p:tavLst>
                                        <p:tav tm="0">
                                          <p:val>
                                            <p:strVal val="#ppt_y"/>
                                          </p:val>
                                        </p:tav>
                                        <p:tav tm="100000">
                                          <p:val>
                                            <p:strVal val="#ppt_y"/>
                                          </p:val>
                                        </p:tav>
                                      </p:tavLst>
                                    </p:anim>
                                  </p:childTnLst>
                                </p:cTn>
                              </p:par>
                              <p:par>
                                <p:cTn id="39" presetID="45" presetClass="entr" presetSubtype="0" fill="hold" nodeType="withEffect">
                                  <p:stCondLst>
                                    <p:cond delay="0"/>
                                  </p:stCondLst>
                                  <p:childTnLst>
                                    <p:set>
                                      <p:cBhvr>
                                        <p:cTn id="40" dur="1" fill="hold">
                                          <p:stCondLst>
                                            <p:cond delay="0"/>
                                          </p:stCondLst>
                                        </p:cTn>
                                        <p:tgtEl>
                                          <p:spTgt spid="70"/>
                                        </p:tgtEl>
                                        <p:attrNameLst>
                                          <p:attrName>style.visibility</p:attrName>
                                        </p:attrNameLst>
                                      </p:cBhvr>
                                      <p:to>
                                        <p:strVal val="visible"/>
                                      </p:to>
                                    </p:set>
                                    <p:animEffect transition="in" filter="fade">
                                      <p:cBhvr>
                                        <p:cTn id="41" dur="2000"/>
                                        <p:tgtEl>
                                          <p:spTgt spid="70"/>
                                        </p:tgtEl>
                                      </p:cBhvr>
                                    </p:animEffect>
                                    <p:anim calcmode="lin" valueType="num">
                                      <p:cBhvr>
                                        <p:cTn id="42" dur="2000" fill="hold"/>
                                        <p:tgtEl>
                                          <p:spTgt spid="70"/>
                                        </p:tgtEl>
                                        <p:attrNameLst>
                                          <p:attrName>ppt_w</p:attrName>
                                        </p:attrNameLst>
                                      </p:cBhvr>
                                      <p:tavLst>
                                        <p:tav tm="0" fmla="#ppt_w*sin(2.5*pi*$)">
                                          <p:val>
                                            <p:fltVal val="0"/>
                                          </p:val>
                                        </p:tav>
                                        <p:tav tm="100000">
                                          <p:val>
                                            <p:fltVal val="1"/>
                                          </p:val>
                                        </p:tav>
                                      </p:tavLst>
                                    </p:anim>
                                    <p:anim calcmode="lin" valueType="num">
                                      <p:cBhvr>
                                        <p:cTn id="43" dur="2000" fill="hold"/>
                                        <p:tgtEl>
                                          <p:spTgt spid="70"/>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17" grpId="0" animBg="1"/>
      <p:bldP spid="1918" grpId="0"/>
      <p:bldP spid="4" grpId="0"/>
      <p:bldP spid="66" grpId="0"/>
      <p:bldP spid="67"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2190"/>
        <p:cNvGrpSpPr/>
        <p:nvPr/>
      </p:nvGrpSpPr>
      <p:grpSpPr>
        <a:xfrm>
          <a:off x="0" y="0"/>
          <a:ext cx="0" cy="0"/>
          <a:chOff x="0" y="0"/>
          <a:chExt cx="0" cy="0"/>
        </a:xfrm>
      </p:grpSpPr>
      <p:grpSp>
        <p:nvGrpSpPr>
          <p:cNvPr id="2233" name="Google Shape;2233;p41"/>
          <p:cNvGrpSpPr/>
          <p:nvPr/>
        </p:nvGrpSpPr>
        <p:grpSpPr>
          <a:xfrm>
            <a:off x="7798041" y="2355480"/>
            <a:ext cx="245856" cy="244739"/>
            <a:chOff x="5546700" y="4021800"/>
            <a:chExt cx="307975" cy="306575"/>
          </a:xfrm>
        </p:grpSpPr>
        <p:sp>
          <p:nvSpPr>
            <p:cNvPr id="2234" name="Google Shape;2234;p41"/>
            <p:cNvSpPr/>
            <p:nvPr/>
          </p:nvSpPr>
          <p:spPr>
            <a:xfrm>
              <a:off x="5546700" y="4021800"/>
              <a:ext cx="307975" cy="306575"/>
            </a:xfrm>
            <a:custGeom>
              <a:avLst/>
              <a:gdLst/>
              <a:ahLst/>
              <a:cxnLst/>
              <a:rect l="l" t="t" r="r" b="b"/>
              <a:pathLst>
                <a:path w="12319" h="12263" extrusionOk="0">
                  <a:moveTo>
                    <a:pt x="7778" y="578"/>
                  </a:moveTo>
                  <a:lnTo>
                    <a:pt x="7797" y="596"/>
                  </a:lnTo>
                  <a:lnTo>
                    <a:pt x="8057" y="2103"/>
                  </a:lnTo>
                  <a:lnTo>
                    <a:pt x="8299" y="3611"/>
                  </a:lnTo>
                  <a:lnTo>
                    <a:pt x="8336" y="3834"/>
                  </a:lnTo>
                  <a:lnTo>
                    <a:pt x="8932" y="3890"/>
                  </a:lnTo>
                  <a:lnTo>
                    <a:pt x="11574" y="4150"/>
                  </a:lnTo>
                  <a:lnTo>
                    <a:pt x="11630" y="4169"/>
                  </a:lnTo>
                  <a:lnTo>
                    <a:pt x="11686" y="4206"/>
                  </a:lnTo>
                  <a:lnTo>
                    <a:pt x="11723" y="4262"/>
                  </a:lnTo>
                  <a:lnTo>
                    <a:pt x="11741" y="4299"/>
                  </a:lnTo>
                  <a:lnTo>
                    <a:pt x="11741" y="4336"/>
                  </a:lnTo>
                  <a:lnTo>
                    <a:pt x="11704" y="4373"/>
                  </a:lnTo>
                  <a:lnTo>
                    <a:pt x="8969" y="5695"/>
                  </a:lnTo>
                  <a:lnTo>
                    <a:pt x="9006" y="5918"/>
                  </a:lnTo>
                  <a:lnTo>
                    <a:pt x="9192" y="6904"/>
                  </a:lnTo>
                  <a:lnTo>
                    <a:pt x="9360" y="7909"/>
                  </a:lnTo>
                  <a:lnTo>
                    <a:pt x="9657" y="9881"/>
                  </a:lnTo>
                  <a:lnTo>
                    <a:pt x="9899" y="11444"/>
                  </a:lnTo>
                  <a:lnTo>
                    <a:pt x="9899" y="11518"/>
                  </a:lnTo>
                  <a:lnTo>
                    <a:pt x="9881" y="11574"/>
                  </a:lnTo>
                  <a:lnTo>
                    <a:pt x="9844" y="11630"/>
                  </a:lnTo>
                  <a:lnTo>
                    <a:pt x="9806" y="11667"/>
                  </a:lnTo>
                  <a:lnTo>
                    <a:pt x="9750" y="11686"/>
                  </a:lnTo>
                  <a:lnTo>
                    <a:pt x="9713" y="11667"/>
                  </a:lnTo>
                  <a:lnTo>
                    <a:pt x="9676" y="11667"/>
                  </a:lnTo>
                  <a:lnTo>
                    <a:pt x="9620" y="11630"/>
                  </a:lnTo>
                  <a:lnTo>
                    <a:pt x="8597" y="10644"/>
                  </a:lnTo>
                  <a:lnTo>
                    <a:pt x="7573" y="9639"/>
                  </a:lnTo>
                  <a:lnTo>
                    <a:pt x="6587" y="8597"/>
                  </a:lnTo>
                  <a:lnTo>
                    <a:pt x="5601" y="7555"/>
                  </a:lnTo>
                  <a:lnTo>
                    <a:pt x="5452" y="7388"/>
                  </a:lnTo>
                  <a:lnTo>
                    <a:pt x="5266" y="7481"/>
                  </a:lnTo>
                  <a:lnTo>
                    <a:pt x="801" y="9621"/>
                  </a:lnTo>
                  <a:lnTo>
                    <a:pt x="726" y="9639"/>
                  </a:lnTo>
                  <a:lnTo>
                    <a:pt x="670" y="9621"/>
                  </a:lnTo>
                  <a:lnTo>
                    <a:pt x="633" y="9583"/>
                  </a:lnTo>
                  <a:lnTo>
                    <a:pt x="596" y="9565"/>
                  </a:lnTo>
                  <a:lnTo>
                    <a:pt x="577" y="9528"/>
                  </a:lnTo>
                  <a:lnTo>
                    <a:pt x="577" y="9490"/>
                  </a:lnTo>
                  <a:lnTo>
                    <a:pt x="577" y="9453"/>
                  </a:lnTo>
                  <a:lnTo>
                    <a:pt x="615" y="9416"/>
                  </a:lnTo>
                  <a:lnTo>
                    <a:pt x="1433" y="8560"/>
                  </a:lnTo>
                  <a:lnTo>
                    <a:pt x="2233" y="7685"/>
                  </a:lnTo>
                  <a:lnTo>
                    <a:pt x="3033" y="6792"/>
                  </a:lnTo>
                  <a:lnTo>
                    <a:pt x="3815" y="5862"/>
                  </a:lnTo>
                  <a:lnTo>
                    <a:pt x="3964" y="5676"/>
                  </a:lnTo>
                  <a:lnTo>
                    <a:pt x="3815" y="5490"/>
                  </a:lnTo>
                  <a:lnTo>
                    <a:pt x="2978" y="4485"/>
                  </a:lnTo>
                  <a:lnTo>
                    <a:pt x="2196" y="3499"/>
                  </a:lnTo>
                  <a:lnTo>
                    <a:pt x="2159" y="3443"/>
                  </a:lnTo>
                  <a:lnTo>
                    <a:pt x="2140" y="3369"/>
                  </a:lnTo>
                  <a:lnTo>
                    <a:pt x="2140" y="3294"/>
                  </a:lnTo>
                  <a:lnTo>
                    <a:pt x="2178" y="3238"/>
                  </a:lnTo>
                  <a:lnTo>
                    <a:pt x="2196" y="3220"/>
                  </a:lnTo>
                  <a:lnTo>
                    <a:pt x="2233" y="3220"/>
                  </a:lnTo>
                  <a:lnTo>
                    <a:pt x="5620" y="3555"/>
                  </a:lnTo>
                  <a:lnTo>
                    <a:pt x="5731" y="3425"/>
                  </a:lnTo>
                  <a:lnTo>
                    <a:pt x="6252" y="2699"/>
                  </a:lnTo>
                  <a:lnTo>
                    <a:pt x="6736" y="2010"/>
                  </a:lnTo>
                  <a:lnTo>
                    <a:pt x="7220" y="1303"/>
                  </a:lnTo>
                  <a:lnTo>
                    <a:pt x="7685" y="615"/>
                  </a:lnTo>
                  <a:lnTo>
                    <a:pt x="7704" y="596"/>
                  </a:lnTo>
                  <a:lnTo>
                    <a:pt x="7741" y="578"/>
                  </a:lnTo>
                  <a:close/>
                  <a:moveTo>
                    <a:pt x="7704" y="1"/>
                  </a:moveTo>
                  <a:lnTo>
                    <a:pt x="7592" y="19"/>
                  </a:lnTo>
                  <a:lnTo>
                    <a:pt x="7499" y="57"/>
                  </a:lnTo>
                  <a:lnTo>
                    <a:pt x="7406" y="94"/>
                  </a:lnTo>
                  <a:lnTo>
                    <a:pt x="7332" y="150"/>
                  </a:lnTo>
                  <a:lnTo>
                    <a:pt x="7257" y="224"/>
                  </a:lnTo>
                  <a:lnTo>
                    <a:pt x="7201" y="299"/>
                  </a:lnTo>
                  <a:lnTo>
                    <a:pt x="6755" y="950"/>
                  </a:lnTo>
                  <a:lnTo>
                    <a:pt x="6308" y="1620"/>
                  </a:lnTo>
                  <a:lnTo>
                    <a:pt x="5843" y="2271"/>
                  </a:lnTo>
                  <a:lnTo>
                    <a:pt x="5359" y="2959"/>
                  </a:lnTo>
                  <a:lnTo>
                    <a:pt x="2289" y="2643"/>
                  </a:lnTo>
                  <a:lnTo>
                    <a:pt x="2103" y="2643"/>
                  </a:lnTo>
                  <a:lnTo>
                    <a:pt x="2010" y="2662"/>
                  </a:lnTo>
                  <a:lnTo>
                    <a:pt x="1917" y="2699"/>
                  </a:lnTo>
                  <a:lnTo>
                    <a:pt x="1843" y="2755"/>
                  </a:lnTo>
                  <a:lnTo>
                    <a:pt x="1787" y="2811"/>
                  </a:lnTo>
                  <a:lnTo>
                    <a:pt x="1712" y="2885"/>
                  </a:lnTo>
                  <a:lnTo>
                    <a:pt x="1657" y="2959"/>
                  </a:lnTo>
                  <a:lnTo>
                    <a:pt x="1619" y="3071"/>
                  </a:lnTo>
                  <a:lnTo>
                    <a:pt x="1582" y="3183"/>
                  </a:lnTo>
                  <a:lnTo>
                    <a:pt x="1563" y="3294"/>
                  </a:lnTo>
                  <a:lnTo>
                    <a:pt x="1582" y="3406"/>
                  </a:lnTo>
                  <a:lnTo>
                    <a:pt x="1582" y="3536"/>
                  </a:lnTo>
                  <a:lnTo>
                    <a:pt x="1619" y="3648"/>
                  </a:lnTo>
                  <a:lnTo>
                    <a:pt x="1675" y="3741"/>
                  </a:lnTo>
                  <a:lnTo>
                    <a:pt x="1731" y="3852"/>
                  </a:lnTo>
                  <a:lnTo>
                    <a:pt x="2457" y="4764"/>
                  </a:lnTo>
                  <a:lnTo>
                    <a:pt x="3219" y="5676"/>
                  </a:lnTo>
                  <a:lnTo>
                    <a:pt x="2475" y="6550"/>
                  </a:lnTo>
                  <a:lnTo>
                    <a:pt x="1731" y="7388"/>
                  </a:lnTo>
                  <a:lnTo>
                    <a:pt x="968" y="8206"/>
                  </a:lnTo>
                  <a:lnTo>
                    <a:pt x="205" y="9007"/>
                  </a:lnTo>
                  <a:lnTo>
                    <a:pt x="131" y="9100"/>
                  </a:lnTo>
                  <a:lnTo>
                    <a:pt x="56" y="9211"/>
                  </a:lnTo>
                  <a:lnTo>
                    <a:pt x="19" y="9323"/>
                  </a:lnTo>
                  <a:lnTo>
                    <a:pt x="1" y="9435"/>
                  </a:lnTo>
                  <a:lnTo>
                    <a:pt x="1" y="9565"/>
                  </a:lnTo>
                  <a:lnTo>
                    <a:pt x="19" y="9676"/>
                  </a:lnTo>
                  <a:lnTo>
                    <a:pt x="56" y="9788"/>
                  </a:lnTo>
                  <a:lnTo>
                    <a:pt x="131" y="9900"/>
                  </a:lnTo>
                  <a:lnTo>
                    <a:pt x="205" y="9993"/>
                  </a:lnTo>
                  <a:lnTo>
                    <a:pt x="317" y="10067"/>
                  </a:lnTo>
                  <a:lnTo>
                    <a:pt x="428" y="10142"/>
                  </a:lnTo>
                  <a:lnTo>
                    <a:pt x="540" y="10179"/>
                  </a:lnTo>
                  <a:lnTo>
                    <a:pt x="670" y="10197"/>
                  </a:lnTo>
                  <a:lnTo>
                    <a:pt x="801" y="10197"/>
                  </a:lnTo>
                  <a:lnTo>
                    <a:pt x="931" y="10179"/>
                  </a:lnTo>
                  <a:lnTo>
                    <a:pt x="1042" y="10142"/>
                  </a:lnTo>
                  <a:lnTo>
                    <a:pt x="5322" y="8095"/>
                  </a:lnTo>
                  <a:lnTo>
                    <a:pt x="6271" y="9118"/>
                  </a:lnTo>
                  <a:lnTo>
                    <a:pt x="7239" y="10123"/>
                  </a:lnTo>
                  <a:lnTo>
                    <a:pt x="8225" y="11091"/>
                  </a:lnTo>
                  <a:lnTo>
                    <a:pt x="9229" y="12039"/>
                  </a:lnTo>
                  <a:lnTo>
                    <a:pt x="9341" y="12133"/>
                  </a:lnTo>
                  <a:lnTo>
                    <a:pt x="9471" y="12207"/>
                  </a:lnTo>
                  <a:lnTo>
                    <a:pt x="9602" y="12244"/>
                  </a:lnTo>
                  <a:lnTo>
                    <a:pt x="9732" y="12263"/>
                  </a:lnTo>
                  <a:lnTo>
                    <a:pt x="9899" y="12226"/>
                  </a:lnTo>
                  <a:lnTo>
                    <a:pt x="10067" y="12170"/>
                  </a:lnTo>
                  <a:lnTo>
                    <a:pt x="10160" y="12114"/>
                  </a:lnTo>
                  <a:lnTo>
                    <a:pt x="10253" y="12021"/>
                  </a:lnTo>
                  <a:lnTo>
                    <a:pt x="10327" y="11928"/>
                  </a:lnTo>
                  <a:lnTo>
                    <a:pt x="10402" y="11835"/>
                  </a:lnTo>
                  <a:lnTo>
                    <a:pt x="10439" y="11723"/>
                  </a:lnTo>
                  <a:lnTo>
                    <a:pt x="10458" y="11593"/>
                  </a:lnTo>
                  <a:lnTo>
                    <a:pt x="10476" y="11481"/>
                  </a:lnTo>
                  <a:lnTo>
                    <a:pt x="10458" y="11351"/>
                  </a:lnTo>
                  <a:lnTo>
                    <a:pt x="10234" y="9807"/>
                  </a:lnTo>
                  <a:lnTo>
                    <a:pt x="9955" y="7927"/>
                  </a:lnTo>
                  <a:lnTo>
                    <a:pt x="9788" y="6978"/>
                  </a:lnTo>
                  <a:lnTo>
                    <a:pt x="9620" y="6029"/>
                  </a:lnTo>
                  <a:lnTo>
                    <a:pt x="11946" y="4894"/>
                  </a:lnTo>
                  <a:lnTo>
                    <a:pt x="12039" y="4839"/>
                  </a:lnTo>
                  <a:lnTo>
                    <a:pt x="12132" y="4783"/>
                  </a:lnTo>
                  <a:lnTo>
                    <a:pt x="12188" y="4690"/>
                  </a:lnTo>
                  <a:lnTo>
                    <a:pt x="12244" y="4615"/>
                  </a:lnTo>
                  <a:lnTo>
                    <a:pt x="12281" y="4522"/>
                  </a:lnTo>
                  <a:lnTo>
                    <a:pt x="12318" y="4411"/>
                  </a:lnTo>
                  <a:lnTo>
                    <a:pt x="12318" y="4318"/>
                  </a:lnTo>
                  <a:lnTo>
                    <a:pt x="12300" y="4206"/>
                  </a:lnTo>
                  <a:lnTo>
                    <a:pt x="12281" y="4094"/>
                  </a:lnTo>
                  <a:lnTo>
                    <a:pt x="12225" y="3964"/>
                  </a:lnTo>
                  <a:lnTo>
                    <a:pt x="12151" y="3871"/>
                  </a:lnTo>
                  <a:lnTo>
                    <a:pt x="12076" y="3778"/>
                  </a:lnTo>
                  <a:lnTo>
                    <a:pt x="11983" y="3704"/>
                  </a:lnTo>
                  <a:lnTo>
                    <a:pt x="11872" y="3648"/>
                  </a:lnTo>
                  <a:lnTo>
                    <a:pt x="11760" y="3592"/>
                  </a:lnTo>
                  <a:lnTo>
                    <a:pt x="11630" y="3573"/>
                  </a:lnTo>
                  <a:lnTo>
                    <a:pt x="8988" y="3313"/>
                  </a:lnTo>
                  <a:lnTo>
                    <a:pt x="8839" y="3294"/>
                  </a:lnTo>
                  <a:lnTo>
                    <a:pt x="8615" y="1899"/>
                  </a:lnTo>
                  <a:lnTo>
                    <a:pt x="8374" y="503"/>
                  </a:lnTo>
                  <a:lnTo>
                    <a:pt x="8355" y="410"/>
                  </a:lnTo>
                  <a:lnTo>
                    <a:pt x="8318" y="317"/>
                  </a:lnTo>
                  <a:lnTo>
                    <a:pt x="8262" y="243"/>
                  </a:lnTo>
                  <a:lnTo>
                    <a:pt x="8206" y="187"/>
                  </a:lnTo>
                  <a:lnTo>
                    <a:pt x="8150" y="131"/>
                  </a:lnTo>
                  <a:lnTo>
                    <a:pt x="8076" y="75"/>
                  </a:lnTo>
                  <a:lnTo>
                    <a:pt x="8001" y="38"/>
                  </a:lnTo>
                  <a:lnTo>
                    <a:pt x="7908" y="19"/>
                  </a:lnTo>
                  <a:lnTo>
                    <a:pt x="7797"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5" name="Google Shape;2235;p41"/>
            <p:cNvSpPr/>
            <p:nvPr/>
          </p:nvSpPr>
          <p:spPr>
            <a:xfrm>
              <a:off x="5601600" y="4193925"/>
              <a:ext cx="194450" cy="59100"/>
            </a:xfrm>
            <a:custGeom>
              <a:avLst/>
              <a:gdLst/>
              <a:ahLst/>
              <a:cxnLst/>
              <a:rect l="l" t="t" r="r" b="b"/>
              <a:pathLst>
                <a:path w="7778" h="2364" extrusionOk="0">
                  <a:moveTo>
                    <a:pt x="1600" y="0"/>
                  </a:moveTo>
                  <a:lnTo>
                    <a:pt x="1117" y="19"/>
                  </a:lnTo>
                  <a:lnTo>
                    <a:pt x="651" y="56"/>
                  </a:lnTo>
                  <a:lnTo>
                    <a:pt x="428" y="93"/>
                  </a:lnTo>
                  <a:lnTo>
                    <a:pt x="186" y="149"/>
                  </a:lnTo>
                  <a:lnTo>
                    <a:pt x="130" y="168"/>
                  </a:lnTo>
                  <a:lnTo>
                    <a:pt x="93" y="186"/>
                  </a:lnTo>
                  <a:lnTo>
                    <a:pt x="56" y="224"/>
                  </a:lnTo>
                  <a:lnTo>
                    <a:pt x="19" y="261"/>
                  </a:lnTo>
                  <a:lnTo>
                    <a:pt x="0" y="354"/>
                  </a:lnTo>
                  <a:lnTo>
                    <a:pt x="0" y="466"/>
                  </a:lnTo>
                  <a:lnTo>
                    <a:pt x="56" y="559"/>
                  </a:lnTo>
                  <a:lnTo>
                    <a:pt x="130" y="633"/>
                  </a:lnTo>
                  <a:lnTo>
                    <a:pt x="168" y="652"/>
                  </a:lnTo>
                  <a:lnTo>
                    <a:pt x="223" y="670"/>
                  </a:lnTo>
                  <a:lnTo>
                    <a:pt x="335" y="670"/>
                  </a:lnTo>
                  <a:lnTo>
                    <a:pt x="763" y="577"/>
                  </a:lnTo>
                  <a:lnTo>
                    <a:pt x="1191" y="540"/>
                  </a:lnTo>
                  <a:lnTo>
                    <a:pt x="1638" y="540"/>
                  </a:lnTo>
                  <a:lnTo>
                    <a:pt x="2084" y="559"/>
                  </a:lnTo>
                  <a:lnTo>
                    <a:pt x="2531" y="596"/>
                  </a:lnTo>
                  <a:lnTo>
                    <a:pt x="2977" y="652"/>
                  </a:lnTo>
                  <a:lnTo>
                    <a:pt x="3833" y="800"/>
                  </a:lnTo>
                  <a:lnTo>
                    <a:pt x="4317" y="875"/>
                  </a:lnTo>
                  <a:lnTo>
                    <a:pt x="4782" y="1005"/>
                  </a:lnTo>
                  <a:lnTo>
                    <a:pt x="5229" y="1135"/>
                  </a:lnTo>
                  <a:lnTo>
                    <a:pt x="5675" y="1303"/>
                  </a:lnTo>
                  <a:lnTo>
                    <a:pt x="6103" y="1489"/>
                  </a:lnTo>
                  <a:lnTo>
                    <a:pt x="6512" y="1731"/>
                  </a:lnTo>
                  <a:lnTo>
                    <a:pt x="6922" y="1991"/>
                  </a:lnTo>
                  <a:lnTo>
                    <a:pt x="7294" y="2289"/>
                  </a:lnTo>
                  <a:lnTo>
                    <a:pt x="7350" y="2326"/>
                  </a:lnTo>
                  <a:lnTo>
                    <a:pt x="7406" y="2345"/>
                  </a:lnTo>
                  <a:lnTo>
                    <a:pt x="7517" y="2363"/>
                  </a:lnTo>
                  <a:lnTo>
                    <a:pt x="7610" y="2326"/>
                  </a:lnTo>
                  <a:lnTo>
                    <a:pt x="7685" y="2270"/>
                  </a:lnTo>
                  <a:lnTo>
                    <a:pt x="7741" y="2196"/>
                  </a:lnTo>
                  <a:lnTo>
                    <a:pt x="7778" y="2103"/>
                  </a:lnTo>
                  <a:lnTo>
                    <a:pt x="7778" y="2047"/>
                  </a:lnTo>
                  <a:lnTo>
                    <a:pt x="7759" y="2010"/>
                  </a:lnTo>
                  <a:lnTo>
                    <a:pt x="7722" y="1954"/>
                  </a:lnTo>
                  <a:lnTo>
                    <a:pt x="7685" y="1917"/>
                  </a:lnTo>
                  <a:lnTo>
                    <a:pt x="7275" y="1582"/>
                  </a:lnTo>
                  <a:lnTo>
                    <a:pt x="6847" y="1303"/>
                  </a:lnTo>
                  <a:lnTo>
                    <a:pt x="6401" y="1042"/>
                  </a:lnTo>
                  <a:lnTo>
                    <a:pt x="5954" y="838"/>
                  </a:lnTo>
                  <a:lnTo>
                    <a:pt x="5489" y="652"/>
                  </a:lnTo>
                  <a:lnTo>
                    <a:pt x="4987" y="503"/>
                  </a:lnTo>
                  <a:lnTo>
                    <a:pt x="4503" y="373"/>
                  </a:lnTo>
                  <a:lnTo>
                    <a:pt x="3982" y="280"/>
                  </a:lnTo>
                  <a:lnTo>
                    <a:pt x="3052" y="131"/>
                  </a:lnTo>
                  <a:lnTo>
                    <a:pt x="2568" y="75"/>
                  </a:lnTo>
                  <a:lnTo>
                    <a:pt x="2084" y="19"/>
                  </a:lnTo>
                  <a:lnTo>
                    <a:pt x="1600"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6" name="Google Shape;2236;p41"/>
            <p:cNvSpPr/>
            <p:nvPr/>
          </p:nvSpPr>
          <p:spPr>
            <a:xfrm>
              <a:off x="5624375" y="4167400"/>
              <a:ext cx="165175" cy="46075"/>
            </a:xfrm>
            <a:custGeom>
              <a:avLst/>
              <a:gdLst/>
              <a:ahLst/>
              <a:cxnLst/>
              <a:rect l="l" t="t" r="r" b="b"/>
              <a:pathLst>
                <a:path w="6607" h="1843" extrusionOk="0">
                  <a:moveTo>
                    <a:pt x="1787" y="1"/>
                  </a:moveTo>
                  <a:lnTo>
                    <a:pt x="1024" y="19"/>
                  </a:lnTo>
                  <a:lnTo>
                    <a:pt x="633" y="38"/>
                  </a:lnTo>
                  <a:lnTo>
                    <a:pt x="187" y="38"/>
                  </a:lnTo>
                  <a:lnTo>
                    <a:pt x="150" y="57"/>
                  </a:lnTo>
                  <a:lnTo>
                    <a:pt x="94" y="75"/>
                  </a:lnTo>
                  <a:lnTo>
                    <a:pt x="57" y="112"/>
                  </a:lnTo>
                  <a:lnTo>
                    <a:pt x="19" y="205"/>
                  </a:lnTo>
                  <a:lnTo>
                    <a:pt x="1" y="299"/>
                  </a:lnTo>
                  <a:lnTo>
                    <a:pt x="19" y="392"/>
                  </a:lnTo>
                  <a:lnTo>
                    <a:pt x="57" y="485"/>
                  </a:lnTo>
                  <a:lnTo>
                    <a:pt x="94" y="522"/>
                  </a:lnTo>
                  <a:lnTo>
                    <a:pt x="150" y="540"/>
                  </a:lnTo>
                  <a:lnTo>
                    <a:pt x="187" y="559"/>
                  </a:lnTo>
                  <a:lnTo>
                    <a:pt x="261" y="578"/>
                  </a:lnTo>
                  <a:lnTo>
                    <a:pt x="1006" y="578"/>
                  </a:lnTo>
                  <a:lnTo>
                    <a:pt x="1750" y="559"/>
                  </a:lnTo>
                  <a:lnTo>
                    <a:pt x="2122" y="559"/>
                  </a:lnTo>
                  <a:lnTo>
                    <a:pt x="2494" y="578"/>
                  </a:lnTo>
                  <a:lnTo>
                    <a:pt x="2885" y="615"/>
                  </a:lnTo>
                  <a:lnTo>
                    <a:pt x="3257" y="671"/>
                  </a:lnTo>
                  <a:lnTo>
                    <a:pt x="3648" y="745"/>
                  </a:lnTo>
                  <a:lnTo>
                    <a:pt x="4039" y="838"/>
                  </a:lnTo>
                  <a:lnTo>
                    <a:pt x="4411" y="950"/>
                  </a:lnTo>
                  <a:lnTo>
                    <a:pt x="4783" y="1080"/>
                  </a:lnTo>
                  <a:lnTo>
                    <a:pt x="5155" y="1229"/>
                  </a:lnTo>
                  <a:lnTo>
                    <a:pt x="5508" y="1396"/>
                  </a:lnTo>
                  <a:lnTo>
                    <a:pt x="5862" y="1582"/>
                  </a:lnTo>
                  <a:lnTo>
                    <a:pt x="6197" y="1787"/>
                  </a:lnTo>
                  <a:lnTo>
                    <a:pt x="6253" y="1824"/>
                  </a:lnTo>
                  <a:lnTo>
                    <a:pt x="6309" y="1824"/>
                  </a:lnTo>
                  <a:lnTo>
                    <a:pt x="6364" y="1843"/>
                  </a:lnTo>
                  <a:lnTo>
                    <a:pt x="6420" y="1824"/>
                  </a:lnTo>
                  <a:lnTo>
                    <a:pt x="6495" y="1768"/>
                  </a:lnTo>
                  <a:lnTo>
                    <a:pt x="6550" y="1694"/>
                  </a:lnTo>
                  <a:lnTo>
                    <a:pt x="6588" y="1601"/>
                  </a:lnTo>
                  <a:lnTo>
                    <a:pt x="6606" y="1508"/>
                  </a:lnTo>
                  <a:lnTo>
                    <a:pt x="6588" y="1452"/>
                  </a:lnTo>
                  <a:lnTo>
                    <a:pt x="6569" y="1415"/>
                  </a:lnTo>
                  <a:lnTo>
                    <a:pt x="6532" y="1359"/>
                  </a:lnTo>
                  <a:lnTo>
                    <a:pt x="6476" y="1322"/>
                  </a:lnTo>
                  <a:lnTo>
                    <a:pt x="6122" y="1099"/>
                  </a:lnTo>
                  <a:lnTo>
                    <a:pt x="5750" y="913"/>
                  </a:lnTo>
                  <a:lnTo>
                    <a:pt x="5378" y="726"/>
                  </a:lnTo>
                  <a:lnTo>
                    <a:pt x="5006" y="578"/>
                  </a:lnTo>
                  <a:lnTo>
                    <a:pt x="4597" y="447"/>
                  </a:lnTo>
                  <a:lnTo>
                    <a:pt x="4206" y="336"/>
                  </a:lnTo>
                  <a:lnTo>
                    <a:pt x="3797" y="243"/>
                  </a:lnTo>
                  <a:lnTo>
                    <a:pt x="3387" y="150"/>
                  </a:lnTo>
                  <a:lnTo>
                    <a:pt x="2997" y="94"/>
                  </a:lnTo>
                  <a:lnTo>
                    <a:pt x="2587" y="38"/>
                  </a:lnTo>
                  <a:lnTo>
                    <a:pt x="2196" y="19"/>
                  </a:lnTo>
                  <a:lnTo>
                    <a:pt x="1787"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7" name="Google Shape;2237;p41"/>
            <p:cNvSpPr/>
            <p:nvPr/>
          </p:nvSpPr>
          <p:spPr>
            <a:xfrm>
              <a:off x="5606250" y="4121350"/>
              <a:ext cx="202825" cy="40025"/>
            </a:xfrm>
            <a:custGeom>
              <a:avLst/>
              <a:gdLst/>
              <a:ahLst/>
              <a:cxnLst/>
              <a:rect l="l" t="t" r="r" b="b"/>
              <a:pathLst>
                <a:path w="8113" h="1601" extrusionOk="0">
                  <a:moveTo>
                    <a:pt x="261" y="1"/>
                  </a:moveTo>
                  <a:lnTo>
                    <a:pt x="205" y="19"/>
                  </a:lnTo>
                  <a:lnTo>
                    <a:pt x="149" y="19"/>
                  </a:lnTo>
                  <a:lnTo>
                    <a:pt x="93" y="57"/>
                  </a:lnTo>
                  <a:lnTo>
                    <a:pt x="56" y="94"/>
                  </a:lnTo>
                  <a:lnTo>
                    <a:pt x="19" y="168"/>
                  </a:lnTo>
                  <a:lnTo>
                    <a:pt x="0" y="280"/>
                  </a:lnTo>
                  <a:lnTo>
                    <a:pt x="19" y="373"/>
                  </a:lnTo>
                  <a:lnTo>
                    <a:pt x="56" y="466"/>
                  </a:lnTo>
                  <a:lnTo>
                    <a:pt x="93" y="503"/>
                  </a:lnTo>
                  <a:lnTo>
                    <a:pt x="149" y="522"/>
                  </a:lnTo>
                  <a:lnTo>
                    <a:pt x="205" y="540"/>
                  </a:lnTo>
                  <a:lnTo>
                    <a:pt x="261" y="540"/>
                  </a:lnTo>
                  <a:lnTo>
                    <a:pt x="1210" y="559"/>
                  </a:lnTo>
                  <a:lnTo>
                    <a:pt x="2159" y="633"/>
                  </a:lnTo>
                  <a:lnTo>
                    <a:pt x="3089" y="726"/>
                  </a:lnTo>
                  <a:lnTo>
                    <a:pt x="4038" y="857"/>
                  </a:lnTo>
                  <a:lnTo>
                    <a:pt x="4987" y="1006"/>
                  </a:lnTo>
                  <a:lnTo>
                    <a:pt x="5917" y="1192"/>
                  </a:lnTo>
                  <a:lnTo>
                    <a:pt x="6847" y="1378"/>
                  </a:lnTo>
                  <a:lnTo>
                    <a:pt x="7778" y="1601"/>
                  </a:lnTo>
                  <a:lnTo>
                    <a:pt x="7889" y="1601"/>
                  </a:lnTo>
                  <a:lnTo>
                    <a:pt x="7945" y="1582"/>
                  </a:lnTo>
                  <a:lnTo>
                    <a:pt x="7982" y="1564"/>
                  </a:lnTo>
                  <a:lnTo>
                    <a:pt x="8057" y="1489"/>
                  </a:lnTo>
                  <a:lnTo>
                    <a:pt x="8094" y="1396"/>
                  </a:lnTo>
                  <a:lnTo>
                    <a:pt x="8113" y="1303"/>
                  </a:lnTo>
                  <a:lnTo>
                    <a:pt x="8076" y="1192"/>
                  </a:lnTo>
                  <a:lnTo>
                    <a:pt x="8057" y="1154"/>
                  </a:lnTo>
                  <a:lnTo>
                    <a:pt x="8020" y="1117"/>
                  </a:lnTo>
                  <a:lnTo>
                    <a:pt x="7964" y="1099"/>
                  </a:lnTo>
                  <a:lnTo>
                    <a:pt x="7908" y="1080"/>
                  </a:lnTo>
                  <a:lnTo>
                    <a:pt x="6978" y="857"/>
                  </a:lnTo>
                  <a:lnTo>
                    <a:pt x="6029" y="652"/>
                  </a:lnTo>
                  <a:lnTo>
                    <a:pt x="5080" y="485"/>
                  </a:lnTo>
                  <a:lnTo>
                    <a:pt x="4112" y="317"/>
                  </a:lnTo>
                  <a:lnTo>
                    <a:pt x="3145" y="187"/>
                  </a:lnTo>
                  <a:lnTo>
                    <a:pt x="2177" y="94"/>
                  </a:lnTo>
                  <a:lnTo>
                    <a:pt x="1228" y="38"/>
                  </a:lnTo>
                  <a:lnTo>
                    <a:pt x="261"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8" name="Google Shape;2238;p41"/>
            <p:cNvSpPr/>
            <p:nvPr/>
          </p:nvSpPr>
          <p:spPr>
            <a:xfrm>
              <a:off x="5683450" y="4094375"/>
              <a:ext cx="75400" cy="13975"/>
            </a:xfrm>
            <a:custGeom>
              <a:avLst/>
              <a:gdLst/>
              <a:ahLst/>
              <a:cxnLst/>
              <a:rect l="l" t="t" r="r" b="b"/>
              <a:pathLst>
                <a:path w="3016" h="559" extrusionOk="0">
                  <a:moveTo>
                    <a:pt x="1508" y="1"/>
                  </a:moveTo>
                  <a:lnTo>
                    <a:pt x="261" y="19"/>
                  </a:lnTo>
                  <a:lnTo>
                    <a:pt x="206" y="19"/>
                  </a:lnTo>
                  <a:lnTo>
                    <a:pt x="150" y="38"/>
                  </a:lnTo>
                  <a:lnTo>
                    <a:pt x="113" y="75"/>
                  </a:lnTo>
                  <a:lnTo>
                    <a:pt x="75" y="94"/>
                  </a:lnTo>
                  <a:lnTo>
                    <a:pt x="20" y="187"/>
                  </a:lnTo>
                  <a:lnTo>
                    <a:pt x="1" y="280"/>
                  </a:lnTo>
                  <a:lnTo>
                    <a:pt x="20" y="391"/>
                  </a:lnTo>
                  <a:lnTo>
                    <a:pt x="75" y="466"/>
                  </a:lnTo>
                  <a:lnTo>
                    <a:pt x="113" y="503"/>
                  </a:lnTo>
                  <a:lnTo>
                    <a:pt x="150" y="540"/>
                  </a:lnTo>
                  <a:lnTo>
                    <a:pt x="206" y="540"/>
                  </a:lnTo>
                  <a:lnTo>
                    <a:pt x="261" y="559"/>
                  </a:lnTo>
                  <a:lnTo>
                    <a:pt x="1508" y="540"/>
                  </a:lnTo>
                  <a:lnTo>
                    <a:pt x="2141" y="540"/>
                  </a:lnTo>
                  <a:lnTo>
                    <a:pt x="2755" y="559"/>
                  </a:lnTo>
                  <a:lnTo>
                    <a:pt x="2811" y="559"/>
                  </a:lnTo>
                  <a:lnTo>
                    <a:pt x="2866" y="540"/>
                  </a:lnTo>
                  <a:lnTo>
                    <a:pt x="2904" y="503"/>
                  </a:lnTo>
                  <a:lnTo>
                    <a:pt x="2941" y="484"/>
                  </a:lnTo>
                  <a:lnTo>
                    <a:pt x="2997" y="391"/>
                  </a:lnTo>
                  <a:lnTo>
                    <a:pt x="3015" y="298"/>
                  </a:lnTo>
                  <a:lnTo>
                    <a:pt x="2997" y="205"/>
                  </a:lnTo>
                  <a:lnTo>
                    <a:pt x="2941" y="112"/>
                  </a:lnTo>
                  <a:lnTo>
                    <a:pt x="2904" y="75"/>
                  </a:lnTo>
                  <a:lnTo>
                    <a:pt x="2866" y="38"/>
                  </a:lnTo>
                  <a:lnTo>
                    <a:pt x="2811" y="19"/>
                  </a:lnTo>
                  <a:lnTo>
                    <a:pt x="2755" y="19"/>
                  </a:lnTo>
                  <a:lnTo>
                    <a:pt x="2141"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239" name="Google Shape;2239;p41"/>
          <p:cNvGrpSpPr/>
          <p:nvPr/>
        </p:nvGrpSpPr>
        <p:grpSpPr>
          <a:xfrm flipH="1">
            <a:off x="979416" y="2301380"/>
            <a:ext cx="245856" cy="244739"/>
            <a:chOff x="5546700" y="4021800"/>
            <a:chExt cx="307975" cy="306575"/>
          </a:xfrm>
        </p:grpSpPr>
        <p:sp>
          <p:nvSpPr>
            <p:cNvPr id="2240" name="Google Shape;2240;p41"/>
            <p:cNvSpPr/>
            <p:nvPr/>
          </p:nvSpPr>
          <p:spPr>
            <a:xfrm>
              <a:off x="5546700" y="4021800"/>
              <a:ext cx="307975" cy="306575"/>
            </a:xfrm>
            <a:custGeom>
              <a:avLst/>
              <a:gdLst/>
              <a:ahLst/>
              <a:cxnLst/>
              <a:rect l="l" t="t" r="r" b="b"/>
              <a:pathLst>
                <a:path w="12319" h="12263" extrusionOk="0">
                  <a:moveTo>
                    <a:pt x="7778" y="578"/>
                  </a:moveTo>
                  <a:lnTo>
                    <a:pt x="7797" y="596"/>
                  </a:lnTo>
                  <a:lnTo>
                    <a:pt x="8057" y="2103"/>
                  </a:lnTo>
                  <a:lnTo>
                    <a:pt x="8299" y="3611"/>
                  </a:lnTo>
                  <a:lnTo>
                    <a:pt x="8336" y="3834"/>
                  </a:lnTo>
                  <a:lnTo>
                    <a:pt x="8932" y="3890"/>
                  </a:lnTo>
                  <a:lnTo>
                    <a:pt x="11574" y="4150"/>
                  </a:lnTo>
                  <a:lnTo>
                    <a:pt x="11630" y="4169"/>
                  </a:lnTo>
                  <a:lnTo>
                    <a:pt x="11686" y="4206"/>
                  </a:lnTo>
                  <a:lnTo>
                    <a:pt x="11723" y="4262"/>
                  </a:lnTo>
                  <a:lnTo>
                    <a:pt x="11741" y="4299"/>
                  </a:lnTo>
                  <a:lnTo>
                    <a:pt x="11741" y="4336"/>
                  </a:lnTo>
                  <a:lnTo>
                    <a:pt x="11704" y="4373"/>
                  </a:lnTo>
                  <a:lnTo>
                    <a:pt x="8969" y="5695"/>
                  </a:lnTo>
                  <a:lnTo>
                    <a:pt x="9006" y="5918"/>
                  </a:lnTo>
                  <a:lnTo>
                    <a:pt x="9192" y="6904"/>
                  </a:lnTo>
                  <a:lnTo>
                    <a:pt x="9360" y="7909"/>
                  </a:lnTo>
                  <a:lnTo>
                    <a:pt x="9657" y="9881"/>
                  </a:lnTo>
                  <a:lnTo>
                    <a:pt x="9899" y="11444"/>
                  </a:lnTo>
                  <a:lnTo>
                    <a:pt x="9899" y="11518"/>
                  </a:lnTo>
                  <a:lnTo>
                    <a:pt x="9881" y="11574"/>
                  </a:lnTo>
                  <a:lnTo>
                    <a:pt x="9844" y="11630"/>
                  </a:lnTo>
                  <a:lnTo>
                    <a:pt x="9806" y="11667"/>
                  </a:lnTo>
                  <a:lnTo>
                    <a:pt x="9750" y="11686"/>
                  </a:lnTo>
                  <a:lnTo>
                    <a:pt x="9713" y="11667"/>
                  </a:lnTo>
                  <a:lnTo>
                    <a:pt x="9676" y="11667"/>
                  </a:lnTo>
                  <a:lnTo>
                    <a:pt x="9620" y="11630"/>
                  </a:lnTo>
                  <a:lnTo>
                    <a:pt x="8597" y="10644"/>
                  </a:lnTo>
                  <a:lnTo>
                    <a:pt x="7573" y="9639"/>
                  </a:lnTo>
                  <a:lnTo>
                    <a:pt x="6587" y="8597"/>
                  </a:lnTo>
                  <a:lnTo>
                    <a:pt x="5601" y="7555"/>
                  </a:lnTo>
                  <a:lnTo>
                    <a:pt x="5452" y="7388"/>
                  </a:lnTo>
                  <a:lnTo>
                    <a:pt x="5266" y="7481"/>
                  </a:lnTo>
                  <a:lnTo>
                    <a:pt x="801" y="9621"/>
                  </a:lnTo>
                  <a:lnTo>
                    <a:pt x="726" y="9639"/>
                  </a:lnTo>
                  <a:lnTo>
                    <a:pt x="670" y="9621"/>
                  </a:lnTo>
                  <a:lnTo>
                    <a:pt x="633" y="9583"/>
                  </a:lnTo>
                  <a:lnTo>
                    <a:pt x="596" y="9565"/>
                  </a:lnTo>
                  <a:lnTo>
                    <a:pt x="577" y="9528"/>
                  </a:lnTo>
                  <a:lnTo>
                    <a:pt x="577" y="9490"/>
                  </a:lnTo>
                  <a:lnTo>
                    <a:pt x="577" y="9453"/>
                  </a:lnTo>
                  <a:lnTo>
                    <a:pt x="615" y="9416"/>
                  </a:lnTo>
                  <a:lnTo>
                    <a:pt x="1433" y="8560"/>
                  </a:lnTo>
                  <a:lnTo>
                    <a:pt x="2233" y="7685"/>
                  </a:lnTo>
                  <a:lnTo>
                    <a:pt x="3033" y="6792"/>
                  </a:lnTo>
                  <a:lnTo>
                    <a:pt x="3815" y="5862"/>
                  </a:lnTo>
                  <a:lnTo>
                    <a:pt x="3964" y="5676"/>
                  </a:lnTo>
                  <a:lnTo>
                    <a:pt x="3815" y="5490"/>
                  </a:lnTo>
                  <a:lnTo>
                    <a:pt x="2978" y="4485"/>
                  </a:lnTo>
                  <a:lnTo>
                    <a:pt x="2196" y="3499"/>
                  </a:lnTo>
                  <a:lnTo>
                    <a:pt x="2159" y="3443"/>
                  </a:lnTo>
                  <a:lnTo>
                    <a:pt x="2140" y="3369"/>
                  </a:lnTo>
                  <a:lnTo>
                    <a:pt x="2140" y="3294"/>
                  </a:lnTo>
                  <a:lnTo>
                    <a:pt x="2178" y="3238"/>
                  </a:lnTo>
                  <a:lnTo>
                    <a:pt x="2196" y="3220"/>
                  </a:lnTo>
                  <a:lnTo>
                    <a:pt x="2233" y="3220"/>
                  </a:lnTo>
                  <a:lnTo>
                    <a:pt x="5620" y="3555"/>
                  </a:lnTo>
                  <a:lnTo>
                    <a:pt x="5731" y="3425"/>
                  </a:lnTo>
                  <a:lnTo>
                    <a:pt x="6252" y="2699"/>
                  </a:lnTo>
                  <a:lnTo>
                    <a:pt x="6736" y="2010"/>
                  </a:lnTo>
                  <a:lnTo>
                    <a:pt x="7220" y="1303"/>
                  </a:lnTo>
                  <a:lnTo>
                    <a:pt x="7685" y="615"/>
                  </a:lnTo>
                  <a:lnTo>
                    <a:pt x="7704" y="596"/>
                  </a:lnTo>
                  <a:lnTo>
                    <a:pt x="7741" y="578"/>
                  </a:lnTo>
                  <a:close/>
                  <a:moveTo>
                    <a:pt x="7704" y="1"/>
                  </a:moveTo>
                  <a:lnTo>
                    <a:pt x="7592" y="19"/>
                  </a:lnTo>
                  <a:lnTo>
                    <a:pt x="7499" y="57"/>
                  </a:lnTo>
                  <a:lnTo>
                    <a:pt x="7406" y="94"/>
                  </a:lnTo>
                  <a:lnTo>
                    <a:pt x="7332" y="150"/>
                  </a:lnTo>
                  <a:lnTo>
                    <a:pt x="7257" y="224"/>
                  </a:lnTo>
                  <a:lnTo>
                    <a:pt x="7201" y="299"/>
                  </a:lnTo>
                  <a:lnTo>
                    <a:pt x="6755" y="950"/>
                  </a:lnTo>
                  <a:lnTo>
                    <a:pt x="6308" y="1620"/>
                  </a:lnTo>
                  <a:lnTo>
                    <a:pt x="5843" y="2271"/>
                  </a:lnTo>
                  <a:lnTo>
                    <a:pt x="5359" y="2959"/>
                  </a:lnTo>
                  <a:lnTo>
                    <a:pt x="2289" y="2643"/>
                  </a:lnTo>
                  <a:lnTo>
                    <a:pt x="2103" y="2643"/>
                  </a:lnTo>
                  <a:lnTo>
                    <a:pt x="2010" y="2662"/>
                  </a:lnTo>
                  <a:lnTo>
                    <a:pt x="1917" y="2699"/>
                  </a:lnTo>
                  <a:lnTo>
                    <a:pt x="1843" y="2755"/>
                  </a:lnTo>
                  <a:lnTo>
                    <a:pt x="1787" y="2811"/>
                  </a:lnTo>
                  <a:lnTo>
                    <a:pt x="1712" y="2885"/>
                  </a:lnTo>
                  <a:lnTo>
                    <a:pt x="1657" y="2959"/>
                  </a:lnTo>
                  <a:lnTo>
                    <a:pt x="1619" y="3071"/>
                  </a:lnTo>
                  <a:lnTo>
                    <a:pt x="1582" y="3183"/>
                  </a:lnTo>
                  <a:lnTo>
                    <a:pt x="1563" y="3294"/>
                  </a:lnTo>
                  <a:lnTo>
                    <a:pt x="1582" y="3406"/>
                  </a:lnTo>
                  <a:lnTo>
                    <a:pt x="1582" y="3536"/>
                  </a:lnTo>
                  <a:lnTo>
                    <a:pt x="1619" y="3648"/>
                  </a:lnTo>
                  <a:lnTo>
                    <a:pt x="1675" y="3741"/>
                  </a:lnTo>
                  <a:lnTo>
                    <a:pt x="1731" y="3852"/>
                  </a:lnTo>
                  <a:lnTo>
                    <a:pt x="2457" y="4764"/>
                  </a:lnTo>
                  <a:lnTo>
                    <a:pt x="3219" y="5676"/>
                  </a:lnTo>
                  <a:lnTo>
                    <a:pt x="2475" y="6550"/>
                  </a:lnTo>
                  <a:lnTo>
                    <a:pt x="1731" y="7388"/>
                  </a:lnTo>
                  <a:lnTo>
                    <a:pt x="968" y="8206"/>
                  </a:lnTo>
                  <a:lnTo>
                    <a:pt x="205" y="9007"/>
                  </a:lnTo>
                  <a:lnTo>
                    <a:pt x="131" y="9100"/>
                  </a:lnTo>
                  <a:lnTo>
                    <a:pt x="56" y="9211"/>
                  </a:lnTo>
                  <a:lnTo>
                    <a:pt x="19" y="9323"/>
                  </a:lnTo>
                  <a:lnTo>
                    <a:pt x="1" y="9435"/>
                  </a:lnTo>
                  <a:lnTo>
                    <a:pt x="1" y="9565"/>
                  </a:lnTo>
                  <a:lnTo>
                    <a:pt x="19" y="9676"/>
                  </a:lnTo>
                  <a:lnTo>
                    <a:pt x="56" y="9788"/>
                  </a:lnTo>
                  <a:lnTo>
                    <a:pt x="131" y="9900"/>
                  </a:lnTo>
                  <a:lnTo>
                    <a:pt x="205" y="9993"/>
                  </a:lnTo>
                  <a:lnTo>
                    <a:pt x="317" y="10067"/>
                  </a:lnTo>
                  <a:lnTo>
                    <a:pt x="428" y="10142"/>
                  </a:lnTo>
                  <a:lnTo>
                    <a:pt x="540" y="10179"/>
                  </a:lnTo>
                  <a:lnTo>
                    <a:pt x="670" y="10197"/>
                  </a:lnTo>
                  <a:lnTo>
                    <a:pt x="801" y="10197"/>
                  </a:lnTo>
                  <a:lnTo>
                    <a:pt x="931" y="10179"/>
                  </a:lnTo>
                  <a:lnTo>
                    <a:pt x="1042" y="10142"/>
                  </a:lnTo>
                  <a:lnTo>
                    <a:pt x="5322" y="8095"/>
                  </a:lnTo>
                  <a:lnTo>
                    <a:pt x="6271" y="9118"/>
                  </a:lnTo>
                  <a:lnTo>
                    <a:pt x="7239" y="10123"/>
                  </a:lnTo>
                  <a:lnTo>
                    <a:pt x="8225" y="11091"/>
                  </a:lnTo>
                  <a:lnTo>
                    <a:pt x="9229" y="12039"/>
                  </a:lnTo>
                  <a:lnTo>
                    <a:pt x="9341" y="12133"/>
                  </a:lnTo>
                  <a:lnTo>
                    <a:pt x="9471" y="12207"/>
                  </a:lnTo>
                  <a:lnTo>
                    <a:pt x="9602" y="12244"/>
                  </a:lnTo>
                  <a:lnTo>
                    <a:pt x="9732" y="12263"/>
                  </a:lnTo>
                  <a:lnTo>
                    <a:pt x="9899" y="12226"/>
                  </a:lnTo>
                  <a:lnTo>
                    <a:pt x="10067" y="12170"/>
                  </a:lnTo>
                  <a:lnTo>
                    <a:pt x="10160" y="12114"/>
                  </a:lnTo>
                  <a:lnTo>
                    <a:pt x="10253" y="12021"/>
                  </a:lnTo>
                  <a:lnTo>
                    <a:pt x="10327" y="11928"/>
                  </a:lnTo>
                  <a:lnTo>
                    <a:pt x="10402" y="11835"/>
                  </a:lnTo>
                  <a:lnTo>
                    <a:pt x="10439" y="11723"/>
                  </a:lnTo>
                  <a:lnTo>
                    <a:pt x="10458" y="11593"/>
                  </a:lnTo>
                  <a:lnTo>
                    <a:pt x="10476" y="11481"/>
                  </a:lnTo>
                  <a:lnTo>
                    <a:pt x="10458" y="11351"/>
                  </a:lnTo>
                  <a:lnTo>
                    <a:pt x="10234" y="9807"/>
                  </a:lnTo>
                  <a:lnTo>
                    <a:pt x="9955" y="7927"/>
                  </a:lnTo>
                  <a:lnTo>
                    <a:pt x="9788" y="6978"/>
                  </a:lnTo>
                  <a:lnTo>
                    <a:pt x="9620" y="6029"/>
                  </a:lnTo>
                  <a:lnTo>
                    <a:pt x="11946" y="4894"/>
                  </a:lnTo>
                  <a:lnTo>
                    <a:pt x="12039" y="4839"/>
                  </a:lnTo>
                  <a:lnTo>
                    <a:pt x="12132" y="4783"/>
                  </a:lnTo>
                  <a:lnTo>
                    <a:pt x="12188" y="4690"/>
                  </a:lnTo>
                  <a:lnTo>
                    <a:pt x="12244" y="4615"/>
                  </a:lnTo>
                  <a:lnTo>
                    <a:pt x="12281" y="4522"/>
                  </a:lnTo>
                  <a:lnTo>
                    <a:pt x="12318" y="4411"/>
                  </a:lnTo>
                  <a:lnTo>
                    <a:pt x="12318" y="4318"/>
                  </a:lnTo>
                  <a:lnTo>
                    <a:pt x="12300" y="4206"/>
                  </a:lnTo>
                  <a:lnTo>
                    <a:pt x="12281" y="4094"/>
                  </a:lnTo>
                  <a:lnTo>
                    <a:pt x="12225" y="3964"/>
                  </a:lnTo>
                  <a:lnTo>
                    <a:pt x="12151" y="3871"/>
                  </a:lnTo>
                  <a:lnTo>
                    <a:pt x="12076" y="3778"/>
                  </a:lnTo>
                  <a:lnTo>
                    <a:pt x="11983" y="3704"/>
                  </a:lnTo>
                  <a:lnTo>
                    <a:pt x="11872" y="3648"/>
                  </a:lnTo>
                  <a:lnTo>
                    <a:pt x="11760" y="3592"/>
                  </a:lnTo>
                  <a:lnTo>
                    <a:pt x="11630" y="3573"/>
                  </a:lnTo>
                  <a:lnTo>
                    <a:pt x="8988" y="3313"/>
                  </a:lnTo>
                  <a:lnTo>
                    <a:pt x="8839" y="3294"/>
                  </a:lnTo>
                  <a:lnTo>
                    <a:pt x="8615" y="1899"/>
                  </a:lnTo>
                  <a:lnTo>
                    <a:pt x="8374" y="503"/>
                  </a:lnTo>
                  <a:lnTo>
                    <a:pt x="8355" y="410"/>
                  </a:lnTo>
                  <a:lnTo>
                    <a:pt x="8318" y="317"/>
                  </a:lnTo>
                  <a:lnTo>
                    <a:pt x="8262" y="243"/>
                  </a:lnTo>
                  <a:lnTo>
                    <a:pt x="8206" y="187"/>
                  </a:lnTo>
                  <a:lnTo>
                    <a:pt x="8150" y="131"/>
                  </a:lnTo>
                  <a:lnTo>
                    <a:pt x="8076" y="75"/>
                  </a:lnTo>
                  <a:lnTo>
                    <a:pt x="8001" y="38"/>
                  </a:lnTo>
                  <a:lnTo>
                    <a:pt x="7908" y="19"/>
                  </a:lnTo>
                  <a:lnTo>
                    <a:pt x="7797"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1" name="Google Shape;2241;p41"/>
            <p:cNvSpPr/>
            <p:nvPr/>
          </p:nvSpPr>
          <p:spPr>
            <a:xfrm>
              <a:off x="5601600" y="4193925"/>
              <a:ext cx="194450" cy="59100"/>
            </a:xfrm>
            <a:custGeom>
              <a:avLst/>
              <a:gdLst/>
              <a:ahLst/>
              <a:cxnLst/>
              <a:rect l="l" t="t" r="r" b="b"/>
              <a:pathLst>
                <a:path w="7778" h="2364" extrusionOk="0">
                  <a:moveTo>
                    <a:pt x="1600" y="0"/>
                  </a:moveTo>
                  <a:lnTo>
                    <a:pt x="1117" y="19"/>
                  </a:lnTo>
                  <a:lnTo>
                    <a:pt x="651" y="56"/>
                  </a:lnTo>
                  <a:lnTo>
                    <a:pt x="428" y="93"/>
                  </a:lnTo>
                  <a:lnTo>
                    <a:pt x="186" y="149"/>
                  </a:lnTo>
                  <a:lnTo>
                    <a:pt x="130" y="168"/>
                  </a:lnTo>
                  <a:lnTo>
                    <a:pt x="93" y="186"/>
                  </a:lnTo>
                  <a:lnTo>
                    <a:pt x="56" y="224"/>
                  </a:lnTo>
                  <a:lnTo>
                    <a:pt x="19" y="261"/>
                  </a:lnTo>
                  <a:lnTo>
                    <a:pt x="0" y="354"/>
                  </a:lnTo>
                  <a:lnTo>
                    <a:pt x="0" y="466"/>
                  </a:lnTo>
                  <a:lnTo>
                    <a:pt x="56" y="559"/>
                  </a:lnTo>
                  <a:lnTo>
                    <a:pt x="130" y="633"/>
                  </a:lnTo>
                  <a:lnTo>
                    <a:pt x="168" y="652"/>
                  </a:lnTo>
                  <a:lnTo>
                    <a:pt x="223" y="670"/>
                  </a:lnTo>
                  <a:lnTo>
                    <a:pt x="335" y="670"/>
                  </a:lnTo>
                  <a:lnTo>
                    <a:pt x="763" y="577"/>
                  </a:lnTo>
                  <a:lnTo>
                    <a:pt x="1191" y="540"/>
                  </a:lnTo>
                  <a:lnTo>
                    <a:pt x="1638" y="540"/>
                  </a:lnTo>
                  <a:lnTo>
                    <a:pt x="2084" y="559"/>
                  </a:lnTo>
                  <a:lnTo>
                    <a:pt x="2531" y="596"/>
                  </a:lnTo>
                  <a:lnTo>
                    <a:pt x="2977" y="652"/>
                  </a:lnTo>
                  <a:lnTo>
                    <a:pt x="3833" y="800"/>
                  </a:lnTo>
                  <a:lnTo>
                    <a:pt x="4317" y="875"/>
                  </a:lnTo>
                  <a:lnTo>
                    <a:pt x="4782" y="1005"/>
                  </a:lnTo>
                  <a:lnTo>
                    <a:pt x="5229" y="1135"/>
                  </a:lnTo>
                  <a:lnTo>
                    <a:pt x="5675" y="1303"/>
                  </a:lnTo>
                  <a:lnTo>
                    <a:pt x="6103" y="1489"/>
                  </a:lnTo>
                  <a:lnTo>
                    <a:pt x="6512" y="1731"/>
                  </a:lnTo>
                  <a:lnTo>
                    <a:pt x="6922" y="1991"/>
                  </a:lnTo>
                  <a:lnTo>
                    <a:pt x="7294" y="2289"/>
                  </a:lnTo>
                  <a:lnTo>
                    <a:pt x="7350" y="2326"/>
                  </a:lnTo>
                  <a:lnTo>
                    <a:pt x="7406" y="2345"/>
                  </a:lnTo>
                  <a:lnTo>
                    <a:pt x="7517" y="2363"/>
                  </a:lnTo>
                  <a:lnTo>
                    <a:pt x="7610" y="2326"/>
                  </a:lnTo>
                  <a:lnTo>
                    <a:pt x="7685" y="2270"/>
                  </a:lnTo>
                  <a:lnTo>
                    <a:pt x="7741" y="2196"/>
                  </a:lnTo>
                  <a:lnTo>
                    <a:pt x="7778" y="2103"/>
                  </a:lnTo>
                  <a:lnTo>
                    <a:pt x="7778" y="2047"/>
                  </a:lnTo>
                  <a:lnTo>
                    <a:pt x="7759" y="2010"/>
                  </a:lnTo>
                  <a:lnTo>
                    <a:pt x="7722" y="1954"/>
                  </a:lnTo>
                  <a:lnTo>
                    <a:pt x="7685" y="1917"/>
                  </a:lnTo>
                  <a:lnTo>
                    <a:pt x="7275" y="1582"/>
                  </a:lnTo>
                  <a:lnTo>
                    <a:pt x="6847" y="1303"/>
                  </a:lnTo>
                  <a:lnTo>
                    <a:pt x="6401" y="1042"/>
                  </a:lnTo>
                  <a:lnTo>
                    <a:pt x="5954" y="838"/>
                  </a:lnTo>
                  <a:lnTo>
                    <a:pt x="5489" y="652"/>
                  </a:lnTo>
                  <a:lnTo>
                    <a:pt x="4987" y="503"/>
                  </a:lnTo>
                  <a:lnTo>
                    <a:pt x="4503" y="373"/>
                  </a:lnTo>
                  <a:lnTo>
                    <a:pt x="3982" y="280"/>
                  </a:lnTo>
                  <a:lnTo>
                    <a:pt x="3052" y="131"/>
                  </a:lnTo>
                  <a:lnTo>
                    <a:pt x="2568" y="75"/>
                  </a:lnTo>
                  <a:lnTo>
                    <a:pt x="2084" y="19"/>
                  </a:lnTo>
                  <a:lnTo>
                    <a:pt x="1600"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2" name="Google Shape;2242;p41"/>
            <p:cNvSpPr/>
            <p:nvPr/>
          </p:nvSpPr>
          <p:spPr>
            <a:xfrm>
              <a:off x="5624375" y="4167400"/>
              <a:ext cx="165175" cy="46075"/>
            </a:xfrm>
            <a:custGeom>
              <a:avLst/>
              <a:gdLst/>
              <a:ahLst/>
              <a:cxnLst/>
              <a:rect l="l" t="t" r="r" b="b"/>
              <a:pathLst>
                <a:path w="6607" h="1843" extrusionOk="0">
                  <a:moveTo>
                    <a:pt x="1787" y="1"/>
                  </a:moveTo>
                  <a:lnTo>
                    <a:pt x="1024" y="19"/>
                  </a:lnTo>
                  <a:lnTo>
                    <a:pt x="633" y="38"/>
                  </a:lnTo>
                  <a:lnTo>
                    <a:pt x="187" y="38"/>
                  </a:lnTo>
                  <a:lnTo>
                    <a:pt x="150" y="57"/>
                  </a:lnTo>
                  <a:lnTo>
                    <a:pt x="94" y="75"/>
                  </a:lnTo>
                  <a:lnTo>
                    <a:pt x="57" y="112"/>
                  </a:lnTo>
                  <a:lnTo>
                    <a:pt x="19" y="205"/>
                  </a:lnTo>
                  <a:lnTo>
                    <a:pt x="1" y="299"/>
                  </a:lnTo>
                  <a:lnTo>
                    <a:pt x="19" y="392"/>
                  </a:lnTo>
                  <a:lnTo>
                    <a:pt x="57" y="485"/>
                  </a:lnTo>
                  <a:lnTo>
                    <a:pt x="94" y="522"/>
                  </a:lnTo>
                  <a:lnTo>
                    <a:pt x="150" y="540"/>
                  </a:lnTo>
                  <a:lnTo>
                    <a:pt x="187" y="559"/>
                  </a:lnTo>
                  <a:lnTo>
                    <a:pt x="261" y="578"/>
                  </a:lnTo>
                  <a:lnTo>
                    <a:pt x="1006" y="578"/>
                  </a:lnTo>
                  <a:lnTo>
                    <a:pt x="1750" y="559"/>
                  </a:lnTo>
                  <a:lnTo>
                    <a:pt x="2122" y="559"/>
                  </a:lnTo>
                  <a:lnTo>
                    <a:pt x="2494" y="578"/>
                  </a:lnTo>
                  <a:lnTo>
                    <a:pt x="2885" y="615"/>
                  </a:lnTo>
                  <a:lnTo>
                    <a:pt x="3257" y="671"/>
                  </a:lnTo>
                  <a:lnTo>
                    <a:pt x="3648" y="745"/>
                  </a:lnTo>
                  <a:lnTo>
                    <a:pt x="4039" y="838"/>
                  </a:lnTo>
                  <a:lnTo>
                    <a:pt x="4411" y="950"/>
                  </a:lnTo>
                  <a:lnTo>
                    <a:pt x="4783" y="1080"/>
                  </a:lnTo>
                  <a:lnTo>
                    <a:pt x="5155" y="1229"/>
                  </a:lnTo>
                  <a:lnTo>
                    <a:pt x="5508" y="1396"/>
                  </a:lnTo>
                  <a:lnTo>
                    <a:pt x="5862" y="1582"/>
                  </a:lnTo>
                  <a:lnTo>
                    <a:pt x="6197" y="1787"/>
                  </a:lnTo>
                  <a:lnTo>
                    <a:pt x="6253" y="1824"/>
                  </a:lnTo>
                  <a:lnTo>
                    <a:pt x="6309" y="1824"/>
                  </a:lnTo>
                  <a:lnTo>
                    <a:pt x="6364" y="1843"/>
                  </a:lnTo>
                  <a:lnTo>
                    <a:pt x="6420" y="1824"/>
                  </a:lnTo>
                  <a:lnTo>
                    <a:pt x="6495" y="1768"/>
                  </a:lnTo>
                  <a:lnTo>
                    <a:pt x="6550" y="1694"/>
                  </a:lnTo>
                  <a:lnTo>
                    <a:pt x="6588" y="1601"/>
                  </a:lnTo>
                  <a:lnTo>
                    <a:pt x="6606" y="1508"/>
                  </a:lnTo>
                  <a:lnTo>
                    <a:pt x="6588" y="1452"/>
                  </a:lnTo>
                  <a:lnTo>
                    <a:pt x="6569" y="1415"/>
                  </a:lnTo>
                  <a:lnTo>
                    <a:pt x="6532" y="1359"/>
                  </a:lnTo>
                  <a:lnTo>
                    <a:pt x="6476" y="1322"/>
                  </a:lnTo>
                  <a:lnTo>
                    <a:pt x="6122" y="1099"/>
                  </a:lnTo>
                  <a:lnTo>
                    <a:pt x="5750" y="913"/>
                  </a:lnTo>
                  <a:lnTo>
                    <a:pt x="5378" y="726"/>
                  </a:lnTo>
                  <a:lnTo>
                    <a:pt x="5006" y="578"/>
                  </a:lnTo>
                  <a:lnTo>
                    <a:pt x="4597" y="447"/>
                  </a:lnTo>
                  <a:lnTo>
                    <a:pt x="4206" y="336"/>
                  </a:lnTo>
                  <a:lnTo>
                    <a:pt x="3797" y="243"/>
                  </a:lnTo>
                  <a:lnTo>
                    <a:pt x="3387" y="150"/>
                  </a:lnTo>
                  <a:lnTo>
                    <a:pt x="2997" y="94"/>
                  </a:lnTo>
                  <a:lnTo>
                    <a:pt x="2587" y="38"/>
                  </a:lnTo>
                  <a:lnTo>
                    <a:pt x="2196" y="19"/>
                  </a:lnTo>
                  <a:lnTo>
                    <a:pt x="1787"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3" name="Google Shape;2243;p41"/>
            <p:cNvSpPr/>
            <p:nvPr/>
          </p:nvSpPr>
          <p:spPr>
            <a:xfrm>
              <a:off x="5606250" y="4121350"/>
              <a:ext cx="202825" cy="40025"/>
            </a:xfrm>
            <a:custGeom>
              <a:avLst/>
              <a:gdLst/>
              <a:ahLst/>
              <a:cxnLst/>
              <a:rect l="l" t="t" r="r" b="b"/>
              <a:pathLst>
                <a:path w="8113" h="1601" extrusionOk="0">
                  <a:moveTo>
                    <a:pt x="261" y="1"/>
                  </a:moveTo>
                  <a:lnTo>
                    <a:pt x="205" y="19"/>
                  </a:lnTo>
                  <a:lnTo>
                    <a:pt x="149" y="19"/>
                  </a:lnTo>
                  <a:lnTo>
                    <a:pt x="93" y="57"/>
                  </a:lnTo>
                  <a:lnTo>
                    <a:pt x="56" y="94"/>
                  </a:lnTo>
                  <a:lnTo>
                    <a:pt x="19" y="168"/>
                  </a:lnTo>
                  <a:lnTo>
                    <a:pt x="0" y="280"/>
                  </a:lnTo>
                  <a:lnTo>
                    <a:pt x="19" y="373"/>
                  </a:lnTo>
                  <a:lnTo>
                    <a:pt x="56" y="466"/>
                  </a:lnTo>
                  <a:lnTo>
                    <a:pt x="93" y="503"/>
                  </a:lnTo>
                  <a:lnTo>
                    <a:pt x="149" y="522"/>
                  </a:lnTo>
                  <a:lnTo>
                    <a:pt x="205" y="540"/>
                  </a:lnTo>
                  <a:lnTo>
                    <a:pt x="261" y="540"/>
                  </a:lnTo>
                  <a:lnTo>
                    <a:pt x="1210" y="559"/>
                  </a:lnTo>
                  <a:lnTo>
                    <a:pt x="2159" y="633"/>
                  </a:lnTo>
                  <a:lnTo>
                    <a:pt x="3089" y="726"/>
                  </a:lnTo>
                  <a:lnTo>
                    <a:pt x="4038" y="857"/>
                  </a:lnTo>
                  <a:lnTo>
                    <a:pt x="4987" y="1006"/>
                  </a:lnTo>
                  <a:lnTo>
                    <a:pt x="5917" y="1192"/>
                  </a:lnTo>
                  <a:lnTo>
                    <a:pt x="6847" y="1378"/>
                  </a:lnTo>
                  <a:lnTo>
                    <a:pt x="7778" y="1601"/>
                  </a:lnTo>
                  <a:lnTo>
                    <a:pt x="7889" y="1601"/>
                  </a:lnTo>
                  <a:lnTo>
                    <a:pt x="7945" y="1582"/>
                  </a:lnTo>
                  <a:lnTo>
                    <a:pt x="7982" y="1564"/>
                  </a:lnTo>
                  <a:lnTo>
                    <a:pt x="8057" y="1489"/>
                  </a:lnTo>
                  <a:lnTo>
                    <a:pt x="8094" y="1396"/>
                  </a:lnTo>
                  <a:lnTo>
                    <a:pt x="8113" y="1303"/>
                  </a:lnTo>
                  <a:lnTo>
                    <a:pt x="8076" y="1192"/>
                  </a:lnTo>
                  <a:lnTo>
                    <a:pt x="8057" y="1154"/>
                  </a:lnTo>
                  <a:lnTo>
                    <a:pt x="8020" y="1117"/>
                  </a:lnTo>
                  <a:lnTo>
                    <a:pt x="7964" y="1099"/>
                  </a:lnTo>
                  <a:lnTo>
                    <a:pt x="7908" y="1080"/>
                  </a:lnTo>
                  <a:lnTo>
                    <a:pt x="6978" y="857"/>
                  </a:lnTo>
                  <a:lnTo>
                    <a:pt x="6029" y="652"/>
                  </a:lnTo>
                  <a:lnTo>
                    <a:pt x="5080" y="485"/>
                  </a:lnTo>
                  <a:lnTo>
                    <a:pt x="4112" y="317"/>
                  </a:lnTo>
                  <a:lnTo>
                    <a:pt x="3145" y="187"/>
                  </a:lnTo>
                  <a:lnTo>
                    <a:pt x="2177" y="94"/>
                  </a:lnTo>
                  <a:lnTo>
                    <a:pt x="1228" y="38"/>
                  </a:lnTo>
                  <a:lnTo>
                    <a:pt x="261"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4" name="Google Shape;2244;p41"/>
            <p:cNvSpPr/>
            <p:nvPr/>
          </p:nvSpPr>
          <p:spPr>
            <a:xfrm>
              <a:off x="5683450" y="4094375"/>
              <a:ext cx="75400" cy="13975"/>
            </a:xfrm>
            <a:custGeom>
              <a:avLst/>
              <a:gdLst/>
              <a:ahLst/>
              <a:cxnLst/>
              <a:rect l="l" t="t" r="r" b="b"/>
              <a:pathLst>
                <a:path w="3016" h="559" extrusionOk="0">
                  <a:moveTo>
                    <a:pt x="1508" y="1"/>
                  </a:moveTo>
                  <a:lnTo>
                    <a:pt x="261" y="19"/>
                  </a:lnTo>
                  <a:lnTo>
                    <a:pt x="206" y="19"/>
                  </a:lnTo>
                  <a:lnTo>
                    <a:pt x="150" y="38"/>
                  </a:lnTo>
                  <a:lnTo>
                    <a:pt x="113" y="75"/>
                  </a:lnTo>
                  <a:lnTo>
                    <a:pt x="75" y="94"/>
                  </a:lnTo>
                  <a:lnTo>
                    <a:pt x="20" y="187"/>
                  </a:lnTo>
                  <a:lnTo>
                    <a:pt x="1" y="280"/>
                  </a:lnTo>
                  <a:lnTo>
                    <a:pt x="20" y="391"/>
                  </a:lnTo>
                  <a:lnTo>
                    <a:pt x="75" y="466"/>
                  </a:lnTo>
                  <a:lnTo>
                    <a:pt x="113" y="503"/>
                  </a:lnTo>
                  <a:lnTo>
                    <a:pt x="150" y="540"/>
                  </a:lnTo>
                  <a:lnTo>
                    <a:pt x="206" y="540"/>
                  </a:lnTo>
                  <a:lnTo>
                    <a:pt x="261" y="559"/>
                  </a:lnTo>
                  <a:lnTo>
                    <a:pt x="1508" y="540"/>
                  </a:lnTo>
                  <a:lnTo>
                    <a:pt x="2141" y="540"/>
                  </a:lnTo>
                  <a:lnTo>
                    <a:pt x="2755" y="559"/>
                  </a:lnTo>
                  <a:lnTo>
                    <a:pt x="2811" y="559"/>
                  </a:lnTo>
                  <a:lnTo>
                    <a:pt x="2866" y="540"/>
                  </a:lnTo>
                  <a:lnTo>
                    <a:pt x="2904" y="503"/>
                  </a:lnTo>
                  <a:lnTo>
                    <a:pt x="2941" y="484"/>
                  </a:lnTo>
                  <a:lnTo>
                    <a:pt x="2997" y="391"/>
                  </a:lnTo>
                  <a:lnTo>
                    <a:pt x="3015" y="298"/>
                  </a:lnTo>
                  <a:lnTo>
                    <a:pt x="2997" y="205"/>
                  </a:lnTo>
                  <a:lnTo>
                    <a:pt x="2941" y="112"/>
                  </a:lnTo>
                  <a:lnTo>
                    <a:pt x="2904" y="75"/>
                  </a:lnTo>
                  <a:lnTo>
                    <a:pt x="2866" y="38"/>
                  </a:lnTo>
                  <a:lnTo>
                    <a:pt x="2811" y="19"/>
                  </a:lnTo>
                  <a:lnTo>
                    <a:pt x="2755" y="19"/>
                  </a:lnTo>
                  <a:lnTo>
                    <a:pt x="2141"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9" name="TextBox 18">
            <a:extLst>
              <a:ext uri="{FF2B5EF4-FFF2-40B4-BE49-F238E27FC236}">
                <a16:creationId xmlns:a16="http://schemas.microsoft.com/office/drawing/2014/main" id="{8AB67317-77E5-443E-8D4A-DF5781925388}"/>
              </a:ext>
            </a:extLst>
          </p:cNvPr>
          <p:cNvSpPr txBox="1"/>
          <p:nvPr/>
        </p:nvSpPr>
        <p:spPr>
          <a:xfrm>
            <a:off x="709382" y="748005"/>
            <a:ext cx="7981943" cy="1200329"/>
          </a:xfrm>
          <a:prstGeom prst="rect">
            <a:avLst/>
          </a:prstGeom>
          <a:noFill/>
        </p:spPr>
        <p:txBody>
          <a:bodyPr wrap="square" rtlCol="0">
            <a:spAutoFit/>
          </a:bodyPr>
          <a:lstStyle/>
          <a:p>
            <a:pPr algn="just"/>
            <a:r>
              <a:rPr lang="en-US" sz="2400" b="1" dirty="0" err="1">
                <a:solidFill>
                  <a:schemeClr val="accent1">
                    <a:lumMod val="75000"/>
                  </a:schemeClr>
                </a:solidFill>
                <a:latin typeface="#9Slide07 Cadena" panose="02000503000000020004" pitchFamily="2" charset="0"/>
              </a:rPr>
              <a:t>Bài</a:t>
            </a:r>
            <a:r>
              <a:rPr lang="en-US" sz="2400" b="1" dirty="0">
                <a:solidFill>
                  <a:schemeClr val="accent1">
                    <a:lumMod val="75000"/>
                  </a:schemeClr>
                </a:solidFill>
                <a:latin typeface="#9Slide07 Cadena" panose="02000503000000020004" pitchFamily="2" charset="0"/>
              </a:rPr>
              <a:t> </a:t>
            </a:r>
            <a:r>
              <a:rPr lang="en-US" sz="2400" b="1" dirty="0" err="1">
                <a:solidFill>
                  <a:schemeClr val="accent1">
                    <a:lumMod val="75000"/>
                  </a:schemeClr>
                </a:solidFill>
                <a:latin typeface="#9Slide07 Cadena" panose="02000503000000020004" pitchFamily="2" charset="0"/>
              </a:rPr>
              <a:t>toán</a:t>
            </a:r>
            <a:r>
              <a:rPr lang="en-US" sz="2400" b="1" dirty="0">
                <a:solidFill>
                  <a:schemeClr val="accent1">
                    <a:lumMod val="75000"/>
                  </a:schemeClr>
                </a:solidFill>
                <a:latin typeface="#9Slide07 Cadena" panose="02000503000000020004" pitchFamily="2" charset="0"/>
              </a:rPr>
              <a:t> 1: </a:t>
            </a:r>
            <a:r>
              <a:rPr lang="en-US" sz="2400" dirty="0" err="1">
                <a:latin typeface="#9Slide07 Cadena" panose="02000503000000020004" pitchFamily="2" charset="0"/>
                <a:cs typeface="Times New Roman" pitchFamily="18" charset="0"/>
                <a:sym typeface="Wingdings"/>
              </a:rPr>
              <a:t>Một</a:t>
            </a:r>
            <a:r>
              <a:rPr lang="en-US" sz="2400" dirty="0">
                <a:latin typeface="#9Slide07 Cadena" panose="02000503000000020004" pitchFamily="2" charset="0"/>
                <a:cs typeface="Times New Roman" pitchFamily="18" charset="0"/>
                <a:sym typeface="Wingdings"/>
              </a:rPr>
              <a:t> ô </a:t>
            </a:r>
            <a:r>
              <a:rPr lang="en-US" sz="2400" dirty="0" err="1">
                <a:latin typeface="#9Slide07 Cadena" panose="02000503000000020004" pitchFamily="2" charset="0"/>
                <a:cs typeface="Times New Roman" pitchFamily="18" charset="0"/>
                <a:sym typeface="Wingdings"/>
              </a:rPr>
              <a:t>tô</a:t>
            </a:r>
            <a:r>
              <a:rPr lang="en-US" sz="2400" dirty="0">
                <a:latin typeface="#9Slide07 Cadena" panose="02000503000000020004" pitchFamily="2" charset="0"/>
                <a:cs typeface="Times New Roman" pitchFamily="18" charset="0"/>
                <a:sym typeface="Wingdings"/>
              </a:rPr>
              <a:t> </a:t>
            </a:r>
            <a:r>
              <a:rPr lang="en-US" sz="2400" dirty="0" err="1">
                <a:latin typeface="#9Slide07 Cadena" panose="02000503000000020004" pitchFamily="2" charset="0"/>
                <a:cs typeface="Times New Roman" pitchFamily="18" charset="0"/>
                <a:sym typeface="Wingdings"/>
              </a:rPr>
              <a:t>đi</a:t>
            </a:r>
            <a:r>
              <a:rPr lang="en-US" sz="2400" dirty="0">
                <a:latin typeface="#9Slide07 Cadena" panose="02000503000000020004" pitchFamily="2" charset="0"/>
                <a:cs typeface="Times New Roman" pitchFamily="18" charset="0"/>
                <a:sym typeface="Wingdings"/>
              </a:rPr>
              <a:t> </a:t>
            </a:r>
            <a:r>
              <a:rPr lang="en-US" sz="2400" dirty="0" err="1">
                <a:latin typeface="#9Slide07 Cadena" panose="02000503000000020004" pitchFamily="2" charset="0"/>
                <a:cs typeface="Times New Roman" pitchFamily="18" charset="0"/>
                <a:sym typeface="Wingdings"/>
              </a:rPr>
              <a:t>được</a:t>
            </a:r>
            <a:r>
              <a:rPr lang="en-US" sz="2400" dirty="0">
                <a:latin typeface="#9Slide07 Cadena" panose="02000503000000020004" pitchFamily="2" charset="0"/>
                <a:cs typeface="Times New Roman" pitchFamily="18" charset="0"/>
                <a:sym typeface="Wingdings"/>
              </a:rPr>
              <a:t> </a:t>
            </a:r>
            <a:r>
              <a:rPr lang="en-US" sz="2400" dirty="0" err="1">
                <a:latin typeface="#9Slide07 Cadena" panose="02000503000000020004" pitchFamily="2" charset="0"/>
                <a:cs typeface="Times New Roman" pitchFamily="18" charset="0"/>
                <a:sym typeface="Wingdings"/>
              </a:rPr>
              <a:t>quãng</a:t>
            </a:r>
            <a:r>
              <a:rPr lang="en-US" sz="2400" dirty="0">
                <a:latin typeface="#9Slide07 Cadena" panose="02000503000000020004" pitchFamily="2" charset="0"/>
                <a:cs typeface="Times New Roman" pitchFamily="18" charset="0"/>
                <a:sym typeface="Wingdings"/>
              </a:rPr>
              <a:t> </a:t>
            </a:r>
            <a:r>
              <a:rPr lang="en-US" sz="2400" dirty="0" err="1">
                <a:latin typeface="#9Slide07 Cadena" panose="02000503000000020004" pitchFamily="2" charset="0"/>
                <a:cs typeface="Times New Roman" pitchFamily="18" charset="0"/>
                <a:sym typeface="Wingdings"/>
              </a:rPr>
              <a:t>đường</a:t>
            </a:r>
            <a:r>
              <a:rPr lang="en-US" sz="2400" dirty="0">
                <a:latin typeface="#9Slide07 Cadena" panose="02000503000000020004" pitchFamily="2" charset="0"/>
                <a:cs typeface="Times New Roman" pitchFamily="18" charset="0"/>
                <a:sym typeface="Wingdings"/>
              </a:rPr>
              <a:t> </a:t>
            </a:r>
            <a:r>
              <a:rPr lang="en-US" sz="2400" dirty="0" err="1">
                <a:latin typeface="#9Slide07 Cadena" panose="02000503000000020004" pitchFamily="2" charset="0"/>
                <a:cs typeface="Times New Roman" pitchFamily="18" charset="0"/>
                <a:sym typeface="Wingdings"/>
              </a:rPr>
              <a:t>dài</a:t>
            </a:r>
            <a:r>
              <a:rPr lang="en-US" sz="2400" dirty="0">
                <a:latin typeface="#9Slide07 Cadena" panose="02000503000000020004" pitchFamily="2" charset="0"/>
                <a:cs typeface="Times New Roman" pitchFamily="18" charset="0"/>
                <a:sym typeface="Wingdings"/>
              </a:rPr>
              <a:t> 170km </a:t>
            </a:r>
            <a:r>
              <a:rPr lang="en-US" sz="2400" dirty="0" err="1">
                <a:latin typeface="#9Slide07 Cadena" panose="02000503000000020004" pitchFamily="2" charset="0"/>
                <a:cs typeface="Times New Roman" pitchFamily="18" charset="0"/>
                <a:sym typeface="Wingdings"/>
              </a:rPr>
              <a:t>hết</a:t>
            </a:r>
            <a:endParaRPr lang="en-US" sz="2400" dirty="0">
              <a:latin typeface="#9Slide07 Cadena" panose="02000503000000020004" pitchFamily="2" charset="0"/>
              <a:cs typeface="Times New Roman" pitchFamily="18" charset="0"/>
              <a:sym typeface="Wingdings"/>
            </a:endParaRPr>
          </a:p>
          <a:p>
            <a:pPr algn="just"/>
            <a:r>
              <a:rPr lang="en-US" sz="2400" dirty="0">
                <a:latin typeface="#9Slide07 Cadena" panose="02000503000000020004" pitchFamily="2" charset="0"/>
                <a:cs typeface="Times New Roman" pitchFamily="18" charset="0"/>
                <a:sym typeface="Wingdings"/>
              </a:rPr>
              <a:t> 4 </a:t>
            </a:r>
            <a:r>
              <a:rPr lang="en-US" sz="2400" dirty="0" err="1">
                <a:latin typeface="#9Slide07 Cadena" panose="02000503000000020004" pitchFamily="2" charset="0"/>
                <a:cs typeface="Times New Roman" pitchFamily="18" charset="0"/>
                <a:sym typeface="Wingdings"/>
              </a:rPr>
              <a:t>giờ</a:t>
            </a:r>
            <a:r>
              <a:rPr lang="en-US" sz="2400" dirty="0">
                <a:latin typeface="#9Slide07 Cadena" panose="02000503000000020004" pitchFamily="2" charset="0"/>
                <a:cs typeface="Times New Roman" pitchFamily="18" charset="0"/>
                <a:sym typeface="Wingdings"/>
              </a:rPr>
              <a:t>. </a:t>
            </a:r>
            <a:r>
              <a:rPr lang="en-US" sz="2400" dirty="0" err="1">
                <a:latin typeface="#9Slide07 Cadena" panose="02000503000000020004" pitchFamily="2" charset="0"/>
                <a:cs typeface="Times New Roman" pitchFamily="18" charset="0"/>
                <a:sym typeface="Wingdings"/>
              </a:rPr>
              <a:t>Hỏi</a:t>
            </a:r>
            <a:r>
              <a:rPr lang="en-US" sz="2400" dirty="0">
                <a:latin typeface="#9Slide07 Cadena" panose="02000503000000020004" pitchFamily="2" charset="0"/>
                <a:cs typeface="Times New Roman" pitchFamily="18" charset="0"/>
                <a:sym typeface="Wingdings"/>
              </a:rPr>
              <a:t> </a:t>
            </a:r>
            <a:r>
              <a:rPr lang="en-US" sz="2400" dirty="0" err="1">
                <a:latin typeface="#9Slide07 Cadena" panose="02000503000000020004" pitchFamily="2" charset="0"/>
                <a:cs typeface="Times New Roman" pitchFamily="18" charset="0"/>
                <a:sym typeface="Wingdings"/>
              </a:rPr>
              <a:t>trung</a:t>
            </a:r>
            <a:r>
              <a:rPr lang="en-US" sz="2400" dirty="0">
                <a:latin typeface="#9Slide07 Cadena" panose="02000503000000020004" pitchFamily="2" charset="0"/>
                <a:cs typeface="Times New Roman" pitchFamily="18" charset="0"/>
                <a:sym typeface="Wingdings"/>
              </a:rPr>
              <a:t> </a:t>
            </a:r>
            <a:r>
              <a:rPr lang="en-US" sz="2400" dirty="0" err="1">
                <a:latin typeface="#9Slide07 Cadena" panose="02000503000000020004" pitchFamily="2" charset="0"/>
                <a:cs typeface="Times New Roman" pitchFamily="18" charset="0"/>
                <a:sym typeface="Wingdings"/>
              </a:rPr>
              <a:t>bình</a:t>
            </a:r>
            <a:r>
              <a:rPr lang="en-US" sz="2400" dirty="0">
                <a:latin typeface="#9Slide07 Cadena" panose="02000503000000020004" pitchFamily="2" charset="0"/>
                <a:cs typeface="Times New Roman" pitchFamily="18" charset="0"/>
                <a:sym typeface="Wingdings"/>
              </a:rPr>
              <a:t> </a:t>
            </a:r>
            <a:r>
              <a:rPr lang="en-US" sz="2400" dirty="0" err="1">
                <a:latin typeface="#9Slide07 Cadena" panose="02000503000000020004" pitchFamily="2" charset="0"/>
                <a:cs typeface="Times New Roman" pitchFamily="18" charset="0"/>
                <a:sym typeface="Wingdings"/>
              </a:rPr>
              <a:t>mỗi</a:t>
            </a:r>
            <a:r>
              <a:rPr lang="en-US" sz="2400" dirty="0">
                <a:latin typeface="#9Slide07 Cadena" panose="02000503000000020004" pitchFamily="2" charset="0"/>
                <a:cs typeface="Times New Roman" pitchFamily="18" charset="0"/>
                <a:sym typeface="Wingdings"/>
              </a:rPr>
              <a:t> </a:t>
            </a:r>
            <a:r>
              <a:rPr lang="en-US" sz="2400" dirty="0" err="1">
                <a:latin typeface="#9Slide07 Cadena" panose="02000503000000020004" pitchFamily="2" charset="0"/>
                <a:cs typeface="Times New Roman" pitchFamily="18" charset="0"/>
                <a:sym typeface="Wingdings"/>
              </a:rPr>
              <a:t>giờ</a:t>
            </a:r>
            <a:r>
              <a:rPr lang="en-US" sz="2400" dirty="0">
                <a:latin typeface="#9Slide07 Cadena" panose="02000503000000020004" pitchFamily="2" charset="0"/>
                <a:cs typeface="Times New Roman" pitchFamily="18" charset="0"/>
                <a:sym typeface="Wingdings"/>
              </a:rPr>
              <a:t> ô </a:t>
            </a:r>
            <a:r>
              <a:rPr lang="en-US" sz="2400" dirty="0" err="1">
                <a:latin typeface="#9Slide07 Cadena" panose="02000503000000020004" pitchFamily="2" charset="0"/>
                <a:cs typeface="Times New Roman" pitchFamily="18" charset="0"/>
                <a:sym typeface="Wingdings"/>
              </a:rPr>
              <a:t>tô</a:t>
            </a:r>
            <a:r>
              <a:rPr lang="en-US" sz="2400" dirty="0">
                <a:latin typeface="#9Slide07 Cadena" panose="02000503000000020004" pitchFamily="2" charset="0"/>
                <a:cs typeface="Times New Roman" pitchFamily="18" charset="0"/>
                <a:sym typeface="Wingdings"/>
              </a:rPr>
              <a:t> </a:t>
            </a:r>
            <a:r>
              <a:rPr lang="en-US" sz="2400" dirty="0" err="1">
                <a:latin typeface="#9Slide07 Cadena" panose="02000503000000020004" pitchFamily="2" charset="0"/>
                <a:cs typeface="Times New Roman" pitchFamily="18" charset="0"/>
                <a:sym typeface="Wingdings"/>
              </a:rPr>
              <a:t>đó</a:t>
            </a:r>
            <a:r>
              <a:rPr lang="en-US" sz="2400" dirty="0">
                <a:latin typeface="#9Slide07 Cadena" panose="02000503000000020004" pitchFamily="2" charset="0"/>
                <a:cs typeface="Times New Roman" pitchFamily="18" charset="0"/>
                <a:sym typeface="Wingdings"/>
              </a:rPr>
              <a:t> </a:t>
            </a:r>
            <a:r>
              <a:rPr lang="en-US" sz="2400" dirty="0" err="1">
                <a:latin typeface="#9Slide07 Cadena" panose="02000503000000020004" pitchFamily="2" charset="0"/>
                <a:cs typeface="Times New Roman" pitchFamily="18" charset="0"/>
                <a:sym typeface="Wingdings"/>
              </a:rPr>
              <a:t>đi</a:t>
            </a:r>
            <a:r>
              <a:rPr lang="en-US" sz="2400" dirty="0">
                <a:latin typeface="#9Slide07 Cadena" panose="02000503000000020004" pitchFamily="2" charset="0"/>
                <a:cs typeface="Times New Roman" pitchFamily="18" charset="0"/>
                <a:sym typeface="Wingdings"/>
              </a:rPr>
              <a:t> </a:t>
            </a:r>
            <a:r>
              <a:rPr lang="en-US" sz="2400" dirty="0" err="1">
                <a:latin typeface="#9Slide07 Cadena" panose="02000503000000020004" pitchFamily="2" charset="0"/>
                <a:cs typeface="Times New Roman" pitchFamily="18" charset="0"/>
                <a:sym typeface="Wingdings"/>
              </a:rPr>
              <a:t>được</a:t>
            </a:r>
            <a:r>
              <a:rPr lang="en-US" sz="2400" dirty="0">
                <a:latin typeface="#9Slide07 Cadena" panose="02000503000000020004" pitchFamily="2" charset="0"/>
                <a:cs typeface="Times New Roman" pitchFamily="18" charset="0"/>
                <a:sym typeface="Wingdings"/>
              </a:rPr>
              <a:t> bao </a:t>
            </a:r>
            <a:r>
              <a:rPr lang="en-US" sz="2400" dirty="0" err="1">
                <a:latin typeface="#9Slide07 Cadena" panose="02000503000000020004" pitchFamily="2" charset="0"/>
                <a:cs typeface="Times New Roman" pitchFamily="18" charset="0"/>
                <a:sym typeface="Wingdings"/>
              </a:rPr>
              <a:t>nhiêu</a:t>
            </a:r>
            <a:r>
              <a:rPr lang="en-US" sz="2400" dirty="0">
                <a:latin typeface="#9Slide07 Cadena" panose="02000503000000020004" pitchFamily="2" charset="0"/>
                <a:cs typeface="Times New Roman" pitchFamily="18" charset="0"/>
                <a:sym typeface="Wingdings"/>
              </a:rPr>
              <a:t> </a:t>
            </a:r>
          </a:p>
          <a:p>
            <a:pPr algn="just"/>
            <a:r>
              <a:rPr lang="en-US" sz="2400" dirty="0" err="1">
                <a:latin typeface="#9Slide07 Cadena" panose="02000503000000020004" pitchFamily="2" charset="0"/>
                <a:cs typeface="Times New Roman" pitchFamily="18" charset="0"/>
                <a:sym typeface="Wingdings"/>
              </a:rPr>
              <a:t>ki-lô-mét</a:t>
            </a:r>
            <a:r>
              <a:rPr lang="en-US" sz="2400" dirty="0">
                <a:latin typeface="#9Slide07 Cadena" panose="02000503000000020004" pitchFamily="2" charset="0"/>
                <a:cs typeface="Times New Roman" pitchFamily="18" charset="0"/>
                <a:sym typeface="Wingdings"/>
              </a:rPr>
              <a:t>.</a:t>
            </a:r>
          </a:p>
        </p:txBody>
      </p:sp>
      <p:cxnSp>
        <p:nvCxnSpPr>
          <p:cNvPr id="21" name="Straight Connector 20">
            <a:extLst>
              <a:ext uri="{FF2B5EF4-FFF2-40B4-BE49-F238E27FC236}">
                <a16:creationId xmlns:a16="http://schemas.microsoft.com/office/drawing/2014/main" id="{06F65A60-4719-4969-B837-09FFF09EBFD0}"/>
              </a:ext>
            </a:extLst>
          </p:cNvPr>
          <p:cNvCxnSpPr/>
          <p:nvPr/>
        </p:nvCxnSpPr>
        <p:spPr>
          <a:xfrm>
            <a:off x="709381" y="3302869"/>
            <a:ext cx="3657600" cy="0"/>
          </a:xfrm>
          <a:prstGeom prst="line">
            <a:avLst/>
          </a:prstGeom>
          <a:ln w="28575">
            <a:solidFill>
              <a:schemeClr val="tx2">
                <a:lumMod val="50000"/>
              </a:schemeClr>
            </a:solidFill>
            <a:prstDash val="sysDash"/>
          </a:ln>
        </p:spPr>
        <p:style>
          <a:lnRef idx="1">
            <a:schemeClr val="accent1"/>
          </a:lnRef>
          <a:fillRef idx="0">
            <a:schemeClr val="accent1"/>
          </a:fillRef>
          <a:effectRef idx="0">
            <a:schemeClr val="accent1"/>
          </a:effectRef>
          <a:fontRef idx="minor">
            <a:schemeClr val="tx1"/>
          </a:fontRef>
        </p:style>
      </p:cxnSp>
      <p:grpSp>
        <p:nvGrpSpPr>
          <p:cNvPr id="27" name="Group 26">
            <a:extLst>
              <a:ext uri="{FF2B5EF4-FFF2-40B4-BE49-F238E27FC236}">
                <a16:creationId xmlns:a16="http://schemas.microsoft.com/office/drawing/2014/main" id="{B15A5F46-82C7-4D2D-A46C-2C55B37DC4C0}"/>
              </a:ext>
            </a:extLst>
          </p:cNvPr>
          <p:cNvGrpSpPr/>
          <p:nvPr/>
        </p:nvGrpSpPr>
        <p:grpSpPr>
          <a:xfrm>
            <a:off x="535672" y="2819275"/>
            <a:ext cx="4005017" cy="422150"/>
            <a:chOff x="535672" y="2468394"/>
            <a:chExt cx="4005017" cy="422150"/>
          </a:xfrm>
        </p:grpSpPr>
        <p:pic>
          <p:nvPicPr>
            <p:cNvPr id="1026" name="Picture 2" descr="Location icon, map pin, gps pointer">
              <a:extLst>
                <a:ext uri="{FF2B5EF4-FFF2-40B4-BE49-F238E27FC236}">
                  <a16:creationId xmlns:a16="http://schemas.microsoft.com/office/drawing/2014/main" id="{7D47A1E5-A008-4A1F-9694-99160AE127F0}"/>
                </a:ext>
              </a:extLst>
            </p:cNvPr>
            <p:cNvPicPr>
              <a:picLocks noChangeAspect="1" noChangeArrowheads="1"/>
            </p:cNvPicPr>
            <p:nvPr/>
          </p:nvPicPr>
          <p:blipFill rotWithShape="1">
            <a:blip r:embed="rId3">
              <a:extLst>
                <a:ext uri="{BEBA8EAE-BF5A-486C-A8C5-ECC9F3942E4B}">
                  <a14:imgProps xmlns:a14="http://schemas.microsoft.com/office/drawing/2010/main">
                    <a14:imgLayer r:embed="rId4">
                      <a14:imgEffect>
                        <a14:backgroundRemoval t="13929" b="68929" l="27308" r="73077">
                          <a14:foregroundMark x1="50000" y1="13929" x2="50000" y2="13929"/>
                          <a14:foregroundMark x1="73077" y1="36071" x2="73077" y2="36071"/>
                          <a14:foregroundMark x1="27308" y1="36429" x2="27308" y2="36429"/>
                          <a14:foregroundMark x1="51538" y1="66429" x2="51538" y2="66429"/>
                          <a14:foregroundMark x1="49615" y1="68929" x2="49615" y2="68929"/>
                        </a14:backgroundRemoval>
                      </a14:imgEffect>
                    </a14:imgLayer>
                  </a14:imgProps>
                </a:ext>
                <a:ext uri="{28A0092B-C50C-407E-A947-70E740481C1C}">
                  <a14:useLocalDpi xmlns:a14="http://schemas.microsoft.com/office/drawing/2010/main" val="0"/>
                </a:ext>
              </a:extLst>
            </a:blip>
            <a:srcRect l="21851" t="8225" r="21120" b="28296"/>
            <a:stretch/>
          </p:blipFill>
          <p:spPr bwMode="auto">
            <a:xfrm>
              <a:off x="535672" y="2468394"/>
              <a:ext cx="347417" cy="416453"/>
            </a:xfrm>
            <a:prstGeom prst="rect">
              <a:avLst/>
            </a:prstGeom>
            <a:noFill/>
            <a:extLst>
              <a:ext uri="{909E8E84-426E-40DD-AFC4-6F175D3DCCD1}">
                <a14:hiddenFill xmlns:a14="http://schemas.microsoft.com/office/drawing/2010/main">
                  <a:solidFill>
                    <a:srgbClr val="FFFFFF"/>
                  </a:solidFill>
                </a14:hiddenFill>
              </a:ext>
            </a:extLst>
          </p:spPr>
        </p:pic>
        <p:pic>
          <p:nvPicPr>
            <p:cNvPr id="155" name="Picture 2" descr="Location icon, map pin, gps pointer">
              <a:extLst>
                <a:ext uri="{FF2B5EF4-FFF2-40B4-BE49-F238E27FC236}">
                  <a16:creationId xmlns:a16="http://schemas.microsoft.com/office/drawing/2014/main" id="{58D4F300-74A7-4784-BB46-1A974F74E7E3}"/>
                </a:ext>
              </a:extLst>
            </p:cNvPr>
            <p:cNvPicPr>
              <a:picLocks noChangeAspect="1" noChangeArrowheads="1"/>
            </p:cNvPicPr>
            <p:nvPr/>
          </p:nvPicPr>
          <p:blipFill rotWithShape="1">
            <a:blip r:embed="rId3">
              <a:extLst>
                <a:ext uri="{BEBA8EAE-BF5A-486C-A8C5-ECC9F3942E4B}">
                  <a14:imgProps xmlns:a14="http://schemas.microsoft.com/office/drawing/2010/main">
                    <a14:imgLayer r:embed="rId4">
                      <a14:imgEffect>
                        <a14:backgroundRemoval t="13929" b="68929" l="27308" r="73077">
                          <a14:foregroundMark x1="50000" y1="13929" x2="50000" y2="13929"/>
                          <a14:foregroundMark x1="73077" y1="36071" x2="73077" y2="36071"/>
                          <a14:foregroundMark x1="27308" y1="36429" x2="27308" y2="36429"/>
                          <a14:foregroundMark x1="51538" y1="66429" x2="51538" y2="66429"/>
                          <a14:foregroundMark x1="49615" y1="68929" x2="49615" y2="68929"/>
                        </a14:backgroundRemoval>
                      </a14:imgEffect>
                    </a14:imgLayer>
                  </a14:imgProps>
                </a:ext>
                <a:ext uri="{28A0092B-C50C-407E-A947-70E740481C1C}">
                  <a14:useLocalDpi xmlns:a14="http://schemas.microsoft.com/office/drawing/2010/main" val="0"/>
                </a:ext>
              </a:extLst>
            </a:blip>
            <a:srcRect l="21851" t="8225" r="21120" b="28296"/>
            <a:stretch/>
          </p:blipFill>
          <p:spPr bwMode="auto">
            <a:xfrm>
              <a:off x="4193272" y="2474091"/>
              <a:ext cx="347417" cy="416453"/>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29" name="Group 28">
            <a:extLst>
              <a:ext uri="{FF2B5EF4-FFF2-40B4-BE49-F238E27FC236}">
                <a16:creationId xmlns:a16="http://schemas.microsoft.com/office/drawing/2014/main" id="{D1D69140-7A1E-47F6-8783-13A86CA6CC1D}"/>
              </a:ext>
            </a:extLst>
          </p:cNvPr>
          <p:cNvGrpSpPr/>
          <p:nvPr/>
        </p:nvGrpSpPr>
        <p:grpSpPr>
          <a:xfrm>
            <a:off x="709380" y="2178235"/>
            <a:ext cx="3657600" cy="638522"/>
            <a:chOff x="709380" y="1763556"/>
            <a:chExt cx="3657600" cy="638522"/>
          </a:xfrm>
        </p:grpSpPr>
        <p:sp>
          <p:nvSpPr>
            <p:cNvPr id="23" name="Left Brace 22">
              <a:extLst>
                <a:ext uri="{FF2B5EF4-FFF2-40B4-BE49-F238E27FC236}">
                  <a16:creationId xmlns:a16="http://schemas.microsoft.com/office/drawing/2014/main" id="{313B70B2-78E8-4F2A-96B1-9DB5EB767A59}"/>
                </a:ext>
              </a:extLst>
            </p:cNvPr>
            <p:cNvSpPr/>
            <p:nvPr/>
          </p:nvSpPr>
          <p:spPr>
            <a:xfrm rot="5400000">
              <a:off x="2415811" y="450909"/>
              <a:ext cx="244738" cy="3657600"/>
            </a:xfrm>
            <a:prstGeom prst="leftBrace">
              <a:avLst>
                <a:gd name="adj1" fmla="val 8333"/>
                <a:gd name="adj2" fmla="val 51183"/>
              </a:avLst>
            </a:prstGeom>
            <a:ln w="1905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4" name="Rectangle 23">
              <a:extLst>
                <a:ext uri="{FF2B5EF4-FFF2-40B4-BE49-F238E27FC236}">
                  <a16:creationId xmlns:a16="http://schemas.microsoft.com/office/drawing/2014/main" id="{D87DF1A1-D659-4891-9EF0-7E9DCA1603CF}"/>
                </a:ext>
              </a:extLst>
            </p:cNvPr>
            <p:cNvSpPr/>
            <p:nvPr/>
          </p:nvSpPr>
          <p:spPr>
            <a:xfrm>
              <a:off x="2046724" y="1763556"/>
              <a:ext cx="833883" cy="523220"/>
            </a:xfrm>
            <a:prstGeom prst="rect">
              <a:avLst/>
            </a:prstGeom>
          </p:spPr>
          <p:txBody>
            <a:bodyPr wrap="none">
              <a:spAutoFit/>
            </a:bodyPr>
            <a:lstStyle/>
            <a:p>
              <a:r>
                <a:rPr lang="en-US" sz="2800" dirty="0">
                  <a:latin typeface="#9Slide07 Dorayaki" pitchFamily="2" charset="0"/>
                  <a:sym typeface="Wingdings"/>
                </a:rPr>
                <a:t>170km</a:t>
              </a:r>
              <a:endParaRPr lang="en-US" sz="2800" dirty="0">
                <a:latin typeface="#9Slide07 Dorayaki" pitchFamily="2" charset="0"/>
              </a:endParaRPr>
            </a:p>
          </p:txBody>
        </p:sp>
      </p:grpSp>
      <p:pic>
        <p:nvPicPr>
          <p:cNvPr id="1028" name="Picture 4" descr="Hình ảnh Xe ô Tô Màu đen Phim Hoạt Hình Xe Thể Thao, Clipart Xe Thể Thao,  Hoa Văn Màu Vàng, Vận Chuyển miễn phí tải tập tin PNG PSDComment và Vector">
            <a:extLst>
              <a:ext uri="{FF2B5EF4-FFF2-40B4-BE49-F238E27FC236}">
                <a16:creationId xmlns:a16="http://schemas.microsoft.com/office/drawing/2014/main" id="{EFBF8343-4C9A-4774-9398-9D97E340F752}"/>
              </a:ext>
            </a:extLst>
          </p:cNvPr>
          <p:cNvPicPr>
            <a:picLocks noChangeAspect="1" noChangeArrowheads="1"/>
          </p:cNvPicPr>
          <p:nvPr/>
        </p:nvPicPr>
        <p:blipFill rotWithShape="1">
          <a:blip r:embed="rId5">
            <a:extLst>
              <a:ext uri="{BEBA8EAE-BF5A-486C-A8C5-ECC9F3942E4B}">
                <a14:imgProps xmlns:a14="http://schemas.microsoft.com/office/drawing/2010/main">
                  <a14:imgLayer r:embed="rId6">
                    <a14:imgEffect>
                      <a14:backgroundRemoval t="39844" b="60625" l="5313" r="95313">
                        <a14:foregroundMark x1="10938" y1="56094" x2="10938" y2="56094"/>
                        <a14:foregroundMark x1="5313" y1="53906" x2="5313" y2="53906"/>
                        <a14:foregroundMark x1="14688" y1="58750" x2="14688" y2="58750"/>
                        <a14:foregroundMark x1="16563" y1="58906" x2="16563" y2="58906"/>
                        <a14:foregroundMark x1="9844" y1="58281" x2="16719" y2="58125"/>
                        <a14:foregroundMark x1="35156" y1="58438" x2="43594" y2="58438"/>
                        <a14:foregroundMark x1="25781" y1="60625" x2="25781" y2="60625"/>
                        <a14:foregroundMark x1="78906" y1="60625" x2="78906" y2="60625"/>
                        <a14:foregroundMark x1="91094" y1="55781" x2="91094" y2="55781"/>
                        <a14:foregroundMark x1="94844" y1="51875" x2="94844" y2="51875"/>
                        <a14:foregroundMark x1="95313" y1="45000" x2="95313" y2="45000"/>
                        <a14:foregroundMark x1="60313" y1="39844" x2="60313" y2="39844"/>
                        <a14:foregroundMark x1="95313" y1="52031" x2="95313" y2="52031"/>
                      </a14:backgroundRemoval>
                    </a14:imgEffect>
                  </a14:imgLayer>
                </a14:imgProps>
              </a:ext>
              <a:ext uri="{28A0092B-C50C-407E-A947-70E740481C1C}">
                <a14:useLocalDpi xmlns:a14="http://schemas.microsoft.com/office/drawing/2010/main" val="0"/>
              </a:ext>
            </a:extLst>
          </a:blip>
          <a:srcRect l="3446" t="37491" r="2299" b="37515"/>
          <a:stretch/>
        </p:blipFill>
        <p:spPr bwMode="auto">
          <a:xfrm flipH="1">
            <a:off x="205929" y="3107248"/>
            <a:ext cx="987975" cy="261992"/>
          </a:xfrm>
          <a:prstGeom prst="rect">
            <a:avLst/>
          </a:prstGeom>
          <a:noFill/>
          <a:extLst>
            <a:ext uri="{909E8E84-426E-40DD-AFC4-6F175D3DCCD1}">
              <a14:hiddenFill xmlns:a14="http://schemas.microsoft.com/office/drawing/2010/main">
                <a:solidFill>
                  <a:srgbClr val="FFFFFF"/>
                </a:solidFill>
              </a14:hiddenFill>
            </a:ext>
          </a:extLst>
        </p:spPr>
      </p:pic>
      <p:grpSp>
        <p:nvGrpSpPr>
          <p:cNvPr id="7" name="Group 6">
            <a:extLst>
              <a:ext uri="{FF2B5EF4-FFF2-40B4-BE49-F238E27FC236}">
                <a16:creationId xmlns:a16="http://schemas.microsoft.com/office/drawing/2014/main" id="{4384BF6B-2630-43B0-A45B-899D0F1F5B16}"/>
              </a:ext>
            </a:extLst>
          </p:cNvPr>
          <p:cNvGrpSpPr/>
          <p:nvPr/>
        </p:nvGrpSpPr>
        <p:grpSpPr>
          <a:xfrm>
            <a:off x="699917" y="3382893"/>
            <a:ext cx="914400" cy="734068"/>
            <a:chOff x="699917" y="3382893"/>
            <a:chExt cx="914400" cy="734068"/>
          </a:xfrm>
        </p:grpSpPr>
        <p:sp>
          <p:nvSpPr>
            <p:cNvPr id="163" name="Left Brace 162">
              <a:extLst>
                <a:ext uri="{FF2B5EF4-FFF2-40B4-BE49-F238E27FC236}">
                  <a16:creationId xmlns:a16="http://schemas.microsoft.com/office/drawing/2014/main" id="{AAA379D1-1AA8-4C0F-A36F-68635AC0046A}"/>
                </a:ext>
              </a:extLst>
            </p:cNvPr>
            <p:cNvSpPr/>
            <p:nvPr/>
          </p:nvSpPr>
          <p:spPr>
            <a:xfrm rot="16200000">
              <a:off x="1034748" y="3048062"/>
              <a:ext cx="244738" cy="914400"/>
            </a:xfrm>
            <a:prstGeom prst="leftBrace">
              <a:avLst>
                <a:gd name="adj1" fmla="val 8333"/>
                <a:gd name="adj2" fmla="val 51183"/>
              </a:avLst>
            </a:prstGeom>
            <a:ln w="1905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64" name="Rectangle 163">
              <a:extLst>
                <a:ext uri="{FF2B5EF4-FFF2-40B4-BE49-F238E27FC236}">
                  <a16:creationId xmlns:a16="http://schemas.microsoft.com/office/drawing/2014/main" id="{E3167D33-A07E-4123-AE76-85ED3694AB72}"/>
                </a:ext>
              </a:extLst>
            </p:cNvPr>
            <p:cNvSpPr/>
            <p:nvPr/>
          </p:nvSpPr>
          <p:spPr>
            <a:xfrm>
              <a:off x="883089" y="3593741"/>
              <a:ext cx="670376" cy="523220"/>
            </a:xfrm>
            <a:prstGeom prst="rect">
              <a:avLst/>
            </a:prstGeom>
          </p:spPr>
          <p:txBody>
            <a:bodyPr wrap="none">
              <a:spAutoFit/>
            </a:bodyPr>
            <a:lstStyle/>
            <a:p>
              <a:r>
                <a:rPr lang="en-US" sz="2800" dirty="0">
                  <a:latin typeface="#9Slide07 Dorayaki" pitchFamily="2" charset="0"/>
                  <a:sym typeface="Wingdings"/>
                </a:rPr>
                <a:t>? km</a:t>
              </a:r>
              <a:endParaRPr lang="en-US" sz="2800" dirty="0">
                <a:latin typeface="#9Slide07 Dorayaki" pitchFamily="2" charset="0"/>
              </a:endParaRPr>
            </a:p>
          </p:txBody>
        </p:sp>
      </p:grpSp>
      <p:sp>
        <p:nvSpPr>
          <p:cNvPr id="165" name="Google Shape;1984;p39">
            <a:extLst>
              <a:ext uri="{FF2B5EF4-FFF2-40B4-BE49-F238E27FC236}">
                <a16:creationId xmlns:a16="http://schemas.microsoft.com/office/drawing/2014/main" id="{3237F29E-7FF5-47AA-9913-4F77C40E1C96}"/>
              </a:ext>
            </a:extLst>
          </p:cNvPr>
          <p:cNvSpPr/>
          <p:nvPr/>
        </p:nvSpPr>
        <p:spPr>
          <a:xfrm>
            <a:off x="5643228" y="1937888"/>
            <a:ext cx="1723052" cy="621844"/>
          </a:xfrm>
          <a:custGeom>
            <a:avLst/>
            <a:gdLst/>
            <a:ahLst/>
            <a:cxnLst/>
            <a:rect l="l" t="t" r="r" b="b"/>
            <a:pathLst>
              <a:path w="80686" h="51779" extrusionOk="0">
                <a:moveTo>
                  <a:pt x="48272" y="0"/>
                </a:moveTo>
                <a:lnTo>
                  <a:pt x="45573" y="37"/>
                </a:lnTo>
                <a:lnTo>
                  <a:pt x="42873" y="94"/>
                </a:lnTo>
                <a:lnTo>
                  <a:pt x="40174" y="169"/>
                </a:lnTo>
                <a:lnTo>
                  <a:pt x="36537" y="281"/>
                </a:lnTo>
                <a:lnTo>
                  <a:pt x="32919" y="356"/>
                </a:lnTo>
                <a:lnTo>
                  <a:pt x="25664" y="506"/>
                </a:lnTo>
                <a:lnTo>
                  <a:pt x="11173" y="712"/>
                </a:lnTo>
                <a:lnTo>
                  <a:pt x="10611" y="731"/>
                </a:lnTo>
                <a:lnTo>
                  <a:pt x="10048" y="769"/>
                </a:lnTo>
                <a:lnTo>
                  <a:pt x="9467" y="825"/>
                </a:lnTo>
                <a:lnTo>
                  <a:pt x="8905" y="900"/>
                </a:lnTo>
                <a:lnTo>
                  <a:pt x="8361" y="994"/>
                </a:lnTo>
                <a:lnTo>
                  <a:pt x="7799" y="1106"/>
                </a:lnTo>
                <a:lnTo>
                  <a:pt x="7255" y="1256"/>
                </a:lnTo>
                <a:lnTo>
                  <a:pt x="6711" y="1406"/>
                </a:lnTo>
                <a:lnTo>
                  <a:pt x="6186" y="1593"/>
                </a:lnTo>
                <a:lnTo>
                  <a:pt x="5680" y="1818"/>
                </a:lnTo>
                <a:lnTo>
                  <a:pt x="5193" y="2062"/>
                </a:lnTo>
                <a:lnTo>
                  <a:pt x="4705" y="2343"/>
                </a:lnTo>
                <a:lnTo>
                  <a:pt x="4255" y="2643"/>
                </a:lnTo>
                <a:lnTo>
                  <a:pt x="3824" y="2981"/>
                </a:lnTo>
                <a:lnTo>
                  <a:pt x="3431" y="3356"/>
                </a:lnTo>
                <a:lnTo>
                  <a:pt x="3224" y="3562"/>
                </a:lnTo>
                <a:lnTo>
                  <a:pt x="3037" y="3768"/>
                </a:lnTo>
                <a:lnTo>
                  <a:pt x="2831" y="4031"/>
                </a:lnTo>
                <a:lnTo>
                  <a:pt x="2625" y="4312"/>
                </a:lnTo>
                <a:lnTo>
                  <a:pt x="2437" y="4593"/>
                </a:lnTo>
                <a:lnTo>
                  <a:pt x="2250" y="4893"/>
                </a:lnTo>
                <a:lnTo>
                  <a:pt x="2100" y="5193"/>
                </a:lnTo>
                <a:lnTo>
                  <a:pt x="1950" y="5493"/>
                </a:lnTo>
                <a:lnTo>
                  <a:pt x="1800" y="5811"/>
                </a:lnTo>
                <a:lnTo>
                  <a:pt x="1668" y="6130"/>
                </a:lnTo>
                <a:lnTo>
                  <a:pt x="1425" y="6786"/>
                </a:lnTo>
                <a:lnTo>
                  <a:pt x="1237" y="7461"/>
                </a:lnTo>
                <a:lnTo>
                  <a:pt x="1069" y="8136"/>
                </a:lnTo>
                <a:lnTo>
                  <a:pt x="919" y="8811"/>
                </a:lnTo>
                <a:lnTo>
                  <a:pt x="844" y="9167"/>
                </a:lnTo>
                <a:lnTo>
                  <a:pt x="619" y="10423"/>
                </a:lnTo>
                <a:lnTo>
                  <a:pt x="450" y="11698"/>
                </a:lnTo>
                <a:lnTo>
                  <a:pt x="300" y="12973"/>
                </a:lnTo>
                <a:lnTo>
                  <a:pt x="187" y="14247"/>
                </a:lnTo>
                <a:lnTo>
                  <a:pt x="112" y="15522"/>
                </a:lnTo>
                <a:lnTo>
                  <a:pt x="56" y="16816"/>
                </a:lnTo>
                <a:lnTo>
                  <a:pt x="19" y="18091"/>
                </a:lnTo>
                <a:lnTo>
                  <a:pt x="0" y="19384"/>
                </a:lnTo>
                <a:lnTo>
                  <a:pt x="0" y="20678"/>
                </a:lnTo>
                <a:lnTo>
                  <a:pt x="19" y="21971"/>
                </a:lnTo>
                <a:lnTo>
                  <a:pt x="56" y="24558"/>
                </a:lnTo>
                <a:lnTo>
                  <a:pt x="75" y="27126"/>
                </a:lnTo>
                <a:lnTo>
                  <a:pt x="94" y="28420"/>
                </a:lnTo>
                <a:lnTo>
                  <a:pt x="75" y="29713"/>
                </a:lnTo>
                <a:lnTo>
                  <a:pt x="37" y="31907"/>
                </a:lnTo>
                <a:lnTo>
                  <a:pt x="19" y="33032"/>
                </a:lnTo>
                <a:lnTo>
                  <a:pt x="19" y="34156"/>
                </a:lnTo>
                <a:lnTo>
                  <a:pt x="19" y="35300"/>
                </a:lnTo>
                <a:lnTo>
                  <a:pt x="56" y="36443"/>
                </a:lnTo>
                <a:lnTo>
                  <a:pt x="112" y="37568"/>
                </a:lnTo>
                <a:lnTo>
                  <a:pt x="206" y="38712"/>
                </a:lnTo>
                <a:lnTo>
                  <a:pt x="281" y="39274"/>
                </a:lnTo>
                <a:lnTo>
                  <a:pt x="356" y="39837"/>
                </a:lnTo>
                <a:lnTo>
                  <a:pt x="450" y="40399"/>
                </a:lnTo>
                <a:lnTo>
                  <a:pt x="544" y="40943"/>
                </a:lnTo>
                <a:lnTo>
                  <a:pt x="656" y="41486"/>
                </a:lnTo>
                <a:lnTo>
                  <a:pt x="787" y="42030"/>
                </a:lnTo>
                <a:lnTo>
                  <a:pt x="937" y="42574"/>
                </a:lnTo>
                <a:lnTo>
                  <a:pt x="1106" y="43099"/>
                </a:lnTo>
                <a:lnTo>
                  <a:pt x="1275" y="43623"/>
                </a:lnTo>
                <a:lnTo>
                  <a:pt x="1481" y="44148"/>
                </a:lnTo>
                <a:lnTo>
                  <a:pt x="1706" y="44655"/>
                </a:lnTo>
                <a:lnTo>
                  <a:pt x="1931" y="45161"/>
                </a:lnTo>
                <a:lnTo>
                  <a:pt x="2193" y="45648"/>
                </a:lnTo>
                <a:lnTo>
                  <a:pt x="2475" y="46135"/>
                </a:lnTo>
                <a:lnTo>
                  <a:pt x="2774" y="46604"/>
                </a:lnTo>
                <a:lnTo>
                  <a:pt x="3112" y="47073"/>
                </a:lnTo>
                <a:lnTo>
                  <a:pt x="3524" y="47598"/>
                </a:lnTo>
                <a:lnTo>
                  <a:pt x="3974" y="48104"/>
                </a:lnTo>
                <a:lnTo>
                  <a:pt x="4424" y="48554"/>
                </a:lnTo>
                <a:lnTo>
                  <a:pt x="4912" y="48966"/>
                </a:lnTo>
                <a:lnTo>
                  <a:pt x="5399" y="49360"/>
                </a:lnTo>
                <a:lnTo>
                  <a:pt x="5905" y="49697"/>
                </a:lnTo>
                <a:lnTo>
                  <a:pt x="6430" y="50016"/>
                </a:lnTo>
                <a:lnTo>
                  <a:pt x="6974" y="50297"/>
                </a:lnTo>
                <a:lnTo>
                  <a:pt x="7536" y="50560"/>
                </a:lnTo>
                <a:lnTo>
                  <a:pt x="8099" y="50785"/>
                </a:lnTo>
                <a:lnTo>
                  <a:pt x="8680" y="50991"/>
                </a:lnTo>
                <a:lnTo>
                  <a:pt x="9261" y="51160"/>
                </a:lnTo>
                <a:lnTo>
                  <a:pt x="9861" y="51310"/>
                </a:lnTo>
                <a:lnTo>
                  <a:pt x="10479" y="51422"/>
                </a:lnTo>
                <a:lnTo>
                  <a:pt x="11098" y="51535"/>
                </a:lnTo>
                <a:lnTo>
                  <a:pt x="11717" y="51610"/>
                </a:lnTo>
                <a:lnTo>
                  <a:pt x="12335" y="51685"/>
                </a:lnTo>
                <a:lnTo>
                  <a:pt x="12973" y="51722"/>
                </a:lnTo>
                <a:lnTo>
                  <a:pt x="13610" y="51759"/>
                </a:lnTo>
                <a:lnTo>
                  <a:pt x="14266" y="51778"/>
                </a:lnTo>
                <a:lnTo>
                  <a:pt x="15541" y="51778"/>
                </a:lnTo>
                <a:lnTo>
                  <a:pt x="16834" y="51722"/>
                </a:lnTo>
                <a:lnTo>
                  <a:pt x="18128" y="51647"/>
                </a:lnTo>
                <a:lnTo>
                  <a:pt x="19403" y="51553"/>
                </a:lnTo>
                <a:lnTo>
                  <a:pt x="21896" y="51366"/>
                </a:lnTo>
                <a:lnTo>
                  <a:pt x="23414" y="51253"/>
                </a:lnTo>
                <a:lnTo>
                  <a:pt x="24952" y="51160"/>
                </a:lnTo>
                <a:lnTo>
                  <a:pt x="26489" y="51103"/>
                </a:lnTo>
                <a:lnTo>
                  <a:pt x="28026" y="51047"/>
                </a:lnTo>
                <a:lnTo>
                  <a:pt x="29563" y="51028"/>
                </a:lnTo>
                <a:lnTo>
                  <a:pt x="31101" y="51010"/>
                </a:lnTo>
                <a:lnTo>
                  <a:pt x="32638" y="51010"/>
                </a:lnTo>
                <a:lnTo>
                  <a:pt x="34175" y="51028"/>
                </a:lnTo>
                <a:lnTo>
                  <a:pt x="37249" y="51085"/>
                </a:lnTo>
                <a:lnTo>
                  <a:pt x="40343" y="51178"/>
                </a:lnTo>
                <a:lnTo>
                  <a:pt x="43417" y="51310"/>
                </a:lnTo>
                <a:lnTo>
                  <a:pt x="46491" y="51460"/>
                </a:lnTo>
                <a:lnTo>
                  <a:pt x="49191" y="51572"/>
                </a:lnTo>
                <a:lnTo>
                  <a:pt x="51909" y="51685"/>
                </a:lnTo>
                <a:lnTo>
                  <a:pt x="53278" y="51722"/>
                </a:lnTo>
                <a:lnTo>
                  <a:pt x="54646" y="51741"/>
                </a:lnTo>
                <a:lnTo>
                  <a:pt x="55996" y="51722"/>
                </a:lnTo>
                <a:lnTo>
                  <a:pt x="57346" y="51703"/>
                </a:lnTo>
                <a:lnTo>
                  <a:pt x="58714" y="51666"/>
                </a:lnTo>
                <a:lnTo>
                  <a:pt x="60064" y="51572"/>
                </a:lnTo>
                <a:lnTo>
                  <a:pt x="61414" y="51478"/>
                </a:lnTo>
                <a:lnTo>
                  <a:pt x="62745" y="51328"/>
                </a:lnTo>
                <a:lnTo>
                  <a:pt x="64076" y="51141"/>
                </a:lnTo>
                <a:lnTo>
                  <a:pt x="65407" y="50916"/>
                </a:lnTo>
                <a:lnTo>
                  <a:pt x="66082" y="50785"/>
                </a:lnTo>
                <a:lnTo>
                  <a:pt x="66738" y="50653"/>
                </a:lnTo>
                <a:lnTo>
                  <a:pt x="67394" y="50485"/>
                </a:lnTo>
                <a:lnTo>
                  <a:pt x="68050" y="50316"/>
                </a:lnTo>
                <a:lnTo>
                  <a:pt x="68669" y="50147"/>
                </a:lnTo>
                <a:lnTo>
                  <a:pt x="69287" y="49979"/>
                </a:lnTo>
                <a:lnTo>
                  <a:pt x="69906" y="49772"/>
                </a:lnTo>
                <a:lnTo>
                  <a:pt x="70506" y="49547"/>
                </a:lnTo>
                <a:lnTo>
                  <a:pt x="71106" y="49322"/>
                </a:lnTo>
                <a:lnTo>
                  <a:pt x="71706" y="49060"/>
                </a:lnTo>
                <a:lnTo>
                  <a:pt x="72287" y="48798"/>
                </a:lnTo>
                <a:lnTo>
                  <a:pt x="72868" y="48498"/>
                </a:lnTo>
                <a:lnTo>
                  <a:pt x="73412" y="48179"/>
                </a:lnTo>
                <a:lnTo>
                  <a:pt x="73955" y="47841"/>
                </a:lnTo>
                <a:lnTo>
                  <a:pt x="74480" y="47485"/>
                </a:lnTo>
                <a:lnTo>
                  <a:pt x="74986" y="47092"/>
                </a:lnTo>
                <a:lnTo>
                  <a:pt x="75455" y="46698"/>
                </a:lnTo>
                <a:lnTo>
                  <a:pt x="75924" y="46248"/>
                </a:lnTo>
                <a:lnTo>
                  <a:pt x="76355" y="45798"/>
                </a:lnTo>
                <a:lnTo>
                  <a:pt x="76767" y="45292"/>
                </a:lnTo>
                <a:lnTo>
                  <a:pt x="77067" y="44898"/>
                </a:lnTo>
                <a:lnTo>
                  <a:pt x="77330" y="44486"/>
                </a:lnTo>
                <a:lnTo>
                  <a:pt x="77592" y="44073"/>
                </a:lnTo>
                <a:lnTo>
                  <a:pt x="77836" y="43642"/>
                </a:lnTo>
                <a:lnTo>
                  <a:pt x="78042" y="43192"/>
                </a:lnTo>
                <a:lnTo>
                  <a:pt x="78248" y="42742"/>
                </a:lnTo>
                <a:lnTo>
                  <a:pt x="78454" y="42292"/>
                </a:lnTo>
                <a:lnTo>
                  <a:pt x="78623" y="41824"/>
                </a:lnTo>
                <a:lnTo>
                  <a:pt x="78792" y="41355"/>
                </a:lnTo>
                <a:lnTo>
                  <a:pt x="78942" y="40868"/>
                </a:lnTo>
                <a:lnTo>
                  <a:pt x="79073" y="40399"/>
                </a:lnTo>
                <a:lnTo>
                  <a:pt x="79204" y="39912"/>
                </a:lnTo>
                <a:lnTo>
                  <a:pt x="79429" y="38937"/>
                </a:lnTo>
                <a:lnTo>
                  <a:pt x="79635" y="37962"/>
                </a:lnTo>
                <a:lnTo>
                  <a:pt x="79785" y="37118"/>
                </a:lnTo>
                <a:lnTo>
                  <a:pt x="79935" y="36294"/>
                </a:lnTo>
                <a:lnTo>
                  <a:pt x="80048" y="35450"/>
                </a:lnTo>
                <a:lnTo>
                  <a:pt x="80160" y="34606"/>
                </a:lnTo>
                <a:lnTo>
                  <a:pt x="80273" y="33781"/>
                </a:lnTo>
                <a:lnTo>
                  <a:pt x="80367" y="32938"/>
                </a:lnTo>
                <a:lnTo>
                  <a:pt x="80441" y="32094"/>
                </a:lnTo>
                <a:lnTo>
                  <a:pt x="80498" y="31251"/>
                </a:lnTo>
                <a:lnTo>
                  <a:pt x="80591" y="29563"/>
                </a:lnTo>
                <a:lnTo>
                  <a:pt x="80666" y="27858"/>
                </a:lnTo>
                <a:lnTo>
                  <a:pt x="80685" y="26170"/>
                </a:lnTo>
                <a:lnTo>
                  <a:pt x="80685" y="24464"/>
                </a:lnTo>
                <a:lnTo>
                  <a:pt x="80648" y="22777"/>
                </a:lnTo>
                <a:lnTo>
                  <a:pt x="80591" y="21071"/>
                </a:lnTo>
                <a:lnTo>
                  <a:pt x="80498" y="19365"/>
                </a:lnTo>
                <a:lnTo>
                  <a:pt x="80404" y="17659"/>
                </a:lnTo>
                <a:lnTo>
                  <a:pt x="80292" y="15972"/>
                </a:lnTo>
                <a:lnTo>
                  <a:pt x="80160" y="14266"/>
                </a:lnTo>
                <a:lnTo>
                  <a:pt x="79898" y="10873"/>
                </a:lnTo>
                <a:lnTo>
                  <a:pt x="79823" y="10086"/>
                </a:lnTo>
                <a:lnTo>
                  <a:pt x="79748" y="9298"/>
                </a:lnTo>
                <a:lnTo>
                  <a:pt x="79635" y="8511"/>
                </a:lnTo>
                <a:lnTo>
                  <a:pt x="79579" y="8136"/>
                </a:lnTo>
                <a:lnTo>
                  <a:pt x="79504" y="7742"/>
                </a:lnTo>
                <a:lnTo>
                  <a:pt x="79410" y="7367"/>
                </a:lnTo>
                <a:lnTo>
                  <a:pt x="79298" y="6992"/>
                </a:lnTo>
                <a:lnTo>
                  <a:pt x="79185" y="6618"/>
                </a:lnTo>
                <a:lnTo>
                  <a:pt x="79054" y="6261"/>
                </a:lnTo>
                <a:lnTo>
                  <a:pt x="78886" y="5905"/>
                </a:lnTo>
                <a:lnTo>
                  <a:pt x="78717" y="5549"/>
                </a:lnTo>
                <a:lnTo>
                  <a:pt x="78529" y="5212"/>
                </a:lnTo>
                <a:lnTo>
                  <a:pt x="78304" y="4893"/>
                </a:lnTo>
                <a:lnTo>
                  <a:pt x="78004" y="4499"/>
                </a:lnTo>
                <a:lnTo>
                  <a:pt x="77667" y="4124"/>
                </a:lnTo>
                <a:lnTo>
                  <a:pt x="77292" y="3768"/>
                </a:lnTo>
                <a:lnTo>
                  <a:pt x="76898" y="3449"/>
                </a:lnTo>
                <a:lnTo>
                  <a:pt x="76486" y="3149"/>
                </a:lnTo>
                <a:lnTo>
                  <a:pt x="76036" y="2868"/>
                </a:lnTo>
                <a:lnTo>
                  <a:pt x="75567" y="2606"/>
                </a:lnTo>
                <a:lnTo>
                  <a:pt x="75080" y="2381"/>
                </a:lnTo>
                <a:lnTo>
                  <a:pt x="74574" y="2156"/>
                </a:lnTo>
                <a:lnTo>
                  <a:pt x="74049" y="1968"/>
                </a:lnTo>
                <a:lnTo>
                  <a:pt x="73505" y="1781"/>
                </a:lnTo>
                <a:lnTo>
                  <a:pt x="72962" y="1631"/>
                </a:lnTo>
                <a:lnTo>
                  <a:pt x="72380" y="1481"/>
                </a:lnTo>
                <a:lnTo>
                  <a:pt x="71818" y="1350"/>
                </a:lnTo>
                <a:lnTo>
                  <a:pt x="71237" y="1219"/>
                </a:lnTo>
                <a:lnTo>
                  <a:pt x="70637" y="1125"/>
                </a:lnTo>
                <a:lnTo>
                  <a:pt x="70056" y="1031"/>
                </a:lnTo>
                <a:lnTo>
                  <a:pt x="69456" y="937"/>
                </a:lnTo>
                <a:lnTo>
                  <a:pt x="68256" y="806"/>
                </a:lnTo>
                <a:lnTo>
                  <a:pt x="67075" y="712"/>
                </a:lnTo>
                <a:lnTo>
                  <a:pt x="65913" y="619"/>
                </a:lnTo>
                <a:lnTo>
                  <a:pt x="63701" y="506"/>
                </a:lnTo>
                <a:lnTo>
                  <a:pt x="62689" y="450"/>
                </a:lnTo>
                <a:lnTo>
                  <a:pt x="61751" y="394"/>
                </a:lnTo>
                <a:lnTo>
                  <a:pt x="60401" y="300"/>
                </a:lnTo>
                <a:lnTo>
                  <a:pt x="59052" y="225"/>
                </a:lnTo>
                <a:lnTo>
                  <a:pt x="57702" y="150"/>
                </a:lnTo>
                <a:lnTo>
                  <a:pt x="56371" y="112"/>
                </a:lnTo>
                <a:lnTo>
                  <a:pt x="53671" y="37"/>
                </a:lnTo>
                <a:lnTo>
                  <a:pt x="50972" y="0"/>
                </a:lnTo>
                <a:close/>
              </a:path>
            </a:pathLst>
          </a:custGeom>
          <a:solidFill>
            <a:schemeClr val="accent5">
              <a:lumMod val="50000"/>
            </a:schemeClr>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US" sz="2400" b="1" dirty="0" err="1">
                <a:solidFill>
                  <a:schemeClr val="bg1"/>
                </a:solidFill>
                <a:latin typeface="#9Slide07 SVNUT Triumph Press" panose="00000500000000000000" pitchFamily="2" charset="0"/>
              </a:rPr>
              <a:t>Bài</a:t>
            </a:r>
            <a:r>
              <a:rPr lang="en-US" sz="2400" b="1" dirty="0">
                <a:solidFill>
                  <a:schemeClr val="bg1"/>
                </a:solidFill>
                <a:latin typeface="#9Slide07 SVNUT Triumph Press" panose="00000500000000000000" pitchFamily="2" charset="0"/>
              </a:rPr>
              <a:t> </a:t>
            </a:r>
            <a:r>
              <a:rPr lang="en-US" sz="2400" b="1" dirty="0" err="1">
                <a:solidFill>
                  <a:schemeClr val="bg1"/>
                </a:solidFill>
                <a:latin typeface="#9Slide07 SVNUT Triumph Press" panose="00000500000000000000" pitchFamily="2" charset="0"/>
              </a:rPr>
              <a:t>giải</a:t>
            </a:r>
            <a:endParaRPr sz="2400" b="1" dirty="0">
              <a:solidFill>
                <a:schemeClr val="bg1"/>
              </a:solidFill>
              <a:latin typeface="#9Slide07 SVNUT Triumph Press" panose="00000500000000000000" pitchFamily="2" charset="0"/>
            </a:endParaRPr>
          </a:p>
        </p:txBody>
      </p:sp>
      <p:sp>
        <p:nvSpPr>
          <p:cNvPr id="166" name="Rectangle 165">
            <a:extLst>
              <a:ext uri="{FF2B5EF4-FFF2-40B4-BE49-F238E27FC236}">
                <a16:creationId xmlns:a16="http://schemas.microsoft.com/office/drawing/2014/main" id="{FA29237B-7241-4C91-85DC-F0A64794301A}"/>
              </a:ext>
            </a:extLst>
          </p:cNvPr>
          <p:cNvSpPr/>
          <p:nvPr/>
        </p:nvSpPr>
        <p:spPr>
          <a:xfrm>
            <a:off x="4637016" y="2593793"/>
            <a:ext cx="3749744" cy="1384995"/>
          </a:xfrm>
          <a:prstGeom prst="rect">
            <a:avLst/>
          </a:prstGeom>
        </p:spPr>
        <p:txBody>
          <a:bodyPr wrap="none">
            <a:spAutoFit/>
          </a:bodyPr>
          <a:lstStyle/>
          <a:p>
            <a:r>
              <a:rPr lang="en-US" sz="2800" dirty="0" err="1">
                <a:latin typeface="#9Slide07 Dorayaki" pitchFamily="2" charset="0"/>
                <a:sym typeface="Wingdings"/>
              </a:rPr>
              <a:t>Trung</a:t>
            </a:r>
            <a:r>
              <a:rPr lang="en-US" sz="2800" dirty="0">
                <a:latin typeface="#9Slide07 Dorayaki" pitchFamily="2" charset="0"/>
                <a:sym typeface="Wingdings"/>
              </a:rPr>
              <a:t> </a:t>
            </a:r>
            <a:r>
              <a:rPr lang="en-US" sz="2800" dirty="0" err="1">
                <a:latin typeface="#9Slide07 Dorayaki" pitchFamily="2" charset="0"/>
                <a:sym typeface="Wingdings"/>
              </a:rPr>
              <a:t>bình</a:t>
            </a:r>
            <a:r>
              <a:rPr lang="en-US" sz="2800" dirty="0">
                <a:latin typeface="#9Slide07 Dorayaki" pitchFamily="2" charset="0"/>
                <a:sym typeface="Wingdings"/>
              </a:rPr>
              <a:t> </a:t>
            </a:r>
            <a:r>
              <a:rPr lang="en-US" sz="2800" dirty="0" err="1">
                <a:latin typeface="#9Slide07 Dorayaki" pitchFamily="2" charset="0"/>
                <a:sym typeface="Wingdings"/>
              </a:rPr>
              <a:t>mỗi</a:t>
            </a:r>
            <a:r>
              <a:rPr lang="en-US" sz="2800" dirty="0">
                <a:latin typeface="#9Slide07 Dorayaki" pitchFamily="2" charset="0"/>
                <a:sym typeface="Wingdings"/>
              </a:rPr>
              <a:t> </a:t>
            </a:r>
            <a:r>
              <a:rPr lang="en-US" sz="2800" dirty="0" err="1">
                <a:latin typeface="#9Slide07 Dorayaki" pitchFamily="2" charset="0"/>
                <a:sym typeface="Wingdings"/>
              </a:rPr>
              <a:t>giờ</a:t>
            </a:r>
            <a:r>
              <a:rPr lang="en-US" sz="2800" dirty="0">
                <a:latin typeface="#9Slide07 Dorayaki" pitchFamily="2" charset="0"/>
                <a:sym typeface="Wingdings"/>
              </a:rPr>
              <a:t> ô </a:t>
            </a:r>
            <a:r>
              <a:rPr lang="en-US" sz="2800" dirty="0" err="1">
                <a:latin typeface="#9Slide07 Dorayaki" pitchFamily="2" charset="0"/>
                <a:sym typeface="Wingdings"/>
              </a:rPr>
              <a:t>tô</a:t>
            </a:r>
            <a:r>
              <a:rPr lang="en-US" sz="2800" dirty="0">
                <a:latin typeface="#9Slide07 Dorayaki" pitchFamily="2" charset="0"/>
                <a:sym typeface="Wingdings"/>
              </a:rPr>
              <a:t> </a:t>
            </a:r>
            <a:r>
              <a:rPr lang="en-US" sz="2800" dirty="0" err="1">
                <a:latin typeface="#9Slide07 Dorayaki" pitchFamily="2" charset="0"/>
                <a:sym typeface="Wingdings"/>
              </a:rPr>
              <a:t>đi</a:t>
            </a:r>
            <a:r>
              <a:rPr lang="en-US" sz="2800" dirty="0">
                <a:latin typeface="#9Slide07 Dorayaki" pitchFamily="2" charset="0"/>
                <a:sym typeface="Wingdings"/>
              </a:rPr>
              <a:t> đ</a:t>
            </a:r>
            <a:r>
              <a:rPr lang="vi-VN" sz="2800" dirty="0">
                <a:latin typeface="#9Slide07 Dorayaki" pitchFamily="2" charset="0"/>
                <a:sym typeface="Wingdings"/>
              </a:rPr>
              <a:t>ư</a:t>
            </a:r>
            <a:r>
              <a:rPr lang="en-US" sz="2800" dirty="0" err="1">
                <a:latin typeface="#9Slide07 Dorayaki" pitchFamily="2" charset="0"/>
                <a:sym typeface="Wingdings"/>
              </a:rPr>
              <a:t>ợc</a:t>
            </a:r>
            <a:r>
              <a:rPr lang="en-US" sz="2800" dirty="0">
                <a:latin typeface="#9Slide07 Dorayaki" pitchFamily="2" charset="0"/>
                <a:sym typeface="Wingdings"/>
              </a:rPr>
              <a:t> </a:t>
            </a:r>
            <a:r>
              <a:rPr lang="en-US" sz="2800" dirty="0" err="1">
                <a:latin typeface="#9Slide07 Dorayaki" pitchFamily="2" charset="0"/>
                <a:sym typeface="Wingdings"/>
              </a:rPr>
              <a:t>là</a:t>
            </a:r>
            <a:r>
              <a:rPr lang="en-US" sz="2800" dirty="0">
                <a:latin typeface="#9Slide07 Dorayaki" pitchFamily="2" charset="0"/>
                <a:sym typeface="Wingdings"/>
              </a:rPr>
              <a:t>:</a:t>
            </a:r>
          </a:p>
          <a:p>
            <a:r>
              <a:rPr lang="en-US" sz="2800" dirty="0">
                <a:latin typeface="#9Slide07 Dorayaki" pitchFamily="2" charset="0"/>
                <a:sym typeface="Wingdings"/>
              </a:rPr>
              <a:t>	170 : 4 = 42,5 (km)</a:t>
            </a:r>
          </a:p>
          <a:p>
            <a:r>
              <a:rPr lang="en-US" sz="2800" dirty="0">
                <a:latin typeface="#9Slide07 Dorayaki" pitchFamily="2" charset="0"/>
                <a:sym typeface="Wingdings"/>
              </a:rPr>
              <a:t>		</a:t>
            </a:r>
            <a:r>
              <a:rPr lang="en-US" sz="2800" dirty="0" err="1">
                <a:latin typeface="#9Slide07 Dorayaki" pitchFamily="2" charset="0"/>
                <a:sym typeface="Wingdings"/>
              </a:rPr>
              <a:t>Đáp</a:t>
            </a:r>
            <a:r>
              <a:rPr lang="en-US" sz="2800" dirty="0">
                <a:latin typeface="#9Slide07 Dorayaki" pitchFamily="2" charset="0"/>
                <a:sym typeface="Wingdings"/>
              </a:rPr>
              <a:t> </a:t>
            </a:r>
            <a:r>
              <a:rPr lang="en-US" sz="2800" dirty="0" err="1">
                <a:latin typeface="#9Slide07 Dorayaki" pitchFamily="2" charset="0"/>
                <a:sym typeface="Wingdings"/>
              </a:rPr>
              <a:t>số</a:t>
            </a:r>
            <a:r>
              <a:rPr lang="en-US" sz="2800" dirty="0">
                <a:latin typeface="#9Slide07 Dorayaki" pitchFamily="2" charset="0"/>
                <a:sym typeface="Wingdings"/>
              </a:rPr>
              <a:t>: 42,5 km.</a:t>
            </a:r>
          </a:p>
        </p:txBody>
      </p:sp>
      <p:cxnSp>
        <p:nvCxnSpPr>
          <p:cNvPr id="33" name="Straight Connector 32">
            <a:extLst>
              <a:ext uri="{FF2B5EF4-FFF2-40B4-BE49-F238E27FC236}">
                <a16:creationId xmlns:a16="http://schemas.microsoft.com/office/drawing/2014/main" id="{E36810F6-9B4F-4776-A868-EEC1BFA65CB4}"/>
              </a:ext>
            </a:extLst>
          </p:cNvPr>
          <p:cNvCxnSpPr>
            <a:cxnSpLocks/>
          </p:cNvCxnSpPr>
          <p:nvPr/>
        </p:nvCxnSpPr>
        <p:spPr>
          <a:xfrm>
            <a:off x="2198507" y="1501585"/>
            <a:ext cx="5935400" cy="0"/>
          </a:xfrm>
          <a:prstGeom prst="line">
            <a:avLst/>
          </a:prstGeom>
          <a:ln w="28575">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CA86DA26-A94B-4566-BE94-695A8B4F2139}"/>
              </a:ext>
            </a:extLst>
          </p:cNvPr>
          <p:cNvCxnSpPr>
            <a:cxnSpLocks/>
          </p:cNvCxnSpPr>
          <p:nvPr/>
        </p:nvCxnSpPr>
        <p:spPr>
          <a:xfrm>
            <a:off x="883089" y="1488248"/>
            <a:ext cx="637367" cy="0"/>
          </a:xfrm>
          <a:prstGeom prst="line">
            <a:avLst/>
          </a:prstGeom>
          <a:ln w="28575">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AC2B3CA9-804E-4D05-A2B1-8E30B642B264}"/>
              </a:ext>
            </a:extLst>
          </p:cNvPr>
          <p:cNvCxnSpPr>
            <a:cxnSpLocks/>
          </p:cNvCxnSpPr>
          <p:nvPr/>
        </p:nvCxnSpPr>
        <p:spPr>
          <a:xfrm>
            <a:off x="4540689" y="1148006"/>
            <a:ext cx="3167916" cy="0"/>
          </a:xfrm>
          <a:prstGeom prst="line">
            <a:avLst/>
          </a:prstGeom>
          <a:ln w="28575">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2FF31C2F-904C-4882-948B-A7F938E888AC}"/>
              </a:ext>
            </a:extLst>
          </p:cNvPr>
          <p:cNvCxnSpPr>
            <a:cxnSpLocks/>
          </p:cNvCxnSpPr>
          <p:nvPr/>
        </p:nvCxnSpPr>
        <p:spPr>
          <a:xfrm>
            <a:off x="755100" y="1845371"/>
            <a:ext cx="1443407" cy="0"/>
          </a:xfrm>
          <a:prstGeom prst="line">
            <a:avLst/>
          </a:prstGeom>
          <a:ln w="28575">
            <a:solidFill>
              <a:srgbClr val="7030A0"/>
            </a:solidFill>
          </a:ln>
        </p:spPr>
        <p:style>
          <a:lnRef idx="1">
            <a:schemeClr val="accent1"/>
          </a:lnRef>
          <a:fillRef idx="0">
            <a:schemeClr val="accent1"/>
          </a:fillRef>
          <a:effectRef idx="0">
            <a:schemeClr val="accent1"/>
          </a:effectRef>
          <a:fontRef idx="minor">
            <a:schemeClr val="tx1"/>
          </a:fontRef>
        </p:style>
      </p:cxnSp>
      <p:grpSp>
        <p:nvGrpSpPr>
          <p:cNvPr id="6" name="Group 5">
            <a:extLst>
              <a:ext uri="{FF2B5EF4-FFF2-40B4-BE49-F238E27FC236}">
                <a16:creationId xmlns:a16="http://schemas.microsoft.com/office/drawing/2014/main" id="{D3F88849-E57A-4F10-BABE-D1AA69425F4B}"/>
              </a:ext>
            </a:extLst>
          </p:cNvPr>
          <p:cNvGrpSpPr/>
          <p:nvPr/>
        </p:nvGrpSpPr>
        <p:grpSpPr>
          <a:xfrm>
            <a:off x="663660" y="3267398"/>
            <a:ext cx="3749040" cy="91440"/>
            <a:chOff x="663660" y="3267398"/>
            <a:chExt cx="3749040" cy="91440"/>
          </a:xfrm>
        </p:grpSpPr>
        <p:sp>
          <p:nvSpPr>
            <p:cNvPr id="25" name="Oval 24">
              <a:extLst>
                <a:ext uri="{FF2B5EF4-FFF2-40B4-BE49-F238E27FC236}">
                  <a16:creationId xmlns:a16="http://schemas.microsoft.com/office/drawing/2014/main" id="{C361E048-A698-4C62-AA0E-C8670920D290}"/>
                </a:ext>
              </a:extLst>
            </p:cNvPr>
            <p:cNvSpPr/>
            <p:nvPr/>
          </p:nvSpPr>
          <p:spPr>
            <a:xfrm>
              <a:off x="663660" y="3267398"/>
              <a:ext cx="91440" cy="91440"/>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159" name="Oval 158">
              <a:extLst>
                <a:ext uri="{FF2B5EF4-FFF2-40B4-BE49-F238E27FC236}">
                  <a16:creationId xmlns:a16="http://schemas.microsoft.com/office/drawing/2014/main" id="{9D752A10-CE87-4151-8299-8D155E65C0B4}"/>
                </a:ext>
              </a:extLst>
            </p:cNvPr>
            <p:cNvSpPr/>
            <p:nvPr/>
          </p:nvSpPr>
          <p:spPr>
            <a:xfrm>
              <a:off x="4321260" y="3267398"/>
              <a:ext cx="91440" cy="91440"/>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160" name="Oval 159">
              <a:extLst>
                <a:ext uri="{FF2B5EF4-FFF2-40B4-BE49-F238E27FC236}">
                  <a16:creationId xmlns:a16="http://schemas.microsoft.com/office/drawing/2014/main" id="{5566E45F-A4C7-4BD1-B939-8674DB4196A5}"/>
                </a:ext>
              </a:extLst>
            </p:cNvPr>
            <p:cNvSpPr/>
            <p:nvPr/>
          </p:nvSpPr>
          <p:spPr>
            <a:xfrm>
              <a:off x="1578060" y="3267398"/>
              <a:ext cx="91440" cy="91440"/>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161" name="Oval 160">
              <a:extLst>
                <a:ext uri="{FF2B5EF4-FFF2-40B4-BE49-F238E27FC236}">
                  <a16:creationId xmlns:a16="http://schemas.microsoft.com/office/drawing/2014/main" id="{B1A04B7E-C73F-4D75-B30D-13AEEA040D7B}"/>
                </a:ext>
              </a:extLst>
            </p:cNvPr>
            <p:cNvSpPr/>
            <p:nvPr/>
          </p:nvSpPr>
          <p:spPr>
            <a:xfrm>
              <a:off x="3406860" y="3267398"/>
              <a:ext cx="91440" cy="91440"/>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41" name="Oval 40">
              <a:extLst>
                <a:ext uri="{FF2B5EF4-FFF2-40B4-BE49-F238E27FC236}">
                  <a16:creationId xmlns:a16="http://schemas.microsoft.com/office/drawing/2014/main" id="{1B9FE092-92E1-4493-BB06-7965D825ACAE}"/>
                </a:ext>
              </a:extLst>
            </p:cNvPr>
            <p:cNvSpPr/>
            <p:nvPr/>
          </p:nvSpPr>
          <p:spPr>
            <a:xfrm>
              <a:off x="2492460" y="3267398"/>
              <a:ext cx="91440" cy="91440"/>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19"/>
                                        </p:tgtEl>
                                        <p:attrNameLst>
                                          <p:attrName>style.visibility</p:attrName>
                                        </p:attrNameLst>
                                      </p:cBhvr>
                                      <p:to>
                                        <p:strVal val="visible"/>
                                      </p:to>
                                    </p:set>
                                    <p:anim calcmode="lin" valueType="num">
                                      <p:cBhvr>
                                        <p:cTn id="7" dur="500" fill="hold"/>
                                        <p:tgtEl>
                                          <p:spTgt spid="19"/>
                                        </p:tgtEl>
                                        <p:attrNameLst>
                                          <p:attrName>ppt_w</p:attrName>
                                        </p:attrNameLst>
                                      </p:cBhvr>
                                      <p:tavLst>
                                        <p:tav tm="0">
                                          <p:val>
                                            <p:fltVal val="0"/>
                                          </p:val>
                                        </p:tav>
                                        <p:tav tm="100000">
                                          <p:val>
                                            <p:strVal val="#ppt_w"/>
                                          </p:val>
                                        </p:tav>
                                      </p:tavLst>
                                    </p:anim>
                                    <p:anim calcmode="lin" valueType="num">
                                      <p:cBhvr>
                                        <p:cTn id="8" dur="500" fill="hold"/>
                                        <p:tgtEl>
                                          <p:spTgt spid="19"/>
                                        </p:tgtEl>
                                        <p:attrNameLst>
                                          <p:attrName>ppt_h</p:attrName>
                                        </p:attrNameLst>
                                      </p:cBhvr>
                                      <p:tavLst>
                                        <p:tav tm="0">
                                          <p:val>
                                            <p:fltVal val="0"/>
                                          </p:val>
                                        </p:tav>
                                        <p:tav tm="100000">
                                          <p:val>
                                            <p:strVal val="#ppt_h"/>
                                          </p:val>
                                        </p:tav>
                                      </p:tavLst>
                                    </p:anim>
                                    <p:animEffect transition="in" filter="fade">
                                      <p:cBhvr>
                                        <p:cTn id="9" dur="500"/>
                                        <p:tgtEl>
                                          <p:spTgt spid="19"/>
                                        </p:tgtEl>
                                      </p:cBhvr>
                                    </p:animEffect>
                                  </p:childTnLst>
                                </p:cTn>
                              </p:par>
                            </p:childTnLst>
                          </p:cTn>
                        </p:par>
                        <p:par>
                          <p:cTn id="10" fill="hold">
                            <p:stCondLst>
                              <p:cond delay="500"/>
                            </p:stCondLst>
                            <p:childTnLst>
                              <p:par>
                                <p:cTn id="11" presetID="22" presetClass="entr" presetSubtype="4" fill="hold" nodeType="afterEffect">
                                  <p:stCondLst>
                                    <p:cond delay="0"/>
                                  </p:stCondLst>
                                  <p:childTnLst>
                                    <p:set>
                                      <p:cBhvr>
                                        <p:cTn id="12" dur="1" fill="hold">
                                          <p:stCondLst>
                                            <p:cond delay="0"/>
                                          </p:stCondLst>
                                        </p:cTn>
                                        <p:tgtEl>
                                          <p:spTgt spid="21"/>
                                        </p:tgtEl>
                                        <p:attrNameLst>
                                          <p:attrName>style.visibility</p:attrName>
                                        </p:attrNameLst>
                                      </p:cBhvr>
                                      <p:to>
                                        <p:strVal val="visible"/>
                                      </p:to>
                                    </p:set>
                                    <p:animEffect transition="in" filter="wipe(down)">
                                      <p:cBhvr>
                                        <p:cTn id="13" dur="500"/>
                                        <p:tgtEl>
                                          <p:spTgt spid="21"/>
                                        </p:tgtEl>
                                      </p:cBhvr>
                                    </p:animEffect>
                                  </p:childTnLst>
                                </p:cTn>
                              </p:par>
                              <p:par>
                                <p:cTn id="14" presetID="22" presetClass="entr" presetSubtype="4" fill="hold" nodeType="withEffect">
                                  <p:stCondLst>
                                    <p:cond delay="0"/>
                                  </p:stCondLst>
                                  <p:childTnLst>
                                    <p:set>
                                      <p:cBhvr>
                                        <p:cTn id="15" dur="1" fill="hold">
                                          <p:stCondLst>
                                            <p:cond delay="0"/>
                                          </p:stCondLst>
                                        </p:cTn>
                                        <p:tgtEl>
                                          <p:spTgt spid="27"/>
                                        </p:tgtEl>
                                        <p:attrNameLst>
                                          <p:attrName>style.visibility</p:attrName>
                                        </p:attrNameLst>
                                      </p:cBhvr>
                                      <p:to>
                                        <p:strVal val="visible"/>
                                      </p:to>
                                    </p:set>
                                    <p:animEffect transition="in" filter="wipe(down)">
                                      <p:cBhvr>
                                        <p:cTn id="16" dur="500"/>
                                        <p:tgtEl>
                                          <p:spTgt spid="27"/>
                                        </p:tgtEl>
                                      </p:cBhvr>
                                    </p:animEffect>
                                  </p:childTnLst>
                                </p:cTn>
                              </p:par>
                            </p:childTnLst>
                          </p:cTn>
                        </p:par>
                        <p:par>
                          <p:cTn id="17" fill="hold">
                            <p:stCondLst>
                              <p:cond delay="1000"/>
                            </p:stCondLst>
                            <p:childTnLst>
                              <p:par>
                                <p:cTn id="18" presetID="1" presetClass="entr" presetSubtype="0" fill="hold" nodeType="afterEffect">
                                  <p:stCondLst>
                                    <p:cond delay="0"/>
                                  </p:stCondLst>
                                  <p:childTnLst>
                                    <p:set>
                                      <p:cBhvr>
                                        <p:cTn id="19" dur="1" fill="hold">
                                          <p:stCondLst>
                                            <p:cond delay="0"/>
                                          </p:stCondLst>
                                        </p:cTn>
                                        <p:tgtEl>
                                          <p:spTgt spid="1028"/>
                                        </p:tgtEl>
                                        <p:attrNameLst>
                                          <p:attrName>style.visibility</p:attrName>
                                        </p:attrNameLst>
                                      </p:cBhvr>
                                      <p:to>
                                        <p:strVal val="visible"/>
                                      </p:to>
                                    </p:set>
                                  </p:childTnLst>
                                </p:cTn>
                              </p:par>
                            </p:childTnLst>
                          </p:cTn>
                        </p:par>
                      </p:childTnLst>
                    </p:cTn>
                  </p:par>
                  <p:par>
                    <p:cTn id="20" fill="hold">
                      <p:stCondLst>
                        <p:cond delay="indefinite"/>
                      </p:stCondLst>
                      <p:childTnLst>
                        <p:par>
                          <p:cTn id="21" fill="hold">
                            <p:stCondLst>
                              <p:cond delay="0"/>
                            </p:stCondLst>
                            <p:childTnLst>
                              <p:par>
                                <p:cTn id="22" presetID="22" presetClass="entr" presetSubtype="8" fill="hold" nodeType="clickEffect">
                                  <p:stCondLst>
                                    <p:cond delay="0"/>
                                  </p:stCondLst>
                                  <p:childTnLst>
                                    <p:set>
                                      <p:cBhvr>
                                        <p:cTn id="23" dur="1" fill="hold">
                                          <p:stCondLst>
                                            <p:cond delay="0"/>
                                          </p:stCondLst>
                                        </p:cTn>
                                        <p:tgtEl>
                                          <p:spTgt spid="35"/>
                                        </p:tgtEl>
                                        <p:attrNameLst>
                                          <p:attrName>style.visibility</p:attrName>
                                        </p:attrNameLst>
                                      </p:cBhvr>
                                      <p:to>
                                        <p:strVal val="visible"/>
                                      </p:to>
                                    </p:set>
                                    <p:animEffect transition="in" filter="wipe(left)">
                                      <p:cBhvr>
                                        <p:cTn id="24" dur="500"/>
                                        <p:tgtEl>
                                          <p:spTgt spid="35"/>
                                        </p:tgtEl>
                                      </p:cBhvr>
                                    </p:animEffect>
                                  </p:childTnLst>
                                </p:cTn>
                              </p:par>
                            </p:childTnLst>
                          </p:cTn>
                        </p:par>
                        <p:par>
                          <p:cTn id="25" fill="hold">
                            <p:stCondLst>
                              <p:cond delay="500"/>
                            </p:stCondLst>
                            <p:childTnLst>
                              <p:par>
                                <p:cTn id="26" presetID="49" presetClass="path" presetSubtype="0" accel="50000" decel="50000" fill="hold" nodeType="afterEffect">
                                  <p:stCondLst>
                                    <p:cond delay="0"/>
                                  </p:stCondLst>
                                  <p:childTnLst>
                                    <p:animMotion origin="layout" path="M -2.5E-6 -9.87654E-7 L 0.39445 -0.00309 " pathEditMode="relative" rAng="0" ptsTypes="AA">
                                      <p:cBhvr>
                                        <p:cTn id="27" dur="2000" fill="hold"/>
                                        <p:tgtEl>
                                          <p:spTgt spid="1028"/>
                                        </p:tgtEl>
                                        <p:attrNameLst>
                                          <p:attrName>ppt_x</p:attrName>
                                          <p:attrName>ppt_y</p:attrName>
                                        </p:attrNameLst>
                                      </p:cBhvr>
                                      <p:rCtr x="19722" y="-154"/>
                                    </p:animMotion>
                                  </p:childTnLst>
                                </p:cTn>
                              </p:par>
                            </p:childTnLst>
                          </p:cTn>
                        </p:par>
                        <p:par>
                          <p:cTn id="28" fill="hold">
                            <p:stCondLst>
                              <p:cond delay="2500"/>
                            </p:stCondLst>
                            <p:childTnLst>
                              <p:par>
                                <p:cTn id="29" presetID="10" presetClass="exit" presetSubtype="0" fill="hold" nodeType="afterEffect">
                                  <p:stCondLst>
                                    <p:cond delay="500"/>
                                  </p:stCondLst>
                                  <p:childTnLst>
                                    <p:animEffect transition="out" filter="fade">
                                      <p:cBhvr>
                                        <p:cTn id="30" dur="500"/>
                                        <p:tgtEl>
                                          <p:spTgt spid="1028"/>
                                        </p:tgtEl>
                                      </p:cBhvr>
                                    </p:animEffect>
                                    <p:set>
                                      <p:cBhvr>
                                        <p:cTn id="31" dur="1" fill="hold">
                                          <p:stCondLst>
                                            <p:cond delay="499"/>
                                          </p:stCondLst>
                                        </p:cTn>
                                        <p:tgtEl>
                                          <p:spTgt spid="1028"/>
                                        </p:tgtEl>
                                        <p:attrNameLst>
                                          <p:attrName>style.visibility</p:attrName>
                                        </p:attrNameLst>
                                      </p:cBhvr>
                                      <p:to>
                                        <p:strVal val="hidden"/>
                                      </p:to>
                                    </p:set>
                                  </p:childTnLst>
                                </p:cTn>
                              </p:par>
                            </p:childTnLst>
                          </p:cTn>
                        </p:par>
                        <p:par>
                          <p:cTn id="32" fill="hold">
                            <p:stCondLst>
                              <p:cond delay="3500"/>
                            </p:stCondLst>
                            <p:childTnLst>
                              <p:par>
                                <p:cTn id="33" presetID="22" presetClass="entr" presetSubtype="4" fill="hold" nodeType="afterEffect">
                                  <p:stCondLst>
                                    <p:cond delay="0"/>
                                  </p:stCondLst>
                                  <p:childTnLst>
                                    <p:set>
                                      <p:cBhvr>
                                        <p:cTn id="34" dur="1" fill="hold">
                                          <p:stCondLst>
                                            <p:cond delay="0"/>
                                          </p:stCondLst>
                                        </p:cTn>
                                        <p:tgtEl>
                                          <p:spTgt spid="29"/>
                                        </p:tgtEl>
                                        <p:attrNameLst>
                                          <p:attrName>style.visibility</p:attrName>
                                        </p:attrNameLst>
                                      </p:cBhvr>
                                      <p:to>
                                        <p:strVal val="visible"/>
                                      </p:to>
                                    </p:set>
                                    <p:animEffect transition="in" filter="wipe(down)">
                                      <p:cBhvr>
                                        <p:cTn id="35" dur="500"/>
                                        <p:tgtEl>
                                          <p:spTgt spid="29"/>
                                        </p:tgtEl>
                                      </p:cBhvr>
                                    </p:animEffect>
                                  </p:childTnLst>
                                </p:cTn>
                              </p:par>
                            </p:childTnLst>
                          </p:cTn>
                        </p:par>
                      </p:childTnLst>
                    </p:cTn>
                  </p:par>
                  <p:par>
                    <p:cTn id="36" fill="hold">
                      <p:stCondLst>
                        <p:cond delay="indefinite"/>
                      </p:stCondLst>
                      <p:childTnLst>
                        <p:par>
                          <p:cTn id="37" fill="hold">
                            <p:stCondLst>
                              <p:cond delay="0"/>
                            </p:stCondLst>
                            <p:childTnLst>
                              <p:par>
                                <p:cTn id="38" presetID="22" presetClass="entr" presetSubtype="8" fill="hold" nodeType="clickEffect">
                                  <p:stCondLst>
                                    <p:cond delay="0"/>
                                  </p:stCondLst>
                                  <p:childTnLst>
                                    <p:set>
                                      <p:cBhvr>
                                        <p:cTn id="39" dur="1" fill="hold">
                                          <p:stCondLst>
                                            <p:cond delay="0"/>
                                          </p:stCondLst>
                                        </p:cTn>
                                        <p:tgtEl>
                                          <p:spTgt spid="34"/>
                                        </p:tgtEl>
                                        <p:attrNameLst>
                                          <p:attrName>style.visibility</p:attrName>
                                        </p:attrNameLst>
                                      </p:cBhvr>
                                      <p:to>
                                        <p:strVal val="visible"/>
                                      </p:to>
                                    </p:set>
                                    <p:animEffect transition="in" filter="wipe(left)">
                                      <p:cBhvr>
                                        <p:cTn id="40" dur="500"/>
                                        <p:tgtEl>
                                          <p:spTgt spid="34"/>
                                        </p:tgtEl>
                                      </p:cBhvr>
                                    </p:animEffect>
                                  </p:childTnLst>
                                </p:cTn>
                              </p:par>
                            </p:childTnLst>
                          </p:cTn>
                        </p:par>
                        <p:par>
                          <p:cTn id="41" fill="hold">
                            <p:stCondLst>
                              <p:cond delay="500"/>
                            </p:stCondLst>
                            <p:childTnLst>
                              <p:par>
                                <p:cTn id="42" presetID="10" presetClass="entr" presetSubtype="0" fill="hold" nodeType="afterEffect">
                                  <p:stCondLst>
                                    <p:cond delay="0"/>
                                  </p:stCondLst>
                                  <p:childTnLst>
                                    <p:set>
                                      <p:cBhvr>
                                        <p:cTn id="43" dur="1" fill="hold">
                                          <p:stCondLst>
                                            <p:cond delay="0"/>
                                          </p:stCondLst>
                                        </p:cTn>
                                        <p:tgtEl>
                                          <p:spTgt spid="6"/>
                                        </p:tgtEl>
                                        <p:attrNameLst>
                                          <p:attrName>style.visibility</p:attrName>
                                        </p:attrNameLst>
                                      </p:cBhvr>
                                      <p:to>
                                        <p:strVal val="visible"/>
                                      </p:to>
                                    </p:set>
                                    <p:animEffect transition="in" filter="fade">
                                      <p:cBhvr>
                                        <p:cTn id="44" dur="500"/>
                                        <p:tgtEl>
                                          <p:spTgt spid="6"/>
                                        </p:tgtEl>
                                      </p:cBhvr>
                                    </p:animEffect>
                                  </p:childTnLst>
                                </p:cTn>
                              </p:par>
                            </p:childTnLst>
                          </p:cTn>
                        </p:par>
                      </p:childTnLst>
                    </p:cTn>
                  </p:par>
                  <p:par>
                    <p:cTn id="45" fill="hold">
                      <p:stCondLst>
                        <p:cond delay="indefinite"/>
                      </p:stCondLst>
                      <p:childTnLst>
                        <p:par>
                          <p:cTn id="46" fill="hold">
                            <p:stCondLst>
                              <p:cond delay="0"/>
                            </p:stCondLst>
                            <p:childTnLst>
                              <p:par>
                                <p:cTn id="47" presetID="22" presetClass="entr" presetSubtype="8" fill="hold" nodeType="clickEffect">
                                  <p:stCondLst>
                                    <p:cond delay="0"/>
                                  </p:stCondLst>
                                  <p:childTnLst>
                                    <p:set>
                                      <p:cBhvr>
                                        <p:cTn id="48" dur="1" fill="hold">
                                          <p:stCondLst>
                                            <p:cond delay="0"/>
                                          </p:stCondLst>
                                        </p:cTn>
                                        <p:tgtEl>
                                          <p:spTgt spid="33"/>
                                        </p:tgtEl>
                                        <p:attrNameLst>
                                          <p:attrName>style.visibility</p:attrName>
                                        </p:attrNameLst>
                                      </p:cBhvr>
                                      <p:to>
                                        <p:strVal val="visible"/>
                                      </p:to>
                                    </p:set>
                                    <p:animEffect transition="in" filter="wipe(left)">
                                      <p:cBhvr>
                                        <p:cTn id="49" dur="500"/>
                                        <p:tgtEl>
                                          <p:spTgt spid="33"/>
                                        </p:tgtEl>
                                      </p:cBhvr>
                                    </p:animEffect>
                                  </p:childTnLst>
                                </p:cTn>
                              </p:par>
                            </p:childTnLst>
                          </p:cTn>
                        </p:par>
                        <p:par>
                          <p:cTn id="50" fill="hold">
                            <p:stCondLst>
                              <p:cond delay="500"/>
                            </p:stCondLst>
                            <p:childTnLst>
                              <p:par>
                                <p:cTn id="51" presetID="22" presetClass="entr" presetSubtype="8" fill="hold" nodeType="afterEffect">
                                  <p:stCondLst>
                                    <p:cond delay="0"/>
                                  </p:stCondLst>
                                  <p:childTnLst>
                                    <p:set>
                                      <p:cBhvr>
                                        <p:cTn id="52" dur="1" fill="hold">
                                          <p:stCondLst>
                                            <p:cond delay="0"/>
                                          </p:stCondLst>
                                        </p:cTn>
                                        <p:tgtEl>
                                          <p:spTgt spid="39"/>
                                        </p:tgtEl>
                                        <p:attrNameLst>
                                          <p:attrName>style.visibility</p:attrName>
                                        </p:attrNameLst>
                                      </p:cBhvr>
                                      <p:to>
                                        <p:strVal val="visible"/>
                                      </p:to>
                                    </p:set>
                                    <p:animEffect transition="in" filter="wipe(left)">
                                      <p:cBhvr>
                                        <p:cTn id="53" dur="500"/>
                                        <p:tgtEl>
                                          <p:spTgt spid="39"/>
                                        </p:tgtEl>
                                      </p:cBhvr>
                                    </p:animEffect>
                                  </p:childTnLst>
                                </p:cTn>
                              </p:par>
                            </p:childTnLst>
                          </p:cTn>
                        </p:par>
                        <p:par>
                          <p:cTn id="54" fill="hold">
                            <p:stCondLst>
                              <p:cond delay="1000"/>
                            </p:stCondLst>
                            <p:childTnLst>
                              <p:par>
                                <p:cTn id="55" presetID="22" presetClass="entr" presetSubtype="1" fill="hold" nodeType="afterEffect">
                                  <p:stCondLst>
                                    <p:cond delay="0"/>
                                  </p:stCondLst>
                                  <p:childTnLst>
                                    <p:set>
                                      <p:cBhvr>
                                        <p:cTn id="56" dur="1" fill="hold">
                                          <p:stCondLst>
                                            <p:cond delay="0"/>
                                          </p:stCondLst>
                                        </p:cTn>
                                        <p:tgtEl>
                                          <p:spTgt spid="7"/>
                                        </p:tgtEl>
                                        <p:attrNameLst>
                                          <p:attrName>style.visibility</p:attrName>
                                        </p:attrNameLst>
                                      </p:cBhvr>
                                      <p:to>
                                        <p:strVal val="visible"/>
                                      </p:to>
                                    </p:set>
                                    <p:animEffect transition="in" filter="wipe(up)">
                                      <p:cBhvr>
                                        <p:cTn id="57" dur="500"/>
                                        <p:tgtEl>
                                          <p:spTgt spid="7"/>
                                        </p:tgtEl>
                                      </p:cBhvr>
                                    </p:animEffect>
                                  </p:childTnLst>
                                </p:cTn>
                              </p:par>
                            </p:childTnLst>
                          </p:cTn>
                        </p:par>
                      </p:childTnLst>
                    </p:cTn>
                  </p:par>
                  <p:par>
                    <p:cTn id="58" fill="hold">
                      <p:stCondLst>
                        <p:cond delay="indefinite"/>
                      </p:stCondLst>
                      <p:childTnLst>
                        <p:par>
                          <p:cTn id="59" fill="hold">
                            <p:stCondLst>
                              <p:cond delay="0"/>
                            </p:stCondLst>
                            <p:childTnLst>
                              <p:par>
                                <p:cTn id="60" presetID="37" presetClass="entr" presetSubtype="0" fill="hold" grpId="0" nodeType="clickEffect">
                                  <p:stCondLst>
                                    <p:cond delay="0"/>
                                  </p:stCondLst>
                                  <p:childTnLst>
                                    <p:set>
                                      <p:cBhvr>
                                        <p:cTn id="61" dur="1" fill="hold">
                                          <p:stCondLst>
                                            <p:cond delay="0"/>
                                          </p:stCondLst>
                                        </p:cTn>
                                        <p:tgtEl>
                                          <p:spTgt spid="165"/>
                                        </p:tgtEl>
                                        <p:attrNameLst>
                                          <p:attrName>style.visibility</p:attrName>
                                        </p:attrNameLst>
                                      </p:cBhvr>
                                      <p:to>
                                        <p:strVal val="visible"/>
                                      </p:to>
                                    </p:set>
                                    <p:animEffect transition="in" filter="fade">
                                      <p:cBhvr>
                                        <p:cTn id="62" dur="1000"/>
                                        <p:tgtEl>
                                          <p:spTgt spid="165"/>
                                        </p:tgtEl>
                                      </p:cBhvr>
                                    </p:animEffect>
                                    <p:anim calcmode="lin" valueType="num">
                                      <p:cBhvr>
                                        <p:cTn id="63" dur="1000" fill="hold"/>
                                        <p:tgtEl>
                                          <p:spTgt spid="165"/>
                                        </p:tgtEl>
                                        <p:attrNameLst>
                                          <p:attrName>ppt_x</p:attrName>
                                        </p:attrNameLst>
                                      </p:cBhvr>
                                      <p:tavLst>
                                        <p:tav tm="0">
                                          <p:val>
                                            <p:strVal val="#ppt_x"/>
                                          </p:val>
                                        </p:tav>
                                        <p:tav tm="100000">
                                          <p:val>
                                            <p:strVal val="#ppt_x"/>
                                          </p:val>
                                        </p:tav>
                                      </p:tavLst>
                                    </p:anim>
                                    <p:anim calcmode="lin" valueType="num">
                                      <p:cBhvr>
                                        <p:cTn id="64" dur="900" decel="100000" fill="hold"/>
                                        <p:tgtEl>
                                          <p:spTgt spid="165"/>
                                        </p:tgtEl>
                                        <p:attrNameLst>
                                          <p:attrName>ppt_y</p:attrName>
                                        </p:attrNameLst>
                                      </p:cBhvr>
                                      <p:tavLst>
                                        <p:tav tm="0">
                                          <p:val>
                                            <p:strVal val="#ppt_y+1"/>
                                          </p:val>
                                        </p:tav>
                                        <p:tav tm="100000">
                                          <p:val>
                                            <p:strVal val="#ppt_y-.03"/>
                                          </p:val>
                                        </p:tav>
                                      </p:tavLst>
                                    </p:anim>
                                    <p:anim calcmode="lin" valueType="num">
                                      <p:cBhvr>
                                        <p:cTn id="65" dur="100" accel="100000" fill="hold">
                                          <p:stCondLst>
                                            <p:cond delay="900"/>
                                          </p:stCondLst>
                                        </p:cTn>
                                        <p:tgtEl>
                                          <p:spTgt spid="165"/>
                                        </p:tgtEl>
                                        <p:attrNameLst>
                                          <p:attrName>ppt_y</p:attrName>
                                        </p:attrNameLst>
                                      </p:cBhvr>
                                      <p:tavLst>
                                        <p:tav tm="0">
                                          <p:val>
                                            <p:strVal val="#ppt_y-.03"/>
                                          </p:val>
                                        </p:tav>
                                        <p:tav tm="100000">
                                          <p:val>
                                            <p:strVal val="#ppt_y"/>
                                          </p:val>
                                        </p:tav>
                                      </p:tavLst>
                                    </p:anim>
                                  </p:childTnLst>
                                </p:cTn>
                              </p:par>
                            </p:childTnLst>
                          </p:cTn>
                        </p:par>
                      </p:childTnLst>
                    </p:cTn>
                  </p:par>
                  <p:par>
                    <p:cTn id="66" fill="hold">
                      <p:stCondLst>
                        <p:cond delay="indefinite"/>
                      </p:stCondLst>
                      <p:childTnLst>
                        <p:par>
                          <p:cTn id="67" fill="hold">
                            <p:stCondLst>
                              <p:cond delay="0"/>
                            </p:stCondLst>
                            <p:childTnLst>
                              <p:par>
                                <p:cTn id="68" presetID="1" presetClass="entr" presetSubtype="0" fill="hold" grpId="0" nodeType="clickEffect">
                                  <p:stCondLst>
                                    <p:cond delay="0"/>
                                  </p:stCondLst>
                                  <p:childTnLst>
                                    <p:set>
                                      <p:cBhvr>
                                        <p:cTn id="69" dur="1" fill="hold">
                                          <p:stCondLst>
                                            <p:cond delay="0"/>
                                          </p:stCondLst>
                                        </p:cTn>
                                        <p:tgtEl>
                                          <p:spTgt spid="166">
                                            <p:txEl>
                                              <p:pRg st="0" end="0"/>
                                            </p:txEl>
                                          </p:spTgt>
                                        </p:tgtEl>
                                        <p:attrNameLst>
                                          <p:attrName>style.visibility</p:attrName>
                                        </p:attrNameLst>
                                      </p:cBhvr>
                                      <p:to>
                                        <p:strVal val="visible"/>
                                      </p:to>
                                    </p:set>
                                  </p:childTnLst>
                                </p:cTn>
                              </p:par>
                            </p:childTnLst>
                          </p:cTn>
                        </p:par>
                      </p:childTnLst>
                    </p:cTn>
                  </p:par>
                  <p:par>
                    <p:cTn id="70" fill="hold">
                      <p:stCondLst>
                        <p:cond delay="indefinite"/>
                      </p:stCondLst>
                      <p:childTnLst>
                        <p:par>
                          <p:cTn id="71" fill="hold">
                            <p:stCondLst>
                              <p:cond delay="0"/>
                            </p:stCondLst>
                            <p:childTnLst>
                              <p:par>
                                <p:cTn id="72" presetID="1" presetClass="entr" presetSubtype="0" fill="hold" grpId="0" nodeType="clickEffect">
                                  <p:stCondLst>
                                    <p:cond delay="0"/>
                                  </p:stCondLst>
                                  <p:childTnLst>
                                    <p:set>
                                      <p:cBhvr>
                                        <p:cTn id="73" dur="1" fill="hold">
                                          <p:stCondLst>
                                            <p:cond delay="0"/>
                                          </p:stCondLst>
                                        </p:cTn>
                                        <p:tgtEl>
                                          <p:spTgt spid="166">
                                            <p:txEl>
                                              <p:pRg st="1" end="1"/>
                                            </p:txEl>
                                          </p:spTgt>
                                        </p:tgtEl>
                                        <p:attrNameLst>
                                          <p:attrName>style.visibility</p:attrName>
                                        </p:attrNameLst>
                                      </p:cBhvr>
                                      <p:to>
                                        <p:strVal val="visible"/>
                                      </p:to>
                                    </p:set>
                                  </p:childTnLst>
                                </p:cTn>
                              </p:par>
                            </p:childTnLst>
                          </p:cTn>
                        </p:par>
                      </p:childTnLst>
                    </p:cTn>
                  </p:par>
                  <p:par>
                    <p:cTn id="74" fill="hold">
                      <p:stCondLst>
                        <p:cond delay="indefinite"/>
                      </p:stCondLst>
                      <p:childTnLst>
                        <p:par>
                          <p:cTn id="75" fill="hold">
                            <p:stCondLst>
                              <p:cond delay="0"/>
                            </p:stCondLst>
                            <p:childTnLst>
                              <p:par>
                                <p:cTn id="76" presetID="1" presetClass="entr" presetSubtype="0" fill="hold" grpId="0" nodeType="clickEffect">
                                  <p:stCondLst>
                                    <p:cond delay="0"/>
                                  </p:stCondLst>
                                  <p:childTnLst>
                                    <p:set>
                                      <p:cBhvr>
                                        <p:cTn id="77" dur="1" fill="hold">
                                          <p:stCondLst>
                                            <p:cond delay="0"/>
                                          </p:stCondLst>
                                        </p:cTn>
                                        <p:tgtEl>
                                          <p:spTgt spid="166">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165" grpId="0" animBg="1"/>
      <p:bldP spid="166"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2066"/>
        <p:cNvGrpSpPr/>
        <p:nvPr/>
      </p:nvGrpSpPr>
      <p:grpSpPr>
        <a:xfrm>
          <a:off x="0" y="0"/>
          <a:ext cx="0" cy="0"/>
          <a:chOff x="0" y="0"/>
          <a:chExt cx="0" cy="0"/>
        </a:xfrm>
      </p:grpSpPr>
      <p:grpSp>
        <p:nvGrpSpPr>
          <p:cNvPr id="2067" name="Google Shape;2067;p40"/>
          <p:cNvGrpSpPr/>
          <p:nvPr/>
        </p:nvGrpSpPr>
        <p:grpSpPr>
          <a:xfrm rot="4312838">
            <a:off x="4239430" y="3395361"/>
            <a:ext cx="665140" cy="388366"/>
            <a:chOff x="6187550" y="2794400"/>
            <a:chExt cx="1194325" cy="697350"/>
          </a:xfrm>
        </p:grpSpPr>
        <p:sp>
          <p:nvSpPr>
            <p:cNvPr id="2068" name="Google Shape;2068;p40"/>
            <p:cNvSpPr/>
            <p:nvPr/>
          </p:nvSpPr>
          <p:spPr>
            <a:xfrm>
              <a:off x="6375825" y="2794400"/>
              <a:ext cx="1006050" cy="697350"/>
            </a:xfrm>
            <a:custGeom>
              <a:avLst/>
              <a:gdLst/>
              <a:ahLst/>
              <a:cxnLst/>
              <a:rect l="l" t="t" r="r" b="b"/>
              <a:pathLst>
                <a:path w="40242" h="27894" extrusionOk="0">
                  <a:moveTo>
                    <a:pt x="36616" y="1142"/>
                  </a:moveTo>
                  <a:lnTo>
                    <a:pt x="36641" y="1370"/>
                  </a:lnTo>
                  <a:lnTo>
                    <a:pt x="36641" y="1624"/>
                  </a:lnTo>
                  <a:lnTo>
                    <a:pt x="36591" y="2207"/>
                  </a:lnTo>
                  <a:lnTo>
                    <a:pt x="36489" y="2942"/>
                  </a:lnTo>
                  <a:lnTo>
                    <a:pt x="36337" y="3728"/>
                  </a:lnTo>
                  <a:lnTo>
                    <a:pt x="36134" y="4616"/>
                  </a:lnTo>
                  <a:lnTo>
                    <a:pt x="35881" y="5580"/>
                  </a:lnTo>
                  <a:lnTo>
                    <a:pt x="35627" y="6543"/>
                  </a:lnTo>
                  <a:lnTo>
                    <a:pt x="35323" y="7557"/>
                  </a:lnTo>
                  <a:lnTo>
                    <a:pt x="34993" y="8572"/>
                  </a:lnTo>
                  <a:lnTo>
                    <a:pt x="34663" y="9561"/>
                  </a:lnTo>
                  <a:lnTo>
                    <a:pt x="34334" y="10524"/>
                  </a:lnTo>
                  <a:lnTo>
                    <a:pt x="33979" y="11437"/>
                  </a:lnTo>
                  <a:lnTo>
                    <a:pt x="33649" y="12299"/>
                  </a:lnTo>
                  <a:lnTo>
                    <a:pt x="33294" y="13035"/>
                  </a:lnTo>
                  <a:lnTo>
                    <a:pt x="32965" y="13694"/>
                  </a:lnTo>
                  <a:lnTo>
                    <a:pt x="32660" y="14226"/>
                  </a:lnTo>
                  <a:lnTo>
                    <a:pt x="31291" y="12908"/>
                  </a:lnTo>
                  <a:lnTo>
                    <a:pt x="29871" y="11589"/>
                  </a:lnTo>
                  <a:lnTo>
                    <a:pt x="29795" y="11538"/>
                  </a:lnTo>
                  <a:lnTo>
                    <a:pt x="29668" y="11513"/>
                  </a:lnTo>
                  <a:lnTo>
                    <a:pt x="29389" y="11488"/>
                  </a:lnTo>
                  <a:lnTo>
                    <a:pt x="29212" y="11691"/>
                  </a:lnTo>
                  <a:lnTo>
                    <a:pt x="29136" y="11792"/>
                  </a:lnTo>
                  <a:lnTo>
                    <a:pt x="29060" y="11893"/>
                  </a:lnTo>
                  <a:lnTo>
                    <a:pt x="28831" y="12401"/>
                  </a:lnTo>
                  <a:lnTo>
                    <a:pt x="28578" y="12908"/>
                  </a:lnTo>
                  <a:lnTo>
                    <a:pt x="28324" y="13390"/>
                  </a:lnTo>
                  <a:lnTo>
                    <a:pt x="28045" y="13871"/>
                  </a:lnTo>
                  <a:lnTo>
                    <a:pt x="27741" y="14328"/>
                  </a:lnTo>
                  <a:lnTo>
                    <a:pt x="27411" y="14759"/>
                  </a:lnTo>
                  <a:lnTo>
                    <a:pt x="27082" y="15215"/>
                  </a:lnTo>
                  <a:lnTo>
                    <a:pt x="26752" y="15646"/>
                  </a:lnTo>
                  <a:lnTo>
                    <a:pt x="26042" y="16458"/>
                  </a:lnTo>
                  <a:lnTo>
                    <a:pt x="25281" y="17269"/>
                  </a:lnTo>
                  <a:lnTo>
                    <a:pt x="24521" y="18055"/>
                  </a:lnTo>
                  <a:lnTo>
                    <a:pt x="23709" y="18816"/>
                  </a:lnTo>
                  <a:lnTo>
                    <a:pt x="23303" y="19196"/>
                  </a:lnTo>
                  <a:lnTo>
                    <a:pt x="22872" y="19551"/>
                  </a:lnTo>
                  <a:lnTo>
                    <a:pt x="22416" y="19906"/>
                  </a:lnTo>
                  <a:lnTo>
                    <a:pt x="21985" y="20211"/>
                  </a:lnTo>
                  <a:lnTo>
                    <a:pt x="21503" y="20490"/>
                  </a:lnTo>
                  <a:lnTo>
                    <a:pt x="21047" y="20768"/>
                  </a:lnTo>
                  <a:lnTo>
                    <a:pt x="20565" y="21022"/>
                  </a:lnTo>
                  <a:lnTo>
                    <a:pt x="20058" y="21250"/>
                  </a:lnTo>
                  <a:lnTo>
                    <a:pt x="19551" y="21478"/>
                  </a:lnTo>
                  <a:lnTo>
                    <a:pt x="19043" y="21656"/>
                  </a:lnTo>
                  <a:lnTo>
                    <a:pt x="18536" y="21859"/>
                  </a:lnTo>
                  <a:lnTo>
                    <a:pt x="18004" y="22011"/>
                  </a:lnTo>
                  <a:lnTo>
                    <a:pt x="16964" y="22315"/>
                  </a:lnTo>
                  <a:lnTo>
                    <a:pt x="15874" y="22569"/>
                  </a:lnTo>
                  <a:lnTo>
                    <a:pt x="14124" y="22898"/>
                  </a:lnTo>
                  <a:lnTo>
                    <a:pt x="13262" y="23025"/>
                  </a:lnTo>
                  <a:lnTo>
                    <a:pt x="12374" y="23152"/>
                  </a:lnTo>
                  <a:lnTo>
                    <a:pt x="11512" y="23253"/>
                  </a:lnTo>
                  <a:lnTo>
                    <a:pt x="10650" y="23355"/>
                  </a:lnTo>
                  <a:lnTo>
                    <a:pt x="9763" y="23431"/>
                  </a:lnTo>
                  <a:lnTo>
                    <a:pt x="8901" y="23456"/>
                  </a:lnTo>
                  <a:lnTo>
                    <a:pt x="8013" y="23482"/>
                  </a:lnTo>
                  <a:lnTo>
                    <a:pt x="7151" y="23482"/>
                  </a:lnTo>
                  <a:lnTo>
                    <a:pt x="6263" y="23456"/>
                  </a:lnTo>
                  <a:lnTo>
                    <a:pt x="5376" y="23406"/>
                  </a:lnTo>
                  <a:lnTo>
                    <a:pt x="4514" y="23330"/>
                  </a:lnTo>
                  <a:lnTo>
                    <a:pt x="3626" y="23228"/>
                  </a:lnTo>
                  <a:lnTo>
                    <a:pt x="2764" y="23076"/>
                  </a:lnTo>
                  <a:lnTo>
                    <a:pt x="1877" y="22924"/>
                  </a:lnTo>
                  <a:lnTo>
                    <a:pt x="1674" y="22848"/>
                  </a:lnTo>
                  <a:lnTo>
                    <a:pt x="1319" y="22721"/>
                  </a:lnTo>
                  <a:lnTo>
                    <a:pt x="4539" y="12806"/>
                  </a:lnTo>
                  <a:lnTo>
                    <a:pt x="5376" y="13009"/>
                  </a:lnTo>
                  <a:lnTo>
                    <a:pt x="6441" y="13263"/>
                  </a:lnTo>
                  <a:lnTo>
                    <a:pt x="7481" y="13466"/>
                  </a:lnTo>
                  <a:lnTo>
                    <a:pt x="8546" y="13643"/>
                  </a:lnTo>
                  <a:lnTo>
                    <a:pt x="9611" y="13770"/>
                  </a:lnTo>
                  <a:lnTo>
                    <a:pt x="10650" y="13871"/>
                  </a:lnTo>
                  <a:lnTo>
                    <a:pt x="11690" y="13922"/>
                  </a:lnTo>
                  <a:lnTo>
                    <a:pt x="12755" y="13922"/>
                  </a:lnTo>
                  <a:lnTo>
                    <a:pt x="13794" y="13897"/>
                  </a:lnTo>
                  <a:lnTo>
                    <a:pt x="14834" y="13821"/>
                  </a:lnTo>
                  <a:lnTo>
                    <a:pt x="15874" y="13694"/>
                  </a:lnTo>
                  <a:lnTo>
                    <a:pt x="16913" y="13542"/>
                  </a:lnTo>
                  <a:lnTo>
                    <a:pt x="17953" y="13339"/>
                  </a:lnTo>
                  <a:lnTo>
                    <a:pt x="18993" y="13111"/>
                  </a:lnTo>
                  <a:lnTo>
                    <a:pt x="20032" y="12832"/>
                  </a:lnTo>
                  <a:lnTo>
                    <a:pt x="21047" y="12527"/>
                  </a:lnTo>
                  <a:lnTo>
                    <a:pt x="22086" y="12198"/>
                  </a:lnTo>
                  <a:lnTo>
                    <a:pt x="22644" y="11970"/>
                  </a:lnTo>
                  <a:lnTo>
                    <a:pt x="23177" y="11691"/>
                  </a:lnTo>
                  <a:lnTo>
                    <a:pt x="23684" y="11412"/>
                  </a:lnTo>
                  <a:lnTo>
                    <a:pt x="24191" y="11082"/>
                  </a:lnTo>
                  <a:lnTo>
                    <a:pt x="24673" y="10727"/>
                  </a:lnTo>
                  <a:lnTo>
                    <a:pt x="25129" y="10347"/>
                  </a:lnTo>
                  <a:lnTo>
                    <a:pt x="25586" y="9941"/>
                  </a:lnTo>
                  <a:lnTo>
                    <a:pt x="26042" y="9535"/>
                  </a:lnTo>
                  <a:lnTo>
                    <a:pt x="26270" y="9307"/>
                  </a:lnTo>
                  <a:lnTo>
                    <a:pt x="26422" y="9104"/>
                  </a:lnTo>
                  <a:lnTo>
                    <a:pt x="26498" y="8952"/>
                  </a:lnTo>
                  <a:lnTo>
                    <a:pt x="26524" y="8851"/>
                  </a:lnTo>
                  <a:lnTo>
                    <a:pt x="26524" y="8800"/>
                  </a:lnTo>
                  <a:lnTo>
                    <a:pt x="26498" y="8724"/>
                  </a:lnTo>
                  <a:lnTo>
                    <a:pt x="26448" y="8648"/>
                  </a:lnTo>
                  <a:lnTo>
                    <a:pt x="26321" y="8496"/>
                  </a:lnTo>
                  <a:lnTo>
                    <a:pt x="26093" y="8369"/>
                  </a:lnTo>
                  <a:lnTo>
                    <a:pt x="25814" y="8217"/>
                  </a:lnTo>
                  <a:lnTo>
                    <a:pt x="22543" y="6568"/>
                  </a:lnTo>
                  <a:lnTo>
                    <a:pt x="22213" y="6366"/>
                  </a:lnTo>
                  <a:lnTo>
                    <a:pt x="21757" y="6061"/>
                  </a:lnTo>
                  <a:lnTo>
                    <a:pt x="36616" y="1142"/>
                  </a:lnTo>
                  <a:close/>
                  <a:moveTo>
                    <a:pt x="29643" y="13694"/>
                  </a:moveTo>
                  <a:lnTo>
                    <a:pt x="29871" y="14252"/>
                  </a:lnTo>
                  <a:lnTo>
                    <a:pt x="29998" y="14505"/>
                  </a:lnTo>
                  <a:lnTo>
                    <a:pt x="30150" y="14733"/>
                  </a:lnTo>
                  <a:lnTo>
                    <a:pt x="30277" y="14936"/>
                  </a:lnTo>
                  <a:lnTo>
                    <a:pt x="30378" y="15139"/>
                  </a:lnTo>
                  <a:lnTo>
                    <a:pt x="30454" y="15342"/>
                  </a:lnTo>
                  <a:lnTo>
                    <a:pt x="30530" y="15545"/>
                  </a:lnTo>
                  <a:lnTo>
                    <a:pt x="30556" y="15722"/>
                  </a:lnTo>
                  <a:lnTo>
                    <a:pt x="30556" y="15900"/>
                  </a:lnTo>
                  <a:lnTo>
                    <a:pt x="30556" y="16103"/>
                  </a:lnTo>
                  <a:lnTo>
                    <a:pt x="30530" y="16280"/>
                  </a:lnTo>
                  <a:lnTo>
                    <a:pt x="30480" y="16458"/>
                  </a:lnTo>
                  <a:lnTo>
                    <a:pt x="30429" y="16635"/>
                  </a:lnTo>
                  <a:lnTo>
                    <a:pt x="30251" y="16965"/>
                  </a:lnTo>
                  <a:lnTo>
                    <a:pt x="30048" y="17320"/>
                  </a:lnTo>
                  <a:lnTo>
                    <a:pt x="29795" y="17675"/>
                  </a:lnTo>
                  <a:lnTo>
                    <a:pt x="29262" y="18309"/>
                  </a:lnTo>
                  <a:lnTo>
                    <a:pt x="28705" y="18943"/>
                  </a:lnTo>
                  <a:lnTo>
                    <a:pt x="28121" y="19526"/>
                  </a:lnTo>
                  <a:lnTo>
                    <a:pt x="27513" y="20109"/>
                  </a:lnTo>
                  <a:lnTo>
                    <a:pt x="26879" y="20642"/>
                  </a:lnTo>
                  <a:lnTo>
                    <a:pt x="26219" y="21174"/>
                  </a:lnTo>
                  <a:lnTo>
                    <a:pt x="25560" y="21656"/>
                  </a:lnTo>
                  <a:lnTo>
                    <a:pt x="24876" y="22138"/>
                  </a:lnTo>
                  <a:lnTo>
                    <a:pt x="23785" y="22797"/>
                  </a:lnTo>
                  <a:lnTo>
                    <a:pt x="22669" y="23431"/>
                  </a:lnTo>
                  <a:lnTo>
                    <a:pt x="21554" y="24040"/>
                  </a:lnTo>
                  <a:lnTo>
                    <a:pt x="20413" y="24572"/>
                  </a:lnTo>
                  <a:lnTo>
                    <a:pt x="19246" y="25079"/>
                  </a:lnTo>
                  <a:lnTo>
                    <a:pt x="18638" y="25307"/>
                  </a:lnTo>
                  <a:lnTo>
                    <a:pt x="18054" y="25536"/>
                  </a:lnTo>
                  <a:lnTo>
                    <a:pt x="17446" y="25713"/>
                  </a:lnTo>
                  <a:lnTo>
                    <a:pt x="16837" y="25916"/>
                  </a:lnTo>
                  <a:lnTo>
                    <a:pt x="16203" y="26068"/>
                  </a:lnTo>
                  <a:lnTo>
                    <a:pt x="15595" y="26220"/>
                  </a:lnTo>
                  <a:lnTo>
                    <a:pt x="14428" y="26474"/>
                  </a:lnTo>
                  <a:lnTo>
                    <a:pt x="13845" y="26575"/>
                  </a:lnTo>
                  <a:lnTo>
                    <a:pt x="13237" y="26651"/>
                  </a:lnTo>
                  <a:lnTo>
                    <a:pt x="12653" y="26727"/>
                  </a:lnTo>
                  <a:lnTo>
                    <a:pt x="12070" y="26778"/>
                  </a:lnTo>
                  <a:lnTo>
                    <a:pt x="11462" y="26803"/>
                  </a:lnTo>
                  <a:lnTo>
                    <a:pt x="10878" y="26829"/>
                  </a:lnTo>
                  <a:lnTo>
                    <a:pt x="9991" y="26803"/>
                  </a:lnTo>
                  <a:lnTo>
                    <a:pt x="9129" y="26778"/>
                  </a:lnTo>
                  <a:lnTo>
                    <a:pt x="7354" y="26677"/>
                  </a:lnTo>
                  <a:lnTo>
                    <a:pt x="5604" y="26525"/>
                  </a:lnTo>
                  <a:lnTo>
                    <a:pt x="3854" y="26398"/>
                  </a:lnTo>
                  <a:lnTo>
                    <a:pt x="3525" y="26372"/>
                  </a:lnTo>
                  <a:lnTo>
                    <a:pt x="3221" y="26322"/>
                  </a:lnTo>
                  <a:lnTo>
                    <a:pt x="2764" y="26220"/>
                  </a:lnTo>
                  <a:lnTo>
                    <a:pt x="2409" y="26144"/>
                  </a:lnTo>
                  <a:lnTo>
                    <a:pt x="2257" y="26093"/>
                  </a:lnTo>
                  <a:lnTo>
                    <a:pt x="2130" y="26017"/>
                  </a:lnTo>
                  <a:lnTo>
                    <a:pt x="2029" y="25941"/>
                  </a:lnTo>
                  <a:lnTo>
                    <a:pt x="1927" y="25865"/>
                  </a:lnTo>
                  <a:lnTo>
                    <a:pt x="1851" y="25764"/>
                  </a:lnTo>
                  <a:lnTo>
                    <a:pt x="1775" y="25637"/>
                  </a:lnTo>
                  <a:lnTo>
                    <a:pt x="1674" y="25333"/>
                  </a:lnTo>
                  <a:lnTo>
                    <a:pt x="1547" y="24902"/>
                  </a:lnTo>
                  <a:lnTo>
                    <a:pt x="1446" y="24318"/>
                  </a:lnTo>
                  <a:lnTo>
                    <a:pt x="2333" y="24420"/>
                  </a:lnTo>
                  <a:lnTo>
                    <a:pt x="3170" y="24521"/>
                  </a:lnTo>
                  <a:lnTo>
                    <a:pt x="4235" y="24673"/>
                  </a:lnTo>
                  <a:lnTo>
                    <a:pt x="5325" y="24775"/>
                  </a:lnTo>
                  <a:lnTo>
                    <a:pt x="6390" y="24826"/>
                  </a:lnTo>
                  <a:lnTo>
                    <a:pt x="7430" y="24851"/>
                  </a:lnTo>
                  <a:lnTo>
                    <a:pt x="8495" y="24851"/>
                  </a:lnTo>
                  <a:lnTo>
                    <a:pt x="9560" y="24800"/>
                  </a:lnTo>
                  <a:lnTo>
                    <a:pt x="10599" y="24699"/>
                  </a:lnTo>
                  <a:lnTo>
                    <a:pt x="11639" y="24597"/>
                  </a:lnTo>
                  <a:lnTo>
                    <a:pt x="12679" y="24445"/>
                  </a:lnTo>
                  <a:lnTo>
                    <a:pt x="13718" y="24268"/>
                  </a:lnTo>
                  <a:lnTo>
                    <a:pt x="14758" y="24040"/>
                  </a:lnTo>
                  <a:lnTo>
                    <a:pt x="15772" y="23811"/>
                  </a:lnTo>
                  <a:lnTo>
                    <a:pt x="16812" y="23532"/>
                  </a:lnTo>
                  <a:lnTo>
                    <a:pt x="17826" y="23228"/>
                  </a:lnTo>
                  <a:lnTo>
                    <a:pt x="18841" y="22898"/>
                  </a:lnTo>
                  <a:lnTo>
                    <a:pt x="19855" y="22569"/>
                  </a:lnTo>
                  <a:lnTo>
                    <a:pt x="20362" y="22366"/>
                  </a:lnTo>
                  <a:lnTo>
                    <a:pt x="20844" y="22163"/>
                  </a:lnTo>
                  <a:lnTo>
                    <a:pt x="21300" y="21935"/>
                  </a:lnTo>
                  <a:lnTo>
                    <a:pt x="21757" y="21681"/>
                  </a:lnTo>
                  <a:lnTo>
                    <a:pt x="22213" y="21428"/>
                  </a:lnTo>
                  <a:lnTo>
                    <a:pt x="22644" y="21149"/>
                  </a:lnTo>
                  <a:lnTo>
                    <a:pt x="23075" y="20845"/>
                  </a:lnTo>
                  <a:lnTo>
                    <a:pt x="23481" y="20540"/>
                  </a:lnTo>
                  <a:lnTo>
                    <a:pt x="23887" y="20236"/>
                  </a:lnTo>
                  <a:lnTo>
                    <a:pt x="24292" y="19906"/>
                  </a:lnTo>
                  <a:lnTo>
                    <a:pt x="25053" y="19196"/>
                  </a:lnTo>
                  <a:lnTo>
                    <a:pt x="25788" y="18461"/>
                  </a:lnTo>
                  <a:lnTo>
                    <a:pt x="26498" y="17700"/>
                  </a:lnTo>
                  <a:lnTo>
                    <a:pt x="26904" y="17244"/>
                  </a:lnTo>
                  <a:lnTo>
                    <a:pt x="27310" y="16762"/>
                  </a:lnTo>
                  <a:lnTo>
                    <a:pt x="28096" y="15748"/>
                  </a:lnTo>
                  <a:lnTo>
                    <a:pt x="28857" y="14733"/>
                  </a:lnTo>
                  <a:lnTo>
                    <a:pt x="29643" y="13694"/>
                  </a:lnTo>
                  <a:close/>
                  <a:moveTo>
                    <a:pt x="36870" y="1"/>
                  </a:moveTo>
                  <a:lnTo>
                    <a:pt x="36591" y="26"/>
                  </a:lnTo>
                  <a:lnTo>
                    <a:pt x="36286" y="102"/>
                  </a:lnTo>
                  <a:lnTo>
                    <a:pt x="28705" y="2587"/>
                  </a:lnTo>
                  <a:lnTo>
                    <a:pt x="21097" y="5047"/>
                  </a:lnTo>
                  <a:lnTo>
                    <a:pt x="20692" y="5199"/>
                  </a:lnTo>
                  <a:lnTo>
                    <a:pt x="20489" y="5301"/>
                  </a:lnTo>
                  <a:lnTo>
                    <a:pt x="20311" y="5427"/>
                  </a:lnTo>
                  <a:lnTo>
                    <a:pt x="20134" y="5605"/>
                  </a:lnTo>
                  <a:lnTo>
                    <a:pt x="19956" y="5808"/>
                  </a:lnTo>
                  <a:lnTo>
                    <a:pt x="19855" y="6011"/>
                  </a:lnTo>
                  <a:lnTo>
                    <a:pt x="19804" y="6112"/>
                  </a:lnTo>
                  <a:lnTo>
                    <a:pt x="19804" y="6213"/>
                  </a:lnTo>
                  <a:lnTo>
                    <a:pt x="19829" y="6290"/>
                  </a:lnTo>
                  <a:lnTo>
                    <a:pt x="19855" y="6391"/>
                  </a:lnTo>
                  <a:lnTo>
                    <a:pt x="20007" y="6594"/>
                  </a:lnTo>
                  <a:lnTo>
                    <a:pt x="20184" y="6771"/>
                  </a:lnTo>
                  <a:lnTo>
                    <a:pt x="20387" y="6923"/>
                  </a:lnTo>
                  <a:lnTo>
                    <a:pt x="20565" y="7025"/>
                  </a:lnTo>
                  <a:lnTo>
                    <a:pt x="20768" y="7076"/>
                  </a:lnTo>
                  <a:lnTo>
                    <a:pt x="20996" y="7152"/>
                  </a:lnTo>
                  <a:lnTo>
                    <a:pt x="21199" y="7228"/>
                  </a:lnTo>
                  <a:lnTo>
                    <a:pt x="25028" y="8876"/>
                  </a:lnTo>
                  <a:lnTo>
                    <a:pt x="24647" y="9307"/>
                  </a:lnTo>
                  <a:lnTo>
                    <a:pt x="24216" y="9713"/>
                  </a:lnTo>
                  <a:lnTo>
                    <a:pt x="23811" y="10093"/>
                  </a:lnTo>
                  <a:lnTo>
                    <a:pt x="23379" y="10423"/>
                  </a:lnTo>
                  <a:lnTo>
                    <a:pt x="22923" y="10702"/>
                  </a:lnTo>
                  <a:lnTo>
                    <a:pt x="22441" y="10955"/>
                  </a:lnTo>
                  <a:lnTo>
                    <a:pt x="21959" y="11158"/>
                  </a:lnTo>
                  <a:lnTo>
                    <a:pt x="21452" y="11336"/>
                  </a:lnTo>
                  <a:lnTo>
                    <a:pt x="20235" y="11665"/>
                  </a:lnTo>
                  <a:lnTo>
                    <a:pt x="19018" y="11970"/>
                  </a:lnTo>
                  <a:lnTo>
                    <a:pt x="18409" y="12122"/>
                  </a:lnTo>
                  <a:lnTo>
                    <a:pt x="17801" y="12248"/>
                  </a:lnTo>
                  <a:lnTo>
                    <a:pt x="17167" y="12350"/>
                  </a:lnTo>
                  <a:lnTo>
                    <a:pt x="16558" y="12451"/>
                  </a:lnTo>
                  <a:lnTo>
                    <a:pt x="15088" y="12603"/>
                  </a:lnTo>
                  <a:lnTo>
                    <a:pt x="14352" y="12654"/>
                  </a:lnTo>
                  <a:lnTo>
                    <a:pt x="13642" y="12705"/>
                  </a:lnTo>
                  <a:lnTo>
                    <a:pt x="12907" y="12730"/>
                  </a:lnTo>
                  <a:lnTo>
                    <a:pt x="11436" y="12730"/>
                  </a:lnTo>
                  <a:lnTo>
                    <a:pt x="10726" y="12705"/>
                  </a:lnTo>
                  <a:lnTo>
                    <a:pt x="9991" y="12654"/>
                  </a:lnTo>
                  <a:lnTo>
                    <a:pt x="9281" y="12578"/>
                  </a:lnTo>
                  <a:lnTo>
                    <a:pt x="8546" y="12502"/>
                  </a:lnTo>
                  <a:lnTo>
                    <a:pt x="7836" y="12375"/>
                  </a:lnTo>
                  <a:lnTo>
                    <a:pt x="7100" y="12248"/>
                  </a:lnTo>
                  <a:lnTo>
                    <a:pt x="6390" y="12096"/>
                  </a:lnTo>
                  <a:lnTo>
                    <a:pt x="5680" y="11893"/>
                  </a:lnTo>
                  <a:lnTo>
                    <a:pt x="4970" y="11691"/>
                  </a:lnTo>
                  <a:lnTo>
                    <a:pt x="4615" y="11589"/>
                  </a:lnTo>
                  <a:lnTo>
                    <a:pt x="4336" y="11513"/>
                  </a:lnTo>
                  <a:lnTo>
                    <a:pt x="4133" y="11488"/>
                  </a:lnTo>
                  <a:lnTo>
                    <a:pt x="4032" y="11513"/>
                  </a:lnTo>
                  <a:lnTo>
                    <a:pt x="3956" y="11538"/>
                  </a:lnTo>
                  <a:lnTo>
                    <a:pt x="3905" y="11564"/>
                  </a:lnTo>
                  <a:lnTo>
                    <a:pt x="3829" y="11640"/>
                  </a:lnTo>
                  <a:lnTo>
                    <a:pt x="3702" y="11792"/>
                  </a:lnTo>
                  <a:lnTo>
                    <a:pt x="3601" y="12046"/>
                  </a:lnTo>
                  <a:lnTo>
                    <a:pt x="3449" y="12350"/>
                  </a:lnTo>
                  <a:lnTo>
                    <a:pt x="3221" y="13009"/>
                  </a:lnTo>
                  <a:lnTo>
                    <a:pt x="2992" y="13668"/>
                  </a:lnTo>
                  <a:lnTo>
                    <a:pt x="1699" y="17751"/>
                  </a:lnTo>
                  <a:lnTo>
                    <a:pt x="1014" y="19780"/>
                  </a:lnTo>
                  <a:lnTo>
                    <a:pt x="330" y="21783"/>
                  </a:lnTo>
                  <a:lnTo>
                    <a:pt x="152" y="22341"/>
                  </a:lnTo>
                  <a:lnTo>
                    <a:pt x="51" y="22848"/>
                  </a:lnTo>
                  <a:lnTo>
                    <a:pt x="0" y="23380"/>
                  </a:lnTo>
                  <a:lnTo>
                    <a:pt x="26" y="23887"/>
                  </a:lnTo>
                  <a:lnTo>
                    <a:pt x="76" y="24395"/>
                  </a:lnTo>
                  <a:lnTo>
                    <a:pt x="178" y="24902"/>
                  </a:lnTo>
                  <a:lnTo>
                    <a:pt x="330" y="25409"/>
                  </a:lnTo>
                  <a:lnTo>
                    <a:pt x="507" y="25916"/>
                  </a:lnTo>
                  <a:lnTo>
                    <a:pt x="659" y="26271"/>
                  </a:lnTo>
                  <a:lnTo>
                    <a:pt x="837" y="26550"/>
                  </a:lnTo>
                  <a:lnTo>
                    <a:pt x="1040" y="26778"/>
                  </a:lnTo>
                  <a:lnTo>
                    <a:pt x="1268" y="26981"/>
                  </a:lnTo>
                  <a:lnTo>
                    <a:pt x="1522" y="27133"/>
                  </a:lnTo>
                  <a:lnTo>
                    <a:pt x="1801" y="27235"/>
                  </a:lnTo>
                  <a:lnTo>
                    <a:pt x="2105" y="27336"/>
                  </a:lnTo>
                  <a:lnTo>
                    <a:pt x="2460" y="27387"/>
                  </a:lnTo>
                  <a:lnTo>
                    <a:pt x="3423" y="27539"/>
                  </a:lnTo>
                  <a:lnTo>
                    <a:pt x="4387" y="27640"/>
                  </a:lnTo>
                  <a:lnTo>
                    <a:pt x="5351" y="27742"/>
                  </a:lnTo>
                  <a:lnTo>
                    <a:pt x="6339" y="27818"/>
                  </a:lnTo>
                  <a:lnTo>
                    <a:pt x="7303" y="27868"/>
                  </a:lnTo>
                  <a:lnTo>
                    <a:pt x="8292" y="27894"/>
                  </a:lnTo>
                  <a:lnTo>
                    <a:pt x="10244" y="27894"/>
                  </a:lnTo>
                  <a:lnTo>
                    <a:pt x="10954" y="27868"/>
                  </a:lnTo>
                  <a:lnTo>
                    <a:pt x="11690" y="27818"/>
                  </a:lnTo>
                  <a:lnTo>
                    <a:pt x="12425" y="27767"/>
                  </a:lnTo>
                  <a:lnTo>
                    <a:pt x="13135" y="27691"/>
                  </a:lnTo>
                  <a:lnTo>
                    <a:pt x="13845" y="27590"/>
                  </a:lnTo>
                  <a:lnTo>
                    <a:pt x="14555" y="27463"/>
                  </a:lnTo>
                  <a:lnTo>
                    <a:pt x="15265" y="27336"/>
                  </a:lnTo>
                  <a:lnTo>
                    <a:pt x="15975" y="27184"/>
                  </a:lnTo>
                  <a:lnTo>
                    <a:pt x="16660" y="27006"/>
                  </a:lnTo>
                  <a:lnTo>
                    <a:pt x="17344" y="26803"/>
                  </a:lnTo>
                  <a:lnTo>
                    <a:pt x="18029" y="26575"/>
                  </a:lnTo>
                  <a:lnTo>
                    <a:pt x="18714" y="26347"/>
                  </a:lnTo>
                  <a:lnTo>
                    <a:pt x="19398" y="26068"/>
                  </a:lnTo>
                  <a:lnTo>
                    <a:pt x="20058" y="25789"/>
                  </a:lnTo>
                  <a:lnTo>
                    <a:pt x="20717" y="25485"/>
                  </a:lnTo>
                  <a:lnTo>
                    <a:pt x="21376" y="25130"/>
                  </a:lnTo>
                  <a:lnTo>
                    <a:pt x="22771" y="24369"/>
                  </a:lnTo>
                  <a:lnTo>
                    <a:pt x="24166" y="23583"/>
                  </a:lnTo>
                  <a:lnTo>
                    <a:pt x="24825" y="23177"/>
                  </a:lnTo>
                  <a:lnTo>
                    <a:pt x="25509" y="22746"/>
                  </a:lnTo>
                  <a:lnTo>
                    <a:pt x="26169" y="22315"/>
                  </a:lnTo>
                  <a:lnTo>
                    <a:pt x="26803" y="21833"/>
                  </a:lnTo>
                  <a:lnTo>
                    <a:pt x="27437" y="21352"/>
                  </a:lnTo>
                  <a:lnTo>
                    <a:pt x="28071" y="20870"/>
                  </a:lnTo>
                  <a:lnTo>
                    <a:pt x="28679" y="20337"/>
                  </a:lnTo>
                  <a:lnTo>
                    <a:pt x="29262" y="19780"/>
                  </a:lnTo>
                  <a:lnTo>
                    <a:pt x="29820" y="19196"/>
                  </a:lnTo>
                  <a:lnTo>
                    <a:pt x="30378" y="18562"/>
                  </a:lnTo>
                  <a:lnTo>
                    <a:pt x="30911" y="17903"/>
                  </a:lnTo>
                  <a:lnTo>
                    <a:pt x="31392" y="17218"/>
                  </a:lnTo>
                  <a:lnTo>
                    <a:pt x="32812" y="19095"/>
                  </a:lnTo>
                  <a:lnTo>
                    <a:pt x="33015" y="19323"/>
                  </a:lnTo>
                  <a:lnTo>
                    <a:pt x="33193" y="19501"/>
                  </a:lnTo>
                  <a:lnTo>
                    <a:pt x="33370" y="19602"/>
                  </a:lnTo>
                  <a:lnTo>
                    <a:pt x="33573" y="19653"/>
                  </a:lnTo>
                  <a:lnTo>
                    <a:pt x="33649" y="19653"/>
                  </a:lnTo>
                  <a:lnTo>
                    <a:pt x="33751" y="19627"/>
                  </a:lnTo>
                  <a:lnTo>
                    <a:pt x="33953" y="19551"/>
                  </a:lnTo>
                  <a:lnTo>
                    <a:pt x="34131" y="19425"/>
                  </a:lnTo>
                  <a:lnTo>
                    <a:pt x="34334" y="19196"/>
                  </a:lnTo>
                  <a:lnTo>
                    <a:pt x="34816" y="18613"/>
                  </a:lnTo>
                  <a:lnTo>
                    <a:pt x="35247" y="18005"/>
                  </a:lnTo>
                  <a:lnTo>
                    <a:pt x="35678" y="17396"/>
                  </a:lnTo>
                  <a:lnTo>
                    <a:pt x="36083" y="16737"/>
                  </a:lnTo>
                  <a:lnTo>
                    <a:pt x="36438" y="16052"/>
                  </a:lnTo>
                  <a:lnTo>
                    <a:pt x="36819" y="15367"/>
                  </a:lnTo>
                  <a:lnTo>
                    <a:pt x="37148" y="14657"/>
                  </a:lnTo>
                  <a:lnTo>
                    <a:pt x="37478" y="13947"/>
                  </a:lnTo>
                  <a:lnTo>
                    <a:pt x="37782" y="13237"/>
                  </a:lnTo>
                  <a:lnTo>
                    <a:pt x="38087" y="12527"/>
                  </a:lnTo>
                  <a:lnTo>
                    <a:pt x="38366" y="11792"/>
                  </a:lnTo>
                  <a:lnTo>
                    <a:pt x="38619" y="11057"/>
                  </a:lnTo>
                  <a:lnTo>
                    <a:pt x="38873" y="10321"/>
                  </a:lnTo>
                  <a:lnTo>
                    <a:pt x="39101" y="9586"/>
                  </a:lnTo>
                  <a:lnTo>
                    <a:pt x="39304" y="8851"/>
                  </a:lnTo>
                  <a:lnTo>
                    <a:pt x="39507" y="8090"/>
                  </a:lnTo>
                  <a:lnTo>
                    <a:pt x="39862" y="6568"/>
                  </a:lnTo>
                  <a:lnTo>
                    <a:pt x="40166" y="5047"/>
                  </a:lnTo>
                  <a:lnTo>
                    <a:pt x="40217" y="4667"/>
                  </a:lnTo>
                  <a:lnTo>
                    <a:pt x="40242" y="4312"/>
                  </a:lnTo>
                  <a:lnTo>
                    <a:pt x="40217" y="3982"/>
                  </a:lnTo>
                  <a:lnTo>
                    <a:pt x="40166" y="3652"/>
                  </a:lnTo>
                  <a:lnTo>
                    <a:pt x="40090" y="3348"/>
                  </a:lnTo>
                  <a:lnTo>
                    <a:pt x="39938" y="3044"/>
                  </a:lnTo>
                  <a:lnTo>
                    <a:pt x="39760" y="2740"/>
                  </a:lnTo>
                  <a:lnTo>
                    <a:pt x="39557" y="2461"/>
                  </a:lnTo>
                  <a:lnTo>
                    <a:pt x="38822" y="1598"/>
                  </a:lnTo>
                  <a:lnTo>
                    <a:pt x="38467" y="1142"/>
                  </a:lnTo>
                  <a:lnTo>
                    <a:pt x="38112" y="711"/>
                  </a:lnTo>
                  <a:lnTo>
                    <a:pt x="37935" y="457"/>
                  </a:lnTo>
                  <a:lnTo>
                    <a:pt x="37757" y="280"/>
                  </a:lnTo>
                  <a:lnTo>
                    <a:pt x="37554" y="153"/>
                  </a:lnTo>
                  <a:lnTo>
                    <a:pt x="37326" y="52"/>
                  </a:lnTo>
                  <a:lnTo>
                    <a:pt x="37098"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9" name="Google Shape;2069;p40"/>
            <p:cNvSpPr/>
            <p:nvPr/>
          </p:nvSpPr>
          <p:spPr>
            <a:xfrm>
              <a:off x="6187550" y="2913600"/>
              <a:ext cx="228875" cy="458975"/>
            </a:xfrm>
            <a:custGeom>
              <a:avLst/>
              <a:gdLst/>
              <a:ahLst/>
              <a:cxnLst/>
              <a:rect l="l" t="t" r="r" b="b"/>
              <a:pathLst>
                <a:path w="9155" h="18359" extrusionOk="0">
                  <a:moveTo>
                    <a:pt x="4438" y="1192"/>
                  </a:moveTo>
                  <a:lnTo>
                    <a:pt x="5553" y="1826"/>
                  </a:lnTo>
                  <a:lnTo>
                    <a:pt x="6872" y="2587"/>
                  </a:lnTo>
                  <a:lnTo>
                    <a:pt x="6466" y="3956"/>
                  </a:lnTo>
                  <a:lnTo>
                    <a:pt x="6035" y="5300"/>
                  </a:lnTo>
                  <a:lnTo>
                    <a:pt x="5122" y="8013"/>
                  </a:lnTo>
                  <a:lnTo>
                    <a:pt x="4184" y="10752"/>
                  </a:lnTo>
                  <a:lnTo>
                    <a:pt x="3702" y="12121"/>
                  </a:lnTo>
                  <a:lnTo>
                    <a:pt x="3271" y="13515"/>
                  </a:lnTo>
                  <a:lnTo>
                    <a:pt x="1141" y="12501"/>
                  </a:lnTo>
                  <a:lnTo>
                    <a:pt x="4438" y="1192"/>
                  </a:lnTo>
                  <a:close/>
                  <a:moveTo>
                    <a:pt x="1293" y="14327"/>
                  </a:moveTo>
                  <a:lnTo>
                    <a:pt x="1877" y="14428"/>
                  </a:lnTo>
                  <a:lnTo>
                    <a:pt x="2308" y="14555"/>
                  </a:lnTo>
                  <a:lnTo>
                    <a:pt x="2485" y="14631"/>
                  </a:lnTo>
                  <a:lnTo>
                    <a:pt x="2637" y="14707"/>
                  </a:lnTo>
                  <a:lnTo>
                    <a:pt x="2764" y="14809"/>
                  </a:lnTo>
                  <a:lnTo>
                    <a:pt x="2891" y="14935"/>
                  </a:lnTo>
                  <a:lnTo>
                    <a:pt x="2967" y="15088"/>
                  </a:lnTo>
                  <a:lnTo>
                    <a:pt x="3068" y="15265"/>
                  </a:lnTo>
                  <a:lnTo>
                    <a:pt x="3119" y="15468"/>
                  </a:lnTo>
                  <a:lnTo>
                    <a:pt x="3195" y="15722"/>
                  </a:lnTo>
                  <a:lnTo>
                    <a:pt x="3322" y="16355"/>
                  </a:lnTo>
                  <a:lnTo>
                    <a:pt x="3449" y="17167"/>
                  </a:lnTo>
                  <a:lnTo>
                    <a:pt x="1800" y="17065"/>
                  </a:lnTo>
                  <a:lnTo>
                    <a:pt x="1293" y="14327"/>
                  </a:lnTo>
                  <a:close/>
                  <a:moveTo>
                    <a:pt x="3880" y="0"/>
                  </a:moveTo>
                  <a:lnTo>
                    <a:pt x="3601" y="659"/>
                  </a:lnTo>
                  <a:lnTo>
                    <a:pt x="3449" y="989"/>
                  </a:lnTo>
                  <a:lnTo>
                    <a:pt x="3347" y="1293"/>
                  </a:lnTo>
                  <a:lnTo>
                    <a:pt x="2029" y="5173"/>
                  </a:lnTo>
                  <a:lnTo>
                    <a:pt x="1395" y="7100"/>
                  </a:lnTo>
                  <a:lnTo>
                    <a:pt x="735" y="9027"/>
                  </a:lnTo>
                  <a:lnTo>
                    <a:pt x="457" y="9889"/>
                  </a:lnTo>
                  <a:lnTo>
                    <a:pt x="330" y="10320"/>
                  </a:lnTo>
                  <a:lnTo>
                    <a:pt x="228" y="10777"/>
                  </a:lnTo>
                  <a:lnTo>
                    <a:pt x="152" y="11208"/>
                  </a:lnTo>
                  <a:lnTo>
                    <a:pt x="102" y="11639"/>
                  </a:lnTo>
                  <a:lnTo>
                    <a:pt x="51" y="12070"/>
                  </a:lnTo>
                  <a:lnTo>
                    <a:pt x="25" y="12501"/>
                  </a:lnTo>
                  <a:lnTo>
                    <a:pt x="0" y="12958"/>
                  </a:lnTo>
                  <a:lnTo>
                    <a:pt x="25" y="13389"/>
                  </a:lnTo>
                  <a:lnTo>
                    <a:pt x="25" y="13820"/>
                  </a:lnTo>
                  <a:lnTo>
                    <a:pt x="76" y="14276"/>
                  </a:lnTo>
                  <a:lnTo>
                    <a:pt x="152" y="14707"/>
                  </a:lnTo>
                  <a:lnTo>
                    <a:pt x="228" y="15164"/>
                  </a:lnTo>
                  <a:lnTo>
                    <a:pt x="330" y="15595"/>
                  </a:lnTo>
                  <a:lnTo>
                    <a:pt x="431" y="16051"/>
                  </a:lnTo>
                  <a:lnTo>
                    <a:pt x="634" y="16685"/>
                  </a:lnTo>
                  <a:lnTo>
                    <a:pt x="837" y="17192"/>
                  </a:lnTo>
                  <a:lnTo>
                    <a:pt x="938" y="17395"/>
                  </a:lnTo>
                  <a:lnTo>
                    <a:pt x="1040" y="17573"/>
                  </a:lnTo>
                  <a:lnTo>
                    <a:pt x="1167" y="17725"/>
                  </a:lnTo>
                  <a:lnTo>
                    <a:pt x="1319" y="17877"/>
                  </a:lnTo>
                  <a:lnTo>
                    <a:pt x="1471" y="17978"/>
                  </a:lnTo>
                  <a:lnTo>
                    <a:pt x="1648" y="18054"/>
                  </a:lnTo>
                  <a:lnTo>
                    <a:pt x="1851" y="18130"/>
                  </a:lnTo>
                  <a:lnTo>
                    <a:pt x="2054" y="18181"/>
                  </a:lnTo>
                  <a:lnTo>
                    <a:pt x="2308" y="18232"/>
                  </a:lnTo>
                  <a:lnTo>
                    <a:pt x="2612" y="18257"/>
                  </a:lnTo>
                  <a:lnTo>
                    <a:pt x="3271" y="18283"/>
                  </a:lnTo>
                  <a:lnTo>
                    <a:pt x="3449" y="18283"/>
                  </a:lnTo>
                  <a:lnTo>
                    <a:pt x="3601" y="18257"/>
                  </a:lnTo>
                  <a:lnTo>
                    <a:pt x="3753" y="18232"/>
                  </a:lnTo>
                  <a:lnTo>
                    <a:pt x="3905" y="18257"/>
                  </a:lnTo>
                  <a:lnTo>
                    <a:pt x="4083" y="18308"/>
                  </a:lnTo>
                  <a:lnTo>
                    <a:pt x="4260" y="18333"/>
                  </a:lnTo>
                  <a:lnTo>
                    <a:pt x="4412" y="18359"/>
                  </a:lnTo>
                  <a:lnTo>
                    <a:pt x="4539" y="18333"/>
                  </a:lnTo>
                  <a:lnTo>
                    <a:pt x="4666" y="18308"/>
                  </a:lnTo>
                  <a:lnTo>
                    <a:pt x="4793" y="18257"/>
                  </a:lnTo>
                  <a:lnTo>
                    <a:pt x="4894" y="18207"/>
                  </a:lnTo>
                  <a:lnTo>
                    <a:pt x="4995" y="18130"/>
                  </a:lnTo>
                  <a:lnTo>
                    <a:pt x="5173" y="17953"/>
                  </a:lnTo>
                  <a:lnTo>
                    <a:pt x="5325" y="17725"/>
                  </a:lnTo>
                  <a:lnTo>
                    <a:pt x="5452" y="17471"/>
                  </a:lnTo>
                  <a:lnTo>
                    <a:pt x="5579" y="17218"/>
                  </a:lnTo>
                  <a:lnTo>
                    <a:pt x="5782" y="16736"/>
                  </a:lnTo>
                  <a:lnTo>
                    <a:pt x="5959" y="16279"/>
                  </a:lnTo>
                  <a:lnTo>
                    <a:pt x="7506" y="11563"/>
                  </a:lnTo>
                  <a:lnTo>
                    <a:pt x="8292" y="9205"/>
                  </a:lnTo>
                  <a:lnTo>
                    <a:pt x="9053" y="6847"/>
                  </a:lnTo>
                  <a:lnTo>
                    <a:pt x="9103" y="6669"/>
                  </a:lnTo>
                  <a:lnTo>
                    <a:pt x="9129" y="6466"/>
                  </a:lnTo>
                  <a:lnTo>
                    <a:pt x="9154" y="6060"/>
                  </a:lnTo>
                  <a:lnTo>
                    <a:pt x="9154" y="5655"/>
                  </a:lnTo>
                  <a:lnTo>
                    <a:pt x="9129" y="5249"/>
                  </a:lnTo>
                  <a:lnTo>
                    <a:pt x="9053" y="4691"/>
                  </a:lnTo>
                  <a:lnTo>
                    <a:pt x="8951" y="4133"/>
                  </a:lnTo>
                  <a:lnTo>
                    <a:pt x="8850" y="3575"/>
                  </a:lnTo>
                  <a:lnTo>
                    <a:pt x="8774" y="3018"/>
                  </a:lnTo>
                  <a:lnTo>
                    <a:pt x="8774" y="2840"/>
                  </a:lnTo>
                  <a:lnTo>
                    <a:pt x="8723" y="2688"/>
                  </a:lnTo>
                  <a:lnTo>
                    <a:pt x="8672" y="2561"/>
                  </a:lnTo>
                  <a:lnTo>
                    <a:pt x="8596" y="2434"/>
                  </a:lnTo>
                  <a:lnTo>
                    <a:pt x="8520" y="2333"/>
                  </a:lnTo>
                  <a:lnTo>
                    <a:pt x="8419" y="2232"/>
                  </a:lnTo>
                  <a:lnTo>
                    <a:pt x="8292" y="2130"/>
                  </a:lnTo>
                  <a:lnTo>
                    <a:pt x="8140" y="2054"/>
                  </a:lnTo>
                  <a:lnTo>
                    <a:pt x="6542" y="1167"/>
                  </a:lnTo>
                  <a:lnTo>
                    <a:pt x="4945" y="304"/>
                  </a:lnTo>
                  <a:lnTo>
                    <a:pt x="4717" y="203"/>
                  </a:lnTo>
                  <a:lnTo>
                    <a:pt x="4463" y="152"/>
                  </a:lnTo>
                  <a:lnTo>
                    <a:pt x="3880"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070" name="Google Shape;2070;p40"/>
          <p:cNvSpPr/>
          <p:nvPr/>
        </p:nvSpPr>
        <p:spPr>
          <a:xfrm>
            <a:off x="2915215" y="340924"/>
            <a:ext cx="3331676" cy="726589"/>
          </a:xfrm>
          <a:custGeom>
            <a:avLst/>
            <a:gdLst/>
            <a:ahLst/>
            <a:cxnLst/>
            <a:rect l="l" t="t" r="r" b="b"/>
            <a:pathLst>
              <a:path w="80686" h="51779" extrusionOk="0">
                <a:moveTo>
                  <a:pt x="48272" y="0"/>
                </a:moveTo>
                <a:lnTo>
                  <a:pt x="45573" y="37"/>
                </a:lnTo>
                <a:lnTo>
                  <a:pt x="42873" y="94"/>
                </a:lnTo>
                <a:lnTo>
                  <a:pt x="40174" y="169"/>
                </a:lnTo>
                <a:lnTo>
                  <a:pt x="36537" y="281"/>
                </a:lnTo>
                <a:lnTo>
                  <a:pt x="32919" y="356"/>
                </a:lnTo>
                <a:lnTo>
                  <a:pt x="25664" y="506"/>
                </a:lnTo>
                <a:lnTo>
                  <a:pt x="11173" y="712"/>
                </a:lnTo>
                <a:lnTo>
                  <a:pt x="10611" y="731"/>
                </a:lnTo>
                <a:lnTo>
                  <a:pt x="10048" y="769"/>
                </a:lnTo>
                <a:lnTo>
                  <a:pt x="9467" y="825"/>
                </a:lnTo>
                <a:lnTo>
                  <a:pt x="8905" y="900"/>
                </a:lnTo>
                <a:lnTo>
                  <a:pt x="8361" y="994"/>
                </a:lnTo>
                <a:lnTo>
                  <a:pt x="7799" y="1106"/>
                </a:lnTo>
                <a:lnTo>
                  <a:pt x="7255" y="1256"/>
                </a:lnTo>
                <a:lnTo>
                  <a:pt x="6711" y="1406"/>
                </a:lnTo>
                <a:lnTo>
                  <a:pt x="6186" y="1593"/>
                </a:lnTo>
                <a:lnTo>
                  <a:pt x="5680" y="1818"/>
                </a:lnTo>
                <a:lnTo>
                  <a:pt x="5193" y="2062"/>
                </a:lnTo>
                <a:lnTo>
                  <a:pt x="4705" y="2343"/>
                </a:lnTo>
                <a:lnTo>
                  <a:pt x="4255" y="2643"/>
                </a:lnTo>
                <a:lnTo>
                  <a:pt x="3824" y="2981"/>
                </a:lnTo>
                <a:lnTo>
                  <a:pt x="3431" y="3356"/>
                </a:lnTo>
                <a:lnTo>
                  <a:pt x="3224" y="3562"/>
                </a:lnTo>
                <a:lnTo>
                  <a:pt x="3037" y="3768"/>
                </a:lnTo>
                <a:lnTo>
                  <a:pt x="2831" y="4031"/>
                </a:lnTo>
                <a:lnTo>
                  <a:pt x="2625" y="4312"/>
                </a:lnTo>
                <a:lnTo>
                  <a:pt x="2437" y="4593"/>
                </a:lnTo>
                <a:lnTo>
                  <a:pt x="2250" y="4893"/>
                </a:lnTo>
                <a:lnTo>
                  <a:pt x="2100" y="5193"/>
                </a:lnTo>
                <a:lnTo>
                  <a:pt x="1950" y="5493"/>
                </a:lnTo>
                <a:lnTo>
                  <a:pt x="1800" y="5811"/>
                </a:lnTo>
                <a:lnTo>
                  <a:pt x="1668" y="6130"/>
                </a:lnTo>
                <a:lnTo>
                  <a:pt x="1425" y="6786"/>
                </a:lnTo>
                <a:lnTo>
                  <a:pt x="1237" y="7461"/>
                </a:lnTo>
                <a:lnTo>
                  <a:pt x="1069" y="8136"/>
                </a:lnTo>
                <a:lnTo>
                  <a:pt x="919" y="8811"/>
                </a:lnTo>
                <a:lnTo>
                  <a:pt x="844" y="9167"/>
                </a:lnTo>
                <a:lnTo>
                  <a:pt x="619" y="10423"/>
                </a:lnTo>
                <a:lnTo>
                  <a:pt x="450" y="11698"/>
                </a:lnTo>
                <a:lnTo>
                  <a:pt x="300" y="12973"/>
                </a:lnTo>
                <a:lnTo>
                  <a:pt x="187" y="14247"/>
                </a:lnTo>
                <a:lnTo>
                  <a:pt x="112" y="15522"/>
                </a:lnTo>
                <a:lnTo>
                  <a:pt x="56" y="16816"/>
                </a:lnTo>
                <a:lnTo>
                  <a:pt x="19" y="18091"/>
                </a:lnTo>
                <a:lnTo>
                  <a:pt x="0" y="19384"/>
                </a:lnTo>
                <a:lnTo>
                  <a:pt x="0" y="20678"/>
                </a:lnTo>
                <a:lnTo>
                  <a:pt x="19" y="21971"/>
                </a:lnTo>
                <a:lnTo>
                  <a:pt x="56" y="24558"/>
                </a:lnTo>
                <a:lnTo>
                  <a:pt x="75" y="27126"/>
                </a:lnTo>
                <a:lnTo>
                  <a:pt x="94" y="28420"/>
                </a:lnTo>
                <a:lnTo>
                  <a:pt x="75" y="29713"/>
                </a:lnTo>
                <a:lnTo>
                  <a:pt x="37" y="31907"/>
                </a:lnTo>
                <a:lnTo>
                  <a:pt x="19" y="33032"/>
                </a:lnTo>
                <a:lnTo>
                  <a:pt x="19" y="34156"/>
                </a:lnTo>
                <a:lnTo>
                  <a:pt x="19" y="35300"/>
                </a:lnTo>
                <a:lnTo>
                  <a:pt x="56" y="36443"/>
                </a:lnTo>
                <a:lnTo>
                  <a:pt x="112" y="37568"/>
                </a:lnTo>
                <a:lnTo>
                  <a:pt x="206" y="38712"/>
                </a:lnTo>
                <a:lnTo>
                  <a:pt x="281" y="39274"/>
                </a:lnTo>
                <a:lnTo>
                  <a:pt x="356" y="39837"/>
                </a:lnTo>
                <a:lnTo>
                  <a:pt x="450" y="40399"/>
                </a:lnTo>
                <a:lnTo>
                  <a:pt x="544" y="40943"/>
                </a:lnTo>
                <a:lnTo>
                  <a:pt x="656" y="41486"/>
                </a:lnTo>
                <a:lnTo>
                  <a:pt x="787" y="42030"/>
                </a:lnTo>
                <a:lnTo>
                  <a:pt x="937" y="42574"/>
                </a:lnTo>
                <a:lnTo>
                  <a:pt x="1106" y="43099"/>
                </a:lnTo>
                <a:lnTo>
                  <a:pt x="1275" y="43623"/>
                </a:lnTo>
                <a:lnTo>
                  <a:pt x="1481" y="44148"/>
                </a:lnTo>
                <a:lnTo>
                  <a:pt x="1706" y="44655"/>
                </a:lnTo>
                <a:lnTo>
                  <a:pt x="1931" y="45161"/>
                </a:lnTo>
                <a:lnTo>
                  <a:pt x="2193" y="45648"/>
                </a:lnTo>
                <a:lnTo>
                  <a:pt x="2475" y="46135"/>
                </a:lnTo>
                <a:lnTo>
                  <a:pt x="2774" y="46604"/>
                </a:lnTo>
                <a:lnTo>
                  <a:pt x="3112" y="47073"/>
                </a:lnTo>
                <a:lnTo>
                  <a:pt x="3524" y="47598"/>
                </a:lnTo>
                <a:lnTo>
                  <a:pt x="3974" y="48104"/>
                </a:lnTo>
                <a:lnTo>
                  <a:pt x="4424" y="48554"/>
                </a:lnTo>
                <a:lnTo>
                  <a:pt x="4912" y="48966"/>
                </a:lnTo>
                <a:lnTo>
                  <a:pt x="5399" y="49360"/>
                </a:lnTo>
                <a:lnTo>
                  <a:pt x="5905" y="49697"/>
                </a:lnTo>
                <a:lnTo>
                  <a:pt x="6430" y="50016"/>
                </a:lnTo>
                <a:lnTo>
                  <a:pt x="6974" y="50297"/>
                </a:lnTo>
                <a:lnTo>
                  <a:pt x="7536" y="50560"/>
                </a:lnTo>
                <a:lnTo>
                  <a:pt x="8099" y="50785"/>
                </a:lnTo>
                <a:lnTo>
                  <a:pt x="8680" y="50991"/>
                </a:lnTo>
                <a:lnTo>
                  <a:pt x="9261" y="51160"/>
                </a:lnTo>
                <a:lnTo>
                  <a:pt x="9861" y="51310"/>
                </a:lnTo>
                <a:lnTo>
                  <a:pt x="10479" y="51422"/>
                </a:lnTo>
                <a:lnTo>
                  <a:pt x="11098" y="51535"/>
                </a:lnTo>
                <a:lnTo>
                  <a:pt x="11717" y="51610"/>
                </a:lnTo>
                <a:lnTo>
                  <a:pt x="12335" y="51685"/>
                </a:lnTo>
                <a:lnTo>
                  <a:pt x="12973" y="51722"/>
                </a:lnTo>
                <a:lnTo>
                  <a:pt x="13610" y="51759"/>
                </a:lnTo>
                <a:lnTo>
                  <a:pt x="14266" y="51778"/>
                </a:lnTo>
                <a:lnTo>
                  <a:pt x="15541" y="51778"/>
                </a:lnTo>
                <a:lnTo>
                  <a:pt x="16834" y="51722"/>
                </a:lnTo>
                <a:lnTo>
                  <a:pt x="18128" y="51647"/>
                </a:lnTo>
                <a:lnTo>
                  <a:pt x="19403" y="51553"/>
                </a:lnTo>
                <a:lnTo>
                  <a:pt x="21896" y="51366"/>
                </a:lnTo>
                <a:lnTo>
                  <a:pt x="23414" y="51253"/>
                </a:lnTo>
                <a:lnTo>
                  <a:pt x="24952" y="51160"/>
                </a:lnTo>
                <a:lnTo>
                  <a:pt x="26489" y="51103"/>
                </a:lnTo>
                <a:lnTo>
                  <a:pt x="28026" y="51047"/>
                </a:lnTo>
                <a:lnTo>
                  <a:pt x="29563" y="51028"/>
                </a:lnTo>
                <a:lnTo>
                  <a:pt x="31101" y="51010"/>
                </a:lnTo>
                <a:lnTo>
                  <a:pt x="32638" y="51010"/>
                </a:lnTo>
                <a:lnTo>
                  <a:pt x="34175" y="51028"/>
                </a:lnTo>
                <a:lnTo>
                  <a:pt x="37249" y="51085"/>
                </a:lnTo>
                <a:lnTo>
                  <a:pt x="40343" y="51178"/>
                </a:lnTo>
                <a:lnTo>
                  <a:pt x="43417" y="51310"/>
                </a:lnTo>
                <a:lnTo>
                  <a:pt x="46491" y="51460"/>
                </a:lnTo>
                <a:lnTo>
                  <a:pt x="49191" y="51572"/>
                </a:lnTo>
                <a:lnTo>
                  <a:pt x="51909" y="51685"/>
                </a:lnTo>
                <a:lnTo>
                  <a:pt x="53278" y="51722"/>
                </a:lnTo>
                <a:lnTo>
                  <a:pt x="54646" y="51741"/>
                </a:lnTo>
                <a:lnTo>
                  <a:pt x="55996" y="51722"/>
                </a:lnTo>
                <a:lnTo>
                  <a:pt x="57346" y="51703"/>
                </a:lnTo>
                <a:lnTo>
                  <a:pt x="58714" y="51666"/>
                </a:lnTo>
                <a:lnTo>
                  <a:pt x="60064" y="51572"/>
                </a:lnTo>
                <a:lnTo>
                  <a:pt x="61414" y="51478"/>
                </a:lnTo>
                <a:lnTo>
                  <a:pt x="62745" y="51328"/>
                </a:lnTo>
                <a:lnTo>
                  <a:pt x="64076" y="51141"/>
                </a:lnTo>
                <a:lnTo>
                  <a:pt x="65407" y="50916"/>
                </a:lnTo>
                <a:lnTo>
                  <a:pt x="66082" y="50785"/>
                </a:lnTo>
                <a:lnTo>
                  <a:pt x="66738" y="50653"/>
                </a:lnTo>
                <a:lnTo>
                  <a:pt x="67394" y="50485"/>
                </a:lnTo>
                <a:lnTo>
                  <a:pt x="68050" y="50316"/>
                </a:lnTo>
                <a:lnTo>
                  <a:pt x="68669" y="50147"/>
                </a:lnTo>
                <a:lnTo>
                  <a:pt x="69287" y="49979"/>
                </a:lnTo>
                <a:lnTo>
                  <a:pt x="69906" y="49772"/>
                </a:lnTo>
                <a:lnTo>
                  <a:pt x="70506" y="49547"/>
                </a:lnTo>
                <a:lnTo>
                  <a:pt x="71106" y="49322"/>
                </a:lnTo>
                <a:lnTo>
                  <a:pt x="71706" y="49060"/>
                </a:lnTo>
                <a:lnTo>
                  <a:pt x="72287" y="48798"/>
                </a:lnTo>
                <a:lnTo>
                  <a:pt x="72868" y="48498"/>
                </a:lnTo>
                <a:lnTo>
                  <a:pt x="73412" y="48179"/>
                </a:lnTo>
                <a:lnTo>
                  <a:pt x="73955" y="47841"/>
                </a:lnTo>
                <a:lnTo>
                  <a:pt x="74480" y="47485"/>
                </a:lnTo>
                <a:lnTo>
                  <a:pt x="74986" y="47092"/>
                </a:lnTo>
                <a:lnTo>
                  <a:pt x="75455" y="46698"/>
                </a:lnTo>
                <a:lnTo>
                  <a:pt x="75924" y="46248"/>
                </a:lnTo>
                <a:lnTo>
                  <a:pt x="76355" y="45798"/>
                </a:lnTo>
                <a:lnTo>
                  <a:pt x="76767" y="45292"/>
                </a:lnTo>
                <a:lnTo>
                  <a:pt x="77067" y="44898"/>
                </a:lnTo>
                <a:lnTo>
                  <a:pt x="77330" y="44486"/>
                </a:lnTo>
                <a:lnTo>
                  <a:pt x="77592" y="44073"/>
                </a:lnTo>
                <a:lnTo>
                  <a:pt x="77836" y="43642"/>
                </a:lnTo>
                <a:lnTo>
                  <a:pt x="78042" y="43192"/>
                </a:lnTo>
                <a:lnTo>
                  <a:pt x="78248" y="42742"/>
                </a:lnTo>
                <a:lnTo>
                  <a:pt x="78454" y="42292"/>
                </a:lnTo>
                <a:lnTo>
                  <a:pt x="78623" y="41824"/>
                </a:lnTo>
                <a:lnTo>
                  <a:pt x="78792" y="41355"/>
                </a:lnTo>
                <a:lnTo>
                  <a:pt x="78942" y="40868"/>
                </a:lnTo>
                <a:lnTo>
                  <a:pt x="79073" y="40399"/>
                </a:lnTo>
                <a:lnTo>
                  <a:pt x="79204" y="39912"/>
                </a:lnTo>
                <a:lnTo>
                  <a:pt x="79429" y="38937"/>
                </a:lnTo>
                <a:lnTo>
                  <a:pt x="79635" y="37962"/>
                </a:lnTo>
                <a:lnTo>
                  <a:pt x="79785" y="37118"/>
                </a:lnTo>
                <a:lnTo>
                  <a:pt x="79935" y="36294"/>
                </a:lnTo>
                <a:lnTo>
                  <a:pt x="80048" y="35450"/>
                </a:lnTo>
                <a:lnTo>
                  <a:pt x="80160" y="34606"/>
                </a:lnTo>
                <a:lnTo>
                  <a:pt x="80273" y="33781"/>
                </a:lnTo>
                <a:lnTo>
                  <a:pt x="80367" y="32938"/>
                </a:lnTo>
                <a:lnTo>
                  <a:pt x="80441" y="32094"/>
                </a:lnTo>
                <a:lnTo>
                  <a:pt x="80498" y="31251"/>
                </a:lnTo>
                <a:lnTo>
                  <a:pt x="80591" y="29563"/>
                </a:lnTo>
                <a:lnTo>
                  <a:pt x="80666" y="27858"/>
                </a:lnTo>
                <a:lnTo>
                  <a:pt x="80685" y="26170"/>
                </a:lnTo>
                <a:lnTo>
                  <a:pt x="80685" y="24464"/>
                </a:lnTo>
                <a:lnTo>
                  <a:pt x="80648" y="22777"/>
                </a:lnTo>
                <a:lnTo>
                  <a:pt x="80591" y="21071"/>
                </a:lnTo>
                <a:lnTo>
                  <a:pt x="80498" y="19365"/>
                </a:lnTo>
                <a:lnTo>
                  <a:pt x="80404" y="17659"/>
                </a:lnTo>
                <a:lnTo>
                  <a:pt x="80292" y="15972"/>
                </a:lnTo>
                <a:lnTo>
                  <a:pt x="80160" y="14266"/>
                </a:lnTo>
                <a:lnTo>
                  <a:pt x="79898" y="10873"/>
                </a:lnTo>
                <a:lnTo>
                  <a:pt x="79823" y="10086"/>
                </a:lnTo>
                <a:lnTo>
                  <a:pt x="79748" y="9298"/>
                </a:lnTo>
                <a:lnTo>
                  <a:pt x="79635" y="8511"/>
                </a:lnTo>
                <a:lnTo>
                  <a:pt x="79579" y="8136"/>
                </a:lnTo>
                <a:lnTo>
                  <a:pt x="79504" y="7742"/>
                </a:lnTo>
                <a:lnTo>
                  <a:pt x="79410" y="7367"/>
                </a:lnTo>
                <a:lnTo>
                  <a:pt x="79298" y="6992"/>
                </a:lnTo>
                <a:lnTo>
                  <a:pt x="79185" y="6618"/>
                </a:lnTo>
                <a:lnTo>
                  <a:pt x="79054" y="6261"/>
                </a:lnTo>
                <a:lnTo>
                  <a:pt x="78886" y="5905"/>
                </a:lnTo>
                <a:lnTo>
                  <a:pt x="78717" y="5549"/>
                </a:lnTo>
                <a:lnTo>
                  <a:pt x="78529" y="5212"/>
                </a:lnTo>
                <a:lnTo>
                  <a:pt x="78304" y="4893"/>
                </a:lnTo>
                <a:lnTo>
                  <a:pt x="78004" y="4499"/>
                </a:lnTo>
                <a:lnTo>
                  <a:pt x="77667" y="4124"/>
                </a:lnTo>
                <a:lnTo>
                  <a:pt x="77292" y="3768"/>
                </a:lnTo>
                <a:lnTo>
                  <a:pt x="76898" y="3449"/>
                </a:lnTo>
                <a:lnTo>
                  <a:pt x="76486" y="3149"/>
                </a:lnTo>
                <a:lnTo>
                  <a:pt x="76036" y="2868"/>
                </a:lnTo>
                <a:lnTo>
                  <a:pt x="75567" y="2606"/>
                </a:lnTo>
                <a:lnTo>
                  <a:pt x="75080" y="2381"/>
                </a:lnTo>
                <a:lnTo>
                  <a:pt x="74574" y="2156"/>
                </a:lnTo>
                <a:lnTo>
                  <a:pt x="74049" y="1968"/>
                </a:lnTo>
                <a:lnTo>
                  <a:pt x="73505" y="1781"/>
                </a:lnTo>
                <a:lnTo>
                  <a:pt x="72962" y="1631"/>
                </a:lnTo>
                <a:lnTo>
                  <a:pt x="72380" y="1481"/>
                </a:lnTo>
                <a:lnTo>
                  <a:pt x="71818" y="1350"/>
                </a:lnTo>
                <a:lnTo>
                  <a:pt x="71237" y="1219"/>
                </a:lnTo>
                <a:lnTo>
                  <a:pt x="70637" y="1125"/>
                </a:lnTo>
                <a:lnTo>
                  <a:pt x="70056" y="1031"/>
                </a:lnTo>
                <a:lnTo>
                  <a:pt x="69456" y="937"/>
                </a:lnTo>
                <a:lnTo>
                  <a:pt x="68256" y="806"/>
                </a:lnTo>
                <a:lnTo>
                  <a:pt x="67075" y="712"/>
                </a:lnTo>
                <a:lnTo>
                  <a:pt x="65913" y="619"/>
                </a:lnTo>
                <a:lnTo>
                  <a:pt x="63701" y="506"/>
                </a:lnTo>
                <a:lnTo>
                  <a:pt x="62689" y="450"/>
                </a:lnTo>
                <a:lnTo>
                  <a:pt x="61751" y="394"/>
                </a:lnTo>
                <a:lnTo>
                  <a:pt x="60401" y="300"/>
                </a:lnTo>
                <a:lnTo>
                  <a:pt x="59052" y="225"/>
                </a:lnTo>
                <a:lnTo>
                  <a:pt x="57702" y="150"/>
                </a:lnTo>
                <a:lnTo>
                  <a:pt x="56371" y="112"/>
                </a:lnTo>
                <a:lnTo>
                  <a:pt x="53671" y="37"/>
                </a:lnTo>
                <a:lnTo>
                  <a:pt x="50972" y="0"/>
                </a:lnTo>
                <a:close/>
              </a:path>
            </a:pathLst>
          </a:custGeom>
          <a:solidFill>
            <a:schemeClr val="accent6">
              <a:lumMod val="40000"/>
              <a:lumOff val="6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1" name="Google Shape;2071;p40"/>
          <p:cNvSpPr txBox="1">
            <a:spLocks noGrp="1"/>
          </p:cNvSpPr>
          <p:nvPr>
            <p:ph type="title"/>
          </p:nvPr>
        </p:nvSpPr>
        <p:spPr>
          <a:xfrm>
            <a:off x="3560400" y="464985"/>
            <a:ext cx="2023200" cy="4572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US" sz="3200" dirty="0" err="1">
                <a:latin typeface="#9Slide07 SVNUT Triumph Press" panose="00000500000000000000" pitchFamily="2" charset="0"/>
              </a:rPr>
              <a:t>Nhận</a:t>
            </a:r>
            <a:r>
              <a:rPr lang="en-US" sz="3200" dirty="0">
                <a:latin typeface="#9Slide07 SVNUT Triumph Press" panose="00000500000000000000" pitchFamily="2" charset="0"/>
              </a:rPr>
              <a:t> </a:t>
            </a:r>
            <a:r>
              <a:rPr lang="en-US" sz="3200" dirty="0" err="1">
                <a:latin typeface="#9Slide07 SVNUT Triumph Press" panose="00000500000000000000" pitchFamily="2" charset="0"/>
              </a:rPr>
              <a:t>xét</a:t>
            </a:r>
            <a:endParaRPr sz="3200" dirty="0">
              <a:latin typeface="#9Slide07 SVNUT Triumph Press" panose="00000500000000000000" pitchFamily="2" charset="0"/>
            </a:endParaRPr>
          </a:p>
        </p:txBody>
      </p:sp>
      <p:sp>
        <p:nvSpPr>
          <p:cNvPr id="2085" name="Google Shape;2085;p40"/>
          <p:cNvSpPr/>
          <p:nvPr/>
        </p:nvSpPr>
        <p:spPr>
          <a:xfrm>
            <a:off x="4067666" y="1151214"/>
            <a:ext cx="395546" cy="343766"/>
          </a:xfrm>
          <a:custGeom>
            <a:avLst/>
            <a:gdLst/>
            <a:ahLst/>
            <a:cxnLst/>
            <a:rect l="l" t="t" r="r" b="b"/>
            <a:pathLst>
              <a:path w="25384" h="22061" extrusionOk="0">
                <a:moveTo>
                  <a:pt x="14708" y="1572"/>
                </a:moveTo>
                <a:lnTo>
                  <a:pt x="15012" y="1750"/>
                </a:lnTo>
                <a:lnTo>
                  <a:pt x="15266" y="1927"/>
                </a:lnTo>
                <a:lnTo>
                  <a:pt x="15494" y="2130"/>
                </a:lnTo>
                <a:lnTo>
                  <a:pt x="15646" y="2358"/>
                </a:lnTo>
                <a:lnTo>
                  <a:pt x="15773" y="2561"/>
                </a:lnTo>
                <a:lnTo>
                  <a:pt x="15875" y="2789"/>
                </a:lnTo>
                <a:lnTo>
                  <a:pt x="15951" y="3043"/>
                </a:lnTo>
                <a:lnTo>
                  <a:pt x="16001" y="3271"/>
                </a:lnTo>
                <a:lnTo>
                  <a:pt x="16052" y="3753"/>
                </a:lnTo>
                <a:lnTo>
                  <a:pt x="16077" y="4260"/>
                </a:lnTo>
                <a:lnTo>
                  <a:pt x="16128" y="4742"/>
                </a:lnTo>
                <a:lnTo>
                  <a:pt x="16179" y="4995"/>
                </a:lnTo>
                <a:lnTo>
                  <a:pt x="16255" y="5224"/>
                </a:lnTo>
                <a:lnTo>
                  <a:pt x="15114" y="5376"/>
                </a:lnTo>
                <a:lnTo>
                  <a:pt x="14708" y="1572"/>
                </a:lnTo>
                <a:close/>
                <a:moveTo>
                  <a:pt x="22772" y="6846"/>
                </a:moveTo>
                <a:lnTo>
                  <a:pt x="23025" y="6999"/>
                </a:lnTo>
                <a:lnTo>
                  <a:pt x="23228" y="7125"/>
                </a:lnTo>
                <a:lnTo>
                  <a:pt x="23406" y="7278"/>
                </a:lnTo>
                <a:lnTo>
                  <a:pt x="23558" y="7455"/>
                </a:lnTo>
                <a:lnTo>
                  <a:pt x="23685" y="7607"/>
                </a:lnTo>
                <a:lnTo>
                  <a:pt x="23786" y="7785"/>
                </a:lnTo>
                <a:lnTo>
                  <a:pt x="23862" y="7962"/>
                </a:lnTo>
                <a:lnTo>
                  <a:pt x="23887" y="8165"/>
                </a:lnTo>
                <a:lnTo>
                  <a:pt x="23989" y="9230"/>
                </a:lnTo>
                <a:lnTo>
                  <a:pt x="24065" y="10270"/>
                </a:lnTo>
                <a:lnTo>
                  <a:pt x="24192" y="12425"/>
                </a:lnTo>
                <a:lnTo>
                  <a:pt x="23989" y="12425"/>
                </a:lnTo>
                <a:lnTo>
                  <a:pt x="23786" y="12374"/>
                </a:lnTo>
                <a:lnTo>
                  <a:pt x="23634" y="12324"/>
                </a:lnTo>
                <a:lnTo>
                  <a:pt x="23507" y="12248"/>
                </a:lnTo>
                <a:lnTo>
                  <a:pt x="23406" y="12146"/>
                </a:lnTo>
                <a:lnTo>
                  <a:pt x="23330" y="12019"/>
                </a:lnTo>
                <a:lnTo>
                  <a:pt x="23253" y="11867"/>
                </a:lnTo>
                <a:lnTo>
                  <a:pt x="23228" y="11715"/>
                </a:lnTo>
                <a:lnTo>
                  <a:pt x="23000" y="9331"/>
                </a:lnTo>
                <a:lnTo>
                  <a:pt x="22772" y="6846"/>
                </a:lnTo>
                <a:close/>
                <a:moveTo>
                  <a:pt x="22670" y="12958"/>
                </a:moveTo>
                <a:lnTo>
                  <a:pt x="22873" y="13034"/>
                </a:lnTo>
                <a:lnTo>
                  <a:pt x="23051" y="13135"/>
                </a:lnTo>
                <a:lnTo>
                  <a:pt x="23228" y="13262"/>
                </a:lnTo>
                <a:lnTo>
                  <a:pt x="23380" y="13439"/>
                </a:lnTo>
                <a:lnTo>
                  <a:pt x="23532" y="13617"/>
                </a:lnTo>
                <a:lnTo>
                  <a:pt x="23837" y="13997"/>
                </a:lnTo>
                <a:lnTo>
                  <a:pt x="23152" y="14175"/>
                </a:lnTo>
                <a:lnTo>
                  <a:pt x="22467" y="14301"/>
                </a:lnTo>
                <a:lnTo>
                  <a:pt x="21783" y="14428"/>
                </a:lnTo>
                <a:lnTo>
                  <a:pt x="21123" y="14530"/>
                </a:lnTo>
                <a:lnTo>
                  <a:pt x="20439" y="14606"/>
                </a:lnTo>
                <a:lnTo>
                  <a:pt x="19780" y="14631"/>
                </a:lnTo>
                <a:lnTo>
                  <a:pt x="19120" y="14656"/>
                </a:lnTo>
                <a:lnTo>
                  <a:pt x="18436" y="14631"/>
                </a:lnTo>
                <a:lnTo>
                  <a:pt x="18283" y="14606"/>
                </a:lnTo>
                <a:lnTo>
                  <a:pt x="18106" y="14530"/>
                </a:lnTo>
                <a:lnTo>
                  <a:pt x="17954" y="14454"/>
                </a:lnTo>
                <a:lnTo>
                  <a:pt x="17776" y="14352"/>
                </a:lnTo>
                <a:lnTo>
                  <a:pt x="17472" y="14099"/>
                </a:lnTo>
                <a:lnTo>
                  <a:pt x="17142" y="13870"/>
                </a:lnTo>
                <a:lnTo>
                  <a:pt x="17244" y="13566"/>
                </a:lnTo>
                <a:lnTo>
                  <a:pt x="19830" y="13236"/>
                </a:lnTo>
                <a:lnTo>
                  <a:pt x="21123" y="13084"/>
                </a:lnTo>
                <a:lnTo>
                  <a:pt x="22442" y="12958"/>
                </a:lnTo>
                <a:close/>
                <a:moveTo>
                  <a:pt x="7532" y="14631"/>
                </a:moveTo>
                <a:lnTo>
                  <a:pt x="7735" y="16153"/>
                </a:lnTo>
                <a:lnTo>
                  <a:pt x="7050" y="16279"/>
                </a:lnTo>
                <a:lnTo>
                  <a:pt x="6442" y="16355"/>
                </a:lnTo>
                <a:lnTo>
                  <a:pt x="5174" y="16431"/>
                </a:lnTo>
                <a:lnTo>
                  <a:pt x="3931" y="16508"/>
                </a:lnTo>
                <a:lnTo>
                  <a:pt x="3526" y="16533"/>
                </a:lnTo>
                <a:lnTo>
                  <a:pt x="3221" y="16533"/>
                </a:lnTo>
                <a:lnTo>
                  <a:pt x="2993" y="16508"/>
                </a:lnTo>
                <a:lnTo>
                  <a:pt x="2892" y="16457"/>
                </a:lnTo>
                <a:lnTo>
                  <a:pt x="2790" y="16406"/>
                </a:lnTo>
                <a:lnTo>
                  <a:pt x="2714" y="16355"/>
                </a:lnTo>
                <a:lnTo>
                  <a:pt x="2638" y="16254"/>
                </a:lnTo>
                <a:lnTo>
                  <a:pt x="2486" y="16026"/>
                </a:lnTo>
                <a:lnTo>
                  <a:pt x="2308" y="15696"/>
                </a:lnTo>
                <a:lnTo>
                  <a:pt x="2106" y="15265"/>
                </a:lnTo>
                <a:lnTo>
                  <a:pt x="7532" y="14631"/>
                </a:lnTo>
                <a:close/>
                <a:moveTo>
                  <a:pt x="16001" y="14606"/>
                </a:moveTo>
                <a:lnTo>
                  <a:pt x="16382" y="14783"/>
                </a:lnTo>
                <a:lnTo>
                  <a:pt x="16711" y="14961"/>
                </a:lnTo>
                <a:lnTo>
                  <a:pt x="16965" y="15189"/>
                </a:lnTo>
                <a:lnTo>
                  <a:pt x="17066" y="15316"/>
                </a:lnTo>
                <a:lnTo>
                  <a:pt x="17168" y="15443"/>
                </a:lnTo>
                <a:lnTo>
                  <a:pt x="17244" y="15569"/>
                </a:lnTo>
                <a:lnTo>
                  <a:pt x="17320" y="15721"/>
                </a:lnTo>
                <a:lnTo>
                  <a:pt x="17345" y="15874"/>
                </a:lnTo>
                <a:lnTo>
                  <a:pt x="17396" y="16026"/>
                </a:lnTo>
                <a:lnTo>
                  <a:pt x="17421" y="16381"/>
                </a:lnTo>
                <a:lnTo>
                  <a:pt x="17396" y="16761"/>
                </a:lnTo>
                <a:lnTo>
                  <a:pt x="17371" y="17243"/>
                </a:lnTo>
                <a:lnTo>
                  <a:pt x="17371" y="17775"/>
                </a:lnTo>
                <a:lnTo>
                  <a:pt x="17371" y="18967"/>
                </a:lnTo>
                <a:lnTo>
                  <a:pt x="16914" y="18790"/>
                </a:lnTo>
                <a:lnTo>
                  <a:pt x="16711" y="18714"/>
                </a:lnTo>
                <a:lnTo>
                  <a:pt x="16534" y="18612"/>
                </a:lnTo>
                <a:lnTo>
                  <a:pt x="16407" y="18511"/>
                </a:lnTo>
                <a:lnTo>
                  <a:pt x="16306" y="18384"/>
                </a:lnTo>
                <a:lnTo>
                  <a:pt x="16230" y="18232"/>
                </a:lnTo>
                <a:lnTo>
                  <a:pt x="16204" y="18029"/>
                </a:lnTo>
                <a:lnTo>
                  <a:pt x="16103" y="16355"/>
                </a:lnTo>
                <a:lnTo>
                  <a:pt x="16001" y="14606"/>
                </a:lnTo>
                <a:close/>
                <a:moveTo>
                  <a:pt x="13440" y="1014"/>
                </a:moveTo>
                <a:lnTo>
                  <a:pt x="13998" y="6415"/>
                </a:lnTo>
                <a:lnTo>
                  <a:pt x="14480" y="6491"/>
                </a:lnTo>
                <a:lnTo>
                  <a:pt x="14962" y="6568"/>
                </a:lnTo>
                <a:lnTo>
                  <a:pt x="15443" y="6593"/>
                </a:lnTo>
                <a:lnTo>
                  <a:pt x="16838" y="6593"/>
                </a:lnTo>
                <a:lnTo>
                  <a:pt x="17776" y="6517"/>
                </a:lnTo>
                <a:lnTo>
                  <a:pt x="19678" y="6390"/>
                </a:lnTo>
                <a:lnTo>
                  <a:pt x="20616" y="6339"/>
                </a:lnTo>
                <a:lnTo>
                  <a:pt x="21098" y="6339"/>
                </a:lnTo>
                <a:lnTo>
                  <a:pt x="21580" y="6365"/>
                </a:lnTo>
                <a:lnTo>
                  <a:pt x="22112" y="11766"/>
                </a:lnTo>
                <a:lnTo>
                  <a:pt x="21326" y="11943"/>
                </a:lnTo>
                <a:lnTo>
                  <a:pt x="20971" y="12045"/>
                </a:lnTo>
                <a:lnTo>
                  <a:pt x="20616" y="12095"/>
                </a:lnTo>
                <a:lnTo>
                  <a:pt x="18410" y="12248"/>
                </a:lnTo>
                <a:lnTo>
                  <a:pt x="16204" y="12374"/>
                </a:lnTo>
                <a:lnTo>
                  <a:pt x="15849" y="12400"/>
                </a:lnTo>
                <a:lnTo>
                  <a:pt x="15570" y="12450"/>
                </a:lnTo>
                <a:lnTo>
                  <a:pt x="15342" y="12526"/>
                </a:lnTo>
                <a:lnTo>
                  <a:pt x="15266" y="12577"/>
                </a:lnTo>
                <a:lnTo>
                  <a:pt x="15190" y="12628"/>
                </a:lnTo>
                <a:lnTo>
                  <a:pt x="15139" y="12704"/>
                </a:lnTo>
                <a:lnTo>
                  <a:pt x="15088" y="12805"/>
                </a:lnTo>
                <a:lnTo>
                  <a:pt x="15012" y="13008"/>
                </a:lnTo>
                <a:lnTo>
                  <a:pt x="14987" y="13287"/>
                </a:lnTo>
                <a:lnTo>
                  <a:pt x="14962" y="13668"/>
                </a:lnTo>
                <a:lnTo>
                  <a:pt x="14962" y="14504"/>
                </a:lnTo>
                <a:lnTo>
                  <a:pt x="14987" y="15366"/>
                </a:lnTo>
                <a:lnTo>
                  <a:pt x="15038" y="17065"/>
                </a:lnTo>
                <a:lnTo>
                  <a:pt x="15088" y="17750"/>
                </a:lnTo>
                <a:lnTo>
                  <a:pt x="15139" y="18561"/>
                </a:lnTo>
                <a:lnTo>
                  <a:pt x="8952" y="19145"/>
                </a:lnTo>
                <a:lnTo>
                  <a:pt x="8775" y="17065"/>
                </a:lnTo>
                <a:lnTo>
                  <a:pt x="8698" y="16051"/>
                </a:lnTo>
                <a:lnTo>
                  <a:pt x="8597" y="15062"/>
                </a:lnTo>
                <a:lnTo>
                  <a:pt x="8521" y="14530"/>
                </a:lnTo>
                <a:lnTo>
                  <a:pt x="8420" y="14124"/>
                </a:lnTo>
                <a:lnTo>
                  <a:pt x="8369" y="13972"/>
                </a:lnTo>
                <a:lnTo>
                  <a:pt x="8293" y="13845"/>
                </a:lnTo>
                <a:lnTo>
                  <a:pt x="8217" y="13744"/>
                </a:lnTo>
                <a:lnTo>
                  <a:pt x="8115" y="13642"/>
                </a:lnTo>
                <a:lnTo>
                  <a:pt x="7988" y="13591"/>
                </a:lnTo>
                <a:lnTo>
                  <a:pt x="7862" y="13541"/>
                </a:lnTo>
                <a:lnTo>
                  <a:pt x="7710" y="13515"/>
                </a:lnTo>
                <a:lnTo>
                  <a:pt x="7532" y="13515"/>
                </a:lnTo>
                <a:lnTo>
                  <a:pt x="7101" y="13541"/>
                </a:lnTo>
                <a:lnTo>
                  <a:pt x="6543" y="13591"/>
                </a:lnTo>
                <a:lnTo>
                  <a:pt x="5529" y="13744"/>
                </a:lnTo>
                <a:lnTo>
                  <a:pt x="4489" y="13870"/>
                </a:lnTo>
                <a:lnTo>
                  <a:pt x="2435" y="14099"/>
                </a:lnTo>
                <a:lnTo>
                  <a:pt x="2055" y="14099"/>
                </a:lnTo>
                <a:lnTo>
                  <a:pt x="1573" y="14048"/>
                </a:lnTo>
                <a:lnTo>
                  <a:pt x="1015" y="8571"/>
                </a:lnTo>
                <a:lnTo>
                  <a:pt x="2156" y="8368"/>
                </a:lnTo>
                <a:lnTo>
                  <a:pt x="3297" y="8165"/>
                </a:lnTo>
                <a:lnTo>
                  <a:pt x="4413" y="7988"/>
                </a:lnTo>
                <a:lnTo>
                  <a:pt x="4971" y="7937"/>
                </a:lnTo>
                <a:lnTo>
                  <a:pt x="5529" y="7886"/>
                </a:lnTo>
                <a:lnTo>
                  <a:pt x="6036" y="7810"/>
                </a:lnTo>
                <a:lnTo>
                  <a:pt x="6264" y="7785"/>
                </a:lnTo>
                <a:lnTo>
                  <a:pt x="6442" y="7709"/>
                </a:lnTo>
                <a:lnTo>
                  <a:pt x="6594" y="7658"/>
                </a:lnTo>
                <a:lnTo>
                  <a:pt x="6721" y="7582"/>
                </a:lnTo>
                <a:lnTo>
                  <a:pt x="6822" y="7480"/>
                </a:lnTo>
                <a:lnTo>
                  <a:pt x="6898" y="7379"/>
                </a:lnTo>
                <a:lnTo>
                  <a:pt x="6949" y="7252"/>
                </a:lnTo>
                <a:lnTo>
                  <a:pt x="7000" y="7125"/>
                </a:lnTo>
                <a:lnTo>
                  <a:pt x="7025" y="6973"/>
                </a:lnTo>
                <a:lnTo>
                  <a:pt x="7050" y="6821"/>
                </a:lnTo>
                <a:lnTo>
                  <a:pt x="7050" y="6466"/>
                </a:lnTo>
                <a:lnTo>
                  <a:pt x="7025" y="6035"/>
                </a:lnTo>
                <a:lnTo>
                  <a:pt x="6923" y="4919"/>
                </a:lnTo>
                <a:lnTo>
                  <a:pt x="6822" y="3829"/>
                </a:lnTo>
                <a:lnTo>
                  <a:pt x="6568" y="1598"/>
                </a:lnTo>
                <a:lnTo>
                  <a:pt x="7000" y="1496"/>
                </a:lnTo>
                <a:lnTo>
                  <a:pt x="7431" y="1420"/>
                </a:lnTo>
                <a:lnTo>
                  <a:pt x="7836" y="1344"/>
                </a:lnTo>
                <a:lnTo>
                  <a:pt x="8267" y="1319"/>
                </a:lnTo>
                <a:lnTo>
                  <a:pt x="9130" y="1243"/>
                </a:lnTo>
                <a:lnTo>
                  <a:pt x="9966" y="1217"/>
                </a:lnTo>
                <a:lnTo>
                  <a:pt x="11691" y="1166"/>
                </a:lnTo>
                <a:lnTo>
                  <a:pt x="12578" y="1116"/>
                </a:lnTo>
                <a:lnTo>
                  <a:pt x="13440" y="1014"/>
                </a:lnTo>
                <a:close/>
                <a:moveTo>
                  <a:pt x="15798" y="19652"/>
                </a:moveTo>
                <a:lnTo>
                  <a:pt x="15951" y="19677"/>
                </a:lnTo>
                <a:lnTo>
                  <a:pt x="16103" y="19728"/>
                </a:lnTo>
                <a:lnTo>
                  <a:pt x="16255" y="19855"/>
                </a:lnTo>
                <a:lnTo>
                  <a:pt x="16407" y="20007"/>
                </a:lnTo>
                <a:lnTo>
                  <a:pt x="16889" y="20565"/>
                </a:lnTo>
                <a:lnTo>
                  <a:pt x="13618" y="20844"/>
                </a:lnTo>
                <a:lnTo>
                  <a:pt x="11107" y="21072"/>
                </a:lnTo>
                <a:lnTo>
                  <a:pt x="10905" y="21097"/>
                </a:lnTo>
                <a:lnTo>
                  <a:pt x="10752" y="21097"/>
                </a:lnTo>
                <a:lnTo>
                  <a:pt x="10626" y="21072"/>
                </a:lnTo>
                <a:lnTo>
                  <a:pt x="10524" y="21021"/>
                </a:lnTo>
                <a:lnTo>
                  <a:pt x="10397" y="20920"/>
                </a:lnTo>
                <a:lnTo>
                  <a:pt x="10271" y="20742"/>
                </a:lnTo>
                <a:lnTo>
                  <a:pt x="9916" y="20235"/>
                </a:lnTo>
                <a:lnTo>
                  <a:pt x="11361" y="20058"/>
                </a:lnTo>
                <a:lnTo>
                  <a:pt x="12781" y="19905"/>
                </a:lnTo>
                <a:lnTo>
                  <a:pt x="14100" y="19779"/>
                </a:lnTo>
                <a:lnTo>
                  <a:pt x="15418" y="19677"/>
                </a:lnTo>
                <a:lnTo>
                  <a:pt x="15621" y="19652"/>
                </a:lnTo>
                <a:close/>
                <a:moveTo>
                  <a:pt x="13313" y="0"/>
                </a:moveTo>
                <a:lnTo>
                  <a:pt x="11893" y="51"/>
                </a:lnTo>
                <a:lnTo>
                  <a:pt x="10473" y="101"/>
                </a:lnTo>
                <a:lnTo>
                  <a:pt x="9079" y="178"/>
                </a:lnTo>
                <a:lnTo>
                  <a:pt x="7659" y="279"/>
                </a:lnTo>
                <a:lnTo>
                  <a:pt x="6949" y="355"/>
                </a:lnTo>
                <a:lnTo>
                  <a:pt x="6416" y="431"/>
                </a:lnTo>
                <a:lnTo>
                  <a:pt x="6213" y="507"/>
                </a:lnTo>
                <a:lnTo>
                  <a:pt x="6036" y="558"/>
                </a:lnTo>
                <a:lnTo>
                  <a:pt x="5884" y="659"/>
                </a:lnTo>
                <a:lnTo>
                  <a:pt x="5782" y="761"/>
                </a:lnTo>
                <a:lnTo>
                  <a:pt x="5681" y="888"/>
                </a:lnTo>
                <a:lnTo>
                  <a:pt x="5630" y="1040"/>
                </a:lnTo>
                <a:lnTo>
                  <a:pt x="5580" y="1217"/>
                </a:lnTo>
                <a:lnTo>
                  <a:pt x="5554" y="1445"/>
                </a:lnTo>
                <a:lnTo>
                  <a:pt x="5554" y="2003"/>
                </a:lnTo>
                <a:lnTo>
                  <a:pt x="5580" y="2739"/>
                </a:lnTo>
                <a:lnTo>
                  <a:pt x="5656" y="4767"/>
                </a:lnTo>
                <a:lnTo>
                  <a:pt x="5757" y="6846"/>
                </a:lnTo>
                <a:lnTo>
                  <a:pt x="4489" y="7075"/>
                </a:lnTo>
                <a:lnTo>
                  <a:pt x="2765" y="7379"/>
                </a:lnTo>
                <a:lnTo>
                  <a:pt x="1877" y="7531"/>
                </a:lnTo>
                <a:lnTo>
                  <a:pt x="1015" y="7683"/>
                </a:lnTo>
                <a:lnTo>
                  <a:pt x="711" y="7759"/>
                </a:lnTo>
                <a:lnTo>
                  <a:pt x="457" y="7835"/>
                </a:lnTo>
                <a:lnTo>
                  <a:pt x="255" y="7937"/>
                </a:lnTo>
                <a:lnTo>
                  <a:pt x="128" y="8038"/>
                </a:lnTo>
                <a:lnTo>
                  <a:pt x="52" y="8190"/>
                </a:lnTo>
                <a:lnTo>
                  <a:pt x="26" y="8393"/>
                </a:lnTo>
                <a:lnTo>
                  <a:pt x="1" y="8621"/>
                </a:lnTo>
                <a:lnTo>
                  <a:pt x="26" y="8951"/>
                </a:lnTo>
                <a:lnTo>
                  <a:pt x="128" y="11208"/>
                </a:lnTo>
                <a:lnTo>
                  <a:pt x="255" y="13465"/>
                </a:lnTo>
                <a:lnTo>
                  <a:pt x="305" y="13972"/>
                </a:lnTo>
                <a:lnTo>
                  <a:pt x="407" y="14454"/>
                </a:lnTo>
                <a:lnTo>
                  <a:pt x="559" y="14910"/>
                </a:lnTo>
                <a:lnTo>
                  <a:pt x="736" y="15341"/>
                </a:lnTo>
                <a:lnTo>
                  <a:pt x="965" y="15772"/>
                </a:lnTo>
                <a:lnTo>
                  <a:pt x="1193" y="16203"/>
                </a:lnTo>
                <a:lnTo>
                  <a:pt x="1472" y="16609"/>
                </a:lnTo>
                <a:lnTo>
                  <a:pt x="1776" y="16989"/>
                </a:lnTo>
                <a:lnTo>
                  <a:pt x="1877" y="17141"/>
                </a:lnTo>
                <a:lnTo>
                  <a:pt x="2004" y="17243"/>
                </a:lnTo>
                <a:lnTo>
                  <a:pt x="2131" y="17344"/>
                </a:lnTo>
                <a:lnTo>
                  <a:pt x="2283" y="17420"/>
                </a:lnTo>
                <a:lnTo>
                  <a:pt x="2435" y="17496"/>
                </a:lnTo>
                <a:lnTo>
                  <a:pt x="2587" y="17522"/>
                </a:lnTo>
                <a:lnTo>
                  <a:pt x="2765" y="17547"/>
                </a:lnTo>
                <a:lnTo>
                  <a:pt x="2942" y="17547"/>
                </a:lnTo>
                <a:lnTo>
                  <a:pt x="4591" y="17496"/>
                </a:lnTo>
                <a:lnTo>
                  <a:pt x="6213" y="17446"/>
                </a:lnTo>
                <a:lnTo>
                  <a:pt x="7836" y="17446"/>
                </a:lnTo>
                <a:lnTo>
                  <a:pt x="7786" y="17775"/>
                </a:lnTo>
                <a:lnTo>
                  <a:pt x="7760" y="18105"/>
                </a:lnTo>
                <a:lnTo>
                  <a:pt x="7760" y="18409"/>
                </a:lnTo>
                <a:lnTo>
                  <a:pt x="7786" y="18714"/>
                </a:lnTo>
                <a:lnTo>
                  <a:pt x="7836" y="18993"/>
                </a:lnTo>
                <a:lnTo>
                  <a:pt x="7887" y="19271"/>
                </a:lnTo>
                <a:lnTo>
                  <a:pt x="7988" y="19525"/>
                </a:lnTo>
                <a:lnTo>
                  <a:pt x="8090" y="19779"/>
                </a:lnTo>
                <a:lnTo>
                  <a:pt x="8191" y="20032"/>
                </a:lnTo>
                <a:lnTo>
                  <a:pt x="8343" y="20260"/>
                </a:lnTo>
                <a:lnTo>
                  <a:pt x="8496" y="20514"/>
                </a:lnTo>
                <a:lnTo>
                  <a:pt x="8673" y="20717"/>
                </a:lnTo>
                <a:lnTo>
                  <a:pt x="9028" y="21148"/>
                </a:lnTo>
                <a:lnTo>
                  <a:pt x="9459" y="21554"/>
                </a:lnTo>
                <a:lnTo>
                  <a:pt x="9637" y="21706"/>
                </a:lnTo>
                <a:lnTo>
                  <a:pt x="9789" y="21807"/>
                </a:lnTo>
                <a:lnTo>
                  <a:pt x="9966" y="21909"/>
                </a:lnTo>
                <a:lnTo>
                  <a:pt x="10144" y="21985"/>
                </a:lnTo>
                <a:lnTo>
                  <a:pt x="10321" y="22035"/>
                </a:lnTo>
                <a:lnTo>
                  <a:pt x="10499" y="22061"/>
                </a:lnTo>
                <a:lnTo>
                  <a:pt x="10702" y="22061"/>
                </a:lnTo>
                <a:lnTo>
                  <a:pt x="10930" y="22035"/>
                </a:lnTo>
                <a:lnTo>
                  <a:pt x="12122" y="21909"/>
                </a:lnTo>
                <a:lnTo>
                  <a:pt x="13288" y="21807"/>
                </a:lnTo>
                <a:lnTo>
                  <a:pt x="15672" y="21630"/>
                </a:lnTo>
                <a:lnTo>
                  <a:pt x="16483" y="21579"/>
                </a:lnTo>
                <a:lnTo>
                  <a:pt x="17117" y="21528"/>
                </a:lnTo>
                <a:lnTo>
                  <a:pt x="17371" y="21503"/>
                </a:lnTo>
                <a:lnTo>
                  <a:pt x="17624" y="21452"/>
                </a:lnTo>
                <a:lnTo>
                  <a:pt x="17827" y="21351"/>
                </a:lnTo>
                <a:lnTo>
                  <a:pt x="17979" y="21249"/>
                </a:lnTo>
                <a:lnTo>
                  <a:pt x="18131" y="21097"/>
                </a:lnTo>
                <a:lnTo>
                  <a:pt x="18233" y="20920"/>
                </a:lnTo>
                <a:lnTo>
                  <a:pt x="18334" y="20691"/>
                </a:lnTo>
                <a:lnTo>
                  <a:pt x="18385" y="20387"/>
                </a:lnTo>
                <a:lnTo>
                  <a:pt x="18436" y="20032"/>
                </a:lnTo>
                <a:lnTo>
                  <a:pt x="18461" y="19626"/>
                </a:lnTo>
                <a:lnTo>
                  <a:pt x="18461" y="19119"/>
                </a:lnTo>
                <a:lnTo>
                  <a:pt x="18461" y="18561"/>
                </a:lnTo>
                <a:lnTo>
                  <a:pt x="18436" y="17877"/>
                </a:lnTo>
                <a:lnTo>
                  <a:pt x="18436" y="17218"/>
                </a:lnTo>
                <a:lnTo>
                  <a:pt x="18436" y="15950"/>
                </a:lnTo>
                <a:lnTo>
                  <a:pt x="21225" y="15519"/>
                </a:lnTo>
                <a:lnTo>
                  <a:pt x="22594" y="15316"/>
                </a:lnTo>
                <a:lnTo>
                  <a:pt x="23913" y="15062"/>
                </a:lnTo>
                <a:lnTo>
                  <a:pt x="24318" y="14986"/>
                </a:lnTo>
                <a:lnTo>
                  <a:pt x="24648" y="14859"/>
                </a:lnTo>
                <a:lnTo>
                  <a:pt x="24775" y="14758"/>
                </a:lnTo>
                <a:lnTo>
                  <a:pt x="24902" y="14682"/>
                </a:lnTo>
                <a:lnTo>
                  <a:pt x="25003" y="14580"/>
                </a:lnTo>
                <a:lnTo>
                  <a:pt x="25105" y="14454"/>
                </a:lnTo>
                <a:lnTo>
                  <a:pt x="25181" y="14352"/>
                </a:lnTo>
                <a:lnTo>
                  <a:pt x="25257" y="14200"/>
                </a:lnTo>
                <a:lnTo>
                  <a:pt x="25307" y="14048"/>
                </a:lnTo>
                <a:lnTo>
                  <a:pt x="25333" y="13896"/>
                </a:lnTo>
                <a:lnTo>
                  <a:pt x="25383" y="13541"/>
                </a:lnTo>
                <a:lnTo>
                  <a:pt x="25358" y="13110"/>
                </a:lnTo>
                <a:lnTo>
                  <a:pt x="25307" y="12248"/>
                </a:lnTo>
                <a:lnTo>
                  <a:pt x="25206" y="11360"/>
                </a:lnTo>
                <a:lnTo>
                  <a:pt x="25155" y="10473"/>
                </a:lnTo>
                <a:lnTo>
                  <a:pt x="25155" y="10041"/>
                </a:lnTo>
                <a:lnTo>
                  <a:pt x="25155" y="9610"/>
                </a:lnTo>
                <a:lnTo>
                  <a:pt x="25155" y="9281"/>
                </a:lnTo>
                <a:lnTo>
                  <a:pt x="25130" y="8951"/>
                </a:lnTo>
                <a:lnTo>
                  <a:pt x="25079" y="8647"/>
                </a:lnTo>
                <a:lnTo>
                  <a:pt x="25028" y="8368"/>
                </a:lnTo>
                <a:lnTo>
                  <a:pt x="24952" y="8089"/>
                </a:lnTo>
                <a:lnTo>
                  <a:pt x="24851" y="7810"/>
                </a:lnTo>
                <a:lnTo>
                  <a:pt x="24724" y="7556"/>
                </a:lnTo>
                <a:lnTo>
                  <a:pt x="24597" y="7303"/>
                </a:lnTo>
                <a:lnTo>
                  <a:pt x="24445" y="7075"/>
                </a:lnTo>
                <a:lnTo>
                  <a:pt x="24293" y="6846"/>
                </a:lnTo>
                <a:lnTo>
                  <a:pt x="24090" y="6618"/>
                </a:lnTo>
                <a:lnTo>
                  <a:pt x="23913" y="6415"/>
                </a:lnTo>
                <a:lnTo>
                  <a:pt x="23456" y="6010"/>
                </a:lnTo>
                <a:lnTo>
                  <a:pt x="22975" y="5629"/>
                </a:lnTo>
                <a:lnTo>
                  <a:pt x="22696" y="5452"/>
                </a:lnTo>
                <a:lnTo>
                  <a:pt x="22417" y="5300"/>
                </a:lnTo>
                <a:lnTo>
                  <a:pt x="22112" y="5198"/>
                </a:lnTo>
                <a:lnTo>
                  <a:pt x="21833" y="5122"/>
                </a:lnTo>
                <a:lnTo>
                  <a:pt x="21555" y="5071"/>
                </a:lnTo>
                <a:lnTo>
                  <a:pt x="20921" y="5071"/>
                </a:lnTo>
                <a:lnTo>
                  <a:pt x="20616" y="5122"/>
                </a:lnTo>
                <a:lnTo>
                  <a:pt x="19830" y="5198"/>
                </a:lnTo>
                <a:lnTo>
                  <a:pt x="19044" y="5249"/>
                </a:lnTo>
                <a:lnTo>
                  <a:pt x="17447" y="5325"/>
                </a:lnTo>
                <a:lnTo>
                  <a:pt x="17218" y="4083"/>
                </a:lnTo>
                <a:lnTo>
                  <a:pt x="17016" y="2967"/>
                </a:lnTo>
                <a:lnTo>
                  <a:pt x="16914" y="2663"/>
                </a:lnTo>
                <a:lnTo>
                  <a:pt x="16813" y="2333"/>
                </a:lnTo>
                <a:lnTo>
                  <a:pt x="16686" y="2054"/>
                </a:lnTo>
                <a:lnTo>
                  <a:pt x="16508" y="1775"/>
                </a:lnTo>
                <a:lnTo>
                  <a:pt x="16331" y="1496"/>
                </a:lnTo>
                <a:lnTo>
                  <a:pt x="16128" y="1268"/>
                </a:lnTo>
                <a:lnTo>
                  <a:pt x="15925" y="1040"/>
                </a:lnTo>
                <a:lnTo>
                  <a:pt x="15672" y="811"/>
                </a:lnTo>
                <a:lnTo>
                  <a:pt x="15418" y="634"/>
                </a:lnTo>
                <a:lnTo>
                  <a:pt x="15165" y="456"/>
                </a:lnTo>
                <a:lnTo>
                  <a:pt x="14886" y="330"/>
                </a:lnTo>
                <a:lnTo>
                  <a:pt x="14581" y="203"/>
                </a:lnTo>
                <a:lnTo>
                  <a:pt x="14277" y="127"/>
                </a:lnTo>
                <a:lnTo>
                  <a:pt x="13973" y="51"/>
                </a:lnTo>
                <a:lnTo>
                  <a:pt x="13643" y="25"/>
                </a:lnTo>
                <a:lnTo>
                  <a:pt x="13313"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6" name="Google Shape;2086;p40"/>
          <p:cNvSpPr/>
          <p:nvPr/>
        </p:nvSpPr>
        <p:spPr>
          <a:xfrm>
            <a:off x="4782959" y="1249308"/>
            <a:ext cx="293375" cy="147592"/>
          </a:xfrm>
          <a:custGeom>
            <a:avLst/>
            <a:gdLst/>
            <a:ahLst/>
            <a:cxnLst/>
            <a:rect l="l" t="t" r="r" b="b"/>
            <a:pathLst>
              <a:path w="21072" h="10601" extrusionOk="0">
                <a:moveTo>
                  <a:pt x="18232" y="1903"/>
                </a:moveTo>
                <a:lnTo>
                  <a:pt x="18536" y="2004"/>
                </a:lnTo>
                <a:lnTo>
                  <a:pt x="18815" y="2131"/>
                </a:lnTo>
                <a:lnTo>
                  <a:pt x="19043" y="2283"/>
                </a:lnTo>
                <a:lnTo>
                  <a:pt x="19272" y="2460"/>
                </a:lnTo>
                <a:lnTo>
                  <a:pt x="19449" y="2663"/>
                </a:lnTo>
                <a:lnTo>
                  <a:pt x="19576" y="2917"/>
                </a:lnTo>
                <a:lnTo>
                  <a:pt x="19677" y="3221"/>
                </a:lnTo>
                <a:lnTo>
                  <a:pt x="19728" y="3576"/>
                </a:lnTo>
                <a:lnTo>
                  <a:pt x="19804" y="4540"/>
                </a:lnTo>
                <a:lnTo>
                  <a:pt x="19880" y="5503"/>
                </a:lnTo>
                <a:lnTo>
                  <a:pt x="20083" y="7430"/>
                </a:lnTo>
                <a:lnTo>
                  <a:pt x="19753" y="7608"/>
                </a:lnTo>
                <a:lnTo>
                  <a:pt x="18562" y="6796"/>
                </a:lnTo>
                <a:lnTo>
                  <a:pt x="18232" y="1903"/>
                </a:lnTo>
                <a:close/>
                <a:moveTo>
                  <a:pt x="16863" y="1142"/>
                </a:moveTo>
                <a:lnTo>
                  <a:pt x="17497" y="6086"/>
                </a:lnTo>
                <a:lnTo>
                  <a:pt x="2029" y="7709"/>
                </a:lnTo>
                <a:lnTo>
                  <a:pt x="1040" y="2105"/>
                </a:lnTo>
                <a:lnTo>
                  <a:pt x="16863" y="1142"/>
                </a:lnTo>
                <a:close/>
                <a:moveTo>
                  <a:pt x="17091" y="7304"/>
                </a:moveTo>
                <a:lnTo>
                  <a:pt x="17294" y="7329"/>
                </a:lnTo>
                <a:lnTo>
                  <a:pt x="17497" y="7405"/>
                </a:lnTo>
                <a:lnTo>
                  <a:pt x="17699" y="7532"/>
                </a:lnTo>
                <a:lnTo>
                  <a:pt x="17928" y="7735"/>
                </a:lnTo>
                <a:lnTo>
                  <a:pt x="18232" y="7988"/>
                </a:lnTo>
                <a:lnTo>
                  <a:pt x="18587" y="8369"/>
                </a:lnTo>
                <a:lnTo>
                  <a:pt x="17091" y="8571"/>
                </a:lnTo>
                <a:lnTo>
                  <a:pt x="16356" y="8648"/>
                </a:lnTo>
                <a:lnTo>
                  <a:pt x="15671" y="8724"/>
                </a:lnTo>
                <a:lnTo>
                  <a:pt x="10346" y="9155"/>
                </a:lnTo>
                <a:lnTo>
                  <a:pt x="5046" y="9560"/>
                </a:lnTo>
                <a:lnTo>
                  <a:pt x="4514" y="9560"/>
                </a:lnTo>
                <a:lnTo>
                  <a:pt x="4286" y="9510"/>
                </a:lnTo>
                <a:lnTo>
                  <a:pt x="4057" y="9408"/>
                </a:lnTo>
                <a:lnTo>
                  <a:pt x="3854" y="9281"/>
                </a:lnTo>
                <a:lnTo>
                  <a:pt x="3626" y="9129"/>
                </a:lnTo>
                <a:lnTo>
                  <a:pt x="3423" y="8901"/>
                </a:lnTo>
                <a:lnTo>
                  <a:pt x="3221" y="8648"/>
                </a:lnTo>
                <a:lnTo>
                  <a:pt x="4564" y="8521"/>
                </a:lnTo>
                <a:lnTo>
                  <a:pt x="10574" y="7938"/>
                </a:lnTo>
                <a:lnTo>
                  <a:pt x="16558" y="7329"/>
                </a:lnTo>
                <a:lnTo>
                  <a:pt x="16837" y="7304"/>
                </a:lnTo>
                <a:close/>
                <a:moveTo>
                  <a:pt x="15468" y="1"/>
                </a:moveTo>
                <a:lnTo>
                  <a:pt x="15113" y="51"/>
                </a:lnTo>
                <a:lnTo>
                  <a:pt x="14226" y="102"/>
                </a:lnTo>
                <a:lnTo>
                  <a:pt x="13338" y="178"/>
                </a:lnTo>
                <a:lnTo>
                  <a:pt x="13338" y="280"/>
                </a:lnTo>
                <a:lnTo>
                  <a:pt x="11335" y="280"/>
                </a:lnTo>
                <a:lnTo>
                  <a:pt x="6365" y="584"/>
                </a:lnTo>
                <a:lnTo>
                  <a:pt x="1420" y="914"/>
                </a:lnTo>
                <a:lnTo>
                  <a:pt x="1014" y="964"/>
                </a:lnTo>
                <a:lnTo>
                  <a:pt x="685" y="1040"/>
                </a:lnTo>
                <a:lnTo>
                  <a:pt x="533" y="1091"/>
                </a:lnTo>
                <a:lnTo>
                  <a:pt x="431" y="1142"/>
                </a:lnTo>
                <a:lnTo>
                  <a:pt x="330" y="1218"/>
                </a:lnTo>
                <a:lnTo>
                  <a:pt x="228" y="1294"/>
                </a:lnTo>
                <a:lnTo>
                  <a:pt x="152" y="1395"/>
                </a:lnTo>
                <a:lnTo>
                  <a:pt x="102" y="1497"/>
                </a:lnTo>
                <a:lnTo>
                  <a:pt x="76" y="1624"/>
                </a:lnTo>
                <a:lnTo>
                  <a:pt x="26" y="1776"/>
                </a:lnTo>
                <a:lnTo>
                  <a:pt x="0" y="2105"/>
                </a:lnTo>
                <a:lnTo>
                  <a:pt x="26" y="2511"/>
                </a:lnTo>
                <a:lnTo>
                  <a:pt x="203" y="4768"/>
                </a:lnTo>
                <a:lnTo>
                  <a:pt x="406" y="7025"/>
                </a:lnTo>
                <a:lnTo>
                  <a:pt x="457" y="7405"/>
                </a:lnTo>
                <a:lnTo>
                  <a:pt x="558" y="7735"/>
                </a:lnTo>
                <a:lnTo>
                  <a:pt x="685" y="8064"/>
                </a:lnTo>
                <a:lnTo>
                  <a:pt x="837" y="8394"/>
                </a:lnTo>
                <a:lnTo>
                  <a:pt x="1040" y="8673"/>
                </a:lnTo>
                <a:lnTo>
                  <a:pt x="1268" y="8926"/>
                </a:lnTo>
                <a:lnTo>
                  <a:pt x="1572" y="9155"/>
                </a:lnTo>
                <a:lnTo>
                  <a:pt x="1902" y="9358"/>
                </a:lnTo>
                <a:lnTo>
                  <a:pt x="2434" y="9662"/>
                </a:lnTo>
                <a:lnTo>
                  <a:pt x="2967" y="10017"/>
                </a:lnTo>
                <a:lnTo>
                  <a:pt x="3221" y="10169"/>
                </a:lnTo>
                <a:lnTo>
                  <a:pt x="3499" y="10296"/>
                </a:lnTo>
                <a:lnTo>
                  <a:pt x="3753" y="10397"/>
                </a:lnTo>
                <a:lnTo>
                  <a:pt x="4032" y="10499"/>
                </a:lnTo>
                <a:lnTo>
                  <a:pt x="4311" y="10549"/>
                </a:lnTo>
                <a:lnTo>
                  <a:pt x="4615" y="10575"/>
                </a:lnTo>
                <a:lnTo>
                  <a:pt x="4919" y="10600"/>
                </a:lnTo>
                <a:lnTo>
                  <a:pt x="5224" y="10575"/>
                </a:lnTo>
                <a:lnTo>
                  <a:pt x="11690" y="10093"/>
                </a:lnTo>
                <a:lnTo>
                  <a:pt x="18131" y="9611"/>
                </a:lnTo>
                <a:lnTo>
                  <a:pt x="18663" y="9560"/>
                </a:lnTo>
                <a:lnTo>
                  <a:pt x="19196" y="9484"/>
                </a:lnTo>
                <a:lnTo>
                  <a:pt x="20261" y="9307"/>
                </a:lnTo>
                <a:lnTo>
                  <a:pt x="20438" y="9256"/>
                </a:lnTo>
                <a:lnTo>
                  <a:pt x="20616" y="9205"/>
                </a:lnTo>
                <a:lnTo>
                  <a:pt x="20768" y="9129"/>
                </a:lnTo>
                <a:lnTo>
                  <a:pt x="20869" y="9028"/>
                </a:lnTo>
                <a:lnTo>
                  <a:pt x="20971" y="8901"/>
                </a:lnTo>
                <a:lnTo>
                  <a:pt x="21047" y="8749"/>
                </a:lnTo>
                <a:lnTo>
                  <a:pt x="21072" y="8571"/>
                </a:lnTo>
                <a:lnTo>
                  <a:pt x="21072" y="8394"/>
                </a:lnTo>
                <a:lnTo>
                  <a:pt x="20945" y="5630"/>
                </a:lnTo>
                <a:lnTo>
                  <a:pt x="20869" y="4235"/>
                </a:lnTo>
                <a:lnTo>
                  <a:pt x="20768" y="2866"/>
                </a:lnTo>
                <a:lnTo>
                  <a:pt x="20742" y="2714"/>
                </a:lnTo>
                <a:lnTo>
                  <a:pt x="20692" y="2562"/>
                </a:lnTo>
                <a:lnTo>
                  <a:pt x="20616" y="2410"/>
                </a:lnTo>
                <a:lnTo>
                  <a:pt x="20539" y="2258"/>
                </a:lnTo>
                <a:lnTo>
                  <a:pt x="20337" y="1979"/>
                </a:lnTo>
                <a:lnTo>
                  <a:pt x="20210" y="1852"/>
                </a:lnTo>
                <a:lnTo>
                  <a:pt x="20083" y="1725"/>
                </a:lnTo>
                <a:lnTo>
                  <a:pt x="19525" y="1319"/>
                </a:lnTo>
                <a:lnTo>
                  <a:pt x="18967" y="964"/>
                </a:lnTo>
                <a:lnTo>
                  <a:pt x="18384" y="635"/>
                </a:lnTo>
                <a:lnTo>
                  <a:pt x="18080" y="508"/>
                </a:lnTo>
                <a:lnTo>
                  <a:pt x="17776" y="381"/>
                </a:lnTo>
                <a:lnTo>
                  <a:pt x="17471" y="280"/>
                </a:lnTo>
                <a:lnTo>
                  <a:pt x="17142" y="178"/>
                </a:lnTo>
                <a:lnTo>
                  <a:pt x="16812" y="102"/>
                </a:lnTo>
                <a:lnTo>
                  <a:pt x="16482" y="51"/>
                </a:lnTo>
                <a:lnTo>
                  <a:pt x="16153" y="26"/>
                </a:lnTo>
                <a:lnTo>
                  <a:pt x="15823"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 name="Rectangle 1">
            <a:extLst>
              <a:ext uri="{FF2B5EF4-FFF2-40B4-BE49-F238E27FC236}">
                <a16:creationId xmlns:a16="http://schemas.microsoft.com/office/drawing/2014/main" id="{7DF3404E-4B5F-4662-892B-07559E64760D}"/>
              </a:ext>
            </a:extLst>
          </p:cNvPr>
          <p:cNvSpPr/>
          <p:nvPr/>
        </p:nvSpPr>
        <p:spPr>
          <a:xfrm>
            <a:off x="369995" y="1502318"/>
            <a:ext cx="8404009" cy="3046988"/>
          </a:xfrm>
          <a:prstGeom prst="rect">
            <a:avLst/>
          </a:prstGeom>
        </p:spPr>
        <p:txBody>
          <a:bodyPr wrap="square">
            <a:spAutoFit/>
          </a:bodyPr>
          <a:lstStyle/>
          <a:p>
            <a:pPr algn="just"/>
            <a:r>
              <a:rPr lang="en-US" sz="3200" dirty="0" err="1">
                <a:solidFill>
                  <a:srgbClr val="FC4A46"/>
                </a:solidFill>
                <a:latin typeface="#9Slide07 Baloo Tamma" panose="03080902040302020200" pitchFamily="66" charset="0"/>
                <a:cs typeface="#9Slide07 Baloo Tamma" panose="03080902040302020200" pitchFamily="66" charset="0"/>
                <a:sym typeface="Wingdings"/>
              </a:rPr>
              <a:t>Trung</a:t>
            </a:r>
            <a:r>
              <a:rPr lang="en-US" sz="3200" dirty="0">
                <a:solidFill>
                  <a:srgbClr val="FC4A46"/>
                </a:solidFill>
                <a:latin typeface="#9Slide07 Baloo Tamma" panose="03080902040302020200" pitchFamily="66" charset="0"/>
                <a:cs typeface="#9Slide07 Baloo Tamma" panose="03080902040302020200" pitchFamily="66" charset="0"/>
                <a:sym typeface="Wingdings"/>
              </a:rPr>
              <a:t> </a:t>
            </a:r>
            <a:r>
              <a:rPr lang="en-US" sz="3200" dirty="0" err="1">
                <a:solidFill>
                  <a:srgbClr val="FC4A46"/>
                </a:solidFill>
                <a:latin typeface="#9Slide07 Baloo Tamma" panose="03080902040302020200" pitchFamily="66" charset="0"/>
                <a:cs typeface="#9Slide07 Baloo Tamma" panose="03080902040302020200" pitchFamily="66" charset="0"/>
                <a:sym typeface="Wingdings"/>
              </a:rPr>
              <a:t>bình</a:t>
            </a:r>
            <a:r>
              <a:rPr lang="en-US" sz="3200" dirty="0">
                <a:solidFill>
                  <a:srgbClr val="FC4A46"/>
                </a:solidFill>
                <a:latin typeface="#9Slide07 Baloo Tamma" panose="03080902040302020200" pitchFamily="66" charset="0"/>
                <a:cs typeface="#9Slide07 Baloo Tamma" panose="03080902040302020200" pitchFamily="66" charset="0"/>
                <a:sym typeface="Wingdings"/>
              </a:rPr>
              <a:t> </a:t>
            </a:r>
            <a:r>
              <a:rPr lang="en-US" sz="3200" dirty="0" err="1">
                <a:solidFill>
                  <a:srgbClr val="FC4A46"/>
                </a:solidFill>
                <a:latin typeface="#9Slide07 Baloo Tamma" panose="03080902040302020200" pitchFamily="66" charset="0"/>
                <a:cs typeface="#9Slide07 Baloo Tamma" panose="03080902040302020200" pitchFamily="66" charset="0"/>
                <a:sym typeface="Wingdings"/>
              </a:rPr>
              <a:t>mỗi</a:t>
            </a:r>
            <a:r>
              <a:rPr lang="en-US" sz="3200" dirty="0">
                <a:solidFill>
                  <a:srgbClr val="FC4A46"/>
                </a:solidFill>
                <a:latin typeface="#9Slide07 Baloo Tamma" panose="03080902040302020200" pitchFamily="66" charset="0"/>
                <a:cs typeface="#9Slide07 Baloo Tamma" panose="03080902040302020200" pitchFamily="66" charset="0"/>
                <a:sym typeface="Wingdings"/>
              </a:rPr>
              <a:t> </a:t>
            </a:r>
            <a:r>
              <a:rPr lang="en-US" sz="3200" dirty="0" err="1">
                <a:solidFill>
                  <a:srgbClr val="FC4A46"/>
                </a:solidFill>
                <a:latin typeface="#9Slide07 Baloo Tamma" panose="03080902040302020200" pitchFamily="66" charset="0"/>
                <a:cs typeface="#9Slide07 Baloo Tamma" panose="03080902040302020200" pitchFamily="66" charset="0"/>
                <a:sym typeface="Wingdings"/>
              </a:rPr>
              <a:t>giờ</a:t>
            </a:r>
            <a:r>
              <a:rPr lang="en-US" sz="3200" dirty="0">
                <a:solidFill>
                  <a:srgbClr val="FD7570"/>
                </a:solidFill>
                <a:latin typeface="#9Slide07 Baloo Tamma" panose="03080902040302020200" pitchFamily="66" charset="0"/>
                <a:cs typeface="#9Slide07 Baloo Tamma" panose="03080902040302020200" pitchFamily="66" charset="0"/>
                <a:sym typeface="Wingdings"/>
              </a:rPr>
              <a:t> </a:t>
            </a:r>
            <a:r>
              <a:rPr lang="en-US" sz="3200" dirty="0">
                <a:latin typeface="#9Slide07 Baloo Tamma" panose="03080902040302020200" pitchFamily="66" charset="0"/>
                <a:cs typeface="#9Slide07 Baloo Tamma" panose="03080902040302020200" pitchFamily="66" charset="0"/>
                <a:sym typeface="Wingdings"/>
              </a:rPr>
              <a:t>ô </a:t>
            </a:r>
            <a:r>
              <a:rPr lang="en-US" sz="3200" dirty="0" err="1">
                <a:latin typeface="#9Slide07 Baloo Tamma" panose="03080902040302020200" pitchFamily="66" charset="0"/>
                <a:cs typeface="#9Slide07 Baloo Tamma" panose="03080902040302020200" pitchFamily="66" charset="0"/>
                <a:sym typeface="Wingdings"/>
              </a:rPr>
              <a:t>tô</a:t>
            </a:r>
            <a:r>
              <a:rPr lang="en-US" sz="3200" dirty="0">
                <a:latin typeface="#9Slide07 Baloo Tamma" panose="03080902040302020200" pitchFamily="66" charset="0"/>
                <a:cs typeface="#9Slide07 Baloo Tamma" panose="03080902040302020200" pitchFamily="66" charset="0"/>
                <a:sym typeface="Wingdings"/>
              </a:rPr>
              <a:t> </a:t>
            </a:r>
            <a:r>
              <a:rPr lang="en-US" sz="3200" dirty="0" err="1">
                <a:latin typeface="#9Slide07 Baloo Tamma" panose="03080902040302020200" pitchFamily="66" charset="0"/>
                <a:cs typeface="#9Slide07 Baloo Tamma" panose="03080902040302020200" pitchFamily="66" charset="0"/>
                <a:sym typeface="Wingdings"/>
              </a:rPr>
              <a:t>đi</a:t>
            </a:r>
            <a:r>
              <a:rPr lang="en-US" sz="3200" dirty="0">
                <a:latin typeface="#9Slide07 Baloo Tamma" panose="03080902040302020200" pitchFamily="66" charset="0"/>
                <a:cs typeface="#9Slide07 Baloo Tamma" panose="03080902040302020200" pitchFamily="66" charset="0"/>
                <a:sym typeface="Wingdings"/>
              </a:rPr>
              <a:t> đ</a:t>
            </a:r>
            <a:r>
              <a:rPr lang="vi-VN" sz="3200" dirty="0">
                <a:latin typeface="#9Slide07 Baloo Tamma" panose="03080902040302020200" pitchFamily="66" charset="0"/>
                <a:cs typeface="#9Slide07 Baloo Tamma" panose="03080902040302020200" pitchFamily="66" charset="0"/>
                <a:sym typeface="Wingdings"/>
              </a:rPr>
              <a:t>ư</a:t>
            </a:r>
            <a:r>
              <a:rPr lang="en-US" sz="3200" dirty="0" err="1">
                <a:latin typeface="#9Slide07 Baloo Tamma" panose="03080902040302020200" pitchFamily="66" charset="0"/>
                <a:cs typeface="#9Slide07 Baloo Tamma" panose="03080902040302020200" pitchFamily="66" charset="0"/>
                <a:sym typeface="Wingdings"/>
              </a:rPr>
              <a:t>ợc</a:t>
            </a:r>
            <a:r>
              <a:rPr lang="en-US" sz="3200" dirty="0">
                <a:latin typeface="#9Slide07 Baloo Tamma" panose="03080902040302020200" pitchFamily="66" charset="0"/>
                <a:cs typeface="#9Slide07 Baloo Tamma" panose="03080902040302020200" pitchFamily="66" charset="0"/>
                <a:sym typeface="Wingdings"/>
              </a:rPr>
              <a:t>: </a:t>
            </a:r>
            <a:r>
              <a:rPr lang="en-US" sz="3200" dirty="0">
                <a:solidFill>
                  <a:srgbClr val="769BE6"/>
                </a:solidFill>
                <a:latin typeface="#9Slide07 Baloo Tamma" panose="03080902040302020200" pitchFamily="66" charset="0"/>
                <a:cs typeface="#9Slide07 Baloo Tamma" panose="03080902040302020200" pitchFamily="66" charset="0"/>
                <a:sym typeface="Wingdings"/>
              </a:rPr>
              <a:t>42,5 km</a:t>
            </a:r>
            <a:r>
              <a:rPr lang="en-US" sz="3200" dirty="0">
                <a:latin typeface="#9Slide07 Baloo Tamma" panose="03080902040302020200" pitchFamily="66" charset="0"/>
                <a:cs typeface="#9Slide07 Baloo Tamma" panose="03080902040302020200" pitchFamily="66" charset="0"/>
                <a:sym typeface="Wingdings"/>
              </a:rPr>
              <a:t>.</a:t>
            </a:r>
          </a:p>
          <a:p>
            <a:pPr algn="just"/>
            <a:r>
              <a:rPr lang="en-US" sz="3200" dirty="0">
                <a:latin typeface="#9Slide07 Baloo Tamma" panose="03080902040302020200" pitchFamily="66" charset="0"/>
                <a:cs typeface="#9Slide07 Baloo Tamma" panose="03080902040302020200" pitchFamily="66" charset="0"/>
                <a:sym typeface="Wingdings"/>
              </a:rPr>
              <a:t>Ta </a:t>
            </a:r>
            <a:r>
              <a:rPr lang="en-US" sz="3200" dirty="0" err="1">
                <a:latin typeface="#9Slide07 Baloo Tamma" panose="03080902040302020200" pitchFamily="66" charset="0"/>
                <a:cs typeface="#9Slide07 Baloo Tamma" panose="03080902040302020200" pitchFamily="66" charset="0"/>
                <a:sym typeface="Wingdings"/>
              </a:rPr>
              <a:t>nói</a:t>
            </a:r>
            <a:r>
              <a:rPr lang="en-US" sz="3200" dirty="0">
                <a:latin typeface="#9Slide07 Baloo Tamma" panose="03080902040302020200" pitchFamily="66" charset="0"/>
                <a:cs typeface="#9Slide07 Baloo Tamma" panose="03080902040302020200" pitchFamily="66" charset="0"/>
                <a:sym typeface="Wingdings"/>
              </a:rPr>
              <a:t> </a:t>
            </a:r>
            <a:r>
              <a:rPr lang="en-US" sz="3200" i="1" dirty="0" err="1">
                <a:solidFill>
                  <a:srgbClr val="FC4A46"/>
                </a:solidFill>
                <a:latin typeface="#9Slide07 Baloo Tamma" panose="03080902040302020200" pitchFamily="66" charset="0"/>
                <a:cs typeface="#9Slide07 Baloo Tamma" panose="03080902040302020200" pitchFamily="66" charset="0"/>
                <a:sym typeface="Wingdings"/>
              </a:rPr>
              <a:t>vận</a:t>
            </a:r>
            <a:r>
              <a:rPr lang="en-US" sz="3200" i="1" dirty="0">
                <a:solidFill>
                  <a:srgbClr val="FC4A46"/>
                </a:solidFill>
                <a:latin typeface="#9Slide07 Baloo Tamma" panose="03080902040302020200" pitchFamily="66" charset="0"/>
                <a:cs typeface="#9Slide07 Baloo Tamma" panose="03080902040302020200" pitchFamily="66" charset="0"/>
                <a:sym typeface="Wingdings"/>
              </a:rPr>
              <a:t> </a:t>
            </a:r>
            <a:r>
              <a:rPr lang="en-US" sz="3200" i="1" dirty="0" err="1">
                <a:solidFill>
                  <a:srgbClr val="FC4A46"/>
                </a:solidFill>
                <a:latin typeface="#9Slide07 Baloo Tamma" panose="03080902040302020200" pitchFamily="66" charset="0"/>
                <a:cs typeface="#9Slide07 Baloo Tamma" panose="03080902040302020200" pitchFamily="66" charset="0"/>
                <a:sym typeface="Wingdings"/>
              </a:rPr>
              <a:t>tốc</a:t>
            </a:r>
            <a:r>
              <a:rPr lang="en-US" sz="3200" i="1" dirty="0">
                <a:solidFill>
                  <a:srgbClr val="FC4A46"/>
                </a:solidFill>
                <a:latin typeface="#9Slide07 Baloo Tamma" panose="03080902040302020200" pitchFamily="66" charset="0"/>
                <a:cs typeface="#9Slide07 Baloo Tamma" panose="03080902040302020200" pitchFamily="66" charset="0"/>
                <a:sym typeface="Wingdings"/>
              </a:rPr>
              <a:t> </a:t>
            </a:r>
            <a:r>
              <a:rPr lang="en-US" sz="3200" i="1" dirty="0" err="1">
                <a:solidFill>
                  <a:srgbClr val="FC4A46"/>
                </a:solidFill>
                <a:latin typeface="#9Slide07 Baloo Tamma" panose="03080902040302020200" pitchFamily="66" charset="0"/>
                <a:cs typeface="#9Slide07 Baloo Tamma" panose="03080902040302020200" pitchFamily="66" charset="0"/>
                <a:sym typeface="Wingdings"/>
              </a:rPr>
              <a:t>trung</a:t>
            </a:r>
            <a:r>
              <a:rPr lang="en-US" sz="3200" i="1" dirty="0">
                <a:solidFill>
                  <a:srgbClr val="FC4A46"/>
                </a:solidFill>
                <a:latin typeface="#9Slide07 Baloo Tamma" panose="03080902040302020200" pitchFamily="66" charset="0"/>
                <a:cs typeface="#9Slide07 Baloo Tamma" panose="03080902040302020200" pitchFamily="66" charset="0"/>
                <a:sym typeface="Wingdings"/>
              </a:rPr>
              <a:t> </a:t>
            </a:r>
            <a:r>
              <a:rPr lang="en-US" sz="3200" i="1" dirty="0" err="1">
                <a:solidFill>
                  <a:srgbClr val="FC4A46"/>
                </a:solidFill>
                <a:latin typeface="#9Slide07 Baloo Tamma" panose="03080902040302020200" pitchFamily="66" charset="0"/>
                <a:cs typeface="#9Slide07 Baloo Tamma" panose="03080902040302020200" pitchFamily="66" charset="0"/>
                <a:sym typeface="Wingdings"/>
              </a:rPr>
              <a:t>bình</a:t>
            </a:r>
            <a:r>
              <a:rPr lang="en-US" sz="3200" i="1" dirty="0">
                <a:solidFill>
                  <a:srgbClr val="FC4A46"/>
                </a:solidFill>
                <a:latin typeface="#9Slide07 Baloo Tamma" panose="03080902040302020200" pitchFamily="66" charset="0"/>
                <a:cs typeface="#9Slide07 Baloo Tamma" panose="03080902040302020200" pitchFamily="66" charset="0"/>
                <a:sym typeface="Wingdings"/>
              </a:rPr>
              <a:t> </a:t>
            </a:r>
            <a:r>
              <a:rPr lang="en-US" sz="3200" dirty="0">
                <a:latin typeface="#9Slide07 Baloo Tamma" panose="03080902040302020200" pitchFamily="66" charset="0"/>
                <a:cs typeface="#9Slide07 Baloo Tamma" panose="03080902040302020200" pitchFamily="66" charset="0"/>
                <a:sym typeface="Wingdings"/>
              </a:rPr>
              <a:t>hay </a:t>
            </a:r>
            <a:r>
              <a:rPr lang="en-US" sz="3200" i="1" dirty="0" err="1">
                <a:solidFill>
                  <a:srgbClr val="FC4A46"/>
                </a:solidFill>
                <a:latin typeface="#9Slide07 Baloo Tamma" panose="03080902040302020200" pitchFamily="66" charset="0"/>
                <a:cs typeface="#9Slide07 Baloo Tamma" panose="03080902040302020200" pitchFamily="66" charset="0"/>
                <a:sym typeface="Wingdings"/>
              </a:rPr>
              <a:t>vận</a:t>
            </a:r>
            <a:r>
              <a:rPr lang="en-US" sz="3200" i="1" dirty="0">
                <a:solidFill>
                  <a:srgbClr val="FC4A46"/>
                </a:solidFill>
                <a:latin typeface="#9Slide07 Baloo Tamma" panose="03080902040302020200" pitchFamily="66" charset="0"/>
                <a:cs typeface="#9Slide07 Baloo Tamma" panose="03080902040302020200" pitchFamily="66" charset="0"/>
                <a:sym typeface="Wingdings"/>
              </a:rPr>
              <a:t> </a:t>
            </a:r>
            <a:r>
              <a:rPr lang="en-US" sz="3200" i="1" dirty="0" err="1">
                <a:solidFill>
                  <a:srgbClr val="FC4A46"/>
                </a:solidFill>
                <a:latin typeface="#9Slide07 Baloo Tamma" panose="03080902040302020200" pitchFamily="66" charset="0"/>
                <a:cs typeface="#9Slide07 Baloo Tamma" panose="03080902040302020200" pitchFamily="66" charset="0"/>
                <a:sym typeface="Wingdings"/>
              </a:rPr>
              <a:t>tốc</a:t>
            </a:r>
            <a:r>
              <a:rPr lang="en-US" sz="3200" i="1" dirty="0">
                <a:solidFill>
                  <a:srgbClr val="FC4A46"/>
                </a:solidFill>
                <a:latin typeface="#9Slide07 Baloo Tamma" panose="03080902040302020200" pitchFamily="66" charset="0"/>
                <a:cs typeface="#9Slide07 Baloo Tamma" panose="03080902040302020200" pitchFamily="66" charset="0"/>
                <a:sym typeface="Wingdings"/>
              </a:rPr>
              <a:t> </a:t>
            </a:r>
            <a:r>
              <a:rPr lang="en-US" sz="3200" dirty="0" err="1">
                <a:latin typeface="#9Slide07 Baloo Tamma" panose="03080902040302020200" pitchFamily="66" charset="0"/>
                <a:cs typeface="#9Slide07 Baloo Tamma" panose="03080902040302020200" pitchFamily="66" charset="0"/>
                <a:sym typeface="Wingdings"/>
              </a:rPr>
              <a:t>của</a:t>
            </a:r>
            <a:endParaRPr lang="en-US" sz="3200" dirty="0">
              <a:latin typeface="#9Slide07 Baloo Tamma" panose="03080902040302020200" pitchFamily="66" charset="0"/>
              <a:cs typeface="#9Slide07 Baloo Tamma" panose="03080902040302020200" pitchFamily="66" charset="0"/>
              <a:sym typeface="Wingdings"/>
            </a:endParaRPr>
          </a:p>
          <a:p>
            <a:pPr algn="just"/>
            <a:r>
              <a:rPr lang="en-US" sz="3200" dirty="0">
                <a:latin typeface="#9Slide07 Baloo Tamma" panose="03080902040302020200" pitchFamily="66" charset="0"/>
                <a:cs typeface="#9Slide07 Baloo Tamma" panose="03080902040302020200" pitchFamily="66" charset="0"/>
                <a:sym typeface="Wingdings"/>
              </a:rPr>
              <a:t>ô </a:t>
            </a:r>
            <a:r>
              <a:rPr lang="en-US" sz="3200" dirty="0" err="1">
                <a:latin typeface="#9Slide07 Baloo Tamma" panose="03080902040302020200" pitchFamily="66" charset="0"/>
                <a:cs typeface="#9Slide07 Baloo Tamma" panose="03080902040302020200" pitchFamily="66" charset="0"/>
                <a:sym typeface="Wingdings"/>
              </a:rPr>
              <a:t>tô</a:t>
            </a:r>
            <a:r>
              <a:rPr lang="en-US" sz="3200" dirty="0">
                <a:latin typeface="#9Slide07 Baloo Tamma" panose="03080902040302020200" pitchFamily="66" charset="0"/>
                <a:cs typeface="#9Slide07 Baloo Tamma" panose="03080902040302020200" pitchFamily="66" charset="0"/>
                <a:sym typeface="Wingdings"/>
              </a:rPr>
              <a:t> </a:t>
            </a:r>
            <a:r>
              <a:rPr lang="en-US" sz="3200" dirty="0" err="1">
                <a:latin typeface="#9Slide07 Baloo Tamma" panose="03080902040302020200" pitchFamily="66" charset="0"/>
                <a:cs typeface="#9Slide07 Baloo Tamma" panose="03080902040302020200" pitchFamily="66" charset="0"/>
                <a:sym typeface="Wingdings"/>
              </a:rPr>
              <a:t>là</a:t>
            </a:r>
            <a:r>
              <a:rPr lang="en-US" sz="3200" dirty="0">
                <a:latin typeface="#9Slide07 Baloo Tamma" panose="03080902040302020200" pitchFamily="66" charset="0"/>
                <a:cs typeface="#9Slide07 Baloo Tamma" panose="03080902040302020200" pitchFamily="66" charset="0"/>
                <a:sym typeface="Wingdings"/>
              </a:rPr>
              <a:t> </a:t>
            </a:r>
            <a:r>
              <a:rPr lang="en-US" sz="3200" i="1" dirty="0" err="1">
                <a:solidFill>
                  <a:srgbClr val="769BE6"/>
                </a:solidFill>
                <a:latin typeface="#9Slide07 Baloo Tamma" panose="03080902040302020200" pitchFamily="66" charset="0"/>
                <a:cs typeface="#9Slide07 Baloo Tamma" panose="03080902040302020200" pitchFamily="66" charset="0"/>
                <a:sym typeface="Wingdings"/>
              </a:rPr>
              <a:t>bốn</a:t>
            </a:r>
            <a:r>
              <a:rPr lang="en-US" sz="3200" i="1" dirty="0">
                <a:solidFill>
                  <a:srgbClr val="769BE6"/>
                </a:solidFill>
                <a:latin typeface="#9Slide07 Baloo Tamma" panose="03080902040302020200" pitchFamily="66" charset="0"/>
                <a:cs typeface="#9Slide07 Baloo Tamma" panose="03080902040302020200" pitchFamily="66" charset="0"/>
                <a:sym typeface="Wingdings"/>
              </a:rPr>
              <a:t> m</a:t>
            </a:r>
            <a:r>
              <a:rPr lang="vi-VN" sz="3200" i="1" dirty="0">
                <a:solidFill>
                  <a:srgbClr val="769BE6"/>
                </a:solidFill>
                <a:latin typeface="#9Slide07 Baloo Tamma" panose="03080902040302020200" pitchFamily="66" charset="0"/>
                <a:cs typeface="#9Slide07 Baloo Tamma" panose="03080902040302020200" pitchFamily="66" charset="0"/>
                <a:sym typeface="Wingdings"/>
              </a:rPr>
              <a:t>ư</a:t>
            </a:r>
            <a:r>
              <a:rPr lang="en-US" sz="3200" i="1" dirty="0" err="1">
                <a:solidFill>
                  <a:srgbClr val="769BE6"/>
                </a:solidFill>
                <a:latin typeface="#9Slide07 Baloo Tamma" panose="03080902040302020200" pitchFamily="66" charset="0"/>
                <a:cs typeface="#9Slide07 Baloo Tamma" panose="03080902040302020200" pitchFamily="66" charset="0"/>
                <a:sym typeface="Wingdings"/>
              </a:rPr>
              <a:t>ơi</a:t>
            </a:r>
            <a:r>
              <a:rPr lang="en-US" sz="3200" i="1" dirty="0">
                <a:solidFill>
                  <a:srgbClr val="769BE6"/>
                </a:solidFill>
                <a:latin typeface="#9Slide07 Baloo Tamma" panose="03080902040302020200" pitchFamily="66" charset="0"/>
                <a:cs typeface="#9Slide07 Baloo Tamma" panose="03080902040302020200" pitchFamily="66" charset="0"/>
                <a:sym typeface="Wingdings"/>
              </a:rPr>
              <a:t> </a:t>
            </a:r>
            <a:r>
              <a:rPr lang="en-US" sz="3200" i="1" dirty="0" err="1">
                <a:solidFill>
                  <a:srgbClr val="769BE6"/>
                </a:solidFill>
                <a:latin typeface="#9Slide07 Baloo Tamma" panose="03080902040302020200" pitchFamily="66" charset="0"/>
                <a:cs typeface="#9Slide07 Baloo Tamma" panose="03080902040302020200" pitchFamily="66" charset="0"/>
                <a:sym typeface="Wingdings"/>
              </a:rPr>
              <a:t>hai</a:t>
            </a:r>
            <a:r>
              <a:rPr lang="en-US" sz="3200" i="1" dirty="0">
                <a:solidFill>
                  <a:srgbClr val="769BE6"/>
                </a:solidFill>
                <a:latin typeface="#9Slide07 Baloo Tamma" panose="03080902040302020200" pitchFamily="66" charset="0"/>
                <a:cs typeface="#9Slide07 Baloo Tamma" panose="03080902040302020200" pitchFamily="66" charset="0"/>
                <a:sym typeface="Wingdings"/>
              </a:rPr>
              <a:t> </a:t>
            </a:r>
            <a:r>
              <a:rPr lang="en-US" sz="3200" i="1" dirty="0" err="1">
                <a:solidFill>
                  <a:srgbClr val="769BE6"/>
                </a:solidFill>
                <a:latin typeface="#9Slide07 Baloo Tamma" panose="03080902040302020200" pitchFamily="66" charset="0"/>
                <a:cs typeface="#9Slide07 Baloo Tamma" panose="03080902040302020200" pitchFamily="66" charset="0"/>
                <a:sym typeface="Wingdings"/>
              </a:rPr>
              <a:t>phẩy</a:t>
            </a:r>
            <a:r>
              <a:rPr lang="en-US" sz="3200" i="1" dirty="0">
                <a:solidFill>
                  <a:srgbClr val="769BE6"/>
                </a:solidFill>
                <a:latin typeface="#9Slide07 Baloo Tamma" panose="03080902040302020200" pitchFamily="66" charset="0"/>
                <a:cs typeface="#9Slide07 Baloo Tamma" panose="03080902040302020200" pitchFamily="66" charset="0"/>
                <a:sym typeface="Wingdings"/>
              </a:rPr>
              <a:t> </a:t>
            </a:r>
            <a:r>
              <a:rPr lang="en-US" sz="3200" i="1" dirty="0" err="1">
                <a:solidFill>
                  <a:srgbClr val="769BE6"/>
                </a:solidFill>
                <a:latin typeface="#9Slide07 Baloo Tamma" panose="03080902040302020200" pitchFamily="66" charset="0"/>
                <a:cs typeface="#9Slide07 Baloo Tamma" panose="03080902040302020200" pitchFamily="66" charset="0"/>
                <a:sym typeface="Wingdings"/>
              </a:rPr>
              <a:t>năm</a:t>
            </a:r>
            <a:r>
              <a:rPr lang="en-US" sz="3200" i="1" dirty="0">
                <a:solidFill>
                  <a:srgbClr val="769BE6"/>
                </a:solidFill>
                <a:latin typeface="#9Slide07 Baloo Tamma" panose="03080902040302020200" pitchFamily="66" charset="0"/>
                <a:cs typeface="#9Slide07 Baloo Tamma" panose="03080902040302020200" pitchFamily="66" charset="0"/>
                <a:sym typeface="Wingdings"/>
              </a:rPr>
              <a:t> </a:t>
            </a:r>
            <a:r>
              <a:rPr lang="en-US" sz="3200" i="1" dirty="0" err="1">
                <a:solidFill>
                  <a:srgbClr val="769BE6"/>
                </a:solidFill>
                <a:latin typeface="#9Slide07 Baloo Tamma" panose="03080902040302020200" pitchFamily="66" charset="0"/>
                <a:cs typeface="#9Slide07 Baloo Tamma" panose="03080902040302020200" pitchFamily="66" charset="0"/>
                <a:sym typeface="Wingdings"/>
              </a:rPr>
              <a:t>ki-lô-mét</a:t>
            </a:r>
            <a:r>
              <a:rPr lang="en-US" sz="3200" i="1" dirty="0">
                <a:solidFill>
                  <a:srgbClr val="769BE6"/>
                </a:solidFill>
                <a:latin typeface="#9Slide07 Baloo Tamma" panose="03080902040302020200" pitchFamily="66" charset="0"/>
                <a:cs typeface="#9Slide07 Baloo Tamma" panose="03080902040302020200" pitchFamily="66" charset="0"/>
                <a:sym typeface="Wingdings"/>
              </a:rPr>
              <a:t> </a:t>
            </a:r>
            <a:r>
              <a:rPr lang="en-US" sz="3200" i="1" dirty="0" err="1">
                <a:solidFill>
                  <a:srgbClr val="769BE6"/>
                </a:solidFill>
                <a:latin typeface="#9Slide07 Baloo Tamma" panose="03080902040302020200" pitchFamily="66" charset="0"/>
                <a:cs typeface="#9Slide07 Baloo Tamma" panose="03080902040302020200" pitchFamily="66" charset="0"/>
                <a:sym typeface="Wingdings"/>
              </a:rPr>
              <a:t>giờ</a:t>
            </a:r>
            <a:r>
              <a:rPr lang="en-US" sz="3200" dirty="0">
                <a:latin typeface="#9Slide07 Baloo Tamma" panose="03080902040302020200" pitchFamily="66" charset="0"/>
                <a:cs typeface="#9Slide07 Baloo Tamma" panose="03080902040302020200" pitchFamily="66" charset="0"/>
                <a:sym typeface="Wingdings"/>
              </a:rPr>
              <a:t>, </a:t>
            </a:r>
            <a:r>
              <a:rPr lang="en-US" sz="3200" dirty="0" err="1">
                <a:latin typeface="#9Slide07 Baloo Tamma" panose="03080902040302020200" pitchFamily="66" charset="0"/>
                <a:cs typeface="#9Slide07 Baloo Tamma" panose="03080902040302020200" pitchFamily="66" charset="0"/>
                <a:sym typeface="Wingdings"/>
              </a:rPr>
              <a:t>viết</a:t>
            </a:r>
            <a:r>
              <a:rPr lang="en-US" sz="3200" dirty="0">
                <a:latin typeface="#9Slide07 Baloo Tamma" panose="03080902040302020200" pitchFamily="66" charset="0"/>
                <a:cs typeface="#9Slide07 Baloo Tamma" panose="03080902040302020200" pitchFamily="66" charset="0"/>
                <a:sym typeface="Wingdings"/>
              </a:rPr>
              <a:t> </a:t>
            </a:r>
            <a:r>
              <a:rPr lang="en-US" sz="3200" dirty="0" err="1">
                <a:latin typeface="#9Slide07 Baloo Tamma" panose="03080902040302020200" pitchFamily="66" charset="0"/>
                <a:cs typeface="#9Slide07 Baloo Tamma" panose="03080902040302020200" pitchFamily="66" charset="0"/>
                <a:sym typeface="Wingdings"/>
              </a:rPr>
              <a:t>tắt</a:t>
            </a:r>
            <a:r>
              <a:rPr lang="en-US" sz="3200" dirty="0">
                <a:latin typeface="#9Slide07 Baloo Tamma" panose="03080902040302020200" pitchFamily="66" charset="0"/>
                <a:cs typeface="#9Slide07 Baloo Tamma" panose="03080902040302020200" pitchFamily="66" charset="0"/>
                <a:sym typeface="Wingdings"/>
              </a:rPr>
              <a:t>  </a:t>
            </a:r>
            <a:r>
              <a:rPr lang="en-US" sz="3200" dirty="0" err="1">
                <a:latin typeface="#9Slide07 Baloo Tamma" panose="03080902040302020200" pitchFamily="66" charset="0"/>
                <a:cs typeface="#9Slide07 Baloo Tamma" panose="03080902040302020200" pitchFamily="66" charset="0"/>
                <a:sym typeface="Wingdings"/>
              </a:rPr>
              <a:t>là</a:t>
            </a:r>
            <a:r>
              <a:rPr lang="en-US" sz="3200" dirty="0">
                <a:latin typeface="#9Slide07 Baloo Tamma" panose="03080902040302020200" pitchFamily="66" charset="0"/>
                <a:cs typeface="#9Slide07 Baloo Tamma" panose="03080902040302020200" pitchFamily="66" charset="0"/>
                <a:sym typeface="Wingdings"/>
              </a:rPr>
              <a:t> </a:t>
            </a:r>
            <a:r>
              <a:rPr lang="en-US" sz="3200" dirty="0">
                <a:solidFill>
                  <a:srgbClr val="769BE6"/>
                </a:solidFill>
                <a:latin typeface="#9Slide07 Baloo Tamma" panose="03080902040302020200" pitchFamily="66" charset="0"/>
                <a:cs typeface="#9Slide07 Baloo Tamma" panose="03080902040302020200" pitchFamily="66" charset="0"/>
                <a:sym typeface="Wingdings"/>
              </a:rPr>
              <a:t>42,5 km/</a:t>
            </a:r>
            <a:r>
              <a:rPr lang="en-US" sz="3200" dirty="0" err="1">
                <a:solidFill>
                  <a:srgbClr val="769BE6"/>
                </a:solidFill>
                <a:latin typeface="#9Slide07 Baloo Tamma" panose="03080902040302020200" pitchFamily="66" charset="0"/>
                <a:cs typeface="#9Slide07 Baloo Tamma" panose="03080902040302020200" pitchFamily="66" charset="0"/>
                <a:sym typeface="Wingdings"/>
              </a:rPr>
              <a:t>giờ</a:t>
            </a:r>
            <a:r>
              <a:rPr lang="en-US" sz="3200" dirty="0">
                <a:latin typeface="#9Slide07 Baloo Tamma" panose="03080902040302020200" pitchFamily="66" charset="0"/>
                <a:cs typeface="#9Slide07 Baloo Tamma" panose="03080902040302020200" pitchFamily="66" charset="0"/>
                <a:sym typeface="Wingdings"/>
              </a:rPr>
              <a:t>.</a:t>
            </a:r>
          </a:p>
          <a:p>
            <a:pPr algn="just"/>
            <a:r>
              <a:rPr lang="en-US" sz="3200" dirty="0" err="1">
                <a:latin typeface="#9Slide07 Baloo Tamma" panose="03080902040302020200" pitchFamily="66" charset="0"/>
                <a:cs typeface="#9Slide07 Baloo Tamma" panose="03080902040302020200" pitchFamily="66" charset="0"/>
                <a:sym typeface="Wingdings"/>
              </a:rPr>
              <a:t>Vậy</a:t>
            </a:r>
            <a:r>
              <a:rPr lang="en-US" sz="3200" dirty="0">
                <a:latin typeface="#9Slide07 Baloo Tamma" panose="03080902040302020200" pitchFamily="66" charset="0"/>
                <a:cs typeface="#9Slide07 Baloo Tamma" panose="03080902040302020200" pitchFamily="66" charset="0"/>
                <a:sym typeface="Wingdings"/>
              </a:rPr>
              <a:t> </a:t>
            </a:r>
            <a:r>
              <a:rPr lang="en-US" sz="3200" dirty="0" err="1">
                <a:latin typeface="#9Slide07 Baloo Tamma" panose="03080902040302020200" pitchFamily="66" charset="0"/>
                <a:cs typeface="#9Slide07 Baloo Tamma" panose="03080902040302020200" pitchFamily="66" charset="0"/>
                <a:sym typeface="Wingdings"/>
              </a:rPr>
              <a:t>vận</a:t>
            </a:r>
            <a:r>
              <a:rPr lang="en-US" sz="3200" dirty="0">
                <a:latin typeface="#9Slide07 Baloo Tamma" panose="03080902040302020200" pitchFamily="66" charset="0"/>
                <a:cs typeface="#9Slide07 Baloo Tamma" panose="03080902040302020200" pitchFamily="66" charset="0"/>
                <a:sym typeface="Wingdings"/>
              </a:rPr>
              <a:t> </a:t>
            </a:r>
            <a:r>
              <a:rPr lang="en-US" sz="3200" dirty="0" err="1">
                <a:latin typeface="#9Slide07 Baloo Tamma" panose="03080902040302020200" pitchFamily="66" charset="0"/>
                <a:cs typeface="#9Slide07 Baloo Tamma" panose="03080902040302020200" pitchFamily="66" charset="0"/>
                <a:sym typeface="Wingdings"/>
              </a:rPr>
              <a:t>tốc</a:t>
            </a:r>
            <a:r>
              <a:rPr lang="en-US" sz="3200" dirty="0">
                <a:latin typeface="#9Slide07 Baloo Tamma" panose="03080902040302020200" pitchFamily="66" charset="0"/>
                <a:cs typeface="#9Slide07 Baloo Tamma" panose="03080902040302020200" pitchFamily="66" charset="0"/>
                <a:sym typeface="Wingdings"/>
              </a:rPr>
              <a:t> ô </a:t>
            </a:r>
            <a:r>
              <a:rPr lang="en-US" sz="3200" dirty="0" err="1">
                <a:latin typeface="#9Slide07 Baloo Tamma" panose="03080902040302020200" pitchFamily="66" charset="0"/>
                <a:cs typeface="#9Slide07 Baloo Tamma" panose="03080902040302020200" pitchFamily="66" charset="0"/>
                <a:sym typeface="Wingdings"/>
              </a:rPr>
              <a:t>tô</a:t>
            </a:r>
            <a:r>
              <a:rPr lang="en-US" sz="3200" dirty="0">
                <a:latin typeface="#9Slide07 Baloo Tamma" panose="03080902040302020200" pitchFamily="66" charset="0"/>
                <a:cs typeface="#9Slide07 Baloo Tamma" panose="03080902040302020200" pitchFamily="66" charset="0"/>
                <a:sym typeface="Wingdings"/>
              </a:rPr>
              <a:t> </a:t>
            </a:r>
            <a:r>
              <a:rPr lang="en-US" sz="3200" dirty="0" err="1">
                <a:latin typeface="#9Slide07 Baloo Tamma" panose="03080902040302020200" pitchFamily="66" charset="0"/>
                <a:cs typeface="#9Slide07 Baloo Tamma" panose="03080902040302020200" pitchFamily="66" charset="0"/>
                <a:sym typeface="Wingdings"/>
              </a:rPr>
              <a:t>là</a:t>
            </a:r>
            <a:r>
              <a:rPr lang="en-US" sz="3200" dirty="0">
                <a:latin typeface="#9Slide07 Baloo Tamma" panose="03080902040302020200" pitchFamily="66" charset="0"/>
                <a:cs typeface="#9Slide07 Baloo Tamma" panose="03080902040302020200" pitchFamily="66" charset="0"/>
                <a:sym typeface="Wingdings"/>
              </a:rPr>
              <a:t>:</a:t>
            </a:r>
          </a:p>
          <a:p>
            <a:pPr algn="ctr"/>
            <a:r>
              <a:rPr lang="en-US" sz="3200" dirty="0">
                <a:latin typeface="#9Slide07 Baloo Tamma" panose="03080902040302020200" pitchFamily="66" charset="0"/>
                <a:cs typeface="#9Slide07 Baloo Tamma" panose="03080902040302020200" pitchFamily="66" charset="0"/>
                <a:sym typeface="Wingdings"/>
              </a:rPr>
              <a:t>170 : 4 = 42,5 (km/</a:t>
            </a:r>
            <a:r>
              <a:rPr lang="en-US" sz="3200" dirty="0" err="1">
                <a:latin typeface="#9Slide07 Baloo Tamma" panose="03080902040302020200" pitchFamily="66" charset="0"/>
                <a:cs typeface="#9Slide07 Baloo Tamma" panose="03080902040302020200" pitchFamily="66" charset="0"/>
                <a:sym typeface="Wingdings"/>
              </a:rPr>
              <a:t>giờ</a:t>
            </a:r>
            <a:r>
              <a:rPr lang="en-US" sz="3200" dirty="0">
                <a:latin typeface="#9Slide07 Baloo Tamma" panose="03080902040302020200" pitchFamily="66" charset="0"/>
                <a:cs typeface="#9Slide07 Baloo Tamma" panose="03080902040302020200" pitchFamily="66" charset="0"/>
                <a:sym typeface="Wingdings"/>
              </a:rPr>
              <a:t>)</a:t>
            </a:r>
          </a:p>
        </p:txBody>
      </p:sp>
      <p:grpSp>
        <p:nvGrpSpPr>
          <p:cNvPr id="123" name="Google Shape;3044;p46">
            <a:extLst>
              <a:ext uri="{FF2B5EF4-FFF2-40B4-BE49-F238E27FC236}">
                <a16:creationId xmlns:a16="http://schemas.microsoft.com/office/drawing/2014/main" id="{5F1BBB5C-2BC5-4789-B686-74112A33AAEE}"/>
              </a:ext>
            </a:extLst>
          </p:cNvPr>
          <p:cNvGrpSpPr/>
          <p:nvPr/>
        </p:nvGrpSpPr>
        <p:grpSpPr>
          <a:xfrm rot="20960106">
            <a:off x="7339114" y="772377"/>
            <a:ext cx="476134" cy="585522"/>
            <a:chOff x="6076675" y="4202550"/>
            <a:chExt cx="369325" cy="454175"/>
          </a:xfrm>
        </p:grpSpPr>
        <p:sp>
          <p:nvSpPr>
            <p:cNvPr id="124" name="Google Shape;3045;p46">
              <a:extLst>
                <a:ext uri="{FF2B5EF4-FFF2-40B4-BE49-F238E27FC236}">
                  <a16:creationId xmlns:a16="http://schemas.microsoft.com/office/drawing/2014/main" id="{0ECD9320-3FCD-42DB-B552-D45502813D2C}"/>
                </a:ext>
              </a:extLst>
            </p:cNvPr>
            <p:cNvSpPr/>
            <p:nvPr/>
          </p:nvSpPr>
          <p:spPr>
            <a:xfrm>
              <a:off x="6093075" y="4209125"/>
              <a:ext cx="352925" cy="447600"/>
            </a:xfrm>
            <a:custGeom>
              <a:avLst/>
              <a:gdLst/>
              <a:ahLst/>
              <a:cxnLst/>
              <a:rect l="l" t="t" r="r" b="b"/>
              <a:pathLst>
                <a:path w="14117" h="17904" extrusionOk="0">
                  <a:moveTo>
                    <a:pt x="11155" y="0"/>
                  </a:moveTo>
                  <a:lnTo>
                    <a:pt x="11042" y="57"/>
                  </a:lnTo>
                  <a:lnTo>
                    <a:pt x="10911" y="150"/>
                  </a:lnTo>
                  <a:lnTo>
                    <a:pt x="10780" y="282"/>
                  </a:lnTo>
                  <a:lnTo>
                    <a:pt x="10630" y="450"/>
                  </a:lnTo>
                  <a:lnTo>
                    <a:pt x="10498" y="619"/>
                  </a:lnTo>
                  <a:lnTo>
                    <a:pt x="10348" y="825"/>
                  </a:lnTo>
                  <a:lnTo>
                    <a:pt x="10217" y="1050"/>
                  </a:lnTo>
                  <a:lnTo>
                    <a:pt x="10105" y="1275"/>
                  </a:lnTo>
                  <a:lnTo>
                    <a:pt x="9936" y="1650"/>
                  </a:lnTo>
                  <a:lnTo>
                    <a:pt x="9711" y="2137"/>
                  </a:lnTo>
                  <a:lnTo>
                    <a:pt x="9430" y="2681"/>
                  </a:lnTo>
                  <a:lnTo>
                    <a:pt x="8999" y="3487"/>
                  </a:lnTo>
                  <a:lnTo>
                    <a:pt x="8530" y="4256"/>
                  </a:lnTo>
                  <a:lnTo>
                    <a:pt x="994" y="4256"/>
                  </a:lnTo>
                  <a:lnTo>
                    <a:pt x="769" y="4218"/>
                  </a:lnTo>
                  <a:lnTo>
                    <a:pt x="563" y="4200"/>
                  </a:lnTo>
                  <a:lnTo>
                    <a:pt x="450" y="4200"/>
                  </a:lnTo>
                  <a:lnTo>
                    <a:pt x="338" y="4237"/>
                  </a:lnTo>
                  <a:lnTo>
                    <a:pt x="263" y="4275"/>
                  </a:lnTo>
                  <a:lnTo>
                    <a:pt x="169" y="4350"/>
                  </a:lnTo>
                  <a:lnTo>
                    <a:pt x="113" y="4443"/>
                  </a:lnTo>
                  <a:lnTo>
                    <a:pt x="75" y="4575"/>
                  </a:lnTo>
                  <a:lnTo>
                    <a:pt x="38" y="4743"/>
                  </a:lnTo>
                  <a:lnTo>
                    <a:pt x="38" y="4931"/>
                  </a:lnTo>
                  <a:lnTo>
                    <a:pt x="19" y="5474"/>
                  </a:lnTo>
                  <a:lnTo>
                    <a:pt x="0" y="5924"/>
                  </a:lnTo>
                  <a:lnTo>
                    <a:pt x="0" y="5999"/>
                  </a:lnTo>
                  <a:lnTo>
                    <a:pt x="0" y="6205"/>
                  </a:lnTo>
                  <a:lnTo>
                    <a:pt x="38" y="6393"/>
                  </a:lnTo>
                  <a:lnTo>
                    <a:pt x="75" y="6599"/>
                  </a:lnTo>
                  <a:lnTo>
                    <a:pt x="150" y="6768"/>
                  </a:lnTo>
                  <a:lnTo>
                    <a:pt x="225" y="6918"/>
                  </a:lnTo>
                  <a:lnTo>
                    <a:pt x="263" y="6974"/>
                  </a:lnTo>
                  <a:lnTo>
                    <a:pt x="319" y="7012"/>
                  </a:lnTo>
                  <a:lnTo>
                    <a:pt x="413" y="7049"/>
                  </a:lnTo>
                  <a:lnTo>
                    <a:pt x="525" y="7068"/>
                  </a:lnTo>
                  <a:lnTo>
                    <a:pt x="619" y="7068"/>
                  </a:lnTo>
                  <a:lnTo>
                    <a:pt x="731" y="7030"/>
                  </a:lnTo>
                  <a:lnTo>
                    <a:pt x="881" y="7030"/>
                  </a:lnTo>
                  <a:lnTo>
                    <a:pt x="1706" y="6993"/>
                  </a:lnTo>
                  <a:lnTo>
                    <a:pt x="2775" y="6955"/>
                  </a:lnTo>
                  <a:lnTo>
                    <a:pt x="3806" y="6899"/>
                  </a:lnTo>
                  <a:lnTo>
                    <a:pt x="4537" y="6880"/>
                  </a:lnTo>
                  <a:lnTo>
                    <a:pt x="4800" y="6918"/>
                  </a:lnTo>
                  <a:lnTo>
                    <a:pt x="5174" y="6955"/>
                  </a:lnTo>
                  <a:lnTo>
                    <a:pt x="5943" y="7012"/>
                  </a:lnTo>
                  <a:lnTo>
                    <a:pt x="6056" y="7030"/>
                  </a:lnTo>
                  <a:lnTo>
                    <a:pt x="6562" y="7087"/>
                  </a:lnTo>
                  <a:lnTo>
                    <a:pt x="6880" y="7087"/>
                  </a:lnTo>
                  <a:lnTo>
                    <a:pt x="6505" y="7724"/>
                  </a:lnTo>
                  <a:lnTo>
                    <a:pt x="6468" y="7799"/>
                  </a:lnTo>
                  <a:lnTo>
                    <a:pt x="6168" y="8324"/>
                  </a:lnTo>
                  <a:lnTo>
                    <a:pt x="5699" y="9149"/>
                  </a:lnTo>
                  <a:lnTo>
                    <a:pt x="5081" y="10273"/>
                  </a:lnTo>
                  <a:lnTo>
                    <a:pt x="4631" y="11173"/>
                  </a:lnTo>
                  <a:lnTo>
                    <a:pt x="4462" y="11492"/>
                  </a:lnTo>
                  <a:lnTo>
                    <a:pt x="4312" y="11773"/>
                  </a:lnTo>
                  <a:lnTo>
                    <a:pt x="919" y="11773"/>
                  </a:lnTo>
                  <a:lnTo>
                    <a:pt x="750" y="11792"/>
                  </a:lnTo>
                  <a:lnTo>
                    <a:pt x="619" y="11829"/>
                  </a:lnTo>
                  <a:lnTo>
                    <a:pt x="525" y="11886"/>
                  </a:lnTo>
                  <a:lnTo>
                    <a:pt x="450" y="11961"/>
                  </a:lnTo>
                  <a:lnTo>
                    <a:pt x="394" y="12073"/>
                  </a:lnTo>
                  <a:lnTo>
                    <a:pt x="357" y="12204"/>
                  </a:lnTo>
                  <a:lnTo>
                    <a:pt x="338" y="12354"/>
                  </a:lnTo>
                  <a:lnTo>
                    <a:pt x="338" y="12523"/>
                  </a:lnTo>
                  <a:lnTo>
                    <a:pt x="338" y="13760"/>
                  </a:lnTo>
                  <a:lnTo>
                    <a:pt x="338" y="13948"/>
                  </a:lnTo>
                  <a:lnTo>
                    <a:pt x="357" y="14042"/>
                  </a:lnTo>
                  <a:lnTo>
                    <a:pt x="394" y="14117"/>
                  </a:lnTo>
                  <a:lnTo>
                    <a:pt x="432" y="14192"/>
                  </a:lnTo>
                  <a:lnTo>
                    <a:pt x="507" y="14229"/>
                  </a:lnTo>
                  <a:lnTo>
                    <a:pt x="600" y="14267"/>
                  </a:lnTo>
                  <a:lnTo>
                    <a:pt x="731" y="14285"/>
                  </a:lnTo>
                  <a:lnTo>
                    <a:pt x="1125" y="14229"/>
                  </a:lnTo>
                  <a:lnTo>
                    <a:pt x="1706" y="14210"/>
                  </a:lnTo>
                  <a:lnTo>
                    <a:pt x="3000" y="14154"/>
                  </a:lnTo>
                  <a:lnTo>
                    <a:pt x="2081" y="15823"/>
                  </a:lnTo>
                  <a:lnTo>
                    <a:pt x="1631" y="16629"/>
                  </a:lnTo>
                  <a:lnTo>
                    <a:pt x="1406" y="16947"/>
                  </a:lnTo>
                  <a:lnTo>
                    <a:pt x="1331" y="17097"/>
                  </a:lnTo>
                  <a:lnTo>
                    <a:pt x="1238" y="17266"/>
                  </a:lnTo>
                  <a:lnTo>
                    <a:pt x="1200" y="17360"/>
                  </a:lnTo>
                  <a:lnTo>
                    <a:pt x="1181" y="17435"/>
                  </a:lnTo>
                  <a:lnTo>
                    <a:pt x="1163" y="17491"/>
                  </a:lnTo>
                  <a:lnTo>
                    <a:pt x="1163" y="17547"/>
                  </a:lnTo>
                  <a:lnTo>
                    <a:pt x="1181" y="17603"/>
                  </a:lnTo>
                  <a:lnTo>
                    <a:pt x="1219" y="17660"/>
                  </a:lnTo>
                  <a:lnTo>
                    <a:pt x="1256" y="17716"/>
                  </a:lnTo>
                  <a:lnTo>
                    <a:pt x="1313" y="17753"/>
                  </a:lnTo>
                  <a:lnTo>
                    <a:pt x="1388" y="17791"/>
                  </a:lnTo>
                  <a:lnTo>
                    <a:pt x="2344" y="17885"/>
                  </a:lnTo>
                  <a:lnTo>
                    <a:pt x="2662" y="17903"/>
                  </a:lnTo>
                  <a:lnTo>
                    <a:pt x="2906" y="17885"/>
                  </a:lnTo>
                  <a:lnTo>
                    <a:pt x="3094" y="17866"/>
                  </a:lnTo>
                  <a:lnTo>
                    <a:pt x="3244" y="17828"/>
                  </a:lnTo>
                  <a:lnTo>
                    <a:pt x="3487" y="17641"/>
                  </a:lnTo>
                  <a:lnTo>
                    <a:pt x="3581" y="17566"/>
                  </a:lnTo>
                  <a:lnTo>
                    <a:pt x="3675" y="17472"/>
                  </a:lnTo>
                  <a:lnTo>
                    <a:pt x="3731" y="17378"/>
                  </a:lnTo>
                  <a:lnTo>
                    <a:pt x="3806" y="17247"/>
                  </a:lnTo>
                  <a:lnTo>
                    <a:pt x="3862" y="17116"/>
                  </a:lnTo>
                  <a:lnTo>
                    <a:pt x="3918" y="16929"/>
                  </a:lnTo>
                  <a:lnTo>
                    <a:pt x="4162" y="16460"/>
                  </a:lnTo>
                  <a:lnTo>
                    <a:pt x="4612" y="15635"/>
                  </a:lnTo>
                  <a:lnTo>
                    <a:pt x="5418" y="14154"/>
                  </a:lnTo>
                  <a:lnTo>
                    <a:pt x="8080" y="14154"/>
                  </a:lnTo>
                  <a:lnTo>
                    <a:pt x="9242" y="14173"/>
                  </a:lnTo>
                  <a:lnTo>
                    <a:pt x="10592" y="14229"/>
                  </a:lnTo>
                  <a:lnTo>
                    <a:pt x="11323" y="14248"/>
                  </a:lnTo>
                  <a:lnTo>
                    <a:pt x="12523" y="14285"/>
                  </a:lnTo>
                  <a:lnTo>
                    <a:pt x="12842" y="14267"/>
                  </a:lnTo>
                  <a:lnTo>
                    <a:pt x="13104" y="14248"/>
                  </a:lnTo>
                  <a:lnTo>
                    <a:pt x="13292" y="14210"/>
                  </a:lnTo>
                  <a:lnTo>
                    <a:pt x="13442" y="14173"/>
                  </a:lnTo>
                  <a:lnTo>
                    <a:pt x="13554" y="14098"/>
                  </a:lnTo>
                  <a:lnTo>
                    <a:pt x="13610" y="14004"/>
                  </a:lnTo>
                  <a:lnTo>
                    <a:pt x="13648" y="13892"/>
                  </a:lnTo>
                  <a:lnTo>
                    <a:pt x="13648" y="13760"/>
                  </a:lnTo>
                  <a:lnTo>
                    <a:pt x="13648" y="12392"/>
                  </a:lnTo>
                  <a:lnTo>
                    <a:pt x="13648" y="12148"/>
                  </a:lnTo>
                  <a:lnTo>
                    <a:pt x="13648" y="12036"/>
                  </a:lnTo>
                  <a:lnTo>
                    <a:pt x="13610" y="11942"/>
                  </a:lnTo>
                  <a:lnTo>
                    <a:pt x="13535" y="11867"/>
                  </a:lnTo>
                  <a:lnTo>
                    <a:pt x="13423" y="11811"/>
                  </a:lnTo>
                  <a:lnTo>
                    <a:pt x="13254" y="11773"/>
                  </a:lnTo>
                  <a:lnTo>
                    <a:pt x="13048" y="11754"/>
                  </a:lnTo>
                  <a:lnTo>
                    <a:pt x="12879" y="11773"/>
                  </a:lnTo>
                  <a:lnTo>
                    <a:pt x="6787" y="11773"/>
                  </a:lnTo>
                  <a:lnTo>
                    <a:pt x="6862" y="11642"/>
                  </a:lnTo>
                  <a:lnTo>
                    <a:pt x="6862" y="11623"/>
                  </a:lnTo>
                  <a:lnTo>
                    <a:pt x="6880" y="11605"/>
                  </a:lnTo>
                  <a:lnTo>
                    <a:pt x="7012" y="11380"/>
                  </a:lnTo>
                  <a:lnTo>
                    <a:pt x="7199" y="11080"/>
                  </a:lnTo>
                  <a:lnTo>
                    <a:pt x="7649" y="10292"/>
                  </a:lnTo>
                  <a:lnTo>
                    <a:pt x="7986" y="9655"/>
                  </a:lnTo>
                  <a:lnTo>
                    <a:pt x="8661" y="8399"/>
                  </a:lnTo>
                  <a:lnTo>
                    <a:pt x="9317" y="7162"/>
                  </a:lnTo>
                  <a:lnTo>
                    <a:pt x="13085" y="7162"/>
                  </a:lnTo>
                  <a:lnTo>
                    <a:pt x="13292" y="7180"/>
                  </a:lnTo>
                  <a:lnTo>
                    <a:pt x="13629" y="7218"/>
                  </a:lnTo>
                  <a:lnTo>
                    <a:pt x="13798" y="7218"/>
                  </a:lnTo>
                  <a:lnTo>
                    <a:pt x="13892" y="7180"/>
                  </a:lnTo>
                  <a:lnTo>
                    <a:pt x="13967" y="7105"/>
                  </a:lnTo>
                  <a:lnTo>
                    <a:pt x="14023" y="7012"/>
                  </a:lnTo>
                  <a:lnTo>
                    <a:pt x="14079" y="6843"/>
                  </a:lnTo>
                  <a:lnTo>
                    <a:pt x="14098" y="6655"/>
                  </a:lnTo>
                  <a:lnTo>
                    <a:pt x="14117" y="6374"/>
                  </a:lnTo>
                  <a:lnTo>
                    <a:pt x="14117" y="6055"/>
                  </a:lnTo>
                  <a:lnTo>
                    <a:pt x="14098" y="5343"/>
                  </a:lnTo>
                  <a:lnTo>
                    <a:pt x="14098" y="4818"/>
                  </a:lnTo>
                  <a:lnTo>
                    <a:pt x="14060" y="4612"/>
                  </a:lnTo>
                  <a:lnTo>
                    <a:pt x="14004" y="4462"/>
                  </a:lnTo>
                  <a:lnTo>
                    <a:pt x="13948" y="4350"/>
                  </a:lnTo>
                  <a:lnTo>
                    <a:pt x="13892" y="4256"/>
                  </a:lnTo>
                  <a:lnTo>
                    <a:pt x="13779" y="4200"/>
                  </a:lnTo>
                  <a:lnTo>
                    <a:pt x="13667" y="4162"/>
                  </a:lnTo>
                  <a:lnTo>
                    <a:pt x="13498" y="4143"/>
                  </a:lnTo>
                  <a:lnTo>
                    <a:pt x="13292" y="4143"/>
                  </a:lnTo>
                  <a:lnTo>
                    <a:pt x="12486" y="4162"/>
                  </a:lnTo>
                  <a:lnTo>
                    <a:pt x="11361" y="4218"/>
                  </a:lnTo>
                  <a:lnTo>
                    <a:pt x="10855" y="4237"/>
                  </a:lnTo>
                  <a:lnTo>
                    <a:pt x="11080" y="3843"/>
                  </a:lnTo>
                  <a:lnTo>
                    <a:pt x="12392" y="1613"/>
                  </a:lnTo>
                  <a:lnTo>
                    <a:pt x="12542" y="1388"/>
                  </a:lnTo>
                  <a:lnTo>
                    <a:pt x="12711" y="1069"/>
                  </a:lnTo>
                  <a:lnTo>
                    <a:pt x="12786" y="900"/>
                  </a:lnTo>
                  <a:lnTo>
                    <a:pt x="12861" y="713"/>
                  </a:lnTo>
                  <a:lnTo>
                    <a:pt x="12898" y="563"/>
                  </a:lnTo>
                  <a:lnTo>
                    <a:pt x="12917" y="413"/>
                  </a:lnTo>
                  <a:lnTo>
                    <a:pt x="12917" y="338"/>
                  </a:lnTo>
                  <a:lnTo>
                    <a:pt x="12898" y="263"/>
                  </a:lnTo>
                  <a:lnTo>
                    <a:pt x="12861" y="207"/>
                  </a:lnTo>
                  <a:lnTo>
                    <a:pt x="12823" y="150"/>
                  </a:lnTo>
                  <a:lnTo>
                    <a:pt x="12579" y="75"/>
                  </a:lnTo>
                  <a:lnTo>
                    <a:pt x="12354" y="19"/>
                  </a:lnTo>
                  <a:lnTo>
                    <a:pt x="12073"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 name="Google Shape;3046;p46">
              <a:extLst>
                <a:ext uri="{FF2B5EF4-FFF2-40B4-BE49-F238E27FC236}">
                  <a16:creationId xmlns:a16="http://schemas.microsoft.com/office/drawing/2014/main" id="{BDE895BD-FFF5-42C0-98EC-DFBC904F6FD1}"/>
                </a:ext>
              </a:extLst>
            </p:cNvPr>
            <p:cNvSpPr/>
            <p:nvPr/>
          </p:nvSpPr>
          <p:spPr>
            <a:xfrm>
              <a:off x="6208375" y="4404075"/>
              <a:ext cx="46400" cy="195950"/>
            </a:xfrm>
            <a:custGeom>
              <a:avLst/>
              <a:gdLst/>
              <a:ahLst/>
              <a:cxnLst/>
              <a:rect l="l" t="t" r="r" b="b"/>
              <a:pathLst>
                <a:path w="1856" h="7838" extrusionOk="0">
                  <a:moveTo>
                    <a:pt x="1856" y="1"/>
                  </a:moveTo>
                  <a:lnTo>
                    <a:pt x="1556" y="526"/>
                  </a:lnTo>
                  <a:lnTo>
                    <a:pt x="1087" y="1351"/>
                  </a:lnTo>
                  <a:lnTo>
                    <a:pt x="544" y="4594"/>
                  </a:lnTo>
                  <a:lnTo>
                    <a:pt x="394" y="5437"/>
                  </a:lnTo>
                  <a:lnTo>
                    <a:pt x="394" y="5475"/>
                  </a:lnTo>
                  <a:lnTo>
                    <a:pt x="375" y="5494"/>
                  </a:lnTo>
                  <a:lnTo>
                    <a:pt x="225" y="6469"/>
                  </a:lnTo>
                  <a:lnTo>
                    <a:pt x="0" y="7837"/>
                  </a:lnTo>
                  <a:lnTo>
                    <a:pt x="0" y="7837"/>
                  </a:lnTo>
                  <a:lnTo>
                    <a:pt x="806" y="6356"/>
                  </a:lnTo>
                  <a:lnTo>
                    <a:pt x="919" y="6356"/>
                  </a:lnTo>
                  <a:lnTo>
                    <a:pt x="937" y="6225"/>
                  </a:lnTo>
                  <a:lnTo>
                    <a:pt x="1012" y="5794"/>
                  </a:lnTo>
                  <a:lnTo>
                    <a:pt x="1050" y="5587"/>
                  </a:lnTo>
                  <a:lnTo>
                    <a:pt x="1087" y="5325"/>
                  </a:lnTo>
                  <a:lnTo>
                    <a:pt x="1181" y="4763"/>
                  </a:lnTo>
                  <a:lnTo>
                    <a:pt x="1500" y="2719"/>
                  </a:lnTo>
                  <a:lnTo>
                    <a:pt x="1762" y="788"/>
                  </a:lnTo>
                  <a:lnTo>
                    <a:pt x="1856"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3047;p46">
              <a:extLst>
                <a:ext uri="{FF2B5EF4-FFF2-40B4-BE49-F238E27FC236}">
                  <a16:creationId xmlns:a16="http://schemas.microsoft.com/office/drawing/2014/main" id="{1E0BC6E6-3FF5-46F9-9EC6-283E0494E9D7}"/>
                </a:ext>
              </a:extLst>
            </p:cNvPr>
            <p:cNvSpPr/>
            <p:nvPr/>
          </p:nvSpPr>
          <p:spPr>
            <a:xfrm>
              <a:off x="6244450" y="4315500"/>
              <a:ext cx="19700" cy="70800"/>
            </a:xfrm>
            <a:custGeom>
              <a:avLst/>
              <a:gdLst/>
              <a:ahLst/>
              <a:cxnLst/>
              <a:rect l="l" t="t" r="r" b="b"/>
              <a:pathLst>
                <a:path w="788" h="2832" extrusionOk="0">
                  <a:moveTo>
                    <a:pt x="469" y="1"/>
                  </a:moveTo>
                  <a:lnTo>
                    <a:pt x="1" y="2775"/>
                  </a:lnTo>
                  <a:lnTo>
                    <a:pt x="507" y="2832"/>
                  </a:lnTo>
                  <a:lnTo>
                    <a:pt x="657" y="1426"/>
                  </a:lnTo>
                  <a:lnTo>
                    <a:pt x="78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3048;p46">
              <a:extLst>
                <a:ext uri="{FF2B5EF4-FFF2-40B4-BE49-F238E27FC236}">
                  <a16:creationId xmlns:a16="http://schemas.microsoft.com/office/drawing/2014/main" id="{C5B8358E-D455-4502-A5F7-C3A9D2A60DA4}"/>
                </a:ext>
              </a:extLst>
            </p:cNvPr>
            <p:cNvSpPr/>
            <p:nvPr/>
          </p:nvSpPr>
          <p:spPr>
            <a:xfrm>
              <a:off x="6093075" y="4359100"/>
              <a:ext cx="22050" cy="26725"/>
            </a:xfrm>
            <a:custGeom>
              <a:avLst/>
              <a:gdLst/>
              <a:ahLst/>
              <a:cxnLst/>
              <a:rect l="l" t="t" r="r" b="b"/>
              <a:pathLst>
                <a:path w="882" h="1069" extrusionOk="0">
                  <a:moveTo>
                    <a:pt x="0" y="0"/>
                  </a:moveTo>
                  <a:lnTo>
                    <a:pt x="0" y="206"/>
                  </a:lnTo>
                  <a:lnTo>
                    <a:pt x="38" y="394"/>
                  </a:lnTo>
                  <a:lnTo>
                    <a:pt x="75" y="600"/>
                  </a:lnTo>
                  <a:lnTo>
                    <a:pt x="150" y="769"/>
                  </a:lnTo>
                  <a:lnTo>
                    <a:pt x="319" y="1013"/>
                  </a:lnTo>
                  <a:lnTo>
                    <a:pt x="413" y="1050"/>
                  </a:lnTo>
                  <a:lnTo>
                    <a:pt x="525" y="1069"/>
                  </a:lnTo>
                  <a:lnTo>
                    <a:pt x="619" y="1069"/>
                  </a:lnTo>
                  <a:lnTo>
                    <a:pt x="731" y="1031"/>
                  </a:lnTo>
                  <a:lnTo>
                    <a:pt x="881" y="1031"/>
                  </a:lnTo>
                  <a:lnTo>
                    <a:pt x="0"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3049;p46">
              <a:extLst>
                <a:ext uri="{FF2B5EF4-FFF2-40B4-BE49-F238E27FC236}">
                  <a16:creationId xmlns:a16="http://schemas.microsoft.com/office/drawing/2014/main" id="{E977D74A-9115-4E1F-A858-43AB21D2A313}"/>
                </a:ext>
              </a:extLst>
            </p:cNvPr>
            <p:cNvSpPr/>
            <p:nvPr/>
          </p:nvSpPr>
          <p:spPr>
            <a:xfrm>
              <a:off x="6189625" y="4496425"/>
              <a:ext cx="64700" cy="66575"/>
            </a:xfrm>
            <a:custGeom>
              <a:avLst/>
              <a:gdLst/>
              <a:ahLst/>
              <a:cxnLst/>
              <a:rect l="l" t="t" r="r" b="b"/>
              <a:pathLst>
                <a:path w="2588" h="2663" extrusionOk="0">
                  <a:moveTo>
                    <a:pt x="600" y="0"/>
                  </a:moveTo>
                  <a:lnTo>
                    <a:pt x="450" y="281"/>
                  </a:lnTo>
                  <a:lnTo>
                    <a:pt x="0" y="281"/>
                  </a:lnTo>
                  <a:lnTo>
                    <a:pt x="1106" y="1781"/>
                  </a:lnTo>
                  <a:lnTo>
                    <a:pt x="1125" y="1800"/>
                  </a:lnTo>
                  <a:lnTo>
                    <a:pt x="1144" y="1818"/>
                  </a:lnTo>
                  <a:lnTo>
                    <a:pt x="1519" y="2306"/>
                  </a:lnTo>
                  <a:lnTo>
                    <a:pt x="1687" y="2531"/>
                  </a:lnTo>
                  <a:lnTo>
                    <a:pt x="1781" y="2662"/>
                  </a:lnTo>
                  <a:lnTo>
                    <a:pt x="2587" y="2662"/>
                  </a:lnTo>
                  <a:lnTo>
                    <a:pt x="2006" y="1875"/>
                  </a:lnTo>
                  <a:lnTo>
                    <a:pt x="1837" y="1631"/>
                  </a:lnTo>
                  <a:lnTo>
                    <a:pt x="1687" y="1425"/>
                  </a:lnTo>
                  <a:lnTo>
                    <a:pt x="1612" y="1331"/>
                  </a:lnTo>
                  <a:lnTo>
                    <a:pt x="1294" y="900"/>
                  </a:lnTo>
                  <a:lnTo>
                    <a:pt x="600"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3050;p46">
              <a:extLst>
                <a:ext uri="{FF2B5EF4-FFF2-40B4-BE49-F238E27FC236}">
                  <a16:creationId xmlns:a16="http://schemas.microsoft.com/office/drawing/2014/main" id="{1465C79A-AA7A-47F3-A690-DB6A93210402}"/>
                </a:ext>
              </a:extLst>
            </p:cNvPr>
            <p:cNvSpPr/>
            <p:nvPr/>
          </p:nvSpPr>
          <p:spPr>
            <a:xfrm>
              <a:off x="6124000" y="4500150"/>
              <a:ext cx="160300" cy="140625"/>
            </a:xfrm>
            <a:custGeom>
              <a:avLst/>
              <a:gdLst/>
              <a:ahLst/>
              <a:cxnLst/>
              <a:rect l="l" t="t" r="r" b="b"/>
              <a:pathLst>
                <a:path w="6412" h="5625" extrusionOk="0">
                  <a:moveTo>
                    <a:pt x="5625" y="1"/>
                  </a:moveTo>
                  <a:lnTo>
                    <a:pt x="4556" y="920"/>
                  </a:lnTo>
                  <a:lnTo>
                    <a:pt x="4237" y="1182"/>
                  </a:lnTo>
                  <a:lnTo>
                    <a:pt x="3787" y="1594"/>
                  </a:lnTo>
                  <a:lnTo>
                    <a:pt x="3769" y="1594"/>
                  </a:lnTo>
                  <a:lnTo>
                    <a:pt x="3731" y="1632"/>
                  </a:lnTo>
                  <a:lnTo>
                    <a:pt x="844" y="4182"/>
                  </a:lnTo>
                  <a:lnTo>
                    <a:pt x="394" y="4988"/>
                  </a:lnTo>
                  <a:lnTo>
                    <a:pt x="169" y="5306"/>
                  </a:lnTo>
                  <a:lnTo>
                    <a:pt x="94" y="5456"/>
                  </a:lnTo>
                  <a:lnTo>
                    <a:pt x="1" y="5625"/>
                  </a:lnTo>
                  <a:lnTo>
                    <a:pt x="1" y="5625"/>
                  </a:lnTo>
                  <a:lnTo>
                    <a:pt x="1013" y="4800"/>
                  </a:lnTo>
                  <a:lnTo>
                    <a:pt x="2025" y="3975"/>
                  </a:lnTo>
                  <a:lnTo>
                    <a:pt x="3600" y="2626"/>
                  </a:lnTo>
                  <a:lnTo>
                    <a:pt x="4144" y="2157"/>
                  </a:lnTo>
                  <a:lnTo>
                    <a:pt x="4219" y="2101"/>
                  </a:lnTo>
                  <a:lnTo>
                    <a:pt x="4387" y="1951"/>
                  </a:lnTo>
                  <a:lnTo>
                    <a:pt x="4631" y="1726"/>
                  </a:lnTo>
                  <a:lnTo>
                    <a:pt x="6393" y="151"/>
                  </a:lnTo>
                  <a:lnTo>
                    <a:pt x="6412" y="132"/>
                  </a:lnTo>
                  <a:lnTo>
                    <a:pt x="5550" y="132"/>
                  </a:lnTo>
                  <a:lnTo>
                    <a:pt x="5625"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3051;p46">
              <a:extLst>
                <a:ext uri="{FF2B5EF4-FFF2-40B4-BE49-F238E27FC236}">
                  <a16:creationId xmlns:a16="http://schemas.microsoft.com/office/drawing/2014/main" id="{7F659863-E57D-4B48-A386-915037DFE1A8}"/>
                </a:ext>
              </a:extLst>
            </p:cNvPr>
            <p:cNvSpPr/>
            <p:nvPr/>
          </p:nvSpPr>
          <p:spPr>
            <a:xfrm>
              <a:off x="6393025" y="4349725"/>
              <a:ext cx="45475" cy="38450"/>
            </a:xfrm>
            <a:custGeom>
              <a:avLst/>
              <a:gdLst/>
              <a:ahLst/>
              <a:cxnLst/>
              <a:rect l="l" t="t" r="r" b="b"/>
              <a:pathLst>
                <a:path w="1819" h="1538" extrusionOk="0">
                  <a:moveTo>
                    <a:pt x="1781" y="0"/>
                  </a:moveTo>
                  <a:lnTo>
                    <a:pt x="975" y="694"/>
                  </a:lnTo>
                  <a:lnTo>
                    <a:pt x="469" y="1144"/>
                  </a:lnTo>
                  <a:lnTo>
                    <a:pt x="0" y="1538"/>
                  </a:lnTo>
                  <a:lnTo>
                    <a:pt x="431" y="1538"/>
                  </a:lnTo>
                  <a:lnTo>
                    <a:pt x="619" y="1350"/>
                  </a:lnTo>
                  <a:lnTo>
                    <a:pt x="1087" y="863"/>
                  </a:lnTo>
                  <a:lnTo>
                    <a:pt x="1819" y="38"/>
                  </a:lnTo>
                  <a:lnTo>
                    <a:pt x="1781"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3052;p46">
              <a:extLst>
                <a:ext uri="{FF2B5EF4-FFF2-40B4-BE49-F238E27FC236}">
                  <a16:creationId xmlns:a16="http://schemas.microsoft.com/office/drawing/2014/main" id="{DDC9CDAC-9C5D-4C3D-B020-158232EC2658}"/>
                </a:ext>
              </a:extLst>
            </p:cNvPr>
            <p:cNvSpPr/>
            <p:nvPr/>
          </p:nvSpPr>
          <p:spPr>
            <a:xfrm>
              <a:off x="6171800" y="4315500"/>
              <a:ext cx="69875" cy="68925"/>
            </a:xfrm>
            <a:custGeom>
              <a:avLst/>
              <a:gdLst/>
              <a:ahLst/>
              <a:cxnLst/>
              <a:rect l="l" t="t" r="r" b="b"/>
              <a:pathLst>
                <a:path w="2795" h="2757" extrusionOk="0">
                  <a:moveTo>
                    <a:pt x="1" y="1"/>
                  </a:moveTo>
                  <a:lnTo>
                    <a:pt x="2025" y="2700"/>
                  </a:lnTo>
                  <a:lnTo>
                    <a:pt x="2794" y="2757"/>
                  </a:lnTo>
                  <a:lnTo>
                    <a:pt x="2794" y="2757"/>
                  </a:lnTo>
                  <a:lnTo>
                    <a:pt x="2325" y="2175"/>
                  </a:lnTo>
                  <a:lnTo>
                    <a:pt x="1838" y="1576"/>
                  </a:lnTo>
                  <a:lnTo>
                    <a:pt x="526"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3053;p46">
              <a:extLst>
                <a:ext uri="{FF2B5EF4-FFF2-40B4-BE49-F238E27FC236}">
                  <a16:creationId xmlns:a16="http://schemas.microsoft.com/office/drawing/2014/main" id="{503325BE-6247-4C04-B2C3-0A609D98AD4E}"/>
                </a:ext>
              </a:extLst>
            </p:cNvPr>
            <p:cNvSpPr/>
            <p:nvPr/>
          </p:nvSpPr>
          <p:spPr>
            <a:xfrm>
              <a:off x="6247275" y="4401750"/>
              <a:ext cx="45475" cy="64700"/>
            </a:xfrm>
            <a:custGeom>
              <a:avLst/>
              <a:gdLst/>
              <a:ahLst/>
              <a:cxnLst/>
              <a:rect l="l" t="t" r="r" b="b"/>
              <a:pathLst>
                <a:path w="1819" h="2588" extrusionOk="0">
                  <a:moveTo>
                    <a:pt x="319" y="0"/>
                  </a:moveTo>
                  <a:lnTo>
                    <a:pt x="300" y="94"/>
                  </a:lnTo>
                  <a:lnTo>
                    <a:pt x="0" y="619"/>
                  </a:lnTo>
                  <a:lnTo>
                    <a:pt x="206" y="881"/>
                  </a:lnTo>
                  <a:lnTo>
                    <a:pt x="1481" y="2587"/>
                  </a:lnTo>
                  <a:lnTo>
                    <a:pt x="1818" y="1950"/>
                  </a:lnTo>
                  <a:lnTo>
                    <a:pt x="637" y="394"/>
                  </a:lnTo>
                  <a:lnTo>
                    <a:pt x="337" y="19"/>
                  </a:lnTo>
                  <a:lnTo>
                    <a:pt x="319"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3054;p46">
              <a:extLst>
                <a:ext uri="{FF2B5EF4-FFF2-40B4-BE49-F238E27FC236}">
                  <a16:creationId xmlns:a16="http://schemas.microsoft.com/office/drawing/2014/main" id="{516420DD-3EB5-4F29-B21D-63372B7CAE39}"/>
                </a:ext>
              </a:extLst>
            </p:cNvPr>
            <p:cNvSpPr/>
            <p:nvPr/>
          </p:nvSpPr>
          <p:spPr>
            <a:xfrm>
              <a:off x="6311950" y="4503450"/>
              <a:ext cx="64225" cy="61875"/>
            </a:xfrm>
            <a:custGeom>
              <a:avLst/>
              <a:gdLst/>
              <a:ahLst/>
              <a:cxnLst/>
              <a:rect l="l" t="t" r="r" b="b"/>
              <a:pathLst>
                <a:path w="2569" h="2475" extrusionOk="0">
                  <a:moveTo>
                    <a:pt x="0" y="0"/>
                  </a:moveTo>
                  <a:lnTo>
                    <a:pt x="1837" y="2456"/>
                  </a:lnTo>
                  <a:lnTo>
                    <a:pt x="2568" y="2475"/>
                  </a:lnTo>
                  <a:lnTo>
                    <a:pt x="1518" y="975"/>
                  </a:lnTo>
                  <a:lnTo>
                    <a:pt x="806"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3055;p46">
              <a:extLst>
                <a:ext uri="{FF2B5EF4-FFF2-40B4-BE49-F238E27FC236}">
                  <a16:creationId xmlns:a16="http://schemas.microsoft.com/office/drawing/2014/main" id="{62FF3817-EB00-4277-8131-32F3ED7729DA}"/>
                </a:ext>
              </a:extLst>
            </p:cNvPr>
            <p:cNvSpPr/>
            <p:nvPr/>
          </p:nvSpPr>
          <p:spPr>
            <a:xfrm>
              <a:off x="6328800" y="4262550"/>
              <a:ext cx="105025" cy="127025"/>
            </a:xfrm>
            <a:custGeom>
              <a:avLst/>
              <a:gdLst/>
              <a:ahLst/>
              <a:cxnLst/>
              <a:rect l="l" t="t" r="r" b="b"/>
              <a:pathLst>
                <a:path w="4201" h="5081" extrusionOk="0">
                  <a:moveTo>
                    <a:pt x="282" y="0"/>
                  </a:moveTo>
                  <a:lnTo>
                    <a:pt x="1" y="544"/>
                  </a:lnTo>
                  <a:lnTo>
                    <a:pt x="2944" y="4500"/>
                  </a:lnTo>
                  <a:lnTo>
                    <a:pt x="3038" y="4631"/>
                  </a:lnTo>
                  <a:lnTo>
                    <a:pt x="3188" y="4837"/>
                  </a:lnTo>
                  <a:lnTo>
                    <a:pt x="3338" y="5025"/>
                  </a:lnTo>
                  <a:lnTo>
                    <a:pt x="3656" y="5025"/>
                  </a:lnTo>
                  <a:lnTo>
                    <a:pt x="3863" y="5043"/>
                  </a:lnTo>
                  <a:lnTo>
                    <a:pt x="4200" y="5081"/>
                  </a:lnTo>
                  <a:lnTo>
                    <a:pt x="3656" y="4350"/>
                  </a:lnTo>
                  <a:lnTo>
                    <a:pt x="3544" y="4181"/>
                  </a:lnTo>
                  <a:lnTo>
                    <a:pt x="3469" y="4106"/>
                  </a:lnTo>
                  <a:lnTo>
                    <a:pt x="1932" y="2081"/>
                  </a:lnTo>
                  <a:lnTo>
                    <a:pt x="1707" y="1800"/>
                  </a:lnTo>
                  <a:lnTo>
                    <a:pt x="1651" y="1706"/>
                  </a:lnTo>
                  <a:lnTo>
                    <a:pt x="976" y="844"/>
                  </a:lnTo>
                  <a:lnTo>
                    <a:pt x="282"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3056;p46">
              <a:extLst>
                <a:ext uri="{FF2B5EF4-FFF2-40B4-BE49-F238E27FC236}">
                  <a16:creationId xmlns:a16="http://schemas.microsoft.com/office/drawing/2014/main" id="{89BAF7EA-019E-4A42-8ADF-6DC20A607273}"/>
                </a:ext>
              </a:extLst>
            </p:cNvPr>
            <p:cNvSpPr/>
            <p:nvPr/>
          </p:nvSpPr>
          <p:spPr>
            <a:xfrm>
              <a:off x="6076675" y="4209125"/>
              <a:ext cx="118600" cy="118600"/>
            </a:xfrm>
            <a:custGeom>
              <a:avLst/>
              <a:gdLst/>
              <a:ahLst/>
              <a:cxnLst/>
              <a:rect l="l" t="t" r="r" b="b"/>
              <a:pathLst>
                <a:path w="4744" h="4744" extrusionOk="0">
                  <a:moveTo>
                    <a:pt x="2175" y="0"/>
                  </a:moveTo>
                  <a:lnTo>
                    <a:pt x="1950" y="38"/>
                  </a:lnTo>
                  <a:lnTo>
                    <a:pt x="1725" y="75"/>
                  </a:lnTo>
                  <a:lnTo>
                    <a:pt x="1500" y="150"/>
                  </a:lnTo>
                  <a:lnTo>
                    <a:pt x="1294" y="244"/>
                  </a:lnTo>
                  <a:lnTo>
                    <a:pt x="1106" y="357"/>
                  </a:lnTo>
                  <a:lnTo>
                    <a:pt x="919" y="488"/>
                  </a:lnTo>
                  <a:lnTo>
                    <a:pt x="731" y="638"/>
                  </a:lnTo>
                  <a:lnTo>
                    <a:pt x="581" y="806"/>
                  </a:lnTo>
                  <a:lnTo>
                    <a:pt x="431" y="994"/>
                  </a:lnTo>
                  <a:lnTo>
                    <a:pt x="300" y="1181"/>
                  </a:lnTo>
                  <a:lnTo>
                    <a:pt x="206" y="1406"/>
                  </a:lnTo>
                  <a:lnTo>
                    <a:pt x="113" y="1631"/>
                  </a:lnTo>
                  <a:lnTo>
                    <a:pt x="56" y="1856"/>
                  </a:lnTo>
                  <a:lnTo>
                    <a:pt x="0" y="2100"/>
                  </a:lnTo>
                  <a:lnTo>
                    <a:pt x="0" y="2325"/>
                  </a:lnTo>
                  <a:lnTo>
                    <a:pt x="0" y="2569"/>
                  </a:lnTo>
                  <a:lnTo>
                    <a:pt x="38" y="2794"/>
                  </a:lnTo>
                  <a:lnTo>
                    <a:pt x="75" y="3019"/>
                  </a:lnTo>
                  <a:lnTo>
                    <a:pt x="150" y="3225"/>
                  </a:lnTo>
                  <a:lnTo>
                    <a:pt x="244" y="3431"/>
                  </a:lnTo>
                  <a:lnTo>
                    <a:pt x="356" y="3637"/>
                  </a:lnTo>
                  <a:lnTo>
                    <a:pt x="488" y="3825"/>
                  </a:lnTo>
                  <a:lnTo>
                    <a:pt x="638" y="3993"/>
                  </a:lnTo>
                  <a:lnTo>
                    <a:pt x="806" y="4162"/>
                  </a:lnTo>
                  <a:lnTo>
                    <a:pt x="994" y="4293"/>
                  </a:lnTo>
                  <a:lnTo>
                    <a:pt x="1181" y="4425"/>
                  </a:lnTo>
                  <a:lnTo>
                    <a:pt x="1406" y="4537"/>
                  </a:lnTo>
                  <a:lnTo>
                    <a:pt x="1631" y="4612"/>
                  </a:lnTo>
                  <a:lnTo>
                    <a:pt x="1856" y="4687"/>
                  </a:lnTo>
                  <a:lnTo>
                    <a:pt x="2100" y="4724"/>
                  </a:lnTo>
                  <a:lnTo>
                    <a:pt x="2325" y="4743"/>
                  </a:lnTo>
                  <a:lnTo>
                    <a:pt x="2569" y="4724"/>
                  </a:lnTo>
                  <a:lnTo>
                    <a:pt x="2793" y="4706"/>
                  </a:lnTo>
                  <a:lnTo>
                    <a:pt x="3018" y="4650"/>
                  </a:lnTo>
                  <a:lnTo>
                    <a:pt x="3225" y="4575"/>
                  </a:lnTo>
                  <a:lnTo>
                    <a:pt x="3431" y="4481"/>
                  </a:lnTo>
                  <a:lnTo>
                    <a:pt x="3637" y="4368"/>
                  </a:lnTo>
                  <a:lnTo>
                    <a:pt x="3825" y="4237"/>
                  </a:lnTo>
                  <a:lnTo>
                    <a:pt x="3993" y="4087"/>
                  </a:lnTo>
                  <a:lnTo>
                    <a:pt x="4162" y="3918"/>
                  </a:lnTo>
                  <a:lnTo>
                    <a:pt x="4293" y="3750"/>
                  </a:lnTo>
                  <a:lnTo>
                    <a:pt x="4424" y="3543"/>
                  </a:lnTo>
                  <a:lnTo>
                    <a:pt x="4537" y="3337"/>
                  </a:lnTo>
                  <a:lnTo>
                    <a:pt x="4631" y="3112"/>
                  </a:lnTo>
                  <a:lnTo>
                    <a:pt x="4687" y="2869"/>
                  </a:lnTo>
                  <a:lnTo>
                    <a:pt x="4724" y="2644"/>
                  </a:lnTo>
                  <a:lnTo>
                    <a:pt x="4743" y="2400"/>
                  </a:lnTo>
                  <a:lnTo>
                    <a:pt x="4724" y="2175"/>
                  </a:lnTo>
                  <a:lnTo>
                    <a:pt x="4706" y="1950"/>
                  </a:lnTo>
                  <a:lnTo>
                    <a:pt x="4649" y="1725"/>
                  </a:lnTo>
                  <a:lnTo>
                    <a:pt x="4574" y="1500"/>
                  </a:lnTo>
                  <a:lnTo>
                    <a:pt x="4481" y="1294"/>
                  </a:lnTo>
                  <a:lnTo>
                    <a:pt x="4368" y="1088"/>
                  </a:lnTo>
                  <a:lnTo>
                    <a:pt x="4237" y="919"/>
                  </a:lnTo>
                  <a:lnTo>
                    <a:pt x="4087" y="731"/>
                  </a:lnTo>
                  <a:lnTo>
                    <a:pt x="3918" y="581"/>
                  </a:lnTo>
                  <a:lnTo>
                    <a:pt x="3750" y="432"/>
                  </a:lnTo>
                  <a:lnTo>
                    <a:pt x="3543" y="300"/>
                  </a:lnTo>
                  <a:lnTo>
                    <a:pt x="3337" y="207"/>
                  </a:lnTo>
                  <a:lnTo>
                    <a:pt x="3112" y="113"/>
                  </a:lnTo>
                  <a:lnTo>
                    <a:pt x="2868" y="57"/>
                  </a:lnTo>
                  <a:lnTo>
                    <a:pt x="2644"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3057;p46">
              <a:extLst>
                <a:ext uri="{FF2B5EF4-FFF2-40B4-BE49-F238E27FC236}">
                  <a16:creationId xmlns:a16="http://schemas.microsoft.com/office/drawing/2014/main" id="{82C8BDA3-E1E7-4128-B2BC-EDD2B948E3C1}"/>
                </a:ext>
              </a:extLst>
            </p:cNvPr>
            <p:cNvSpPr/>
            <p:nvPr/>
          </p:nvSpPr>
          <p:spPr>
            <a:xfrm>
              <a:off x="6096825" y="4229275"/>
              <a:ext cx="78300" cy="78300"/>
            </a:xfrm>
            <a:custGeom>
              <a:avLst/>
              <a:gdLst/>
              <a:ahLst/>
              <a:cxnLst/>
              <a:rect l="l" t="t" r="r" b="b"/>
              <a:pathLst>
                <a:path w="3132" h="3132" extrusionOk="0">
                  <a:moveTo>
                    <a:pt x="1425" y="0"/>
                  </a:moveTo>
                  <a:lnTo>
                    <a:pt x="1275" y="19"/>
                  </a:lnTo>
                  <a:lnTo>
                    <a:pt x="1125" y="57"/>
                  </a:lnTo>
                  <a:lnTo>
                    <a:pt x="994" y="94"/>
                  </a:lnTo>
                  <a:lnTo>
                    <a:pt x="863" y="169"/>
                  </a:lnTo>
                  <a:lnTo>
                    <a:pt x="731" y="244"/>
                  </a:lnTo>
                  <a:lnTo>
                    <a:pt x="600" y="319"/>
                  </a:lnTo>
                  <a:lnTo>
                    <a:pt x="488" y="432"/>
                  </a:lnTo>
                  <a:lnTo>
                    <a:pt x="375" y="525"/>
                  </a:lnTo>
                  <a:lnTo>
                    <a:pt x="282" y="657"/>
                  </a:lnTo>
                  <a:lnTo>
                    <a:pt x="207" y="788"/>
                  </a:lnTo>
                  <a:lnTo>
                    <a:pt x="132" y="919"/>
                  </a:lnTo>
                  <a:lnTo>
                    <a:pt x="75" y="1069"/>
                  </a:lnTo>
                  <a:lnTo>
                    <a:pt x="38" y="1219"/>
                  </a:lnTo>
                  <a:lnTo>
                    <a:pt x="0" y="1369"/>
                  </a:lnTo>
                  <a:lnTo>
                    <a:pt x="0" y="1538"/>
                  </a:lnTo>
                  <a:lnTo>
                    <a:pt x="0" y="1688"/>
                  </a:lnTo>
                  <a:lnTo>
                    <a:pt x="38" y="1913"/>
                  </a:lnTo>
                  <a:lnTo>
                    <a:pt x="94" y="2119"/>
                  </a:lnTo>
                  <a:lnTo>
                    <a:pt x="207" y="2325"/>
                  </a:lnTo>
                  <a:lnTo>
                    <a:pt x="319" y="2512"/>
                  </a:lnTo>
                  <a:lnTo>
                    <a:pt x="469" y="2681"/>
                  </a:lnTo>
                  <a:lnTo>
                    <a:pt x="656" y="2831"/>
                  </a:lnTo>
                  <a:lnTo>
                    <a:pt x="844" y="2962"/>
                  </a:lnTo>
                  <a:lnTo>
                    <a:pt x="1069" y="3056"/>
                  </a:lnTo>
                  <a:lnTo>
                    <a:pt x="1313" y="3112"/>
                  </a:lnTo>
                  <a:lnTo>
                    <a:pt x="1556" y="3131"/>
                  </a:lnTo>
                  <a:lnTo>
                    <a:pt x="1781" y="3112"/>
                  </a:lnTo>
                  <a:lnTo>
                    <a:pt x="2025" y="3056"/>
                  </a:lnTo>
                  <a:lnTo>
                    <a:pt x="2231" y="2981"/>
                  </a:lnTo>
                  <a:lnTo>
                    <a:pt x="2437" y="2850"/>
                  </a:lnTo>
                  <a:lnTo>
                    <a:pt x="2625" y="2719"/>
                  </a:lnTo>
                  <a:lnTo>
                    <a:pt x="2775" y="2550"/>
                  </a:lnTo>
                  <a:lnTo>
                    <a:pt x="2869" y="2438"/>
                  </a:lnTo>
                  <a:lnTo>
                    <a:pt x="2944" y="2306"/>
                  </a:lnTo>
                  <a:lnTo>
                    <a:pt x="3000" y="2175"/>
                  </a:lnTo>
                  <a:lnTo>
                    <a:pt x="3056" y="2044"/>
                  </a:lnTo>
                  <a:lnTo>
                    <a:pt x="3094" y="1894"/>
                  </a:lnTo>
                  <a:lnTo>
                    <a:pt x="3112" y="1744"/>
                  </a:lnTo>
                  <a:lnTo>
                    <a:pt x="3131" y="1575"/>
                  </a:lnTo>
                  <a:lnTo>
                    <a:pt x="3112" y="1425"/>
                  </a:lnTo>
                  <a:lnTo>
                    <a:pt x="3094" y="1275"/>
                  </a:lnTo>
                  <a:lnTo>
                    <a:pt x="3075" y="1125"/>
                  </a:lnTo>
                  <a:lnTo>
                    <a:pt x="3019" y="994"/>
                  </a:lnTo>
                  <a:lnTo>
                    <a:pt x="2962" y="863"/>
                  </a:lnTo>
                  <a:lnTo>
                    <a:pt x="2887" y="732"/>
                  </a:lnTo>
                  <a:lnTo>
                    <a:pt x="2794" y="600"/>
                  </a:lnTo>
                  <a:lnTo>
                    <a:pt x="2700" y="488"/>
                  </a:lnTo>
                  <a:lnTo>
                    <a:pt x="2587" y="375"/>
                  </a:lnTo>
                  <a:lnTo>
                    <a:pt x="2475" y="282"/>
                  </a:lnTo>
                  <a:lnTo>
                    <a:pt x="2344" y="207"/>
                  </a:lnTo>
                  <a:lnTo>
                    <a:pt x="2194" y="132"/>
                  </a:lnTo>
                  <a:lnTo>
                    <a:pt x="2044" y="75"/>
                  </a:lnTo>
                  <a:lnTo>
                    <a:pt x="1894" y="38"/>
                  </a:lnTo>
                  <a:lnTo>
                    <a:pt x="1744"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3058;p46">
              <a:extLst>
                <a:ext uri="{FF2B5EF4-FFF2-40B4-BE49-F238E27FC236}">
                  <a16:creationId xmlns:a16="http://schemas.microsoft.com/office/drawing/2014/main" id="{4CFDC38B-C868-4395-B735-B038510802B6}"/>
                </a:ext>
              </a:extLst>
            </p:cNvPr>
            <p:cNvSpPr/>
            <p:nvPr/>
          </p:nvSpPr>
          <p:spPr>
            <a:xfrm>
              <a:off x="6096825" y="4265825"/>
              <a:ext cx="69375" cy="41750"/>
            </a:xfrm>
            <a:custGeom>
              <a:avLst/>
              <a:gdLst/>
              <a:ahLst/>
              <a:cxnLst/>
              <a:rect l="l" t="t" r="r" b="b"/>
              <a:pathLst>
                <a:path w="2775" h="1670" extrusionOk="0">
                  <a:moveTo>
                    <a:pt x="507" y="1"/>
                  </a:moveTo>
                  <a:lnTo>
                    <a:pt x="394" y="19"/>
                  </a:lnTo>
                  <a:lnTo>
                    <a:pt x="282" y="38"/>
                  </a:lnTo>
                  <a:lnTo>
                    <a:pt x="169" y="94"/>
                  </a:lnTo>
                  <a:lnTo>
                    <a:pt x="75" y="151"/>
                  </a:lnTo>
                  <a:lnTo>
                    <a:pt x="0" y="226"/>
                  </a:lnTo>
                  <a:lnTo>
                    <a:pt x="38" y="451"/>
                  </a:lnTo>
                  <a:lnTo>
                    <a:pt x="94" y="657"/>
                  </a:lnTo>
                  <a:lnTo>
                    <a:pt x="207" y="863"/>
                  </a:lnTo>
                  <a:lnTo>
                    <a:pt x="319" y="1050"/>
                  </a:lnTo>
                  <a:lnTo>
                    <a:pt x="469" y="1219"/>
                  </a:lnTo>
                  <a:lnTo>
                    <a:pt x="656" y="1369"/>
                  </a:lnTo>
                  <a:lnTo>
                    <a:pt x="844" y="1500"/>
                  </a:lnTo>
                  <a:lnTo>
                    <a:pt x="1069" y="1594"/>
                  </a:lnTo>
                  <a:lnTo>
                    <a:pt x="1313" y="1650"/>
                  </a:lnTo>
                  <a:lnTo>
                    <a:pt x="1556" y="1669"/>
                  </a:lnTo>
                  <a:lnTo>
                    <a:pt x="1781" y="1650"/>
                  </a:lnTo>
                  <a:lnTo>
                    <a:pt x="2025" y="1594"/>
                  </a:lnTo>
                  <a:lnTo>
                    <a:pt x="2231" y="1519"/>
                  </a:lnTo>
                  <a:lnTo>
                    <a:pt x="2437" y="1388"/>
                  </a:lnTo>
                  <a:lnTo>
                    <a:pt x="2625" y="1257"/>
                  </a:lnTo>
                  <a:lnTo>
                    <a:pt x="2775" y="1088"/>
                  </a:lnTo>
                  <a:lnTo>
                    <a:pt x="2756" y="976"/>
                  </a:lnTo>
                  <a:lnTo>
                    <a:pt x="2719" y="882"/>
                  </a:lnTo>
                  <a:lnTo>
                    <a:pt x="2681" y="788"/>
                  </a:lnTo>
                  <a:lnTo>
                    <a:pt x="2606" y="713"/>
                  </a:lnTo>
                  <a:lnTo>
                    <a:pt x="2456" y="563"/>
                  </a:lnTo>
                  <a:lnTo>
                    <a:pt x="2287" y="451"/>
                  </a:lnTo>
                  <a:lnTo>
                    <a:pt x="2100" y="357"/>
                  </a:lnTo>
                  <a:lnTo>
                    <a:pt x="1913" y="263"/>
                  </a:lnTo>
                  <a:lnTo>
                    <a:pt x="1594" y="169"/>
                  </a:lnTo>
                  <a:lnTo>
                    <a:pt x="1331" y="94"/>
                  </a:lnTo>
                  <a:lnTo>
                    <a:pt x="1106" y="38"/>
                  </a:lnTo>
                  <a:lnTo>
                    <a:pt x="881"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3059;p46">
              <a:extLst>
                <a:ext uri="{FF2B5EF4-FFF2-40B4-BE49-F238E27FC236}">
                  <a16:creationId xmlns:a16="http://schemas.microsoft.com/office/drawing/2014/main" id="{BE2DFB86-AF39-4B7B-B39B-5307FC740ED7}"/>
                </a:ext>
              </a:extLst>
            </p:cNvPr>
            <p:cNvSpPr/>
            <p:nvPr/>
          </p:nvSpPr>
          <p:spPr>
            <a:xfrm>
              <a:off x="6184925" y="4202550"/>
              <a:ext cx="119075" cy="118600"/>
            </a:xfrm>
            <a:custGeom>
              <a:avLst/>
              <a:gdLst/>
              <a:ahLst/>
              <a:cxnLst/>
              <a:rect l="l" t="t" r="r" b="b"/>
              <a:pathLst>
                <a:path w="4763" h="4744" extrusionOk="0">
                  <a:moveTo>
                    <a:pt x="2175" y="1"/>
                  </a:moveTo>
                  <a:lnTo>
                    <a:pt x="1950" y="38"/>
                  </a:lnTo>
                  <a:lnTo>
                    <a:pt x="1725" y="76"/>
                  </a:lnTo>
                  <a:lnTo>
                    <a:pt x="1519" y="151"/>
                  </a:lnTo>
                  <a:lnTo>
                    <a:pt x="1313" y="245"/>
                  </a:lnTo>
                  <a:lnTo>
                    <a:pt x="1107" y="357"/>
                  </a:lnTo>
                  <a:lnTo>
                    <a:pt x="919" y="488"/>
                  </a:lnTo>
                  <a:lnTo>
                    <a:pt x="751" y="638"/>
                  </a:lnTo>
                  <a:lnTo>
                    <a:pt x="582" y="807"/>
                  </a:lnTo>
                  <a:lnTo>
                    <a:pt x="451" y="994"/>
                  </a:lnTo>
                  <a:lnTo>
                    <a:pt x="319" y="1182"/>
                  </a:lnTo>
                  <a:lnTo>
                    <a:pt x="207" y="1407"/>
                  </a:lnTo>
                  <a:lnTo>
                    <a:pt x="132" y="1632"/>
                  </a:lnTo>
                  <a:lnTo>
                    <a:pt x="57" y="1857"/>
                  </a:lnTo>
                  <a:lnTo>
                    <a:pt x="19" y="2101"/>
                  </a:lnTo>
                  <a:lnTo>
                    <a:pt x="1" y="2325"/>
                  </a:lnTo>
                  <a:lnTo>
                    <a:pt x="19" y="2569"/>
                  </a:lnTo>
                  <a:lnTo>
                    <a:pt x="38" y="2794"/>
                  </a:lnTo>
                  <a:lnTo>
                    <a:pt x="94" y="3019"/>
                  </a:lnTo>
                  <a:lnTo>
                    <a:pt x="169" y="3225"/>
                  </a:lnTo>
                  <a:lnTo>
                    <a:pt x="263" y="3432"/>
                  </a:lnTo>
                  <a:lnTo>
                    <a:pt x="376" y="3638"/>
                  </a:lnTo>
                  <a:lnTo>
                    <a:pt x="507" y="3825"/>
                  </a:lnTo>
                  <a:lnTo>
                    <a:pt x="657" y="3994"/>
                  </a:lnTo>
                  <a:lnTo>
                    <a:pt x="826" y="4163"/>
                  </a:lnTo>
                  <a:lnTo>
                    <a:pt x="1013" y="4294"/>
                  </a:lnTo>
                  <a:lnTo>
                    <a:pt x="1200" y="4425"/>
                  </a:lnTo>
                  <a:lnTo>
                    <a:pt x="1407" y="4538"/>
                  </a:lnTo>
                  <a:lnTo>
                    <a:pt x="1650" y="4613"/>
                  </a:lnTo>
                  <a:lnTo>
                    <a:pt x="1875" y="4688"/>
                  </a:lnTo>
                  <a:lnTo>
                    <a:pt x="2119" y="4725"/>
                  </a:lnTo>
                  <a:lnTo>
                    <a:pt x="2344" y="4744"/>
                  </a:lnTo>
                  <a:lnTo>
                    <a:pt x="2588" y="4725"/>
                  </a:lnTo>
                  <a:lnTo>
                    <a:pt x="2813" y="4706"/>
                  </a:lnTo>
                  <a:lnTo>
                    <a:pt x="3038" y="4650"/>
                  </a:lnTo>
                  <a:lnTo>
                    <a:pt x="3244" y="4575"/>
                  </a:lnTo>
                  <a:lnTo>
                    <a:pt x="3450" y="4481"/>
                  </a:lnTo>
                  <a:lnTo>
                    <a:pt x="3656" y="4369"/>
                  </a:lnTo>
                  <a:lnTo>
                    <a:pt x="3844" y="4238"/>
                  </a:lnTo>
                  <a:lnTo>
                    <a:pt x="4012" y="4088"/>
                  </a:lnTo>
                  <a:lnTo>
                    <a:pt x="4162" y="3919"/>
                  </a:lnTo>
                  <a:lnTo>
                    <a:pt x="4312" y="3750"/>
                  </a:lnTo>
                  <a:lnTo>
                    <a:pt x="4444" y="3544"/>
                  </a:lnTo>
                  <a:lnTo>
                    <a:pt x="4556" y="3338"/>
                  </a:lnTo>
                  <a:lnTo>
                    <a:pt x="4631" y="3113"/>
                  </a:lnTo>
                  <a:lnTo>
                    <a:pt x="4706" y="2869"/>
                  </a:lnTo>
                  <a:lnTo>
                    <a:pt x="4744" y="2644"/>
                  </a:lnTo>
                  <a:lnTo>
                    <a:pt x="4762" y="2400"/>
                  </a:lnTo>
                  <a:lnTo>
                    <a:pt x="4744" y="2175"/>
                  </a:lnTo>
                  <a:lnTo>
                    <a:pt x="4725" y="1932"/>
                  </a:lnTo>
                  <a:lnTo>
                    <a:pt x="4669" y="1726"/>
                  </a:lnTo>
                  <a:lnTo>
                    <a:pt x="4594" y="1501"/>
                  </a:lnTo>
                  <a:lnTo>
                    <a:pt x="4500" y="1294"/>
                  </a:lnTo>
                  <a:lnTo>
                    <a:pt x="4387" y="1088"/>
                  </a:lnTo>
                  <a:lnTo>
                    <a:pt x="4256" y="901"/>
                  </a:lnTo>
                  <a:lnTo>
                    <a:pt x="4106" y="732"/>
                  </a:lnTo>
                  <a:lnTo>
                    <a:pt x="3937" y="582"/>
                  </a:lnTo>
                  <a:lnTo>
                    <a:pt x="3750" y="432"/>
                  </a:lnTo>
                  <a:lnTo>
                    <a:pt x="3563" y="301"/>
                  </a:lnTo>
                  <a:lnTo>
                    <a:pt x="3338" y="207"/>
                  </a:lnTo>
                  <a:lnTo>
                    <a:pt x="3113" y="113"/>
                  </a:lnTo>
                  <a:lnTo>
                    <a:pt x="2888" y="38"/>
                  </a:lnTo>
                  <a:lnTo>
                    <a:pt x="2644"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3060;p46">
              <a:extLst>
                <a:ext uri="{FF2B5EF4-FFF2-40B4-BE49-F238E27FC236}">
                  <a16:creationId xmlns:a16="http://schemas.microsoft.com/office/drawing/2014/main" id="{169C3BDC-C17C-46F4-AB52-76DA0E8E46FE}"/>
                </a:ext>
              </a:extLst>
            </p:cNvPr>
            <p:cNvSpPr/>
            <p:nvPr/>
          </p:nvSpPr>
          <p:spPr>
            <a:xfrm>
              <a:off x="6205075" y="4222700"/>
              <a:ext cx="78300" cy="78300"/>
            </a:xfrm>
            <a:custGeom>
              <a:avLst/>
              <a:gdLst/>
              <a:ahLst/>
              <a:cxnLst/>
              <a:rect l="l" t="t" r="r" b="b"/>
              <a:pathLst>
                <a:path w="3132" h="3132" extrusionOk="0">
                  <a:moveTo>
                    <a:pt x="1444" y="1"/>
                  </a:moveTo>
                  <a:lnTo>
                    <a:pt x="1294" y="20"/>
                  </a:lnTo>
                  <a:lnTo>
                    <a:pt x="1144" y="57"/>
                  </a:lnTo>
                  <a:lnTo>
                    <a:pt x="1013" y="95"/>
                  </a:lnTo>
                  <a:lnTo>
                    <a:pt x="863" y="170"/>
                  </a:lnTo>
                  <a:lnTo>
                    <a:pt x="732" y="245"/>
                  </a:lnTo>
                  <a:lnTo>
                    <a:pt x="619" y="320"/>
                  </a:lnTo>
                  <a:lnTo>
                    <a:pt x="507" y="432"/>
                  </a:lnTo>
                  <a:lnTo>
                    <a:pt x="394" y="526"/>
                  </a:lnTo>
                  <a:lnTo>
                    <a:pt x="301" y="657"/>
                  </a:lnTo>
                  <a:lnTo>
                    <a:pt x="226" y="788"/>
                  </a:lnTo>
                  <a:lnTo>
                    <a:pt x="151" y="920"/>
                  </a:lnTo>
                  <a:lnTo>
                    <a:pt x="95" y="1070"/>
                  </a:lnTo>
                  <a:lnTo>
                    <a:pt x="38" y="1220"/>
                  </a:lnTo>
                  <a:lnTo>
                    <a:pt x="20" y="1388"/>
                  </a:lnTo>
                  <a:lnTo>
                    <a:pt x="1" y="1538"/>
                  </a:lnTo>
                  <a:lnTo>
                    <a:pt x="20" y="1688"/>
                  </a:lnTo>
                  <a:lnTo>
                    <a:pt x="57" y="1913"/>
                  </a:lnTo>
                  <a:lnTo>
                    <a:pt x="113" y="2119"/>
                  </a:lnTo>
                  <a:lnTo>
                    <a:pt x="207" y="2326"/>
                  </a:lnTo>
                  <a:lnTo>
                    <a:pt x="338" y="2513"/>
                  </a:lnTo>
                  <a:lnTo>
                    <a:pt x="488" y="2682"/>
                  </a:lnTo>
                  <a:lnTo>
                    <a:pt x="657" y="2832"/>
                  </a:lnTo>
                  <a:lnTo>
                    <a:pt x="863" y="2963"/>
                  </a:lnTo>
                  <a:lnTo>
                    <a:pt x="1088" y="3057"/>
                  </a:lnTo>
                  <a:lnTo>
                    <a:pt x="1332" y="3113"/>
                  </a:lnTo>
                  <a:lnTo>
                    <a:pt x="1576" y="3132"/>
                  </a:lnTo>
                  <a:lnTo>
                    <a:pt x="1800" y="3113"/>
                  </a:lnTo>
                  <a:lnTo>
                    <a:pt x="2025" y="3057"/>
                  </a:lnTo>
                  <a:lnTo>
                    <a:pt x="2250" y="2982"/>
                  </a:lnTo>
                  <a:lnTo>
                    <a:pt x="2457" y="2850"/>
                  </a:lnTo>
                  <a:lnTo>
                    <a:pt x="2625" y="2719"/>
                  </a:lnTo>
                  <a:lnTo>
                    <a:pt x="2794" y="2551"/>
                  </a:lnTo>
                  <a:lnTo>
                    <a:pt x="2869" y="2438"/>
                  </a:lnTo>
                  <a:lnTo>
                    <a:pt x="2944" y="2307"/>
                  </a:lnTo>
                  <a:lnTo>
                    <a:pt x="3019" y="2176"/>
                  </a:lnTo>
                  <a:lnTo>
                    <a:pt x="3056" y="2044"/>
                  </a:lnTo>
                  <a:lnTo>
                    <a:pt x="3113" y="1894"/>
                  </a:lnTo>
                  <a:lnTo>
                    <a:pt x="3131" y="1744"/>
                  </a:lnTo>
                  <a:lnTo>
                    <a:pt x="3131" y="1576"/>
                  </a:lnTo>
                  <a:lnTo>
                    <a:pt x="3131" y="1426"/>
                  </a:lnTo>
                  <a:lnTo>
                    <a:pt x="3113" y="1276"/>
                  </a:lnTo>
                  <a:lnTo>
                    <a:pt x="3075" y="1126"/>
                  </a:lnTo>
                  <a:lnTo>
                    <a:pt x="3038" y="995"/>
                  </a:lnTo>
                  <a:lnTo>
                    <a:pt x="2963" y="845"/>
                  </a:lnTo>
                  <a:lnTo>
                    <a:pt x="2907" y="713"/>
                  </a:lnTo>
                  <a:lnTo>
                    <a:pt x="2813" y="601"/>
                  </a:lnTo>
                  <a:lnTo>
                    <a:pt x="2719" y="488"/>
                  </a:lnTo>
                  <a:lnTo>
                    <a:pt x="2607" y="376"/>
                  </a:lnTo>
                  <a:lnTo>
                    <a:pt x="2475" y="282"/>
                  </a:lnTo>
                  <a:lnTo>
                    <a:pt x="2344" y="207"/>
                  </a:lnTo>
                  <a:lnTo>
                    <a:pt x="2213" y="132"/>
                  </a:lnTo>
                  <a:lnTo>
                    <a:pt x="2063" y="76"/>
                  </a:lnTo>
                  <a:lnTo>
                    <a:pt x="1913" y="38"/>
                  </a:lnTo>
                  <a:lnTo>
                    <a:pt x="1744"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3061;p46">
              <a:extLst>
                <a:ext uri="{FF2B5EF4-FFF2-40B4-BE49-F238E27FC236}">
                  <a16:creationId xmlns:a16="http://schemas.microsoft.com/office/drawing/2014/main" id="{7CF0D5CA-FE62-425F-B886-8A1373307495}"/>
                </a:ext>
              </a:extLst>
            </p:cNvPr>
            <p:cNvSpPr/>
            <p:nvPr/>
          </p:nvSpPr>
          <p:spPr>
            <a:xfrm>
              <a:off x="6205550" y="4259275"/>
              <a:ext cx="69400" cy="41725"/>
            </a:xfrm>
            <a:custGeom>
              <a:avLst/>
              <a:gdLst/>
              <a:ahLst/>
              <a:cxnLst/>
              <a:rect l="l" t="t" r="r" b="b"/>
              <a:pathLst>
                <a:path w="2776" h="1669" extrusionOk="0">
                  <a:moveTo>
                    <a:pt x="507" y="0"/>
                  </a:moveTo>
                  <a:lnTo>
                    <a:pt x="375" y="19"/>
                  </a:lnTo>
                  <a:lnTo>
                    <a:pt x="263" y="38"/>
                  </a:lnTo>
                  <a:lnTo>
                    <a:pt x="169" y="94"/>
                  </a:lnTo>
                  <a:lnTo>
                    <a:pt x="76" y="150"/>
                  </a:lnTo>
                  <a:lnTo>
                    <a:pt x="1" y="225"/>
                  </a:lnTo>
                  <a:lnTo>
                    <a:pt x="38" y="450"/>
                  </a:lnTo>
                  <a:lnTo>
                    <a:pt x="94" y="656"/>
                  </a:lnTo>
                  <a:lnTo>
                    <a:pt x="188" y="863"/>
                  </a:lnTo>
                  <a:lnTo>
                    <a:pt x="319" y="1050"/>
                  </a:lnTo>
                  <a:lnTo>
                    <a:pt x="469" y="1219"/>
                  </a:lnTo>
                  <a:lnTo>
                    <a:pt x="638" y="1369"/>
                  </a:lnTo>
                  <a:lnTo>
                    <a:pt x="844" y="1500"/>
                  </a:lnTo>
                  <a:lnTo>
                    <a:pt x="1069" y="1594"/>
                  </a:lnTo>
                  <a:lnTo>
                    <a:pt x="1313" y="1650"/>
                  </a:lnTo>
                  <a:lnTo>
                    <a:pt x="1557" y="1669"/>
                  </a:lnTo>
                  <a:lnTo>
                    <a:pt x="1781" y="1650"/>
                  </a:lnTo>
                  <a:lnTo>
                    <a:pt x="2006" y="1594"/>
                  </a:lnTo>
                  <a:lnTo>
                    <a:pt x="2231" y="1519"/>
                  </a:lnTo>
                  <a:lnTo>
                    <a:pt x="2438" y="1387"/>
                  </a:lnTo>
                  <a:lnTo>
                    <a:pt x="2606" y="1256"/>
                  </a:lnTo>
                  <a:lnTo>
                    <a:pt x="2775" y="1088"/>
                  </a:lnTo>
                  <a:lnTo>
                    <a:pt x="2756" y="975"/>
                  </a:lnTo>
                  <a:lnTo>
                    <a:pt x="2719" y="881"/>
                  </a:lnTo>
                  <a:lnTo>
                    <a:pt x="2663" y="788"/>
                  </a:lnTo>
                  <a:lnTo>
                    <a:pt x="2606" y="713"/>
                  </a:lnTo>
                  <a:lnTo>
                    <a:pt x="2456" y="563"/>
                  </a:lnTo>
                  <a:lnTo>
                    <a:pt x="2288" y="450"/>
                  </a:lnTo>
                  <a:lnTo>
                    <a:pt x="2100" y="356"/>
                  </a:lnTo>
                  <a:lnTo>
                    <a:pt x="1894" y="263"/>
                  </a:lnTo>
                  <a:lnTo>
                    <a:pt x="1594" y="169"/>
                  </a:lnTo>
                  <a:lnTo>
                    <a:pt x="1313" y="75"/>
                  </a:lnTo>
                  <a:lnTo>
                    <a:pt x="1107" y="38"/>
                  </a:lnTo>
                  <a:lnTo>
                    <a:pt x="863"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2070"/>
                                        </p:tgtEl>
                                        <p:attrNameLst>
                                          <p:attrName>style.visibility</p:attrName>
                                        </p:attrNameLst>
                                      </p:cBhvr>
                                      <p:to>
                                        <p:strVal val="visible"/>
                                      </p:to>
                                    </p:set>
                                    <p:anim calcmode="lin" valueType="num">
                                      <p:cBhvr>
                                        <p:cTn id="7" dur="500" fill="hold"/>
                                        <p:tgtEl>
                                          <p:spTgt spid="2070"/>
                                        </p:tgtEl>
                                        <p:attrNameLst>
                                          <p:attrName>ppt_w</p:attrName>
                                        </p:attrNameLst>
                                      </p:cBhvr>
                                      <p:tavLst>
                                        <p:tav tm="0">
                                          <p:val>
                                            <p:fltVal val="0"/>
                                          </p:val>
                                        </p:tav>
                                        <p:tav tm="100000">
                                          <p:val>
                                            <p:strVal val="#ppt_w"/>
                                          </p:val>
                                        </p:tav>
                                      </p:tavLst>
                                    </p:anim>
                                    <p:anim calcmode="lin" valueType="num">
                                      <p:cBhvr>
                                        <p:cTn id="8" dur="500" fill="hold"/>
                                        <p:tgtEl>
                                          <p:spTgt spid="2070"/>
                                        </p:tgtEl>
                                        <p:attrNameLst>
                                          <p:attrName>ppt_h</p:attrName>
                                        </p:attrNameLst>
                                      </p:cBhvr>
                                      <p:tavLst>
                                        <p:tav tm="0">
                                          <p:val>
                                            <p:fltVal val="0"/>
                                          </p:val>
                                        </p:tav>
                                        <p:tav tm="100000">
                                          <p:val>
                                            <p:strVal val="#ppt_h"/>
                                          </p:val>
                                        </p:tav>
                                      </p:tavLst>
                                    </p:anim>
                                    <p:animEffect transition="in" filter="fade">
                                      <p:cBhvr>
                                        <p:cTn id="9" dur="500"/>
                                        <p:tgtEl>
                                          <p:spTgt spid="2070"/>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2071"/>
                                        </p:tgtEl>
                                        <p:attrNameLst>
                                          <p:attrName>style.visibility</p:attrName>
                                        </p:attrNameLst>
                                      </p:cBhvr>
                                      <p:to>
                                        <p:strVal val="visible"/>
                                      </p:to>
                                    </p:set>
                                    <p:anim calcmode="lin" valueType="num">
                                      <p:cBhvr>
                                        <p:cTn id="12" dur="500" fill="hold"/>
                                        <p:tgtEl>
                                          <p:spTgt spid="2071"/>
                                        </p:tgtEl>
                                        <p:attrNameLst>
                                          <p:attrName>ppt_w</p:attrName>
                                        </p:attrNameLst>
                                      </p:cBhvr>
                                      <p:tavLst>
                                        <p:tav tm="0">
                                          <p:val>
                                            <p:fltVal val="0"/>
                                          </p:val>
                                        </p:tav>
                                        <p:tav tm="100000">
                                          <p:val>
                                            <p:strVal val="#ppt_w"/>
                                          </p:val>
                                        </p:tav>
                                      </p:tavLst>
                                    </p:anim>
                                    <p:anim calcmode="lin" valueType="num">
                                      <p:cBhvr>
                                        <p:cTn id="13" dur="500" fill="hold"/>
                                        <p:tgtEl>
                                          <p:spTgt spid="2071"/>
                                        </p:tgtEl>
                                        <p:attrNameLst>
                                          <p:attrName>ppt_h</p:attrName>
                                        </p:attrNameLst>
                                      </p:cBhvr>
                                      <p:tavLst>
                                        <p:tav tm="0">
                                          <p:val>
                                            <p:fltVal val="0"/>
                                          </p:val>
                                        </p:tav>
                                        <p:tav tm="100000">
                                          <p:val>
                                            <p:strVal val="#ppt_h"/>
                                          </p:val>
                                        </p:tav>
                                      </p:tavLst>
                                    </p:anim>
                                    <p:animEffect transition="in" filter="fade">
                                      <p:cBhvr>
                                        <p:cTn id="14" dur="500"/>
                                        <p:tgtEl>
                                          <p:spTgt spid="2071"/>
                                        </p:tgtEl>
                                      </p:cBhvr>
                                    </p:animEffect>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2">
                                            <p:txEl>
                                              <p:pRg st="0" end="0"/>
                                            </p:txEl>
                                          </p:spTgt>
                                        </p:tgtEl>
                                        <p:attrNameLst>
                                          <p:attrName>style.visibility</p:attrName>
                                        </p:attrNameLst>
                                      </p:cBhvr>
                                      <p:to>
                                        <p:strVal val="visible"/>
                                      </p:to>
                                    </p:set>
                                    <p:anim calcmode="lin" valueType="num">
                                      <p:cBhvr additive="base">
                                        <p:cTn id="19" dur="500" fill="hold"/>
                                        <p:tgtEl>
                                          <p:spTgt spid="2">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2">
                                            <p:txEl>
                                              <p:pRg st="1" end="1"/>
                                            </p:txEl>
                                          </p:spTgt>
                                        </p:tgtEl>
                                        <p:attrNameLst>
                                          <p:attrName>style.visibility</p:attrName>
                                        </p:attrNameLst>
                                      </p:cBhvr>
                                      <p:to>
                                        <p:strVal val="visible"/>
                                      </p:to>
                                    </p:set>
                                    <p:anim calcmode="lin" valueType="num">
                                      <p:cBhvr additive="base">
                                        <p:cTn id="25" dur="500" fill="hold"/>
                                        <p:tgtEl>
                                          <p:spTgt spid="2">
                                            <p:txEl>
                                              <p:pRg st="1" end="1"/>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2">
                                            <p:txEl>
                                              <p:pRg st="1" end="1"/>
                                            </p:txEl>
                                          </p:spTgt>
                                        </p:tgtEl>
                                        <p:attrNameLst>
                                          <p:attrName>ppt_y</p:attrName>
                                        </p:attrNameLst>
                                      </p:cBhvr>
                                      <p:tavLst>
                                        <p:tav tm="0">
                                          <p:val>
                                            <p:strVal val="1+#ppt_h/2"/>
                                          </p:val>
                                        </p:tav>
                                        <p:tav tm="100000">
                                          <p:val>
                                            <p:strVal val="#ppt_y"/>
                                          </p:val>
                                        </p:tav>
                                      </p:tavLst>
                                    </p:anim>
                                  </p:childTnLst>
                                </p:cTn>
                              </p:par>
                            </p:childTnLst>
                          </p:cTn>
                        </p:par>
                        <p:par>
                          <p:cTn id="27" fill="hold">
                            <p:stCondLst>
                              <p:cond delay="500"/>
                            </p:stCondLst>
                            <p:childTnLst>
                              <p:par>
                                <p:cTn id="28" presetID="2" presetClass="entr" presetSubtype="4" fill="hold" grpId="0" nodeType="afterEffect">
                                  <p:stCondLst>
                                    <p:cond delay="0"/>
                                  </p:stCondLst>
                                  <p:childTnLst>
                                    <p:set>
                                      <p:cBhvr>
                                        <p:cTn id="29" dur="1" fill="hold">
                                          <p:stCondLst>
                                            <p:cond delay="0"/>
                                          </p:stCondLst>
                                        </p:cTn>
                                        <p:tgtEl>
                                          <p:spTgt spid="2">
                                            <p:txEl>
                                              <p:pRg st="2" end="2"/>
                                            </p:txEl>
                                          </p:spTgt>
                                        </p:tgtEl>
                                        <p:attrNameLst>
                                          <p:attrName>style.visibility</p:attrName>
                                        </p:attrNameLst>
                                      </p:cBhvr>
                                      <p:to>
                                        <p:strVal val="visible"/>
                                      </p:to>
                                    </p:set>
                                    <p:anim calcmode="lin" valueType="num">
                                      <p:cBhvr additive="base">
                                        <p:cTn id="30" dur="500" fill="hold"/>
                                        <p:tgtEl>
                                          <p:spTgt spid="2">
                                            <p:txEl>
                                              <p:pRg st="2" end="2"/>
                                            </p:txEl>
                                          </p:spTgt>
                                        </p:tgtEl>
                                        <p:attrNameLst>
                                          <p:attrName>ppt_x</p:attrName>
                                        </p:attrNameLst>
                                      </p:cBhvr>
                                      <p:tavLst>
                                        <p:tav tm="0">
                                          <p:val>
                                            <p:strVal val="#ppt_x"/>
                                          </p:val>
                                        </p:tav>
                                        <p:tav tm="100000">
                                          <p:val>
                                            <p:strVal val="#ppt_x"/>
                                          </p:val>
                                        </p:tav>
                                      </p:tavLst>
                                    </p:anim>
                                    <p:anim calcmode="lin" valueType="num">
                                      <p:cBhvr additive="base">
                                        <p:cTn id="31" dur="500" fill="hold"/>
                                        <p:tgtEl>
                                          <p:spTgt spid="2">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2" presetClass="entr" presetSubtype="4" fill="hold" grpId="0" nodeType="clickEffect">
                                  <p:stCondLst>
                                    <p:cond delay="0"/>
                                  </p:stCondLst>
                                  <p:childTnLst>
                                    <p:set>
                                      <p:cBhvr>
                                        <p:cTn id="35" dur="1" fill="hold">
                                          <p:stCondLst>
                                            <p:cond delay="0"/>
                                          </p:stCondLst>
                                        </p:cTn>
                                        <p:tgtEl>
                                          <p:spTgt spid="2">
                                            <p:txEl>
                                              <p:pRg st="3" end="3"/>
                                            </p:txEl>
                                          </p:spTgt>
                                        </p:tgtEl>
                                        <p:attrNameLst>
                                          <p:attrName>style.visibility</p:attrName>
                                        </p:attrNameLst>
                                      </p:cBhvr>
                                      <p:to>
                                        <p:strVal val="visible"/>
                                      </p:to>
                                    </p:set>
                                    <p:anim calcmode="lin" valueType="num">
                                      <p:cBhvr additive="base">
                                        <p:cTn id="36" dur="500" fill="hold"/>
                                        <p:tgtEl>
                                          <p:spTgt spid="2">
                                            <p:txEl>
                                              <p:pRg st="3" end="3"/>
                                            </p:txEl>
                                          </p:spTgt>
                                        </p:tgtEl>
                                        <p:attrNameLst>
                                          <p:attrName>ppt_x</p:attrName>
                                        </p:attrNameLst>
                                      </p:cBhvr>
                                      <p:tavLst>
                                        <p:tav tm="0">
                                          <p:val>
                                            <p:strVal val="#ppt_x"/>
                                          </p:val>
                                        </p:tav>
                                        <p:tav tm="100000">
                                          <p:val>
                                            <p:strVal val="#ppt_x"/>
                                          </p:val>
                                        </p:tav>
                                      </p:tavLst>
                                    </p:anim>
                                    <p:anim calcmode="lin" valueType="num">
                                      <p:cBhvr additive="base">
                                        <p:cTn id="37" dur="500" fill="hold"/>
                                        <p:tgtEl>
                                          <p:spTgt spid="2">
                                            <p:txEl>
                                              <p:pRg st="3" end="3"/>
                                            </p:txEl>
                                          </p:spTgt>
                                        </p:tgtEl>
                                        <p:attrNameLst>
                                          <p:attrName>ppt_y</p:attrName>
                                        </p:attrNameLst>
                                      </p:cBhvr>
                                      <p:tavLst>
                                        <p:tav tm="0">
                                          <p:val>
                                            <p:strVal val="1+#ppt_h/2"/>
                                          </p:val>
                                        </p:tav>
                                        <p:tav tm="100000">
                                          <p:val>
                                            <p:strVal val="#ppt_y"/>
                                          </p:val>
                                        </p:tav>
                                      </p:tavLst>
                                    </p:anim>
                                  </p:childTnLst>
                                </p:cTn>
                              </p:par>
                            </p:childTnLst>
                          </p:cTn>
                        </p:par>
                        <p:par>
                          <p:cTn id="38" fill="hold">
                            <p:stCondLst>
                              <p:cond delay="500"/>
                            </p:stCondLst>
                            <p:childTnLst>
                              <p:par>
                                <p:cTn id="39" presetID="2" presetClass="entr" presetSubtype="4" fill="hold" grpId="0" nodeType="afterEffect">
                                  <p:stCondLst>
                                    <p:cond delay="0"/>
                                  </p:stCondLst>
                                  <p:childTnLst>
                                    <p:set>
                                      <p:cBhvr>
                                        <p:cTn id="40" dur="1" fill="hold">
                                          <p:stCondLst>
                                            <p:cond delay="0"/>
                                          </p:stCondLst>
                                        </p:cTn>
                                        <p:tgtEl>
                                          <p:spTgt spid="2">
                                            <p:txEl>
                                              <p:pRg st="4" end="4"/>
                                            </p:txEl>
                                          </p:spTgt>
                                        </p:tgtEl>
                                        <p:attrNameLst>
                                          <p:attrName>style.visibility</p:attrName>
                                        </p:attrNameLst>
                                      </p:cBhvr>
                                      <p:to>
                                        <p:strVal val="visible"/>
                                      </p:to>
                                    </p:set>
                                    <p:anim calcmode="lin" valueType="num">
                                      <p:cBhvr additive="base">
                                        <p:cTn id="41" dur="500" fill="hold"/>
                                        <p:tgtEl>
                                          <p:spTgt spid="2">
                                            <p:txEl>
                                              <p:pRg st="4" end="4"/>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2">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70" grpId="0" animBg="1"/>
      <p:bldP spid="2071" grpId="0"/>
      <p:bldP spid="2" grpId="0" uiExpand="1"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2066"/>
        <p:cNvGrpSpPr/>
        <p:nvPr/>
      </p:nvGrpSpPr>
      <p:grpSpPr>
        <a:xfrm>
          <a:off x="0" y="0"/>
          <a:ext cx="0" cy="0"/>
          <a:chOff x="0" y="0"/>
          <a:chExt cx="0" cy="0"/>
        </a:xfrm>
      </p:grpSpPr>
      <p:grpSp>
        <p:nvGrpSpPr>
          <p:cNvPr id="2067" name="Google Shape;2067;p40"/>
          <p:cNvGrpSpPr/>
          <p:nvPr/>
        </p:nvGrpSpPr>
        <p:grpSpPr>
          <a:xfrm rot="4312838">
            <a:off x="4239430" y="3395361"/>
            <a:ext cx="665140" cy="388366"/>
            <a:chOff x="6187550" y="2794400"/>
            <a:chExt cx="1194325" cy="697350"/>
          </a:xfrm>
        </p:grpSpPr>
        <p:sp>
          <p:nvSpPr>
            <p:cNvPr id="2068" name="Google Shape;2068;p40"/>
            <p:cNvSpPr/>
            <p:nvPr/>
          </p:nvSpPr>
          <p:spPr>
            <a:xfrm>
              <a:off x="6375825" y="2794400"/>
              <a:ext cx="1006050" cy="697350"/>
            </a:xfrm>
            <a:custGeom>
              <a:avLst/>
              <a:gdLst/>
              <a:ahLst/>
              <a:cxnLst/>
              <a:rect l="l" t="t" r="r" b="b"/>
              <a:pathLst>
                <a:path w="40242" h="27894" extrusionOk="0">
                  <a:moveTo>
                    <a:pt x="36616" y="1142"/>
                  </a:moveTo>
                  <a:lnTo>
                    <a:pt x="36641" y="1370"/>
                  </a:lnTo>
                  <a:lnTo>
                    <a:pt x="36641" y="1624"/>
                  </a:lnTo>
                  <a:lnTo>
                    <a:pt x="36591" y="2207"/>
                  </a:lnTo>
                  <a:lnTo>
                    <a:pt x="36489" y="2942"/>
                  </a:lnTo>
                  <a:lnTo>
                    <a:pt x="36337" y="3728"/>
                  </a:lnTo>
                  <a:lnTo>
                    <a:pt x="36134" y="4616"/>
                  </a:lnTo>
                  <a:lnTo>
                    <a:pt x="35881" y="5580"/>
                  </a:lnTo>
                  <a:lnTo>
                    <a:pt x="35627" y="6543"/>
                  </a:lnTo>
                  <a:lnTo>
                    <a:pt x="35323" y="7557"/>
                  </a:lnTo>
                  <a:lnTo>
                    <a:pt x="34993" y="8572"/>
                  </a:lnTo>
                  <a:lnTo>
                    <a:pt x="34663" y="9561"/>
                  </a:lnTo>
                  <a:lnTo>
                    <a:pt x="34334" y="10524"/>
                  </a:lnTo>
                  <a:lnTo>
                    <a:pt x="33979" y="11437"/>
                  </a:lnTo>
                  <a:lnTo>
                    <a:pt x="33649" y="12299"/>
                  </a:lnTo>
                  <a:lnTo>
                    <a:pt x="33294" y="13035"/>
                  </a:lnTo>
                  <a:lnTo>
                    <a:pt x="32965" y="13694"/>
                  </a:lnTo>
                  <a:lnTo>
                    <a:pt x="32660" y="14226"/>
                  </a:lnTo>
                  <a:lnTo>
                    <a:pt x="31291" y="12908"/>
                  </a:lnTo>
                  <a:lnTo>
                    <a:pt x="29871" y="11589"/>
                  </a:lnTo>
                  <a:lnTo>
                    <a:pt x="29795" y="11538"/>
                  </a:lnTo>
                  <a:lnTo>
                    <a:pt x="29668" y="11513"/>
                  </a:lnTo>
                  <a:lnTo>
                    <a:pt x="29389" y="11488"/>
                  </a:lnTo>
                  <a:lnTo>
                    <a:pt x="29212" y="11691"/>
                  </a:lnTo>
                  <a:lnTo>
                    <a:pt x="29136" y="11792"/>
                  </a:lnTo>
                  <a:lnTo>
                    <a:pt x="29060" y="11893"/>
                  </a:lnTo>
                  <a:lnTo>
                    <a:pt x="28831" y="12401"/>
                  </a:lnTo>
                  <a:lnTo>
                    <a:pt x="28578" y="12908"/>
                  </a:lnTo>
                  <a:lnTo>
                    <a:pt x="28324" y="13390"/>
                  </a:lnTo>
                  <a:lnTo>
                    <a:pt x="28045" y="13871"/>
                  </a:lnTo>
                  <a:lnTo>
                    <a:pt x="27741" y="14328"/>
                  </a:lnTo>
                  <a:lnTo>
                    <a:pt x="27411" y="14759"/>
                  </a:lnTo>
                  <a:lnTo>
                    <a:pt x="27082" y="15215"/>
                  </a:lnTo>
                  <a:lnTo>
                    <a:pt x="26752" y="15646"/>
                  </a:lnTo>
                  <a:lnTo>
                    <a:pt x="26042" y="16458"/>
                  </a:lnTo>
                  <a:lnTo>
                    <a:pt x="25281" y="17269"/>
                  </a:lnTo>
                  <a:lnTo>
                    <a:pt x="24521" y="18055"/>
                  </a:lnTo>
                  <a:lnTo>
                    <a:pt x="23709" y="18816"/>
                  </a:lnTo>
                  <a:lnTo>
                    <a:pt x="23303" y="19196"/>
                  </a:lnTo>
                  <a:lnTo>
                    <a:pt x="22872" y="19551"/>
                  </a:lnTo>
                  <a:lnTo>
                    <a:pt x="22416" y="19906"/>
                  </a:lnTo>
                  <a:lnTo>
                    <a:pt x="21985" y="20211"/>
                  </a:lnTo>
                  <a:lnTo>
                    <a:pt x="21503" y="20490"/>
                  </a:lnTo>
                  <a:lnTo>
                    <a:pt x="21047" y="20768"/>
                  </a:lnTo>
                  <a:lnTo>
                    <a:pt x="20565" y="21022"/>
                  </a:lnTo>
                  <a:lnTo>
                    <a:pt x="20058" y="21250"/>
                  </a:lnTo>
                  <a:lnTo>
                    <a:pt x="19551" y="21478"/>
                  </a:lnTo>
                  <a:lnTo>
                    <a:pt x="19043" y="21656"/>
                  </a:lnTo>
                  <a:lnTo>
                    <a:pt x="18536" y="21859"/>
                  </a:lnTo>
                  <a:lnTo>
                    <a:pt x="18004" y="22011"/>
                  </a:lnTo>
                  <a:lnTo>
                    <a:pt x="16964" y="22315"/>
                  </a:lnTo>
                  <a:lnTo>
                    <a:pt x="15874" y="22569"/>
                  </a:lnTo>
                  <a:lnTo>
                    <a:pt x="14124" y="22898"/>
                  </a:lnTo>
                  <a:lnTo>
                    <a:pt x="13262" y="23025"/>
                  </a:lnTo>
                  <a:lnTo>
                    <a:pt x="12374" y="23152"/>
                  </a:lnTo>
                  <a:lnTo>
                    <a:pt x="11512" y="23253"/>
                  </a:lnTo>
                  <a:lnTo>
                    <a:pt x="10650" y="23355"/>
                  </a:lnTo>
                  <a:lnTo>
                    <a:pt x="9763" y="23431"/>
                  </a:lnTo>
                  <a:lnTo>
                    <a:pt x="8901" y="23456"/>
                  </a:lnTo>
                  <a:lnTo>
                    <a:pt x="8013" y="23482"/>
                  </a:lnTo>
                  <a:lnTo>
                    <a:pt x="7151" y="23482"/>
                  </a:lnTo>
                  <a:lnTo>
                    <a:pt x="6263" y="23456"/>
                  </a:lnTo>
                  <a:lnTo>
                    <a:pt x="5376" y="23406"/>
                  </a:lnTo>
                  <a:lnTo>
                    <a:pt x="4514" y="23330"/>
                  </a:lnTo>
                  <a:lnTo>
                    <a:pt x="3626" y="23228"/>
                  </a:lnTo>
                  <a:lnTo>
                    <a:pt x="2764" y="23076"/>
                  </a:lnTo>
                  <a:lnTo>
                    <a:pt x="1877" y="22924"/>
                  </a:lnTo>
                  <a:lnTo>
                    <a:pt x="1674" y="22848"/>
                  </a:lnTo>
                  <a:lnTo>
                    <a:pt x="1319" y="22721"/>
                  </a:lnTo>
                  <a:lnTo>
                    <a:pt x="4539" y="12806"/>
                  </a:lnTo>
                  <a:lnTo>
                    <a:pt x="5376" y="13009"/>
                  </a:lnTo>
                  <a:lnTo>
                    <a:pt x="6441" y="13263"/>
                  </a:lnTo>
                  <a:lnTo>
                    <a:pt x="7481" y="13466"/>
                  </a:lnTo>
                  <a:lnTo>
                    <a:pt x="8546" y="13643"/>
                  </a:lnTo>
                  <a:lnTo>
                    <a:pt x="9611" y="13770"/>
                  </a:lnTo>
                  <a:lnTo>
                    <a:pt x="10650" y="13871"/>
                  </a:lnTo>
                  <a:lnTo>
                    <a:pt x="11690" y="13922"/>
                  </a:lnTo>
                  <a:lnTo>
                    <a:pt x="12755" y="13922"/>
                  </a:lnTo>
                  <a:lnTo>
                    <a:pt x="13794" y="13897"/>
                  </a:lnTo>
                  <a:lnTo>
                    <a:pt x="14834" y="13821"/>
                  </a:lnTo>
                  <a:lnTo>
                    <a:pt x="15874" y="13694"/>
                  </a:lnTo>
                  <a:lnTo>
                    <a:pt x="16913" y="13542"/>
                  </a:lnTo>
                  <a:lnTo>
                    <a:pt x="17953" y="13339"/>
                  </a:lnTo>
                  <a:lnTo>
                    <a:pt x="18993" y="13111"/>
                  </a:lnTo>
                  <a:lnTo>
                    <a:pt x="20032" y="12832"/>
                  </a:lnTo>
                  <a:lnTo>
                    <a:pt x="21047" y="12527"/>
                  </a:lnTo>
                  <a:lnTo>
                    <a:pt x="22086" y="12198"/>
                  </a:lnTo>
                  <a:lnTo>
                    <a:pt x="22644" y="11970"/>
                  </a:lnTo>
                  <a:lnTo>
                    <a:pt x="23177" y="11691"/>
                  </a:lnTo>
                  <a:lnTo>
                    <a:pt x="23684" y="11412"/>
                  </a:lnTo>
                  <a:lnTo>
                    <a:pt x="24191" y="11082"/>
                  </a:lnTo>
                  <a:lnTo>
                    <a:pt x="24673" y="10727"/>
                  </a:lnTo>
                  <a:lnTo>
                    <a:pt x="25129" y="10347"/>
                  </a:lnTo>
                  <a:lnTo>
                    <a:pt x="25586" y="9941"/>
                  </a:lnTo>
                  <a:lnTo>
                    <a:pt x="26042" y="9535"/>
                  </a:lnTo>
                  <a:lnTo>
                    <a:pt x="26270" y="9307"/>
                  </a:lnTo>
                  <a:lnTo>
                    <a:pt x="26422" y="9104"/>
                  </a:lnTo>
                  <a:lnTo>
                    <a:pt x="26498" y="8952"/>
                  </a:lnTo>
                  <a:lnTo>
                    <a:pt x="26524" y="8851"/>
                  </a:lnTo>
                  <a:lnTo>
                    <a:pt x="26524" y="8800"/>
                  </a:lnTo>
                  <a:lnTo>
                    <a:pt x="26498" y="8724"/>
                  </a:lnTo>
                  <a:lnTo>
                    <a:pt x="26448" y="8648"/>
                  </a:lnTo>
                  <a:lnTo>
                    <a:pt x="26321" y="8496"/>
                  </a:lnTo>
                  <a:lnTo>
                    <a:pt x="26093" y="8369"/>
                  </a:lnTo>
                  <a:lnTo>
                    <a:pt x="25814" y="8217"/>
                  </a:lnTo>
                  <a:lnTo>
                    <a:pt x="22543" y="6568"/>
                  </a:lnTo>
                  <a:lnTo>
                    <a:pt x="22213" y="6366"/>
                  </a:lnTo>
                  <a:lnTo>
                    <a:pt x="21757" y="6061"/>
                  </a:lnTo>
                  <a:lnTo>
                    <a:pt x="36616" y="1142"/>
                  </a:lnTo>
                  <a:close/>
                  <a:moveTo>
                    <a:pt x="29643" y="13694"/>
                  </a:moveTo>
                  <a:lnTo>
                    <a:pt x="29871" y="14252"/>
                  </a:lnTo>
                  <a:lnTo>
                    <a:pt x="29998" y="14505"/>
                  </a:lnTo>
                  <a:lnTo>
                    <a:pt x="30150" y="14733"/>
                  </a:lnTo>
                  <a:lnTo>
                    <a:pt x="30277" y="14936"/>
                  </a:lnTo>
                  <a:lnTo>
                    <a:pt x="30378" y="15139"/>
                  </a:lnTo>
                  <a:lnTo>
                    <a:pt x="30454" y="15342"/>
                  </a:lnTo>
                  <a:lnTo>
                    <a:pt x="30530" y="15545"/>
                  </a:lnTo>
                  <a:lnTo>
                    <a:pt x="30556" y="15722"/>
                  </a:lnTo>
                  <a:lnTo>
                    <a:pt x="30556" y="15900"/>
                  </a:lnTo>
                  <a:lnTo>
                    <a:pt x="30556" y="16103"/>
                  </a:lnTo>
                  <a:lnTo>
                    <a:pt x="30530" y="16280"/>
                  </a:lnTo>
                  <a:lnTo>
                    <a:pt x="30480" y="16458"/>
                  </a:lnTo>
                  <a:lnTo>
                    <a:pt x="30429" y="16635"/>
                  </a:lnTo>
                  <a:lnTo>
                    <a:pt x="30251" y="16965"/>
                  </a:lnTo>
                  <a:lnTo>
                    <a:pt x="30048" y="17320"/>
                  </a:lnTo>
                  <a:lnTo>
                    <a:pt x="29795" y="17675"/>
                  </a:lnTo>
                  <a:lnTo>
                    <a:pt x="29262" y="18309"/>
                  </a:lnTo>
                  <a:lnTo>
                    <a:pt x="28705" y="18943"/>
                  </a:lnTo>
                  <a:lnTo>
                    <a:pt x="28121" y="19526"/>
                  </a:lnTo>
                  <a:lnTo>
                    <a:pt x="27513" y="20109"/>
                  </a:lnTo>
                  <a:lnTo>
                    <a:pt x="26879" y="20642"/>
                  </a:lnTo>
                  <a:lnTo>
                    <a:pt x="26219" y="21174"/>
                  </a:lnTo>
                  <a:lnTo>
                    <a:pt x="25560" y="21656"/>
                  </a:lnTo>
                  <a:lnTo>
                    <a:pt x="24876" y="22138"/>
                  </a:lnTo>
                  <a:lnTo>
                    <a:pt x="23785" y="22797"/>
                  </a:lnTo>
                  <a:lnTo>
                    <a:pt x="22669" y="23431"/>
                  </a:lnTo>
                  <a:lnTo>
                    <a:pt x="21554" y="24040"/>
                  </a:lnTo>
                  <a:lnTo>
                    <a:pt x="20413" y="24572"/>
                  </a:lnTo>
                  <a:lnTo>
                    <a:pt x="19246" y="25079"/>
                  </a:lnTo>
                  <a:lnTo>
                    <a:pt x="18638" y="25307"/>
                  </a:lnTo>
                  <a:lnTo>
                    <a:pt x="18054" y="25536"/>
                  </a:lnTo>
                  <a:lnTo>
                    <a:pt x="17446" y="25713"/>
                  </a:lnTo>
                  <a:lnTo>
                    <a:pt x="16837" y="25916"/>
                  </a:lnTo>
                  <a:lnTo>
                    <a:pt x="16203" y="26068"/>
                  </a:lnTo>
                  <a:lnTo>
                    <a:pt x="15595" y="26220"/>
                  </a:lnTo>
                  <a:lnTo>
                    <a:pt x="14428" y="26474"/>
                  </a:lnTo>
                  <a:lnTo>
                    <a:pt x="13845" y="26575"/>
                  </a:lnTo>
                  <a:lnTo>
                    <a:pt x="13237" y="26651"/>
                  </a:lnTo>
                  <a:lnTo>
                    <a:pt x="12653" y="26727"/>
                  </a:lnTo>
                  <a:lnTo>
                    <a:pt x="12070" y="26778"/>
                  </a:lnTo>
                  <a:lnTo>
                    <a:pt x="11462" y="26803"/>
                  </a:lnTo>
                  <a:lnTo>
                    <a:pt x="10878" y="26829"/>
                  </a:lnTo>
                  <a:lnTo>
                    <a:pt x="9991" y="26803"/>
                  </a:lnTo>
                  <a:lnTo>
                    <a:pt x="9129" y="26778"/>
                  </a:lnTo>
                  <a:lnTo>
                    <a:pt x="7354" y="26677"/>
                  </a:lnTo>
                  <a:lnTo>
                    <a:pt x="5604" y="26525"/>
                  </a:lnTo>
                  <a:lnTo>
                    <a:pt x="3854" y="26398"/>
                  </a:lnTo>
                  <a:lnTo>
                    <a:pt x="3525" y="26372"/>
                  </a:lnTo>
                  <a:lnTo>
                    <a:pt x="3221" y="26322"/>
                  </a:lnTo>
                  <a:lnTo>
                    <a:pt x="2764" y="26220"/>
                  </a:lnTo>
                  <a:lnTo>
                    <a:pt x="2409" y="26144"/>
                  </a:lnTo>
                  <a:lnTo>
                    <a:pt x="2257" y="26093"/>
                  </a:lnTo>
                  <a:lnTo>
                    <a:pt x="2130" y="26017"/>
                  </a:lnTo>
                  <a:lnTo>
                    <a:pt x="2029" y="25941"/>
                  </a:lnTo>
                  <a:lnTo>
                    <a:pt x="1927" y="25865"/>
                  </a:lnTo>
                  <a:lnTo>
                    <a:pt x="1851" y="25764"/>
                  </a:lnTo>
                  <a:lnTo>
                    <a:pt x="1775" y="25637"/>
                  </a:lnTo>
                  <a:lnTo>
                    <a:pt x="1674" y="25333"/>
                  </a:lnTo>
                  <a:lnTo>
                    <a:pt x="1547" y="24902"/>
                  </a:lnTo>
                  <a:lnTo>
                    <a:pt x="1446" y="24318"/>
                  </a:lnTo>
                  <a:lnTo>
                    <a:pt x="2333" y="24420"/>
                  </a:lnTo>
                  <a:lnTo>
                    <a:pt x="3170" y="24521"/>
                  </a:lnTo>
                  <a:lnTo>
                    <a:pt x="4235" y="24673"/>
                  </a:lnTo>
                  <a:lnTo>
                    <a:pt x="5325" y="24775"/>
                  </a:lnTo>
                  <a:lnTo>
                    <a:pt x="6390" y="24826"/>
                  </a:lnTo>
                  <a:lnTo>
                    <a:pt x="7430" y="24851"/>
                  </a:lnTo>
                  <a:lnTo>
                    <a:pt x="8495" y="24851"/>
                  </a:lnTo>
                  <a:lnTo>
                    <a:pt x="9560" y="24800"/>
                  </a:lnTo>
                  <a:lnTo>
                    <a:pt x="10599" y="24699"/>
                  </a:lnTo>
                  <a:lnTo>
                    <a:pt x="11639" y="24597"/>
                  </a:lnTo>
                  <a:lnTo>
                    <a:pt x="12679" y="24445"/>
                  </a:lnTo>
                  <a:lnTo>
                    <a:pt x="13718" y="24268"/>
                  </a:lnTo>
                  <a:lnTo>
                    <a:pt x="14758" y="24040"/>
                  </a:lnTo>
                  <a:lnTo>
                    <a:pt x="15772" y="23811"/>
                  </a:lnTo>
                  <a:lnTo>
                    <a:pt x="16812" y="23532"/>
                  </a:lnTo>
                  <a:lnTo>
                    <a:pt x="17826" y="23228"/>
                  </a:lnTo>
                  <a:lnTo>
                    <a:pt x="18841" y="22898"/>
                  </a:lnTo>
                  <a:lnTo>
                    <a:pt x="19855" y="22569"/>
                  </a:lnTo>
                  <a:lnTo>
                    <a:pt x="20362" y="22366"/>
                  </a:lnTo>
                  <a:lnTo>
                    <a:pt x="20844" y="22163"/>
                  </a:lnTo>
                  <a:lnTo>
                    <a:pt x="21300" y="21935"/>
                  </a:lnTo>
                  <a:lnTo>
                    <a:pt x="21757" y="21681"/>
                  </a:lnTo>
                  <a:lnTo>
                    <a:pt x="22213" y="21428"/>
                  </a:lnTo>
                  <a:lnTo>
                    <a:pt x="22644" y="21149"/>
                  </a:lnTo>
                  <a:lnTo>
                    <a:pt x="23075" y="20845"/>
                  </a:lnTo>
                  <a:lnTo>
                    <a:pt x="23481" y="20540"/>
                  </a:lnTo>
                  <a:lnTo>
                    <a:pt x="23887" y="20236"/>
                  </a:lnTo>
                  <a:lnTo>
                    <a:pt x="24292" y="19906"/>
                  </a:lnTo>
                  <a:lnTo>
                    <a:pt x="25053" y="19196"/>
                  </a:lnTo>
                  <a:lnTo>
                    <a:pt x="25788" y="18461"/>
                  </a:lnTo>
                  <a:lnTo>
                    <a:pt x="26498" y="17700"/>
                  </a:lnTo>
                  <a:lnTo>
                    <a:pt x="26904" y="17244"/>
                  </a:lnTo>
                  <a:lnTo>
                    <a:pt x="27310" y="16762"/>
                  </a:lnTo>
                  <a:lnTo>
                    <a:pt x="28096" y="15748"/>
                  </a:lnTo>
                  <a:lnTo>
                    <a:pt x="28857" y="14733"/>
                  </a:lnTo>
                  <a:lnTo>
                    <a:pt x="29643" y="13694"/>
                  </a:lnTo>
                  <a:close/>
                  <a:moveTo>
                    <a:pt x="36870" y="1"/>
                  </a:moveTo>
                  <a:lnTo>
                    <a:pt x="36591" y="26"/>
                  </a:lnTo>
                  <a:lnTo>
                    <a:pt x="36286" y="102"/>
                  </a:lnTo>
                  <a:lnTo>
                    <a:pt x="28705" y="2587"/>
                  </a:lnTo>
                  <a:lnTo>
                    <a:pt x="21097" y="5047"/>
                  </a:lnTo>
                  <a:lnTo>
                    <a:pt x="20692" y="5199"/>
                  </a:lnTo>
                  <a:lnTo>
                    <a:pt x="20489" y="5301"/>
                  </a:lnTo>
                  <a:lnTo>
                    <a:pt x="20311" y="5427"/>
                  </a:lnTo>
                  <a:lnTo>
                    <a:pt x="20134" y="5605"/>
                  </a:lnTo>
                  <a:lnTo>
                    <a:pt x="19956" y="5808"/>
                  </a:lnTo>
                  <a:lnTo>
                    <a:pt x="19855" y="6011"/>
                  </a:lnTo>
                  <a:lnTo>
                    <a:pt x="19804" y="6112"/>
                  </a:lnTo>
                  <a:lnTo>
                    <a:pt x="19804" y="6213"/>
                  </a:lnTo>
                  <a:lnTo>
                    <a:pt x="19829" y="6290"/>
                  </a:lnTo>
                  <a:lnTo>
                    <a:pt x="19855" y="6391"/>
                  </a:lnTo>
                  <a:lnTo>
                    <a:pt x="20007" y="6594"/>
                  </a:lnTo>
                  <a:lnTo>
                    <a:pt x="20184" y="6771"/>
                  </a:lnTo>
                  <a:lnTo>
                    <a:pt x="20387" y="6923"/>
                  </a:lnTo>
                  <a:lnTo>
                    <a:pt x="20565" y="7025"/>
                  </a:lnTo>
                  <a:lnTo>
                    <a:pt x="20768" y="7076"/>
                  </a:lnTo>
                  <a:lnTo>
                    <a:pt x="20996" y="7152"/>
                  </a:lnTo>
                  <a:lnTo>
                    <a:pt x="21199" y="7228"/>
                  </a:lnTo>
                  <a:lnTo>
                    <a:pt x="25028" y="8876"/>
                  </a:lnTo>
                  <a:lnTo>
                    <a:pt x="24647" y="9307"/>
                  </a:lnTo>
                  <a:lnTo>
                    <a:pt x="24216" y="9713"/>
                  </a:lnTo>
                  <a:lnTo>
                    <a:pt x="23811" y="10093"/>
                  </a:lnTo>
                  <a:lnTo>
                    <a:pt x="23379" y="10423"/>
                  </a:lnTo>
                  <a:lnTo>
                    <a:pt x="22923" y="10702"/>
                  </a:lnTo>
                  <a:lnTo>
                    <a:pt x="22441" y="10955"/>
                  </a:lnTo>
                  <a:lnTo>
                    <a:pt x="21959" y="11158"/>
                  </a:lnTo>
                  <a:lnTo>
                    <a:pt x="21452" y="11336"/>
                  </a:lnTo>
                  <a:lnTo>
                    <a:pt x="20235" y="11665"/>
                  </a:lnTo>
                  <a:lnTo>
                    <a:pt x="19018" y="11970"/>
                  </a:lnTo>
                  <a:lnTo>
                    <a:pt x="18409" y="12122"/>
                  </a:lnTo>
                  <a:lnTo>
                    <a:pt x="17801" y="12248"/>
                  </a:lnTo>
                  <a:lnTo>
                    <a:pt x="17167" y="12350"/>
                  </a:lnTo>
                  <a:lnTo>
                    <a:pt x="16558" y="12451"/>
                  </a:lnTo>
                  <a:lnTo>
                    <a:pt x="15088" y="12603"/>
                  </a:lnTo>
                  <a:lnTo>
                    <a:pt x="14352" y="12654"/>
                  </a:lnTo>
                  <a:lnTo>
                    <a:pt x="13642" y="12705"/>
                  </a:lnTo>
                  <a:lnTo>
                    <a:pt x="12907" y="12730"/>
                  </a:lnTo>
                  <a:lnTo>
                    <a:pt x="11436" y="12730"/>
                  </a:lnTo>
                  <a:lnTo>
                    <a:pt x="10726" y="12705"/>
                  </a:lnTo>
                  <a:lnTo>
                    <a:pt x="9991" y="12654"/>
                  </a:lnTo>
                  <a:lnTo>
                    <a:pt x="9281" y="12578"/>
                  </a:lnTo>
                  <a:lnTo>
                    <a:pt x="8546" y="12502"/>
                  </a:lnTo>
                  <a:lnTo>
                    <a:pt x="7836" y="12375"/>
                  </a:lnTo>
                  <a:lnTo>
                    <a:pt x="7100" y="12248"/>
                  </a:lnTo>
                  <a:lnTo>
                    <a:pt x="6390" y="12096"/>
                  </a:lnTo>
                  <a:lnTo>
                    <a:pt x="5680" y="11893"/>
                  </a:lnTo>
                  <a:lnTo>
                    <a:pt x="4970" y="11691"/>
                  </a:lnTo>
                  <a:lnTo>
                    <a:pt x="4615" y="11589"/>
                  </a:lnTo>
                  <a:lnTo>
                    <a:pt x="4336" y="11513"/>
                  </a:lnTo>
                  <a:lnTo>
                    <a:pt x="4133" y="11488"/>
                  </a:lnTo>
                  <a:lnTo>
                    <a:pt x="4032" y="11513"/>
                  </a:lnTo>
                  <a:lnTo>
                    <a:pt x="3956" y="11538"/>
                  </a:lnTo>
                  <a:lnTo>
                    <a:pt x="3905" y="11564"/>
                  </a:lnTo>
                  <a:lnTo>
                    <a:pt x="3829" y="11640"/>
                  </a:lnTo>
                  <a:lnTo>
                    <a:pt x="3702" y="11792"/>
                  </a:lnTo>
                  <a:lnTo>
                    <a:pt x="3601" y="12046"/>
                  </a:lnTo>
                  <a:lnTo>
                    <a:pt x="3449" y="12350"/>
                  </a:lnTo>
                  <a:lnTo>
                    <a:pt x="3221" y="13009"/>
                  </a:lnTo>
                  <a:lnTo>
                    <a:pt x="2992" y="13668"/>
                  </a:lnTo>
                  <a:lnTo>
                    <a:pt x="1699" y="17751"/>
                  </a:lnTo>
                  <a:lnTo>
                    <a:pt x="1014" y="19780"/>
                  </a:lnTo>
                  <a:lnTo>
                    <a:pt x="330" y="21783"/>
                  </a:lnTo>
                  <a:lnTo>
                    <a:pt x="152" y="22341"/>
                  </a:lnTo>
                  <a:lnTo>
                    <a:pt x="51" y="22848"/>
                  </a:lnTo>
                  <a:lnTo>
                    <a:pt x="0" y="23380"/>
                  </a:lnTo>
                  <a:lnTo>
                    <a:pt x="26" y="23887"/>
                  </a:lnTo>
                  <a:lnTo>
                    <a:pt x="76" y="24395"/>
                  </a:lnTo>
                  <a:lnTo>
                    <a:pt x="178" y="24902"/>
                  </a:lnTo>
                  <a:lnTo>
                    <a:pt x="330" y="25409"/>
                  </a:lnTo>
                  <a:lnTo>
                    <a:pt x="507" y="25916"/>
                  </a:lnTo>
                  <a:lnTo>
                    <a:pt x="659" y="26271"/>
                  </a:lnTo>
                  <a:lnTo>
                    <a:pt x="837" y="26550"/>
                  </a:lnTo>
                  <a:lnTo>
                    <a:pt x="1040" y="26778"/>
                  </a:lnTo>
                  <a:lnTo>
                    <a:pt x="1268" y="26981"/>
                  </a:lnTo>
                  <a:lnTo>
                    <a:pt x="1522" y="27133"/>
                  </a:lnTo>
                  <a:lnTo>
                    <a:pt x="1801" y="27235"/>
                  </a:lnTo>
                  <a:lnTo>
                    <a:pt x="2105" y="27336"/>
                  </a:lnTo>
                  <a:lnTo>
                    <a:pt x="2460" y="27387"/>
                  </a:lnTo>
                  <a:lnTo>
                    <a:pt x="3423" y="27539"/>
                  </a:lnTo>
                  <a:lnTo>
                    <a:pt x="4387" y="27640"/>
                  </a:lnTo>
                  <a:lnTo>
                    <a:pt x="5351" y="27742"/>
                  </a:lnTo>
                  <a:lnTo>
                    <a:pt x="6339" y="27818"/>
                  </a:lnTo>
                  <a:lnTo>
                    <a:pt x="7303" y="27868"/>
                  </a:lnTo>
                  <a:lnTo>
                    <a:pt x="8292" y="27894"/>
                  </a:lnTo>
                  <a:lnTo>
                    <a:pt x="10244" y="27894"/>
                  </a:lnTo>
                  <a:lnTo>
                    <a:pt x="10954" y="27868"/>
                  </a:lnTo>
                  <a:lnTo>
                    <a:pt x="11690" y="27818"/>
                  </a:lnTo>
                  <a:lnTo>
                    <a:pt x="12425" y="27767"/>
                  </a:lnTo>
                  <a:lnTo>
                    <a:pt x="13135" y="27691"/>
                  </a:lnTo>
                  <a:lnTo>
                    <a:pt x="13845" y="27590"/>
                  </a:lnTo>
                  <a:lnTo>
                    <a:pt x="14555" y="27463"/>
                  </a:lnTo>
                  <a:lnTo>
                    <a:pt x="15265" y="27336"/>
                  </a:lnTo>
                  <a:lnTo>
                    <a:pt x="15975" y="27184"/>
                  </a:lnTo>
                  <a:lnTo>
                    <a:pt x="16660" y="27006"/>
                  </a:lnTo>
                  <a:lnTo>
                    <a:pt x="17344" y="26803"/>
                  </a:lnTo>
                  <a:lnTo>
                    <a:pt x="18029" y="26575"/>
                  </a:lnTo>
                  <a:lnTo>
                    <a:pt x="18714" y="26347"/>
                  </a:lnTo>
                  <a:lnTo>
                    <a:pt x="19398" y="26068"/>
                  </a:lnTo>
                  <a:lnTo>
                    <a:pt x="20058" y="25789"/>
                  </a:lnTo>
                  <a:lnTo>
                    <a:pt x="20717" y="25485"/>
                  </a:lnTo>
                  <a:lnTo>
                    <a:pt x="21376" y="25130"/>
                  </a:lnTo>
                  <a:lnTo>
                    <a:pt x="22771" y="24369"/>
                  </a:lnTo>
                  <a:lnTo>
                    <a:pt x="24166" y="23583"/>
                  </a:lnTo>
                  <a:lnTo>
                    <a:pt x="24825" y="23177"/>
                  </a:lnTo>
                  <a:lnTo>
                    <a:pt x="25509" y="22746"/>
                  </a:lnTo>
                  <a:lnTo>
                    <a:pt x="26169" y="22315"/>
                  </a:lnTo>
                  <a:lnTo>
                    <a:pt x="26803" y="21833"/>
                  </a:lnTo>
                  <a:lnTo>
                    <a:pt x="27437" y="21352"/>
                  </a:lnTo>
                  <a:lnTo>
                    <a:pt x="28071" y="20870"/>
                  </a:lnTo>
                  <a:lnTo>
                    <a:pt x="28679" y="20337"/>
                  </a:lnTo>
                  <a:lnTo>
                    <a:pt x="29262" y="19780"/>
                  </a:lnTo>
                  <a:lnTo>
                    <a:pt x="29820" y="19196"/>
                  </a:lnTo>
                  <a:lnTo>
                    <a:pt x="30378" y="18562"/>
                  </a:lnTo>
                  <a:lnTo>
                    <a:pt x="30911" y="17903"/>
                  </a:lnTo>
                  <a:lnTo>
                    <a:pt x="31392" y="17218"/>
                  </a:lnTo>
                  <a:lnTo>
                    <a:pt x="32812" y="19095"/>
                  </a:lnTo>
                  <a:lnTo>
                    <a:pt x="33015" y="19323"/>
                  </a:lnTo>
                  <a:lnTo>
                    <a:pt x="33193" y="19501"/>
                  </a:lnTo>
                  <a:lnTo>
                    <a:pt x="33370" y="19602"/>
                  </a:lnTo>
                  <a:lnTo>
                    <a:pt x="33573" y="19653"/>
                  </a:lnTo>
                  <a:lnTo>
                    <a:pt x="33649" y="19653"/>
                  </a:lnTo>
                  <a:lnTo>
                    <a:pt x="33751" y="19627"/>
                  </a:lnTo>
                  <a:lnTo>
                    <a:pt x="33953" y="19551"/>
                  </a:lnTo>
                  <a:lnTo>
                    <a:pt x="34131" y="19425"/>
                  </a:lnTo>
                  <a:lnTo>
                    <a:pt x="34334" y="19196"/>
                  </a:lnTo>
                  <a:lnTo>
                    <a:pt x="34816" y="18613"/>
                  </a:lnTo>
                  <a:lnTo>
                    <a:pt x="35247" y="18005"/>
                  </a:lnTo>
                  <a:lnTo>
                    <a:pt x="35678" y="17396"/>
                  </a:lnTo>
                  <a:lnTo>
                    <a:pt x="36083" y="16737"/>
                  </a:lnTo>
                  <a:lnTo>
                    <a:pt x="36438" y="16052"/>
                  </a:lnTo>
                  <a:lnTo>
                    <a:pt x="36819" y="15367"/>
                  </a:lnTo>
                  <a:lnTo>
                    <a:pt x="37148" y="14657"/>
                  </a:lnTo>
                  <a:lnTo>
                    <a:pt x="37478" y="13947"/>
                  </a:lnTo>
                  <a:lnTo>
                    <a:pt x="37782" y="13237"/>
                  </a:lnTo>
                  <a:lnTo>
                    <a:pt x="38087" y="12527"/>
                  </a:lnTo>
                  <a:lnTo>
                    <a:pt x="38366" y="11792"/>
                  </a:lnTo>
                  <a:lnTo>
                    <a:pt x="38619" y="11057"/>
                  </a:lnTo>
                  <a:lnTo>
                    <a:pt x="38873" y="10321"/>
                  </a:lnTo>
                  <a:lnTo>
                    <a:pt x="39101" y="9586"/>
                  </a:lnTo>
                  <a:lnTo>
                    <a:pt x="39304" y="8851"/>
                  </a:lnTo>
                  <a:lnTo>
                    <a:pt x="39507" y="8090"/>
                  </a:lnTo>
                  <a:lnTo>
                    <a:pt x="39862" y="6568"/>
                  </a:lnTo>
                  <a:lnTo>
                    <a:pt x="40166" y="5047"/>
                  </a:lnTo>
                  <a:lnTo>
                    <a:pt x="40217" y="4667"/>
                  </a:lnTo>
                  <a:lnTo>
                    <a:pt x="40242" y="4312"/>
                  </a:lnTo>
                  <a:lnTo>
                    <a:pt x="40217" y="3982"/>
                  </a:lnTo>
                  <a:lnTo>
                    <a:pt x="40166" y="3652"/>
                  </a:lnTo>
                  <a:lnTo>
                    <a:pt x="40090" y="3348"/>
                  </a:lnTo>
                  <a:lnTo>
                    <a:pt x="39938" y="3044"/>
                  </a:lnTo>
                  <a:lnTo>
                    <a:pt x="39760" y="2740"/>
                  </a:lnTo>
                  <a:lnTo>
                    <a:pt x="39557" y="2461"/>
                  </a:lnTo>
                  <a:lnTo>
                    <a:pt x="38822" y="1598"/>
                  </a:lnTo>
                  <a:lnTo>
                    <a:pt x="38467" y="1142"/>
                  </a:lnTo>
                  <a:lnTo>
                    <a:pt x="38112" y="711"/>
                  </a:lnTo>
                  <a:lnTo>
                    <a:pt x="37935" y="457"/>
                  </a:lnTo>
                  <a:lnTo>
                    <a:pt x="37757" y="280"/>
                  </a:lnTo>
                  <a:lnTo>
                    <a:pt x="37554" y="153"/>
                  </a:lnTo>
                  <a:lnTo>
                    <a:pt x="37326" y="52"/>
                  </a:lnTo>
                  <a:lnTo>
                    <a:pt x="37098"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9" name="Google Shape;2069;p40"/>
            <p:cNvSpPr/>
            <p:nvPr/>
          </p:nvSpPr>
          <p:spPr>
            <a:xfrm>
              <a:off x="6187550" y="2913600"/>
              <a:ext cx="228875" cy="458975"/>
            </a:xfrm>
            <a:custGeom>
              <a:avLst/>
              <a:gdLst/>
              <a:ahLst/>
              <a:cxnLst/>
              <a:rect l="l" t="t" r="r" b="b"/>
              <a:pathLst>
                <a:path w="9155" h="18359" extrusionOk="0">
                  <a:moveTo>
                    <a:pt x="4438" y="1192"/>
                  </a:moveTo>
                  <a:lnTo>
                    <a:pt x="5553" y="1826"/>
                  </a:lnTo>
                  <a:lnTo>
                    <a:pt x="6872" y="2587"/>
                  </a:lnTo>
                  <a:lnTo>
                    <a:pt x="6466" y="3956"/>
                  </a:lnTo>
                  <a:lnTo>
                    <a:pt x="6035" y="5300"/>
                  </a:lnTo>
                  <a:lnTo>
                    <a:pt x="5122" y="8013"/>
                  </a:lnTo>
                  <a:lnTo>
                    <a:pt x="4184" y="10752"/>
                  </a:lnTo>
                  <a:lnTo>
                    <a:pt x="3702" y="12121"/>
                  </a:lnTo>
                  <a:lnTo>
                    <a:pt x="3271" y="13515"/>
                  </a:lnTo>
                  <a:lnTo>
                    <a:pt x="1141" y="12501"/>
                  </a:lnTo>
                  <a:lnTo>
                    <a:pt x="4438" y="1192"/>
                  </a:lnTo>
                  <a:close/>
                  <a:moveTo>
                    <a:pt x="1293" y="14327"/>
                  </a:moveTo>
                  <a:lnTo>
                    <a:pt x="1877" y="14428"/>
                  </a:lnTo>
                  <a:lnTo>
                    <a:pt x="2308" y="14555"/>
                  </a:lnTo>
                  <a:lnTo>
                    <a:pt x="2485" y="14631"/>
                  </a:lnTo>
                  <a:lnTo>
                    <a:pt x="2637" y="14707"/>
                  </a:lnTo>
                  <a:lnTo>
                    <a:pt x="2764" y="14809"/>
                  </a:lnTo>
                  <a:lnTo>
                    <a:pt x="2891" y="14935"/>
                  </a:lnTo>
                  <a:lnTo>
                    <a:pt x="2967" y="15088"/>
                  </a:lnTo>
                  <a:lnTo>
                    <a:pt x="3068" y="15265"/>
                  </a:lnTo>
                  <a:lnTo>
                    <a:pt x="3119" y="15468"/>
                  </a:lnTo>
                  <a:lnTo>
                    <a:pt x="3195" y="15722"/>
                  </a:lnTo>
                  <a:lnTo>
                    <a:pt x="3322" y="16355"/>
                  </a:lnTo>
                  <a:lnTo>
                    <a:pt x="3449" y="17167"/>
                  </a:lnTo>
                  <a:lnTo>
                    <a:pt x="1800" y="17065"/>
                  </a:lnTo>
                  <a:lnTo>
                    <a:pt x="1293" y="14327"/>
                  </a:lnTo>
                  <a:close/>
                  <a:moveTo>
                    <a:pt x="3880" y="0"/>
                  </a:moveTo>
                  <a:lnTo>
                    <a:pt x="3601" y="659"/>
                  </a:lnTo>
                  <a:lnTo>
                    <a:pt x="3449" y="989"/>
                  </a:lnTo>
                  <a:lnTo>
                    <a:pt x="3347" y="1293"/>
                  </a:lnTo>
                  <a:lnTo>
                    <a:pt x="2029" y="5173"/>
                  </a:lnTo>
                  <a:lnTo>
                    <a:pt x="1395" y="7100"/>
                  </a:lnTo>
                  <a:lnTo>
                    <a:pt x="735" y="9027"/>
                  </a:lnTo>
                  <a:lnTo>
                    <a:pt x="457" y="9889"/>
                  </a:lnTo>
                  <a:lnTo>
                    <a:pt x="330" y="10320"/>
                  </a:lnTo>
                  <a:lnTo>
                    <a:pt x="228" y="10777"/>
                  </a:lnTo>
                  <a:lnTo>
                    <a:pt x="152" y="11208"/>
                  </a:lnTo>
                  <a:lnTo>
                    <a:pt x="102" y="11639"/>
                  </a:lnTo>
                  <a:lnTo>
                    <a:pt x="51" y="12070"/>
                  </a:lnTo>
                  <a:lnTo>
                    <a:pt x="25" y="12501"/>
                  </a:lnTo>
                  <a:lnTo>
                    <a:pt x="0" y="12958"/>
                  </a:lnTo>
                  <a:lnTo>
                    <a:pt x="25" y="13389"/>
                  </a:lnTo>
                  <a:lnTo>
                    <a:pt x="25" y="13820"/>
                  </a:lnTo>
                  <a:lnTo>
                    <a:pt x="76" y="14276"/>
                  </a:lnTo>
                  <a:lnTo>
                    <a:pt x="152" y="14707"/>
                  </a:lnTo>
                  <a:lnTo>
                    <a:pt x="228" y="15164"/>
                  </a:lnTo>
                  <a:lnTo>
                    <a:pt x="330" y="15595"/>
                  </a:lnTo>
                  <a:lnTo>
                    <a:pt x="431" y="16051"/>
                  </a:lnTo>
                  <a:lnTo>
                    <a:pt x="634" y="16685"/>
                  </a:lnTo>
                  <a:lnTo>
                    <a:pt x="837" y="17192"/>
                  </a:lnTo>
                  <a:lnTo>
                    <a:pt x="938" y="17395"/>
                  </a:lnTo>
                  <a:lnTo>
                    <a:pt x="1040" y="17573"/>
                  </a:lnTo>
                  <a:lnTo>
                    <a:pt x="1167" y="17725"/>
                  </a:lnTo>
                  <a:lnTo>
                    <a:pt x="1319" y="17877"/>
                  </a:lnTo>
                  <a:lnTo>
                    <a:pt x="1471" y="17978"/>
                  </a:lnTo>
                  <a:lnTo>
                    <a:pt x="1648" y="18054"/>
                  </a:lnTo>
                  <a:lnTo>
                    <a:pt x="1851" y="18130"/>
                  </a:lnTo>
                  <a:lnTo>
                    <a:pt x="2054" y="18181"/>
                  </a:lnTo>
                  <a:lnTo>
                    <a:pt x="2308" y="18232"/>
                  </a:lnTo>
                  <a:lnTo>
                    <a:pt x="2612" y="18257"/>
                  </a:lnTo>
                  <a:lnTo>
                    <a:pt x="3271" y="18283"/>
                  </a:lnTo>
                  <a:lnTo>
                    <a:pt x="3449" y="18283"/>
                  </a:lnTo>
                  <a:lnTo>
                    <a:pt x="3601" y="18257"/>
                  </a:lnTo>
                  <a:lnTo>
                    <a:pt x="3753" y="18232"/>
                  </a:lnTo>
                  <a:lnTo>
                    <a:pt x="3905" y="18257"/>
                  </a:lnTo>
                  <a:lnTo>
                    <a:pt x="4083" y="18308"/>
                  </a:lnTo>
                  <a:lnTo>
                    <a:pt x="4260" y="18333"/>
                  </a:lnTo>
                  <a:lnTo>
                    <a:pt x="4412" y="18359"/>
                  </a:lnTo>
                  <a:lnTo>
                    <a:pt x="4539" y="18333"/>
                  </a:lnTo>
                  <a:lnTo>
                    <a:pt x="4666" y="18308"/>
                  </a:lnTo>
                  <a:lnTo>
                    <a:pt x="4793" y="18257"/>
                  </a:lnTo>
                  <a:lnTo>
                    <a:pt x="4894" y="18207"/>
                  </a:lnTo>
                  <a:lnTo>
                    <a:pt x="4995" y="18130"/>
                  </a:lnTo>
                  <a:lnTo>
                    <a:pt x="5173" y="17953"/>
                  </a:lnTo>
                  <a:lnTo>
                    <a:pt x="5325" y="17725"/>
                  </a:lnTo>
                  <a:lnTo>
                    <a:pt x="5452" y="17471"/>
                  </a:lnTo>
                  <a:lnTo>
                    <a:pt x="5579" y="17218"/>
                  </a:lnTo>
                  <a:lnTo>
                    <a:pt x="5782" y="16736"/>
                  </a:lnTo>
                  <a:lnTo>
                    <a:pt x="5959" y="16279"/>
                  </a:lnTo>
                  <a:lnTo>
                    <a:pt x="7506" y="11563"/>
                  </a:lnTo>
                  <a:lnTo>
                    <a:pt x="8292" y="9205"/>
                  </a:lnTo>
                  <a:lnTo>
                    <a:pt x="9053" y="6847"/>
                  </a:lnTo>
                  <a:lnTo>
                    <a:pt x="9103" y="6669"/>
                  </a:lnTo>
                  <a:lnTo>
                    <a:pt x="9129" y="6466"/>
                  </a:lnTo>
                  <a:lnTo>
                    <a:pt x="9154" y="6060"/>
                  </a:lnTo>
                  <a:lnTo>
                    <a:pt x="9154" y="5655"/>
                  </a:lnTo>
                  <a:lnTo>
                    <a:pt x="9129" y="5249"/>
                  </a:lnTo>
                  <a:lnTo>
                    <a:pt x="9053" y="4691"/>
                  </a:lnTo>
                  <a:lnTo>
                    <a:pt x="8951" y="4133"/>
                  </a:lnTo>
                  <a:lnTo>
                    <a:pt x="8850" y="3575"/>
                  </a:lnTo>
                  <a:lnTo>
                    <a:pt x="8774" y="3018"/>
                  </a:lnTo>
                  <a:lnTo>
                    <a:pt x="8774" y="2840"/>
                  </a:lnTo>
                  <a:lnTo>
                    <a:pt x="8723" y="2688"/>
                  </a:lnTo>
                  <a:lnTo>
                    <a:pt x="8672" y="2561"/>
                  </a:lnTo>
                  <a:lnTo>
                    <a:pt x="8596" y="2434"/>
                  </a:lnTo>
                  <a:lnTo>
                    <a:pt x="8520" y="2333"/>
                  </a:lnTo>
                  <a:lnTo>
                    <a:pt x="8419" y="2232"/>
                  </a:lnTo>
                  <a:lnTo>
                    <a:pt x="8292" y="2130"/>
                  </a:lnTo>
                  <a:lnTo>
                    <a:pt x="8140" y="2054"/>
                  </a:lnTo>
                  <a:lnTo>
                    <a:pt x="6542" y="1167"/>
                  </a:lnTo>
                  <a:lnTo>
                    <a:pt x="4945" y="304"/>
                  </a:lnTo>
                  <a:lnTo>
                    <a:pt x="4717" y="203"/>
                  </a:lnTo>
                  <a:lnTo>
                    <a:pt x="4463" y="152"/>
                  </a:lnTo>
                  <a:lnTo>
                    <a:pt x="3880"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085" name="Google Shape;2085;p40"/>
          <p:cNvSpPr/>
          <p:nvPr/>
        </p:nvSpPr>
        <p:spPr>
          <a:xfrm>
            <a:off x="4067666" y="1151214"/>
            <a:ext cx="395546" cy="343766"/>
          </a:xfrm>
          <a:custGeom>
            <a:avLst/>
            <a:gdLst/>
            <a:ahLst/>
            <a:cxnLst/>
            <a:rect l="l" t="t" r="r" b="b"/>
            <a:pathLst>
              <a:path w="25384" h="22061" extrusionOk="0">
                <a:moveTo>
                  <a:pt x="14708" y="1572"/>
                </a:moveTo>
                <a:lnTo>
                  <a:pt x="15012" y="1750"/>
                </a:lnTo>
                <a:lnTo>
                  <a:pt x="15266" y="1927"/>
                </a:lnTo>
                <a:lnTo>
                  <a:pt x="15494" y="2130"/>
                </a:lnTo>
                <a:lnTo>
                  <a:pt x="15646" y="2358"/>
                </a:lnTo>
                <a:lnTo>
                  <a:pt x="15773" y="2561"/>
                </a:lnTo>
                <a:lnTo>
                  <a:pt x="15875" y="2789"/>
                </a:lnTo>
                <a:lnTo>
                  <a:pt x="15951" y="3043"/>
                </a:lnTo>
                <a:lnTo>
                  <a:pt x="16001" y="3271"/>
                </a:lnTo>
                <a:lnTo>
                  <a:pt x="16052" y="3753"/>
                </a:lnTo>
                <a:lnTo>
                  <a:pt x="16077" y="4260"/>
                </a:lnTo>
                <a:lnTo>
                  <a:pt x="16128" y="4742"/>
                </a:lnTo>
                <a:lnTo>
                  <a:pt x="16179" y="4995"/>
                </a:lnTo>
                <a:lnTo>
                  <a:pt x="16255" y="5224"/>
                </a:lnTo>
                <a:lnTo>
                  <a:pt x="15114" y="5376"/>
                </a:lnTo>
                <a:lnTo>
                  <a:pt x="14708" y="1572"/>
                </a:lnTo>
                <a:close/>
                <a:moveTo>
                  <a:pt x="22772" y="6846"/>
                </a:moveTo>
                <a:lnTo>
                  <a:pt x="23025" y="6999"/>
                </a:lnTo>
                <a:lnTo>
                  <a:pt x="23228" y="7125"/>
                </a:lnTo>
                <a:lnTo>
                  <a:pt x="23406" y="7278"/>
                </a:lnTo>
                <a:lnTo>
                  <a:pt x="23558" y="7455"/>
                </a:lnTo>
                <a:lnTo>
                  <a:pt x="23685" y="7607"/>
                </a:lnTo>
                <a:lnTo>
                  <a:pt x="23786" y="7785"/>
                </a:lnTo>
                <a:lnTo>
                  <a:pt x="23862" y="7962"/>
                </a:lnTo>
                <a:lnTo>
                  <a:pt x="23887" y="8165"/>
                </a:lnTo>
                <a:lnTo>
                  <a:pt x="23989" y="9230"/>
                </a:lnTo>
                <a:lnTo>
                  <a:pt x="24065" y="10270"/>
                </a:lnTo>
                <a:lnTo>
                  <a:pt x="24192" y="12425"/>
                </a:lnTo>
                <a:lnTo>
                  <a:pt x="23989" y="12425"/>
                </a:lnTo>
                <a:lnTo>
                  <a:pt x="23786" y="12374"/>
                </a:lnTo>
                <a:lnTo>
                  <a:pt x="23634" y="12324"/>
                </a:lnTo>
                <a:lnTo>
                  <a:pt x="23507" y="12248"/>
                </a:lnTo>
                <a:lnTo>
                  <a:pt x="23406" y="12146"/>
                </a:lnTo>
                <a:lnTo>
                  <a:pt x="23330" y="12019"/>
                </a:lnTo>
                <a:lnTo>
                  <a:pt x="23253" y="11867"/>
                </a:lnTo>
                <a:lnTo>
                  <a:pt x="23228" y="11715"/>
                </a:lnTo>
                <a:lnTo>
                  <a:pt x="23000" y="9331"/>
                </a:lnTo>
                <a:lnTo>
                  <a:pt x="22772" y="6846"/>
                </a:lnTo>
                <a:close/>
                <a:moveTo>
                  <a:pt x="22670" y="12958"/>
                </a:moveTo>
                <a:lnTo>
                  <a:pt x="22873" y="13034"/>
                </a:lnTo>
                <a:lnTo>
                  <a:pt x="23051" y="13135"/>
                </a:lnTo>
                <a:lnTo>
                  <a:pt x="23228" y="13262"/>
                </a:lnTo>
                <a:lnTo>
                  <a:pt x="23380" y="13439"/>
                </a:lnTo>
                <a:lnTo>
                  <a:pt x="23532" y="13617"/>
                </a:lnTo>
                <a:lnTo>
                  <a:pt x="23837" y="13997"/>
                </a:lnTo>
                <a:lnTo>
                  <a:pt x="23152" y="14175"/>
                </a:lnTo>
                <a:lnTo>
                  <a:pt x="22467" y="14301"/>
                </a:lnTo>
                <a:lnTo>
                  <a:pt x="21783" y="14428"/>
                </a:lnTo>
                <a:lnTo>
                  <a:pt x="21123" y="14530"/>
                </a:lnTo>
                <a:lnTo>
                  <a:pt x="20439" y="14606"/>
                </a:lnTo>
                <a:lnTo>
                  <a:pt x="19780" y="14631"/>
                </a:lnTo>
                <a:lnTo>
                  <a:pt x="19120" y="14656"/>
                </a:lnTo>
                <a:lnTo>
                  <a:pt x="18436" y="14631"/>
                </a:lnTo>
                <a:lnTo>
                  <a:pt x="18283" y="14606"/>
                </a:lnTo>
                <a:lnTo>
                  <a:pt x="18106" y="14530"/>
                </a:lnTo>
                <a:lnTo>
                  <a:pt x="17954" y="14454"/>
                </a:lnTo>
                <a:lnTo>
                  <a:pt x="17776" y="14352"/>
                </a:lnTo>
                <a:lnTo>
                  <a:pt x="17472" y="14099"/>
                </a:lnTo>
                <a:lnTo>
                  <a:pt x="17142" y="13870"/>
                </a:lnTo>
                <a:lnTo>
                  <a:pt x="17244" y="13566"/>
                </a:lnTo>
                <a:lnTo>
                  <a:pt x="19830" y="13236"/>
                </a:lnTo>
                <a:lnTo>
                  <a:pt x="21123" y="13084"/>
                </a:lnTo>
                <a:lnTo>
                  <a:pt x="22442" y="12958"/>
                </a:lnTo>
                <a:close/>
                <a:moveTo>
                  <a:pt x="7532" y="14631"/>
                </a:moveTo>
                <a:lnTo>
                  <a:pt x="7735" y="16153"/>
                </a:lnTo>
                <a:lnTo>
                  <a:pt x="7050" y="16279"/>
                </a:lnTo>
                <a:lnTo>
                  <a:pt x="6442" y="16355"/>
                </a:lnTo>
                <a:lnTo>
                  <a:pt x="5174" y="16431"/>
                </a:lnTo>
                <a:lnTo>
                  <a:pt x="3931" y="16508"/>
                </a:lnTo>
                <a:lnTo>
                  <a:pt x="3526" y="16533"/>
                </a:lnTo>
                <a:lnTo>
                  <a:pt x="3221" y="16533"/>
                </a:lnTo>
                <a:lnTo>
                  <a:pt x="2993" y="16508"/>
                </a:lnTo>
                <a:lnTo>
                  <a:pt x="2892" y="16457"/>
                </a:lnTo>
                <a:lnTo>
                  <a:pt x="2790" y="16406"/>
                </a:lnTo>
                <a:lnTo>
                  <a:pt x="2714" y="16355"/>
                </a:lnTo>
                <a:lnTo>
                  <a:pt x="2638" y="16254"/>
                </a:lnTo>
                <a:lnTo>
                  <a:pt x="2486" y="16026"/>
                </a:lnTo>
                <a:lnTo>
                  <a:pt x="2308" y="15696"/>
                </a:lnTo>
                <a:lnTo>
                  <a:pt x="2106" y="15265"/>
                </a:lnTo>
                <a:lnTo>
                  <a:pt x="7532" y="14631"/>
                </a:lnTo>
                <a:close/>
                <a:moveTo>
                  <a:pt x="16001" y="14606"/>
                </a:moveTo>
                <a:lnTo>
                  <a:pt x="16382" y="14783"/>
                </a:lnTo>
                <a:lnTo>
                  <a:pt x="16711" y="14961"/>
                </a:lnTo>
                <a:lnTo>
                  <a:pt x="16965" y="15189"/>
                </a:lnTo>
                <a:lnTo>
                  <a:pt x="17066" y="15316"/>
                </a:lnTo>
                <a:lnTo>
                  <a:pt x="17168" y="15443"/>
                </a:lnTo>
                <a:lnTo>
                  <a:pt x="17244" y="15569"/>
                </a:lnTo>
                <a:lnTo>
                  <a:pt x="17320" y="15721"/>
                </a:lnTo>
                <a:lnTo>
                  <a:pt x="17345" y="15874"/>
                </a:lnTo>
                <a:lnTo>
                  <a:pt x="17396" y="16026"/>
                </a:lnTo>
                <a:lnTo>
                  <a:pt x="17421" y="16381"/>
                </a:lnTo>
                <a:lnTo>
                  <a:pt x="17396" y="16761"/>
                </a:lnTo>
                <a:lnTo>
                  <a:pt x="17371" y="17243"/>
                </a:lnTo>
                <a:lnTo>
                  <a:pt x="17371" y="17775"/>
                </a:lnTo>
                <a:lnTo>
                  <a:pt x="17371" y="18967"/>
                </a:lnTo>
                <a:lnTo>
                  <a:pt x="16914" y="18790"/>
                </a:lnTo>
                <a:lnTo>
                  <a:pt x="16711" y="18714"/>
                </a:lnTo>
                <a:lnTo>
                  <a:pt x="16534" y="18612"/>
                </a:lnTo>
                <a:lnTo>
                  <a:pt x="16407" y="18511"/>
                </a:lnTo>
                <a:lnTo>
                  <a:pt x="16306" y="18384"/>
                </a:lnTo>
                <a:lnTo>
                  <a:pt x="16230" y="18232"/>
                </a:lnTo>
                <a:lnTo>
                  <a:pt x="16204" y="18029"/>
                </a:lnTo>
                <a:lnTo>
                  <a:pt x="16103" y="16355"/>
                </a:lnTo>
                <a:lnTo>
                  <a:pt x="16001" y="14606"/>
                </a:lnTo>
                <a:close/>
                <a:moveTo>
                  <a:pt x="13440" y="1014"/>
                </a:moveTo>
                <a:lnTo>
                  <a:pt x="13998" y="6415"/>
                </a:lnTo>
                <a:lnTo>
                  <a:pt x="14480" y="6491"/>
                </a:lnTo>
                <a:lnTo>
                  <a:pt x="14962" y="6568"/>
                </a:lnTo>
                <a:lnTo>
                  <a:pt x="15443" y="6593"/>
                </a:lnTo>
                <a:lnTo>
                  <a:pt x="16838" y="6593"/>
                </a:lnTo>
                <a:lnTo>
                  <a:pt x="17776" y="6517"/>
                </a:lnTo>
                <a:lnTo>
                  <a:pt x="19678" y="6390"/>
                </a:lnTo>
                <a:lnTo>
                  <a:pt x="20616" y="6339"/>
                </a:lnTo>
                <a:lnTo>
                  <a:pt x="21098" y="6339"/>
                </a:lnTo>
                <a:lnTo>
                  <a:pt x="21580" y="6365"/>
                </a:lnTo>
                <a:lnTo>
                  <a:pt x="22112" y="11766"/>
                </a:lnTo>
                <a:lnTo>
                  <a:pt x="21326" y="11943"/>
                </a:lnTo>
                <a:lnTo>
                  <a:pt x="20971" y="12045"/>
                </a:lnTo>
                <a:lnTo>
                  <a:pt x="20616" y="12095"/>
                </a:lnTo>
                <a:lnTo>
                  <a:pt x="18410" y="12248"/>
                </a:lnTo>
                <a:lnTo>
                  <a:pt x="16204" y="12374"/>
                </a:lnTo>
                <a:lnTo>
                  <a:pt x="15849" y="12400"/>
                </a:lnTo>
                <a:lnTo>
                  <a:pt x="15570" y="12450"/>
                </a:lnTo>
                <a:lnTo>
                  <a:pt x="15342" y="12526"/>
                </a:lnTo>
                <a:lnTo>
                  <a:pt x="15266" y="12577"/>
                </a:lnTo>
                <a:lnTo>
                  <a:pt x="15190" y="12628"/>
                </a:lnTo>
                <a:lnTo>
                  <a:pt x="15139" y="12704"/>
                </a:lnTo>
                <a:lnTo>
                  <a:pt x="15088" y="12805"/>
                </a:lnTo>
                <a:lnTo>
                  <a:pt x="15012" y="13008"/>
                </a:lnTo>
                <a:lnTo>
                  <a:pt x="14987" y="13287"/>
                </a:lnTo>
                <a:lnTo>
                  <a:pt x="14962" y="13668"/>
                </a:lnTo>
                <a:lnTo>
                  <a:pt x="14962" y="14504"/>
                </a:lnTo>
                <a:lnTo>
                  <a:pt x="14987" y="15366"/>
                </a:lnTo>
                <a:lnTo>
                  <a:pt x="15038" y="17065"/>
                </a:lnTo>
                <a:lnTo>
                  <a:pt x="15088" y="17750"/>
                </a:lnTo>
                <a:lnTo>
                  <a:pt x="15139" y="18561"/>
                </a:lnTo>
                <a:lnTo>
                  <a:pt x="8952" y="19145"/>
                </a:lnTo>
                <a:lnTo>
                  <a:pt x="8775" y="17065"/>
                </a:lnTo>
                <a:lnTo>
                  <a:pt x="8698" y="16051"/>
                </a:lnTo>
                <a:lnTo>
                  <a:pt x="8597" y="15062"/>
                </a:lnTo>
                <a:lnTo>
                  <a:pt x="8521" y="14530"/>
                </a:lnTo>
                <a:lnTo>
                  <a:pt x="8420" y="14124"/>
                </a:lnTo>
                <a:lnTo>
                  <a:pt x="8369" y="13972"/>
                </a:lnTo>
                <a:lnTo>
                  <a:pt x="8293" y="13845"/>
                </a:lnTo>
                <a:lnTo>
                  <a:pt x="8217" y="13744"/>
                </a:lnTo>
                <a:lnTo>
                  <a:pt x="8115" y="13642"/>
                </a:lnTo>
                <a:lnTo>
                  <a:pt x="7988" y="13591"/>
                </a:lnTo>
                <a:lnTo>
                  <a:pt x="7862" y="13541"/>
                </a:lnTo>
                <a:lnTo>
                  <a:pt x="7710" y="13515"/>
                </a:lnTo>
                <a:lnTo>
                  <a:pt x="7532" y="13515"/>
                </a:lnTo>
                <a:lnTo>
                  <a:pt x="7101" y="13541"/>
                </a:lnTo>
                <a:lnTo>
                  <a:pt x="6543" y="13591"/>
                </a:lnTo>
                <a:lnTo>
                  <a:pt x="5529" y="13744"/>
                </a:lnTo>
                <a:lnTo>
                  <a:pt x="4489" y="13870"/>
                </a:lnTo>
                <a:lnTo>
                  <a:pt x="2435" y="14099"/>
                </a:lnTo>
                <a:lnTo>
                  <a:pt x="2055" y="14099"/>
                </a:lnTo>
                <a:lnTo>
                  <a:pt x="1573" y="14048"/>
                </a:lnTo>
                <a:lnTo>
                  <a:pt x="1015" y="8571"/>
                </a:lnTo>
                <a:lnTo>
                  <a:pt x="2156" y="8368"/>
                </a:lnTo>
                <a:lnTo>
                  <a:pt x="3297" y="8165"/>
                </a:lnTo>
                <a:lnTo>
                  <a:pt x="4413" y="7988"/>
                </a:lnTo>
                <a:lnTo>
                  <a:pt x="4971" y="7937"/>
                </a:lnTo>
                <a:lnTo>
                  <a:pt x="5529" y="7886"/>
                </a:lnTo>
                <a:lnTo>
                  <a:pt x="6036" y="7810"/>
                </a:lnTo>
                <a:lnTo>
                  <a:pt x="6264" y="7785"/>
                </a:lnTo>
                <a:lnTo>
                  <a:pt x="6442" y="7709"/>
                </a:lnTo>
                <a:lnTo>
                  <a:pt x="6594" y="7658"/>
                </a:lnTo>
                <a:lnTo>
                  <a:pt x="6721" y="7582"/>
                </a:lnTo>
                <a:lnTo>
                  <a:pt x="6822" y="7480"/>
                </a:lnTo>
                <a:lnTo>
                  <a:pt x="6898" y="7379"/>
                </a:lnTo>
                <a:lnTo>
                  <a:pt x="6949" y="7252"/>
                </a:lnTo>
                <a:lnTo>
                  <a:pt x="7000" y="7125"/>
                </a:lnTo>
                <a:lnTo>
                  <a:pt x="7025" y="6973"/>
                </a:lnTo>
                <a:lnTo>
                  <a:pt x="7050" y="6821"/>
                </a:lnTo>
                <a:lnTo>
                  <a:pt x="7050" y="6466"/>
                </a:lnTo>
                <a:lnTo>
                  <a:pt x="7025" y="6035"/>
                </a:lnTo>
                <a:lnTo>
                  <a:pt x="6923" y="4919"/>
                </a:lnTo>
                <a:lnTo>
                  <a:pt x="6822" y="3829"/>
                </a:lnTo>
                <a:lnTo>
                  <a:pt x="6568" y="1598"/>
                </a:lnTo>
                <a:lnTo>
                  <a:pt x="7000" y="1496"/>
                </a:lnTo>
                <a:lnTo>
                  <a:pt x="7431" y="1420"/>
                </a:lnTo>
                <a:lnTo>
                  <a:pt x="7836" y="1344"/>
                </a:lnTo>
                <a:lnTo>
                  <a:pt x="8267" y="1319"/>
                </a:lnTo>
                <a:lnTo>
                  <a:pt x="9130" y="1243"/>
                </a:lnTo>
                <a:lnTo>
                  <a:pt x="9966" y="1217"/>
                </a:lnTo>
                <a:lnTo>
                  <a:pt x="11691" y="1166"/>
                </a:lnTo>
                <a:lnTo>
                  <a:pt x="12578" y="1116"/>
                </a:lnTo>
                <a:lnTo>
                  <a:pt x="13440" y="1014"/>
                </a:lnTo>
                <a:close/>
                <a:moveTo>
                  <a:pt x="15798" y="19652"/>
                </a:moveTo>
                <a:lnTo>
                  <a:pt x="15951" y="19677"/>
                </a:lnTo>
                <a:lnTo>
                  <a:pt x="16103" y="19728"/>
                </a:lnTo>
                <a:lnTo>
                  <a:pt x="16255" y="19855"/>
                </a:lnTo>
                <a:lnTo>
                  <a:pt x="16407" y="20007"/>
                </a:lnTo>
                <a:lnTo>
                  <a:pt x="16889" y="20565"/>
                </a:lnTo>
                <a:lnTo>
                  <a:pt x="13618" y="20844"/>
                </a:lnTo>
                <a:lnTo>
                  <a:pt x="11107" y="21072"/>
                </a:lnTo>
                <a:lnTo>
                  <a:pt x="10905" y="21097"/>
                </a:lnTo>
                <a:lnTo>
                  <a:pt x="10752" y="21097"/>
                </a:lnTo>
                <a:lnTo>
                  <a:pt x="10626" y="21072"/>
                </a:lnTo>
                <a:lnTo>
                  <a:pt x="10524" y="21021"/>
                </a:lnTo>
                <a:lnTo>
                  <a:pt x="10397" y="20920"/>
                </a:lnTo>
                <a:lnTo>
                  <a:pt x="10271" y="20742"/>
                </a:lnTo>
                <a:lnTo>
                  <a:pt x="9916" y="20235"/>
                </a:lnTo>
                <a:lnTo>
                  <a:pt x="11361" y="20058"/>
                </a:lnTo>
                <a:lnTo>
                  <a:pt x="12781" y="19905"/>
                </a:lnTo>
                <a:lnTo>
                  <a:pt x="14100" y="19779"/>
                </a:lnTo>
                <a:lnTo>
                  <a:pt x="15418" y="19677"/>
                </a:lnTo>
                <a:lnTo>
                  <a:pt x="15621" y="19652"/>
                </a:lnTo>
                <a:close/>
                <a:moveTo>
                  <a:pt x="13313" y="0"/>
                </a:moveTo>
                <a:lnTo>
                  <a:pt x="11893" y="51"/>
                </a:lnTo>
                <a:lnTo>
                  <a:pt x="10473" y="101"/>
                </a:lnTo>
                <a:lnTo>
                  <a:pt x="9079" y="178"/>
                </a:lnTo>
                <a:lnTo>
                  <a:pt x="7659" y="279"/>
                </a:lnTo>
                <a:lnTo>
                  <a:pt x="6949" y="355"/>
                </a:lnTo>
                <a:lnTo>
                  <a:pt x="6416" y="431"/>
                </a:lnTo>
                <a:lnTo>
                  <a:pt x="6213" y="507"/>
                </a:lnTo>
                <a:lnTo>
                  <a:pt x="6036" y="558"/>
                </a:lnTo>
                <a:lnTo>
                  <a:pt x="5884" y="659"/>
                </a:lnTo>
                <a:lnTo>
                  <a:pt x="5782" y="761"/>
                </a:lnTo>
                <a:lnTo>
                  <a:pt x="5681" y="888"/>
                </a:lnTo>
                <a:lnTo>
                  <a:pt x="5630" y="1040"/>
                </a:lnTo>
                <a:lnTo>
                  <a:pt x="5580" y="1217"/>
                </a:lnTo>
                <a:lnTo>
                  <a:pt x="5554" y="1445"/>
                </a:lnTo>
                <a:lnTo>
                  <a:pt x="5554" y="2003"/>
                </a:lnTo>
                <a:lnTo>
                  <a:pt x="5580" y="2739"/>
                </a:lnTo>
                <a:lnTo>
                  <a:pt x="5656" y="4767"/>
                </a:lnTo>
                <a:lnTo>
                  <a:pt x="5757" y="6846"/>
                </a:lnTo>
                <a:lnTo>
                  <a:pt x="4489" y="7075"/>
                </a:lnTo>
                <a:lnTo>
                  <a:pt x="2765" y="7379"/>
                </a:lnTo>
                <a:lnTo>
                  <a:pt x="1877" y="7531"/>
                </a:lnTo>
                <a:lnTo>
                  <a:pt x="1015" y="7683"/>
                </a:lnTo>
                <a:lnTo>
                  <a:pt x="711" y="7759"/>
                </a:lnTo>
                <a:lnTo>
                  <a:pt x="457" y="7835"/>
                </a:lnTo>
                <a:lnTo>
                  <a:pt x="255" y="7937"/>
                </a:lnTo>
                <a:lnTo>
                  <a:pt x="128" y="8038"/>
                </a:lnTo>
                <a:lnTo>
                  <a:pt x="52" y="8190"/>
                </a:lnTo>
                <a:lnTo>
                  <a:pt x="26" y="8393"/>
                </a:lnTo>
                <a:lnTo>
                  <a:pt x="1" y="8621"/>
                </a:lnTo>
                <a:lnTo>
                  <a:pt x="26" y="8951"/>
                </a:lnTo>
                <a:lnTo>
                  <a:pt x="128" y="11208"/>
                </a:lnTo>
                <a:lnTo>
                  <a:pt x="255" y="13465"/>
                </a:lnTo>
                <a:lnTo>
                  <a:pt x="305" y="13972"/>
                </a:lnTo>
                <a:lnTo>
                  <a:pt x="407" y="14454"/>
                </a:lnTo>
                <a:lnTo>
                  <a:pt x="559" y="14910"/>
                </a:lnTo>
                <a:lnTo>
                  <a:pt x="736" y="15341"/>
                </a:lnTo>
                <a:lnTo>
                  <a:pt x="965" y="15772"/>
                </a:lnTo>
                <a:lnTo>
                  <a:pt x="1193" y="16203"/>
                </a:lnTo>
                <a:lnTo>
                  <a:pt x="1472" y="16609"/>
                </a:lnTo>
                <a:lnTo>
                  <a:pt x="1776" y="16989"/>
                </a:lnTo>
                <a:lnTo>
                  <a:pt x="1877" y="17141"/>
                </a:lnTo>
                <a:lnTo>
                  <a:pt x="2004" y="17243"/>
                </a:lnTo>
                <a:lnTo>
                  <a:pt x="2131" y="17344"/>
                </a:lnTo>
                <a:lnTo>
                  <a:pt x="2283" y="17420"/>
                </a:lnTo>
                <a:lnTo>
                  <a:pt x="2435" y="17496"/>
                </a:lnTo>
                <a:lnTo>
                  <a:pt x="2587" y="17522"/>
                </a:lnTo>
                <a:lnTo>
                  <a:pt x="2765" y="17547"/>
                </a:lnTo>
                <a:lnTo>
                  <a:pt x="2942" y="17547"/>
                </a:lnTo>
                <a:lnTo>
                  <a:pt x="4591" y="17496"/>
                </a:lnTo>
                <a:lnTo>
                  <a:pt x="6213" y="17446"/>
                </a:lnTo>
                <a:lnTo>
                  <a:pt x="7836" y="17446"/>
                </a:lnTo>
                <a:lnTo>
                  <a:pt x="7786" y="17775"/>
                </a:lnTo>
                <a:lnTo>
                  <a:pt x="7760" y="18105"/>
                </a:lnTo>
                <a:lnTo>
                  <a:pt x="7760" y="18409"/>
                </a:lnTo>
                <a:lnTo>
                  <a:pt x="7786" y="18714"/>
                </a:lnTo>
                <a:lnTo>
                  <a:pt x="7836" y="18993"/>
                </a:lnTo>
                <a:lnTo>
                  <a:pt x="7887" y="19271"/>
                </a:lnTo>
                <a:lnTo>
                  <a:pt x="7988" y="19525"/>
                </a:lnTo>
                <a:lnTo>
                  <a:pt x="8090" y="19779"/>
                </a:lnTo>
                <a:lnTo>
                  <a:pt x="8191" y="20032"/>
                </a:lnTo>
                <a:lnTo>
                  <a:pt x="8343" y="20260"/>
                </a:lnTo>
                <a:lnTo>
                  <a:pt x="8496" y="20514"/>
                </a:lnTo>
                <a:lnTo>
                  <a:pt x="8673" y="20717"/>
                </a:lnTo>
                <a:lnTo>
                  <a:pt x="9028" y="21148"/>
                </a:lnTo>
                <a:lnTo>
                  <a:pt x="9459" y="21554"/>
                </a:lnTo>
                <a:lnTo>
                  <a:pt x="9637" y="21706"/>
                </a:lnTo>
                <a:lnTo>
                  <a:pt x="9789" y="21807"/>
                </a:lnTo>
                <a:lnTo>
                  <a:pt x="9966" y="21909"/>
                </a:lnTo>
                <a:lnTo>
                  <a:pt x="10144" y="21985"/>
                </a:lnTo>
                <a:lnTo>
                  <a:pt x="10321" y="22035"/>
                </a:lnTo>
                <a:lnTo>
                  <a:pt x="10499" y="22061"/>
                </a:lnTo>
                <a:lnTo>
                  <a:pt x="10702" y="22061"/>
                </a:lnTo>
                <a:lnTo>
                  <a:pt x="10930" y="22035"/>
                </a:lnTo>
                <a:lnTo>
                  <a:pt x="12122" y="21909"/>
                </a:lnTo>
                <a:lnTo>
                  <a:pt x="13288" y="21807"/>
                </a:lnTo>
                <a:lnTo>
                  <a:pt x="15672" y="21630"/>
                </a:lnTo>
                <a:lnTo>
                  <a:pt x="16483" y="21579"/>
                </a:lnTo>
                <a:lnTo>
                  <a:pt x="17117" y="21528"/>
                </a:lnTo>
                <a:lnTo>
                  <a:pt x="17371" y="21503"/>
                </a:lnTo>
                <a:lnTo>
                  <a:pt x="17624" y="21452"/>
                </a:lnTo>
                <a:lnTo>
                  <a:pt x="17827" y="21351"/>
                </a:lnTo>
                <a:lnTo>
                  <a:pt x="17979" y="21249"/>
                </a:lnTo>
                <a:lnTo>
                  <a:pt x="18131" y="21097"/>
                </a:lnTo>
                <a:lnTo>
                  <a:pt x="18233" y="20920"/>
                </a:lnTo>
                <a:lnTo>
                  <a:pt x="18334" y="20691"/>
                </a:lnTo>
                <a:lnTo>
                  <a:pt x="18385" y="20387"/>
                </a:lnTo>
                <a:lnTo>
                  <a:pt x="18436" y="20032"/>
                </a:lnTo>
                <a:lnTo>
                  <a:pt x="18461" y="19626"/>
                </a:lnTo>
                <a:lnTo>
                  <a:pt x="18461" y="19119"/>
                </a:lnTo>
                <a:lnTo>
                  <a:pt x="18461" y="18561"/>
                </a:lnTo>
                <a:lnTo>
                  <a:pt x="18436" y="17877"/>
                </a:lnTo>
                <a:lnTo>
                  <a:pt x="18436" y="17218"/>
                </a:lnTo>
                <a:lnTo>
                  <a:pt x="18436" y="15950"/>
                </a:lnTo>
                <a:lnTo>
                  <a:pt x="21225" y="15519"/>
                </a:lnTo>
                <a:lnTo>
                  <a:pt x="22594" y="15316"/>
                </a:lnTo>
                <a:lnTo>
                  <a:pt x="23913" y="15062"/>
                </a:lnTo>
                <a:lnTo>
                  <a:pt x="24318" y="14986"/>
                </a:lnTo>
                <a:lnTo>
                  <a:pt x="24648" y="14859"/>
                </a:lnTo>
                <a:lnTo>
                  <a:pt x="24775" y="14758"/>
                </a:lnTo>
                <a:lnTo>
                  <a:pt x="24902" y="14682"/>
                </a:lnTo>
                <a:lnTo>
                  <a:pt x="25003" y="14580"/>
                </a:lnTo>
                <a:lnTo>
                  <a:pt x="25105" y="14454"/>
                </a:lnTo>
                <a:lnTo>
                  <a:pt x="25181" y="14352"/>
                </a:lnTo>
                <a:lnTo>
                  <a:pt x="25257" y="14200"/>
                </a:lnTo>
                <a:lnTo>
                  <a:pt x="25307" y="14048"/>
                </a:lnTo>
                <a:lnTo>
                  <a:pt x="25333" y="13896"/>
                </a:lnTo>
                <a:lnTo>
                  <a:pt x="25383" y="13541"/>
                </a:lnTo>
                <a:lnTo>
                  <a:pt x="25358" y="13110"/>
                </a:lnTo>
                <a:lnTo>
                  <a:pt x="25307" y="12248"/>
                </a:lnTo>
                <a:lnTo>
                  <a:pt x="25206" y="11360"/>
                </a:lnTo>
                <a:lnTo>
                  <a:pt x="25155" y="10473"/>
                </a:lnTo>
                <a:lnTo>
                  <a:pt x="25155" y="10041"/>
                </a:lnTo>
                <a:lnTo>
                  <a:pt x="25155" y="9610"/>
                </a:lnTo>
                <a:lnTo>
                  <a:pt x="25155" y="9281"/>
                </a:lnTo>
                <a:lnTo>
                  <a:pt x="25130" y="8951"/>
                </a:lnTo>
                <a:lnTo>
                  <a:pt x="25079" y="8647"/>
                </a:lnTo>
                <a:lnTo>
                  <a:pt x="25028" y="8368"/>
                </a:lnTo>
                <a:lnTo>
                  <a:pt x="24952" y="8089"/>
                </a:lnTo>
                <a:lnTo>
                  <a:pt x="24851" y="7810"/>
                </a:lnTo>
                <a:lnTo>
                  <a:pt x="24724" y="7556"/>
                </a:lnTo>
                <a:lnTo>
                  <a:pt x="24597" y="7303"/>
                </a:lnTo>
                <a:lnTo>
                  <a:pt x="24445" y="7075"/>
                </a:lnTo>
                <a:lnTo>
                  <a:pt x="24293" y="6846"/>
                </a:lnTo>
                <a:lnTo>
                  <a:pt x="24090" y="6618"/>
                </a:lnTo>
                <a:lnTo>
                  <a:pt x="23913" y="6415"/>
                </a:lnTo>
                <a:lnTo>
                  <a:pt x="23456" y="6010"/>
                </a:lnTo>
                <a:lnTo>
                  <a:pt x="22975" y="5629"/>
                </a:lnTo>
                <a:lnTo>
                  <a:pt x="22696" y="5452"/>
                </a:lnTo>
                <a:lnTo>
                  <a:pt x="22417" y="5300"/>
                </a:lnTo>
                <a:lnTo>
                  <a:pt x="22112" y="5198"/>
                </a:lnTo>
                <a:lnTo>
                  <a:pt x="21833" y="5122"/>
                </a:lnTo>
                <a:lnTo>
                  <a:pt x="21555" y="5071"/>
                </a:lnTo>
                <a:lnTo>
                  <a:pt x="20921" y="5071"/>
                </a:lnTo>
                <a:lnTo>
                  <a:pt x="20616" y="5122"/>
                </a:lnTo>
                <a:lnTo>
                  <a:pt x="19830" y="5198"/>
                </a:lnTo>
                <a:lnTo>
                  <a:pt x="19044" y="5249"/>
                </a:lnTo>
                <a:lnTo>
                  <a:pt x="17447" y="5325"/>
                </a:lnTo>
                <a:lnTo>
                  <a:pt x="17218" y="4083"/>
                </a:lnTo>
                <a:lnTo>
                  <a:pt x="17016" y="2967"/>
                </a:lnTo>
                <a:lnTo>
                  <a:pt x="16914" y="2663"/>
                </a:lnTo>
                <a:lnTo>
                  <a:pt x="16813" y="2333"/>
                </a:lnTo>
                <a:lnTo>
                  <a:pt x="16686" y="2054"/>
                </a:lnTo>
                <a:lnTo>
                  <a:pt x="16508" y="1775"/>
                </a:lnTo>
                <a:lnTo>
                  <a:pt x="16331" y="1496"/>
                </a:lnTo>
                <a:lnTo>
                  <a:pt x="16128" y="1268"/>
                </a:lnTo>
                <a:lnTo>
                  <a:pt x="15925" y="1040"/>
                </a:lnTo>
                <a:lnTo>
                  <a:pt x="15672" y="811"/>
                </a:lnTo>
                <a:lnTo>
                  <a:pt x="15418" y="634"/>
                </a:lnTo>
                <a:lnTo>
                  <a:pt x="15165" y="456"/>
                </a:lnTo>
                <a:lnTo>
                  <a:pt x="14886" y="330"/>
                </a:lnTo>
                <a:lnTo>
                  <a:pt x="14581" y="203"/>
                </a:lnTo>
                <a:lnTo>
                  <a:pt x="14277" y="127"/>
                </a:lnTo>
                <a:lnTo>
                  <a:pt x="13973" y="51"/>
                </a:lnTo>
                <a:lnTo>
                  <a:pt x="13643" y="25"/>
                </a:lnTo>
                <a:lnTo>
                  <a:pt x="13313"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6" name="Google Shape;2086;p40"/>
          <p:cNvSpPr/>
          <p:nvPr/>
        </p:nvSpPr>
        <p:spPr>
          <a:xfrm>
            <a:off x="4782959" y="1249308"/>
            <a:ext cx="293375" cy="147592"/>
          </a:xfrm>
          <a:custGeom>
            <a:avLst/>
            <a:gdLst/>
            <a:ahLst/>
            <a:cxnLst/>
            <a:rect l="l" t="t" r="r" b="b"/>
            <a:pathLst>
              <a:path w="21072" h="10601" extrusionOk="0">
                <a:moveTo>
                  <a:pt x="18232" y="1903"/>
                </a:moveTo>
                <a:lnTo>
                  <a:pt x="18536" y="2004"/>
                </a:lnTo>
                <a:lnTo>
                  <a:pt x="18815" y="2131"/>
                </a:lnTo>
                <a:lnTo>
                  <a:pt x="19043" y="2283"/>
                </a:lnTo>
                <a:lnTo>
                  <a:pt x="19272" y="2460"/>
                </a:lnTo>
                <a:lnTo>
                  <a:pt x="19449" y="2663"/>
                </a:lnTo>
                <a:lnTo>
                  <a:pt x="19576" y="2917"/>
                </a:lnTo>
                <a:lnTo>
                  <a:pt x="19677" y="3221"/>
                </a:lnTo>
                <a:lnTo>
                  <a:pt x="19728" y="3576"/>
                </a:lnTo>
                <a:lnTo>
                  <a:pt x="19804" y="4540"/>
                </a:lnTo>
                <a:lnTo>
                  <a:pt x="19880" y="5503"/>
                </a:lnTo>
                <a:lnTo>
                  <a:pt x="20083" y="7430"/>
                </a:lnTo>
                <a:lnTo>
                  <a:pt x="19753" y="7608"/>
                </a:lnTo>
                <a:lnTo>
                  <a:pt x="18562" y="6796"/>
                </a:lnTo>
                <a:lnTo>
                  <a:pt x="18232" y="1903"/>
                </a:lnTo>
                <a:close/>
                <a:moveTo>
                  <a:pt x="16863" y="1142"/>
                </a:moveTo>
                <a:lnTo>
                  <a:pt x="17497" y="6086"/>
                </a:lnTo>
                <a:lnTo>
                  <a:pt x="2029" y="7709"/>
                </a:lnTo>
                <a:lnTo>
                  <a:pt x="1040" y="2105"/>
                </a:lnTo>
                <a:lnTo>
                  <a:pt x="16863" y="1142"/>
                </a:lnTo>
                <a:close/>
                <a:moveTo>
                  <a:pt x="17091" y="7304"/>
                </a:moveTo>
                <a:lnTo>
                  <a:pt x="17294" y="7329"/>
                </a:lnTo>
                <a:lnTo>
                  <a:pt x="17497" y="7405"/>
                </a:lnTo>
                <a:lnTo>
                  <a:pt x="17699" y="7532"/>
                </a:lnTo>
                <a:lnTo>
                  <a:pt x="17928" y="7735"/>
                </a:lnTo>
                <a:lnTo>
                  <a:pt x="18232" y="7988"/>
                </a:lnTo>
                <a:lnTo>
                  <a:pt x="18587" y="8369"/>
                </a:lnTo>
                <a:lnTo>
                  <a:pt x="17091" y="8571"/>
                </a:lnTo>
                <a:lnTo>
                  <a:pt x="16356" y="8648"/>
                </a:lnTo>
                <a:lnTo>
                  <a:pt x="15671" y="8724"/>
                </a:lnTo>
                <a:lnTo>
                  <a:pt x="10346" y="9155"/>
                </a:lnTo>
                <a:lnTo>
                  <a:pt x="5046" y="9560"/>
                </a:lnTo>
                <a:lnTo>
                  <a:pt x="4514" y="9560"/>
                </a:lnTo>
                <a:lnTo>
                  <a:pt x="4286" y="9510"/>
                </a:lnTo>
                <a:lnTo>
                  <a:pt x="4057" y="9408"/>
                </a:lnTo>
                <a:lnTo>
                  <a:pt x="3854" y="9281"/>
                </a:lnTo>
                <a:lnTo>
                  <a:pt x="3626" y="9129"/>
                </a:lnTo>
                <a:lnTo>
                  <a:pt x="3423" y="8901"/>
                </a:lnTo>
                <a:lnTo>
                  <a:pt x="3221" y="8648"/>
                </a:lnTo>
                <a:lnTo>
                  <a:pt x="4564" y="8521"/>
                </a:lnTo>
                <a:lnTo>
                  <a:pt x="10574" y="7938"/>
                </a:lnTo>
                <a:lnTo>
                  <a:pt x="16558" y="7329"/>
                </a:lnTo>
                <a:lnTo>
                  <a:pt x="16837" y="7304"/>
                </a:lnTo>
                <a:close/>
                <a:moveTo>
                  <a:pt x="15468" y="1"/>
                </a:moveTo>
                <a:lnTo>
                  <a:pt x="15113" y="51"/>
                </a:lnTo>
                <a:lnTo>
                  <a:pt x="14226" y="102"/>
                </a:lnTo>
                <a:lnTo>
                  <a:pt x="13338" y="178"/>
                </a:lnTo>
                <a:lnTo>
                  <a:pt x="13338" y="280"/>
                </a:lnTo>
                <a:lnTo>
                  <a:pt x="11335" y="280"/>
                </a:lnTo>
                <a:lnTo>
                  <a:pt x="6365" y="584"/>
                </a:lnTo>
                <a:lnTo>
                  <a:pt x="1420" y="914"/>
                </a:lnTo>
                <a:lnTo>
                  <a:pt x="1014" y="964"/>
                </a:lnTo>
                <a:lnTo>
                  <a:pt x="685" y="1040"/>
                </a:lnTo>
                <a:lnTo>
                  <a:pt x="533" y="1091"/>
                </a:lnTo>
                <a:lnTo>
                  <a:pt x="431" y="1142"/>
                </a:lnTo>
                <a:lnTo>
                  <a:pt x="330" y="1218"/>
                </a:lnTo>
                <a:lnTo>
                  <a:pt x="228" y="1294"/>
                </a:lnTo>
                <a:lnTo>
                  <a:pt x="152" y="1395"/>
                </a:lnTo>
                <a:lnTo>
                  <a:pt x="102" y="1497"/>
                </a:lnTo>
                <a:lnTo>
                  <a:pt x="76" y="1624"/>
                </a:lnTo>
                <a:lnTo>
                  <a:pt x="26" y="1776"/>
                </a:lnTo>
                <a:lnTo>
                  <a:pt x="0" y="2105"/>
                </a:lnTo>
                <a:lnTo>
                  <a:pt x="26" y="2511"/>
                </a:lnTo>
                <a:lnTo>
                  <a:pt x="203" y="4768"/>
                </a:lnTo>
                <a:lnTo>
                  <a:pt x="406" y="7025"/>
                </a:lnTo>
                <a:lnTo>
                  <a:pt x="457" y="7405"/>
                </a:lnTo>
                <a:lnTo>
                  <a:pt x="558" y="7735"/>
                </a:lnTo>
                <a:lnTo>
                  <a:pt x="685" y="8064"/>
                </a:lnTo>
                <a:lnTo>
                  <a:pt x="837" y="8394"/>
                </a:lnTo>
                <a:lnTo>
                  <a:pt x="1040" y="8673"/>
                </a:lnTo>
                <a:lnTo>
                  <a:pt x="1268" y="8926"/>
                </a:lnTo>
                <a:lnTo>
                  <a:pt x="1572" y="9155"/>
                </a:lnTo>
                <a:lnTo>
                  <a:pt x="1902" y="9358"/>
                </a:lnTo>
                <a:lnTo>
                  <a:pt x="2434" y="9662"/>
                </a:lnTo>
                <a:lnTo>
                  <a:pt x="2967" y="10017"/>
                </a:lnTo>
                <a:lnTo>
                  <a:pt x="3221" y="10169"/>
                </a:lnTo>
                <a:lnTo>
                  <a:pt x="3499" y="10296"/>
                </a:lnTo>
                <a:lnTo>
                  <a:pt x="3753" y="10397"/>
                </a:lnTo>
                <a:lnTo>
                  <a:pt x="4032" y="10499"/>
                </a:lnTo>
                <a:lnTo>
                  <a:pt x="4311" y="10549"/>
                </a:lnTo>
                <a:lnTo>
                  <a:pt x="4615" y="10575"/>
                </a:lnTo>
                <a:lnTo>
                  <a:pt x="4919" y="10600"/>
                </a:lnTo>
                <a:lnTo>
                  <a:pt x="5224" y="10575"/>
                </a:lnTo>
                <a:lnTo>
                  <a:pt x="11690" y="10093"/>
                </a:lnTo>
                <a:lnTo>
                  <a:pt x="18131" y="9611"/>
                </a:lnTo>
                <a:lnTo>
                  <a:pt x="18663" y="9560"/>
                </a:lnTo>
                <a:lnTo>
                  <a:pt x="19196" y="9484"/>
                </a:lnTo>
                <a:lnTo>
                  <a:pt x="20261" y="9307"/>
                </a:lnTo>
                <a:lnTo>
                  <a:pt x="20438" y="9256"/>
                </a:lnTo>
                <a:lnTo>
                  <a:pt x="20616" y="9205"/>
                </a:lnTo>
                <a:lnTo>
                  <a:pt x="20768" y="9129"/>
                </a:lnTo>
                <a:lnTo>
                  <a:pt x="20869" y="9028"/>
                </a:lnTo>
                <a:lnTo>
                  <a:pt x="20971" y="8901"/>
                </a:lnTo>
                <a:lnTo>
                  <a:pt x="21047" y="8749"/>
                </a:lnTo>
                <a:lnTo>
                  <a:pt x="21072" y="8571"/>
                </a:lnTo>
                <a:lnTo>
                  <a:pt x="21072" y="8394"/>
                </a:lnTo>
                <a:lnTo>
                  <a:pt x="20945" y="5630"/>
                </a:lnTo>
                <a:lnTo>
                  <a:pt x="20869" y="4235"/>
                </a:lnTo>
                <a:lnTo>
                  <a:pt x="20768" y="2866"/>
                </a:lnTo>
                <a:lnTo>
                  <a:pt x="20742" y="2714"/>
                </a:lnTo>
                <a:lnTo>
                  <a:pt x="20692" y="2562"/>
                </a:lnTo>
                <a:lnTo>
                  <a:pt x="20616" y="2410"/>
                </a:lnTo>
                <a:lnTo>
                  <a:pt x="20539" y="2258"/>
                </a:lnTo>
                <a:lnTo>
                  <a:pt x="20337" y="1979"/>
                </a:lnTo>
                <a:lnTo>
                  <a:pt x="20210" y="1852"/>
                </a:lnTo>
                <a:lnTo>
                  <a:pt x="20083" y="1725"/>
                </a:lnTo>
                <a:lnTo>
                  <a:pt x="19525" y="1319"/>
                </a:lnTo>
                <a:lnTo>
                  <a:pt x="18967" y="964"/>
                </a:lnTo>
                <a:lnTo>
                  <a:pt x="18384" y="635"/>
                </a:lnTo>
                <a:lnTo>
                  <a:pt x="18080" y="508"/>
                </a:lnTo>
                <a:lnTo>
                  <a:pt x="17776" y="381"/>
                </a:lnTo>
                <a:lnTo>
                  <a:pt x="17471" y="280"/>
                </a:lnTo>
                <a:lnTo>
                  <a:pt x="17142" y="178"/>
                </a:lnTo>
                <a:lnTo>
                  <a:pt x="16812" y="102"/>
                </a:lnTo>
                <a:lnTo>
                  <a:pt x="16482" y="51"/>
                </a:lnTo>
                <a:lnTo>
                  <a:pt x="16153" y="26"/>
                </a:lnTo>
                <a:lnTo>
                  <a:pt x="15823"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 name="Rectangle 1">
            <a:extLst>
              <a:ext uri="{FF2B5EF4-FFF2-40B4-BE49-F238E27FC236}">
                <a16:creationId xmlns:a16="http://schemas.microsoft.com/office/drawing/2014/main" id="{7DF3404E-4B5F-4662-892B-07559E64760D}"/>
              </a:ext>
            </a:extLst>
          </p:cNvPr>
          <p:cNvSpPr/>
          <p:nvPr/>
        </p:nvSpPr>
        <p:spPr>
          <a:xfrm>
            <a:off x="665563" y="1024208"/>
            <a:ext cx="7962398" cy="1077218"/>
          </a:xfrm>
          <a:prstGeom prst="rect">
            <a:avLst/>
          </a:prstGeom>
        </p:spPr>
        <p:txBody>
          <a:bodyPr wrap="square">
            <a:spAutoFit/>
          </a:bodyPr>
          <a:lstStyle/>
          <a:p>
            <a:r>
              <a:rPr lang="en-US" sz="3200" dirty="0" err="1">
                <a:latin typeface="#9Slide07 Baloo Tamma" panose="03080902040302020200" pitchFamily="66" charset="0"/>
                <a:cs typeface="#9Slide07 Baloo Tamma" panose="03080902040302020200" pitchFamily="66" charset="0"/>
                <a:sym typeface="Wingdings"/>
              </a:rPr>
              <a:t>Vậy</a:t>
            </a:r>
            <a:r>
              <a:rPr lang="en-US" sz="3200" dirty="0">
                <a:latin typeface="#9Slide07 Baloo Tamma" panose="03080902040302020200" pitchFamily="66" charset="0"/>
                <a:cs typeface="#9Slide07 Baloo Tamma" panose="03080902040302020200" pitchFamily="66" charset="0"/>
                <a:sym typeface="Wingdings"/>
              </a:rPr>
              <a:t> </a:t>
            </a:r>
            <a:r>
              <a:rPr lang="en-US" sz="3200" dirty="0" err="1">
                <a:latin typeface="#9Slide07 Baloo Tamma" panose="03080902040302020200" pitchFamily="66" charset="0"/>
                <a:cs typeface="#9Slide07 Baloo Tamma" panose="03080902040302020200" pitchFamily="66" charset="0"/>
                <a:sym typeface="Wingdings"/>
              </a:rPr>
              <a:t>vận</a:t>
            </a:r>
            <a:r>
              <a:rPr lang="en-US" sz="3200" dirty="0">
                <a:latin typeface="#9Slide07 Baloo Tamma" panose="03080902040302020200" pitchFamily="66" charset="0"/>
                <a:cs typeface="#9Slide07 Baloo Tamma" panose="03080902040302020200" pitchFamily="66" charset="0"/>
                <a:sym typeface="Wingdings"/>
              </a:rPr>
              <a:t> </a:t>
            </a:r>
            <a:r>
              <a:rPr lang="en-US" sz="3200" dirty="0" err="1">
                <a:latin typeface="#9Slide07 Baloo Tamma" panose="03080902040302020200" pitchFamily="66" charset="0"/>
                <a:cs typeface="#9Slide07 Baloo Tamma" panose="03080902040302020200" pitchFamily="66" charset="0"/>
                <a:sym typeface="Wingdings"/>
              </a:rPr>
              <a:t>tốc</a:t>
            </a:r>
            <a:r>
              <a:rPr lang="en-US" sz="3200" dirty="0">
                <a:latin typeface="#9Slide07 Baloo Tamma" panose="03080902040302020200" pitchFamily="66" charset="0"/>
                <a:cs typeface="#9Slide07 Baloo Tamma" panose="03080902040302020200" pitchFamily="66" charset="0"/>
                <a:sym typeface="Wingdings"/>
              </a:rPr>
              <a:t> ô </a:t>
            </a:r>
            <a:r>
              <a:rPr lang="en-US" sz="3200" dirty="0" err="1">
                <a:latin typeface="#9Slide07 Baloo Tamma" panose="03080902040302020200" pitchFamily="66" charset="0"/>
                <a:cs typeface="#9Slide07 Baloo Tamma" panose="03080902040302020200" pitchFamily="66" charset="0"/>
                <a:sym typeface="Wingdings"/>
              </a:rPr>
              <a:t>tô</a:t>
            </a:r>
            <a:r>
              <a:rPr lang="en-US" sz="3200" dirty="0">
                <a:latin typeface="#9Slide07 Baloo Tamma" panose="03080902040302020200" pitchFamily="66" charset="0"/>
                <a:cs typeface="#9Slide07 Baloo Tamma" panose="03080902040302020200" pitchFamily="66" charset="0"/>
                <a:sym typeface="Wingdings"/>
              </a:rPr>
              <a:t> </a:t>
            </a:r>
            <a:r>
              <a:rPr lang="en-US" sz="3200" dirty="0" err="1">
                <a:latin typeface="#9Slide07 Baloo Tamma" panose="03080902040302020200" pitchFamily="66" charset="0"/>
                <a:cs typeface="#9Slide07 Baloo Tamma" panose="03080902040302020200" pitchFamily="66" charset="0"/>
                <a:sym typeface="Wingdings"/>
              </a:rPr>
              <a:t>là</a:t>
            </a:r>
            <a:r>
              <a:rPr lang="en-US" sz="3200" dirty="0">
                <a:latin typeface="#9Slide07 Baloo Tamma" panose="03080902040302020200" pitchFamily="66" charset="0"/>
                <a:cs typeface="#9Slide07 Baloo Tamma" panose="03080902040302020200" pitchFamily="66" charset="0"/>
                <a:sym typeface="Wingdings"/>
              </a:rPr>
              <a:t>:</a:t>
            </a:r>
          </a:p>
          <a:p>
            <a:pPr algn="ctr"/>
            <a:r>
              <a:rPr lang="en-US" sz="3200" dirty="0">
                <a:latin typeface="#9Slide07 Baloo Tamma" panose="03080902040302020200" pitchFamily="66" charset="0"/>
                <a:cs typeface="#9Slide07 Baloo Tamma" panose="03080902040302020200" pitchFamily="66" charset="0"/>
                <a:sym typeface="Wingdings"/>
              </a:rPr>
              <a:t>170	  :	4	=	42,5 (km/</a:t>
            </a:r>
            <a:r>
              <a:rPr lang="en-US" sz="3200" dirty="0" err="1">
                <a:latin typeface="#9Slide07 Baloo Tamma" panose="03080902040302020200" pitchFamily="66" charset="0"/>
                <a:cs typeface="#9Slide07 Baloo Tamma" panose="03080902040302020200" pitchFamily="66" charset="0"/>
                <a:sym typeface="Wingdings"/>
              </a:rPr>
              <a:t>giờ</a:t>
            </a:r>
            <a:r>
              <a:rPr lang="en-US" sz="3200" dirty="0">
                <a:latin typeface="#9Slide07 Baloo Tamma" panose="03080902040302020200" pitchFamily="66" charset="0"/>
                <a:cs typeface="#9Slide07 Baloo Tamma" panose="03080902040302020200" pitchFamily="66" charset="0"/>
                <a:sym typeface="Wingdings"/>
              </a:rPr>
              <a:t>)</a:t>
            </a:r>
          </a:p>
        </p:txBody>
      </p:sp>
      <p:sp>
        <p:nvSpPr>
          <p:cNvPr id="5" name="TextBox 4">
            <a:extLst>
              <a:ext uri="{FF2B5EF4-FFF2-40B4-BE49-F238E27FC236}">
                <a16:creationId xmlns:a16="http://schemas.microsoft.com/office/drawing/2014/main" id="{D8EE9E80-D998-4DA1-B7E6-76FFB7FB39BF}"/>
              </a:ext>
            </a:extLst>
          </p:cNvPr>
          <p:cNvSpPr txBox="1"/>
          <p:nvPr/>
        </p:nvSpPr>
        <p:spPr>
          <a:xfrm>
            <a:off x="665563" y="1823823"/>
            <a:ext cx="2281395" cy="954107"/>
          </a:xfrm>
          <a:prstGeom prst="rect">
            <a:avLst/>
          </a:prstGeom>
          <a:noFill/>
        </p:spPr>
        <p:txBody>
          <a:bodyPr wrap="none" rtlCol="0">
            <a:spAutoFit/>
          </a:bodyPr>
          <a:lstStyle/>
          <a:p>
            <a:pPr algn="ctr"/>
            <a:r>
              <a:rPr lang="en-US" sz="2800" dirty="0" err="1">
                <a:solidFill>
                  <a:srgbClr val="56C64A"/>
                </a:solidFill>
                <a:latin typeface="#9Slide07 Itim" panose="00000500000000000000" pitchFamily="2" charset="-34"/>
                <a:cs typeface="#9Slide07 Itim" panose="00000500000000000000" pitchFamily="2" charset="-34"/>
              </a:rPr>
              <a:t>Quãng</a:t>
            </a:r>
            <a:r>
              <a:rPr lang="en-US" sz="2800" dirty="0">
                <a:solidFill>
                  <a:srgbClr val="56C64A"/>
                </a:solidFill>
                <a:latin typeface="#9Slide07 Itim" panose="00000500000000000000" pitchFamily="2" charset="-34"/>
                <a:cs typeface="#9Slide07 Itim" panose="00000500000000000000" pitchFamily="2" charset="-34"/>
              </a:rPr>
              <a:t> đ</a:t>
            </a:r>
            <a:r>
              <a:rPr lang="vi-VN" sz="2800" dirty="0">
                <a:solidFill>
                  <a:srgbClr val="56C64A"/>
                </a:solidFill>
                <a:latin typeface="#9Slide07 Itim" panose="00000500000000000000" pitchFamily="2" charset="-34"/>
                <a:cs typeface="#9Slide07 Itim" panose="00000500000000000000" pitchFamily="2" charset="-34"/>
              </a:rPr>
              <a:t>ư</a:t>
            </a:r>
            <a:r>
              <a:rPr lang="en-US" sz="2800" dirty="0" err="1">
                <a:solidFill>
                  <a:srgbClr val="56C64A"/>
                </a:solidFill>
                <a:latin typeface="#9Slide07 Itim" panose="00000500000000000000" pitchFamily="2" charset="-34"/>
                <a:cs typeface="#9Slide07 Itim" panose="00000500000000000000" pitchFamily="2" charset="-34"/>
              </a:rPr>
              <a:t>ờng</a:t>
            </a:r>
            <a:endParaRPr lang="en-US" sz="2800" dirty="0">
              <a:solidFill>
                <a:srgbClr val="56C64A"/>
              </a:solidFill>
              <a:latin typeface="#9Slide07 Itim" panose="00000500000000000000" pitchFamily="2" charset="-34"/>
              <a:cs typeface="#9Slide07 Itim" panose="00000500000000000000" pitchFamily="2" charset="-34"/>
            </a:endParaRPr>
          </a:p>
          <a:p>
            <a:pPr algn="ctr"/>
            <a:r>
              <a:rPr lang="en-US" sz="2800" dirty="0">
                <a:solidFill>
                  <a:srgbClr val="56C64A"/>
                </a:solidFill>
                <a:latin typeface="#9Slide07 Itim" panose="00000500000000000000" pitchFamily="2" charset="-34"/>
                <a:cs typeface="#9Slide07 Itim" panose="00000500000000000000" pitchFamily="2" charset="-34"/>
              </a:rPr>
              <a:t>(km)</a:t>
            </a:r>
          </a:p>
        </p:txBody>
      </p:sp>
      <p:sp>
        <p:nvSpPr>
          <p:cNvPr id="15" name="TextBox 14">
            <a:extLst>
              <a:ext uri="{FF2B5EF4-FFF2-40B4-BE49-F238E27FC236}">
                <a16:creationId xmlns:a16="http://schemas.microsoft.com/office/drawing/2014/main" id="{7E142A6D-3FDD-4839-B9B7-2AC8588C20B6}"/>
              </a:ext>
            </a:extLst>
          </p:cNvPr>
          <p:cNvSpPr txBox="1"/>
          <p:nvPr/>
        </p:nvSpPr>
        <p:spPr>
          <a:xfrm>
            <a:off x="2855264" y="1823823"/>
            <a:ext cx="1603324" cy="954107"/>
          </a:xfrm>
          <a:prstGeom prst="rect">
            <a:avLst/>
          </a:prstGeom>
          <a:noFill/>
        </p:spPr>
        <p:txBody>
          <a:bodyPr wrap="none" rtlCol="0">
            <a:spAutoFit/>
          </a:bodyPr>
          <a:lstStyle/>
          <a:p>
            <a:pPr algn="ctr"/>
            <a:r>
              <a:rPr lang="en-US" sz="2800" dirty="0" err="1">
                <a:solidFill>
                  <a:srgbClr val="56C64A"/>
                </a:solidFill>
                <a:latin typeface="#9Slide07 Itim" panose="00000500000000000000" pitchFamily="2" charset="-34"/>
                <a:cs typeface="#9Slide07 Itim" panose="00000500000000000000" pitchFamily="2" charset="-34"/>
              </a:rPr>
              <a:t>Thời</a:t>
            </a:r>
            <a:r>
              <a:rPr lang="en-US" sz="2800" dirty="0">
                <a:solidFill>
                  <a:srgbClr val="56C64A"/>
                </a:solidFill>
                <a:latin typeface="#9Slide07 Itim" panose="00000500000000000000" pitchFamily="2" charset="-34"/>
                <a:cs typeface="#9Slide07 Itim" panose="00000500000000000000" pitchFamily="2" charset="-34"/>
              </a:rPr>
              <a:t> </a:t>
            </a:r>
            <a:r>
              <a:rPr lang="en-US" sz="2800" dirty="0" err="1">
                <a:solidFill>
                  <a:srgbClr val="56C64A"/>
                </a:solidFill>
                <a:latin typeface="#9Slide07 Itim" panose="00000500000000000000" pitchFamily="2" charset="-34"/>
                <a:cs typeface="#9Slide07 Itim" panose="00000500000000000000" pitchFamily="2" charset="-34"/>
              </a:rPr>
              <a:t>gian</a:t>
            </a:r>
            <a:endParaRPr lang="en-US" sz="2800" dirty="0">
              <a:solidFill>
                <a:srgbClr val="56C64A"/>
              </a:solidFill>
              <a:latin typeface="#9Slide07 Itim" panose="00000500000000000000" pitchFamily="2" charset="-34"/>
              <a:cs typeface="#9Slide07 Itim" panose="00000500000000000000" pitchFamily="2" charset="-34"/>
            </a:endParaRPr>
          </a:p>
          <a:p>
            <a:pPr algn="ctr"/>
            <a:r>
              <a:rPr lang="en-US" sz="2800" dirty="0">
                <a:solidFill>
                  <a:srgbClr val="56C64A"/>
                </a:solidFill>
                <a:latin typeface="#9Slide07 Itim" panose="00000500000000000000" pitchFamily="2" charset="-34"/>
                <a:cs typeface="#9Slide07 Itim" panose="00000500000000000000" pitchFamily="2" charset="-34"/>
              </a:rPr>
              <a:t>(</a:t>
            </a:r>
            <a:r>
              <a:rPr lang="en-US" sz="2800" dirty="0" err="1">
                <a:solidFill>
                  <a:srgbClr val="56C64A"/>
                </a:solidFill>
                <a:latin typeface="#9Slide07 Itim" panose="00000500000000000000" pitchFamily="2" charset="-34"/>
                <a:cs typeface="#9Slide07 Itim" panose="00000500000000000000" pitchFamily="2" charset="-34"/>
              </a:rPr>
              <a:t>giờ</a:t>
            </a:r>
            <a:r>
              <a:rPr lang="en-US" sz="2800" dirty="0">
                <a:solidFill>
                  <a:srgbClr val="56C64A"/>
                </a:solidFill>
                <a:latin typeface="#9Slide07 Itim" panose="00000500000000000000" pitchFamily="2" charset="-34"/>
                <a:cs typeface="#9Slide07 Itim" panose="00000500000000000000" pitchFamily="2" charset="-34"/>
              </a:rPr>
              <a:t>)</a:t>
            </a:r>
          </a:p>
        </p:txBody>
      </p:sp>
      <p:sp>
        <p:nvSpPr>
          <p:cNvPr id="16" name="TextBox 15">
            <a:extLst>
              <a:ext uri="{FF2B5EF4-FFF2-40B4-BE49-F238E27FC236}">
                <a16:creationId xmlns:a16="http://schemas.microsoft.com/office/drawing/2014/main" id="{AE04727F-E5B1-4C01-80BB-785994503F35}"/>
              </a:ext>
            </a:extLst>
          </p:cNvPr>
          <p:cNvSpPr txBox="1"/>
          <p:nvPr/>
        </p:nvSpPr>
        <p:spPr>
          <a:xfrm>
            <a:off x="5660517" y="1823824"/>
            <a:ext cx="1516762" cy="954107"/>
          </a:xfrm>
          <a:prstGeom prst="rect">
            <a:avLst/>
          </a:prstGeom>
          <a:noFill/>
        </p:spPr>
        <p:txBody>
          <a:bodyPr wrap="none" rtlCol="0">
            <a:spAutoFit/>
          </a:bodyPr>
          <a:lstStyle/>
          <a:p>
            <a:pPr algn="ctr"/>
            <a:r>
              <a:rPr lang="en-US" sz="2800" dirty="0" err="1">
                <a:solidFill>
                  <a:srgbClr val="56C64A"/>
                </a:solidFill>
                <a:latin typeface="#9Slide07 Itim" panose="00000500000000000000" pitchFamily="2" charset="-34"/>
                <a:cs typeface="#9Slide07 Itim" panose="00000500000000000000" pitchFamily="2" charset="-34"/>
              </a:rPr>
              <a:t>Vận</a:t>
            </a:r>
            <a:r>
              <a:rPr lang="en-US" sz="2800" dirty="0">
                <a:solidFill>
                  <a:srgbClr val="56C64A"/>
                </a:solidFill>
                <a:latin typeface="#9Slide07 Itim" panose="00000500000000000000" pitchFamily="2" charset="-34"/>
                <a:cs typeface="#9Slide07 Itim" panose="00000500000000000000" pitchFamily="2" charset="-34"/>
              </a:rPr>
              <a:t> </a:t>
            </a:r>
            <a:r>
              <a:rPr lang="en-US" sz="2800" dirty="0" err="1">
                <a:solidFill>
                  <a:srgbClr val="56C64A"/>
                </a:solidFill>
                <a:latin typeface="#9Slide07 Itim" panose="00000500000000000000" pitchFamily="2" charset="-34"/>
                <a:cs typeface="#9Slide07 Itim" panose="00000500000000000000" pitchFamily="2" charset="-34"/>
              </a:rPr>
              <a:t>tốc</a:t>
            </a:r>
            <a:endParaRPr lang="en-US" sz="2800" dirty="0">
              <a:solidFill>
                <a:srgbClr val="56C64A"/>
              </a:solidFill>
              <a:latin typeface="#9Slide07 Itim" panose="00000500000000000000" pitchFamily="2" charset="-34"/>
              <a:cs typeface="#9Slide07 Itim" panose="00000500000000000000" pitchFamily="2" charset="-34"/>
            </a:endParaRPr>
          </a:p>
          <a:p>
            <a:pPr algn="ctr"/>
            <a:r>
              <a:rPr lang="en-US" sz="2800" dirty="0">
                <a:solidFill>
                  <a:srgbClr val="56C64A"/>
                </a:solidFill>
                <a:latin typeface="#9Slide07 Itim" panose="00000500000000000000" pitchFamily="2" charset="-34"/>
                <a:cs typeface="#9Slide07 Itim" panose="00000500000000000000" pitchFamily="2" charset="-34"/>
              </a:rPr>
              <a:t>(km/</a:t>
            </a:r>
            <a:r>
              <a:rPr lang="en-US" sz="2800" dirty="0" err="1">
                <a:solidFill>
                  <a:srgbClr val="56C64A"/>
                </a:solidFill>
                <a:latin typeface="#9Slide07 Itim" panose="00000500000000000000" pitchFamily="2" charset="-34"/>
                <a:cs typeface="#9Slide07 Itim" panose="00000500000000000000" pitchFamily="2" charset="-34"/>
              </a:rPr>
              <a:t>giờ</a:t>
            </a:r>
            <a:r>
              <a:rPr lang="en-US" sz="2800" dirty="0">
                <a:solidFill>
                  <a:srgbClr val="56C64A"/>
                </a:solidFill>
                <a:latin typeface="#9Slide07 Itim" panose="00000500000000000000" pitchFamily="2" charset="-34"/>
                <a:cs typeface="#9Slide07 Itim" panose="00000500000000000000" pitchFamily="2" charset="-34"/>
              </a:rPr>
              <a:t>)</a:t>
            </a:r>
          </a:p>
        </p:txBody>
      </p:sp>
      <p:sp>
        <p:nvSpPr>
          <p:cNvPr id="11" name="Flowchart: Alternate Process 10">
            <a:extLst>
              <a:ext uri="{FF2B5EF4-FFF2-40B4-BE49-F238E27FC236}">
                <a16:creationId xmlns:a16="http://schemas.microsoft.com/office/drawing/2014/main" id="{17B43FEF-4962-47F3-B289-96C765B78651}"/>
              </a:ext>
            </a:extLst>
          </p:cNvPr>
          <p:cNvSpPr/>
          <p:nvPr/>
        </p:nvSpPr>
        <p:spPr>
          <a:xfrm>
            <a:off x="945534" y="3056569"/>
            <a:ext cx="7204165" cy="726589"/>
          </a:xfrm>
          <a:prstGeom prst="flowChartAlternateProcess">
            <a:avLst/>
          </a:prstGeom>
          <a:noFill/>
          <a:ln>
            <a:solidFill>
              <a:srgbClr val="FF66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lowchart: Alternate Process 11">
            <a:extLst>
              <a:ext uri="{FF2B5EF4-FFF2-40B4-BE49-F238E27FC236}">
                <a16:creationId xmlns:a16="http://schemas.microsoft.com/office/drawing/2014/main" id="{BB9014D3-E7BC-42B3-95E8-0E60C13CC04A}"/>
              </a:ext>
            </a:extLst>
          </p:cNvPr>
          <p:cNvSpPr/>
          <p:nvPr/>
        </p:nvSpPr>
        <p:spPr>
          <a:xfrm>
            <a:off x="856505" y="2949434"/>
            <a:ext cx="7204165" cy="726589"/>
          </a:xfrm>
          <a:prstGeom prst="flowChartAlternateProcess">
            <a:avLst/>
          </a:prstGeom>
          <a:solidFill>
            <a:schemeClr val="bg1"/>
          </a:solidFill>
          <a:ln>
            <a:solidFill>
              <a:srgbClr val="FF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E67565A4-DD2A-4E61-85EF-C528D5A247E5}"/>
              </a:ext>
            </a:extLst>
          </p:cNvPr>
          <p:cNvSpPr txBox="1"/>
          <p:nvPr/>
        </p:nvSpPr>
        <p:spPr>
          <a:xfrm>
            <a:off x="1014979" y="3061951"/>
            <a:ext cx="7204165" cy="461665"/>
          </a:xfrm>
          <a:prstGeom prst="rect">
            <a:avLst/>
          </a:prstGeom>
          <a:noFill/>
        </p:spPr>
        <p:txBody>
          <a:bodyPr wrap="square" rtlCol="0">
            <a:spAutoFit/>
          </a:bodyPr>
          <a:lstStyle/>
          <a:p>
            <a:r>
              <a:rPr lang="en-US" sz="2400" dirty="0" err="1">
                <a:solidFill>
                  <a:schemeClr val="tx1"/>
                </a:solidFill>
                <a:latin typeface="#9Slide07 Cadena" panose="02000503000000020004" pitchFamily="2" charset="0"/>
                <a:cs typeface="Times New Roman" pitchFamily="18" charset="0"/>
              </a:rPr>
              <a:t>Em</a:t>
            </a:r>
            <a:r>
              <a:rPr lang="en-US" sz="2400" dirty="0">
                <a:solidFill>
                  <a:schemeClr val="tx1"/>
                </a:solidFill>
                <a:latin typeface="#9Slide07 Cadena" panose="02000503000000020004" pitchFamily="2" charset="0"/>
                <a:cs typeface="Times New Roman" pitchFamily="18" charset="0"/>
              </a:rPr>
              <a:t> </a:t>
            </a:r>
            <a:r>
              <a:rPr lang="en-US" sz="2400" dirty="0" err="1">
                <a:solidFill>
                  <a:schemeClr val="tx1"/>
                </a:solidFill>
                <a:latin typeface="#9Slide07 Cadena" panose="02000503000000020004" pitchFamily="2" charset="0"/>
                <a:cs typeface="Times New Roman" pitchFamily="18" charset="0"/>
              </a:rPr>
              <a:t>hãy</a:t>
            </a:r>
            <a:r>
              <a:rPr lang="en-US" sz="2400" dirty="0">
                <a:solidFill>
                  <a:schemeClr val="tx1"/>
                </a:solidFill>
                <a:latin typeface="#9Slide07 Cadena" panose="02000503000000020004" pitchFamily="2" charset="0"/>
                <a:cs typeface="Times New Roman" pitchFamily="18" charset="0"/>
              </a:rPr>
              <a:t> </a:t>
            </a:r>
            <a:r>
              <a:rPr lang="en-US" sz="2400" dirty="0" err="1">
                <a:solidFill>
                  <a:schemeClr val="tx1"/>
                </a:solidFill>
                <a:latin typeface="#9Slide07 Cadena" panose="02000503000000020004" pitchFamily="2" charset="0"/>
                <a:cs typeface="Times New Roman" pitchFamily="18" charset="0"/>
              </a:rPr>
              <a:t>nêu</a:t>
            </a:r>
            <a:r>
              <a:rPr lang="en-US" sz="2400" dirty="0">
                <a:solidFill>
                  <a:schemeClr val="tx1"/>
                </a:solidFill>
                <a:latin typeface="#9Slide07 Cadena" panose="02000503000000020004" pitchFamily="2" charset="0"/>
                <a:cs typeface="Times New Roman" pitchFamily="18" charset="0"/>
              </a:rPr>
              <a:t> </a:t>
            </a:r>
            <a:r>
              <a:rPr lang="en-US" sz="2400" dirty="0" err="1">
                <a:solidFill>
                  <a:schemeClr val="tx1"/>
                </a:solidFill>
                <a:latin typeface="#9Slide07 Cadena" panose="02000503000000020004" pitchFamily="2" charset="0"/>
                <a:cs typeface="Times New Roman" pitchFamily="18" charset="0"/>
              </a:rPr>
              <a:t>cách</a:t>
            </a:r>
            <a:r>
              <a:rPr lang="en-US" sz="2400" dirty="0">
                <a:solidFill>
                  <a:schemeClr val="tx1"/>
                </a:solidFill>
                <a:latin typeface="#9Slide07 Cadena" panose="02000503000000020004" pitchFamily="2" charset="0"/>
                <a:cs typeface="Times New Roman" pitchFamily="18" charset="0"/>
              </a:rPr>
              <a:t> </a:t>
            </a:r>
            <a:r>
              <a:rPr lang="en-US" sz="2400" dirty="0" err="1">
                <a:solidFill>
                  <a:schemeClr val="tx1"/>
                </a:solidFill>
                <a:latin typeface="#9Slide07 Cadena" panose="02000503000000020004" pitchFamily="2" charset="0"/>
                <a:cs typeface="Times New Roman" pitchFamily="18" charset="0"/>
              </a:rPr>
              <a:t>tính</a:t>
            </a:r>
            <a:r>
              <a:rPr lang="en-US" sz="2400" dirty="0">
                <a:solidFill>
                  <a:schemeClr val="tx1"/>
                </a:solidFill>
                <a:latin typeface="#9Slide07 Cadena" panose="02000503000000020004" pitchFamily="2" charset="0"/>
                <a:cs typeface="Times New Roman" pitchFamily="18" charset="0"/>
              </a:rPr>
              <a:t> </a:t>
            </a:r>
            <a:r>
              <a:rPr lang="en-US" sz="2400" dirty="0" err="1">
                <a:solidFill>
                  <a:schemeClr val="tx1"/>
                </a:solidFill>
                <a:latin typeface="#9Slide07 Cadena" panose="02000503000000020004" pitchFamily="2" charset="0"/>
                <a:cs typeface="Times New Roman" pitchFamily="18" charset="0"/>
              </a:rPr>
              <a:t>vận</a:t>
            </a:r>
            <a:r>
              <a:rPr lang="en-US" sz="2400" dirty="0">
                <a:solidFill>
                  <a:schemeClr val="tx1"/>
                </a:solidFill>
                <a:latin typeface="#9Slide07 Cadena" panose="02000503000000020004" pitchFamily="2" charset="0"/>
                <a:cs typeface="Times New Roman" pitchFamily="18" charset="0"/>
              </a:rPr>
              <a:t> </a:t>
            </a:r>
            <a:r>
              <a:rPr lang="en-US" sz="2400" dirty="0" err="1">
                <a:solidFill>
                  <a:schemeClr val="tx1"/>
                </a:solidFill>
                <a:latin typeface="#9Slide07 Cadena" panose="02000503000000020004" pitchFamily="2" charset="0"/>
                <a:cs typeface="Times New Roman" pitchFamily="18" charset="0"/>
              </a:rPr>
              <a:t>tốc</a:t>
            </a:r>
            <a:r>
              <a:rPr lang="en-US" sz="2400" dirty="0">
                <a:solidFill>
                  <a:schemeClr val="tx1"/>
                </a:solidFill>
                <a:latin typeface="#9Slide07 Cadena" panose="02000503000000020004" pitchFamily="2" charset="0"/>
                <a:cs typeface="Times New Roman" pitchFamily="18" charset="0"/>
              </a:rPr>
              <a:t> </a:t>
            </a:r>
            <a:r>
              <a:rPr lang="en-US" sz="2400" dirty="0" err="1">
                <a:solidFill>
                  <a:schemeClr val="tx1"/>
                </a:solidFill>
                <a:latin typeface="#9Slide07 Cadena" panose="02000503000000020004" pitchFamily="2" charset="0"/>
                <a:cs typeface="Times New Roman" pitchFamily="18" charset="0"/>
              </a:rPr>
              <a:t>của</a:t>
            </a:r>
            <a:r>
              <a:rPr lang="en-US" sz="2400" dirty="0">
                <a:solidFill>
                  <a:schemeClr val="tx1"/>
                </a:solidFill>
                <a:latin typeface="#9Slide07 Cadena" panose="02000503000000020004" pitchFamily="2" charset="0"/>
                <a:cs typeface="Times New Roman" pitchFamily="18" charset="0"/>
              </a:rPr>
              <a:t> </a:t>
            </a:r>
            <a:r>
              <a:rPr lang="en-US" sz="2400" dirty="0" err="1">
                <a:solidFill>
                  <a:schemeClr val="tx1"/>
                </a:solidFill>
                <a:latin typeface="#9Slide07 Cadena" panose="02000503000000020004" pitchFamily="2" charset="0"/>
                <a:cs typeface="Times New Roman" pitchFamily="18" charset="0"/>
              </a:rPr>
              <a:t>một</a:t>
            </a:r>
            <a:r>
              <a:rPr lang="en-US" sz="2400" dirty="0">
                <a:solidFill>
                  <a:schemeClr val="tx1"/>
                </a:solidFill>
                <a:latin typeface="#9Slide07 Cadena" panose="02000503000000020004" pitchFamily="2" charset="0"/>
                <a:cs typeface="Times New Roman" pitchFamily="18" charset="0"/>
              </a:rPr>
              <a:t> </a:t>
            </a:r>
            <a:r>
              <a:rPr lang="en-US" sz="2400" dirty="0" err="1">
                <a:solidFill>
                  <a:schemeClr val="tx1"/>
                </a:solidFill>
                <a:latin typeface="#9Slide07 Cadena" panose="02000503000000020004" pitchFamily="2" charset="0"/>
                <a:cs typeface="Times New Roman" pitchFamily="18" charset="0"/>
              </a:rPr>
              <a:t>chuyển</a:t>
            </a:r>
            <a:r>
              <a:rPr lang="en-US" sz="2400" dirty="0">
                <a:solidFill>
                  <a:schemeClr val="tx1"/>
                </a:solidFill>
                <a:latin typeface="#9Slide07 Cadena" panose="02000503000000020004" pitchFamily="2" charset="0"/>
                <a:cs typeface="Times New Roman" pitchFamily="18" charset="0"/>
              </a:rPr>
              <a:t> </a:t>
            </a:r>
            <a:r>
              <a:rPr lang="en-US" sz="2400" dirty="0" err="1">
                <a:solidFill>
                  <a:schemeClr val="tx1"/>
                </a:solidFill>
                <a:latin typeface="#9Slide07 Cadena" panose="02000503000000020004" pitchFamily="2" charset="0"/>
                <a:cs typeface="Times New Roman" pitchFamily="18" charset="0"/>
              </a:rPr>
              <a:t>động</a:t>
            </a:r>
            <a:r>
              <a:rPr lang="en-US" sz="2400" dirty="0">
                <a:solidFill>
                  <a:schemeClr val="tx1"/>
                </a:solidFill>
                <a:latin typeface="#9Slide07 Cadena" panose="02000503000000020004" pitchFamily="2" charset="0"/>
                <a:cs typeface="Times New Roman" pitchFamily="18" charset="0"/>
              </a:rPr>
              <a:t>?</a:t>
            </a:r>
          </a:p>
        </p:txBody>
      </p:sp>
      <p:sp>
        <p:nvSpPr>
          <p:cNvPr id="3" name="Rectangle 2">
            <a:extLst>
              <a:ext uri="{FF2B5EF4-FFF2-40B4-BE49-F238E27FC236}">
                <a16:creationId xmlns:a16="http://schemas.microsoft.com/office/drawing/2014/main" id="{1A0DFB2F-71A1-4D84-92E9-4B4A2BA6F871}"/>
              </a:ext>
            </a:extLst>
          </p:cNvPr>
          <p:cNvSpPr/>
          <p:nvPr/>
        </p:nvSpPr>
        <p:spPr>
          <a:xfrm>
            <a:off x="5741468" y="1822015"/>
            <a:ext cx="1354859" cy="523220"/>
          </a:xfrm>
          <a:prstGeom prst="rect">
            <a:avLst/>
          </a:prstGeom>
        </p:spPr>
        <p:txBody>
          <a:bodyPr wrap="none">
            <a:spAutoFit/>
          </a:bodyPr>
          <a:lstStyle/>
          <a:p>
            <a:pPr algn="ctr"/>
            <a:r>
              <a:rPr lang="en-US" sz="2800" dirty="0" err="1">
                <a:solidFill>
                  <a:srgbClr val="56C64A"/>
                </a:solidFill>
                <a:latin typeface="#9Slide07 Itim" panose="00000500000000000000" pitchFamily="2" charset="-34"/>
                <a:cs typeface="#9Slide07 Itim" panose="00000500000000000000" pitchFamily="2" charset="-34"/>
              </a:rPr>
              <a:t>Vận</a:t>
            </a:r>
            <a:r>
              <a:rPr lang="en-US" sz="2800" dirty="0">
                <a:solidFill>
                  <a:srgbClr val="56C64A"/>
                </a:solidFill>
                <a:latin typeface="#9Slide07 Itim" panose="00000500000000000000" pitchFamily="2" charset="-34"/>
                <a:cs typeface="#9Slide07 Itim" panose="00000500000000000000" pitchFamily="2" charset="-34"/>
              </a:rPr>
              <a:t> </a:t>
            </a:r>
            <a:r>
              <a:rPr lang="en-US" sz="2800" dirty="0" err="1">
                <a:solidFill>
                  <a:srgbClr val="56C64A"/>
                </a:solidFill>
                <a:latin typeface="#9Slide07 Itim" panose="00000500000000000000" pitchFamily="2" charset="-34"/>
                <a:cs typeface="#9Slide07 Itim" panose="00000500000000000000" pitchFamily="2" charset="-34"/>
              </a:rPr>
              <a:t>tốc</a:t>
            </a:r>
            <a:endParaRPr lang="en-US" sz="2800" dirty="0">
              <a:solidFill>
                <a:srgbClr val="56C64A"/>
              </a:solidFill>
              <a:latin typeface="#9Slide07 Itim" panose="00000500000000000000" pitchFamily="2" charset="-34"/>
              <a:cs typeface="#9Slide07 Itim" panose="00000500000000000000" pitchFamily="2" charset="-34"/>
            </a:endParaRPr>
          </a:p>
        </p:txBody>
      </p:sp>
      <p:sp>
        <p:nvSpPr>
          <p:cNvPr id="4" name="Rectangle 3">
            <a:extLst>
              <a:ext uri="{FF2B5EF4-FFF2-40B4-BE49-F238E27FC236}">
                <a16:creationId xmlns:a16="http://schemas.microsoft.com/office/drawing/2014/main" id="{9D9A6F42-6982-42F5-AF9C-FE2A4EB26BC2}"/>
              </a:ext>
            </a:extLst>
          </p:cNvPr>
          <p:cNvSpPr/>
          <p:nvPr/>
        </p:nvSpPr>
        <p:spPr>
          <a:xfrm>
            <a:off x="2855264" y="1824397"/>
            <a:ext cx="1603324" cy="523220"/>
          </a:xfrm>
          <a:prstGeom prst="rect">
            <a:avLst/>
          </a:prstGeom>
        </p:spPr>
        <p:txBody>
          <a:bodyPr wrap="none">
            <a:spAutoFit/>
          </a:bodyPr>
          <a:lstStyle/>
          <a:p>
            <a:pPr algn="ctr"/>
            <a:r>
              <a:rPr lang="en-US" sz="2800" dirty="0" err="1">
                <a:solidFill>
                  <a:srgbClr val="56C64A"/>
                </a:solidFill>
                <a:latin typeface="#9Slide07 Itim" panose="00000500000000000000" pitchFamily="2" charset="-34"/>
                <a:cs typeface="#9Slide07 Itim" panose="00000500000000000000" pitchFamily="2" charset="-34"/>
              </a:rPr>
              <a:t>Thời</a:t>
            </a:r>
            <a:r>
              <a:rPr lang="en-US" sz="2800" dirty="0">
                <a:solidFill>
                  <a:srgbClr val="56C64A"/>
                </a:solidFill>
                <a:latin typeface="#9Slide07 Itim" panose="00000500000000000000" pitchFamily="2" charset="-34"/>
                <a:cs typeface="#9Slide07 Itim" panose="00000500000000000000" pitchFamily="2" charset="-34"/>
              </a:rPr>
              <a:t> </a:t>
            </a:r>
            <a:r>
              <a:rPr lang="en-US" sz="2800" dirty="0" err="1">
                <a:solidFill>
                  <a:srgbClr val="56C64A"/>
                </a:solidFill>
                <a:latin typeface="#9Slide07 Itim" panose="00000500000000000000" pitchFamily="2" charset="-34"/>
                <a:cs typeface="#9Slide07 Itim" panose="00000500000000000000" pitchFamily="2" charset="-34"/>
              </a:rPr>
              <a:t>gian</a:t>
            </a:r>
            <a:endParaRPr lang="en-US" sz="2800" dirty="0">
              <a:solidFill>
                <a:srgbClr val="56C64A"/>
              </a:solidFill>
              <a:latin typeface="#9Slide07 Itim" panose="00000500000000000000" pitchFamily="2" charset="-34"/>
              <a:cs typeface="#9Slide07 Itim" panose="00000500000000000000" pitchFamily="2" charset="-34"/>
            </a:endParaRPr>
          </a:p>
        </p:txBody>
      </p:sp>
      <p:sp>
        <p:nvSpPr>
          <p:cNvPr id="6" name="Rectangle 5">
            <a:extLst>
              <a:ext uri="{FF2B5EF4-FFF2-40B4-BE49-F238E27FC236}">
                <a16:creationId xmlns:a16="http://schemas.microsoft.com/office/drawing/2014/main" id="{389AAB10-372B-4AC3-94DF-B4F24A6E33FF}"/>
              </a:ext>
            </a:extLst>
          </p:cNvPr>
          <p:cNvSpPr/>
          <p:nvPr/>
        </p:nvSpPr>
        <p:spPr>
          <a:xfrm>
            <a:off x="665562" y="1837535"/>
            <a:ext cx="2281395" cy="523220"/>
          </a:xfrm>
          <a:prstGeom prst="rect">
            <a:avLst/>
          </a:prstGeom>
        </p:spPr>
        <p:txBody>
          <a:bodyPr wrap="none">
            <a:spAutoFit/>
          </a:bodyPr>
          <a:lstStyle/>
          <a:p>
            <a:pPr algn="ctr"/>
            <a:r>
              <a:rPr lang="en-US" sz="2800" dirty="0" err="1">
                <a:solidFill>
                  <a:srgbClr val="56C64A"/>
                </a:solidFill>
                <a:latin typeface="#9Slide07 Itim" panose="00000500000000000000" pitchFamily="2" charset="-34"/>
                <a:cs typeface="#9Slide07 Itim" panose="00000500000000000000" pitchFamily="2" charset="-34"/>
              </a:rPr>
              <a:t>Quãng</a:t>
            </a:r>
            <a:r>
              <a:rPr lang="en-US" sz="2800" dirty="0">
                <a:solidFill>
                  <a:srgbClr val="56C64A"/>
                </a:solidFill>
                <a:latin typeface="#9Slide07 Itim" panose="00000500000000000000" pitchFamily="2" charset="-34"/>
                <a:cs typeface="#9Slide07 Itim" panose="00000500000000000000" pitchFamily="2" charset="-34"/>
              </a:rPr>
              <a:t> đ</a:t>
            </a:r>
            <a:r>
              <a:rPr lang="vi-VN" sz="2800" dirty="0">
                <a:solidFill>
                  <a:srgbClr val="56C64A"/>
                </a:solidFill>
                <a:latin typeface="#9Slide07 Itim" panose="00000500000000000000" pitchFamily="2" charset="-34"/>
                <a:cs typeface="#9Slide07 Itim" panose="00000500000000000000" pitchFamily="2" charset="-34"/>
              </a:rPr>
              <a:t>ư</a:t>
            </a:r>
            <a:r>
              <a:rPr lang="en-US" sz="2800" dirty="0" err="1">
                <a:solidFill>
                  <a:srgbClr val="56C64A"/>
                </a:solidFill>
                <a:latin typeface="#9Slide07 Itim" panose="00000500000000000000" pitchFamily="2" charset="-34"/>
                <a:cs typeface="#9Slide07 Itim" panose="00000500000000000000" pitchFamily="2" charset="-34"/>
              </a:rPr>
              <a:t>ờng</a:t>
            </a:r>
            <a:endParaRPr lang="en-US" sz="2800" dirty="0">
              <a:solidFill>
                <a:srgbClr val="56C64A"/>
              </a:solidFill>
              <a:latin typeface="#9Slide07 Itim" panose="00000500000000000000" pitchFamily="2" charset="-34"/>
              <a:cs typeface="#9Slide07 Itim" panose="00000500000000000000" pitchFamily="2" charset="-34"/>
            </a:endParaRPr>
          </a:p>
        </p:txBody>
      </p:sp>
      <p:sp>
        <p:nvSpPr>
          <p:cNvPr id="7" name="Rectangle 6">
            <a:extLst>
              <a:ext uri="{FF2B5EF4-FFF2-40B4-BE49-F238E27FC236}">
                <a16:creationId xmlns:a16="http://schemas.microsoft.com/office/drawing/2014/main" id="{44AE656D-4E25-4813-9B90-A83879C3576A}"/>
              </a:ext>
            </a:extLst>
          </p:cNvPr>
          <p:cNvSpPr/>
          <p:nvPr/>
        </p:nvSpPr>
        <p:spPr>
          <a:xfrm>
            <a:off x="2595709" y="1484347"/>
            <a:ext cx="290464" cy="584775"/>
          </a:xfrm>
          <a:prstGeom prst="rect">
            <a:avLst/>
          </a:prstGeom>
        </p:spPr>
        <p:txBody>
          <a:bodyPr wrap="none">
            <a:spAutoFit/>
          </a:bodyPr>
          <a:lstStyle/>
          <a:p>
            <a:r>
              <a:rPr lang="en-US" sz="3200" dirty="0">
                <a:latin typeface="#9Slide07 Baloo Tamma" panose="03080902040302020200" pitchFamily="66" charset="0"/>
                <a:cs typeface="#9Slide07 Baloo Tamma" panose="03080902040302020200" pitchFamily="66" charset="0"/>
                <a:sym typeface="Wingdings"/>
              </a:rPr>
              <a:t>:</a:t>
            </a:r>
            <a:endParaRPr lang="en-US" sz="3200" dirty="0"/>
          </a:p>
        </p:txBody>
      </p:sp>
      <p:sp>
        <p:nvSpPr>
          <p:cNvPr id="8" name="Rectangle 7">
            <a:extLst>
              <a:ext uri="{FF2B5EF4-FFF2-40B4-BE49-F238E27FC236}">
                <a16:creationId xmlns:a16="http://schemas.microsoft.com/office/drawing/2014/main" id="{928249DE-DF81-4394-8640-4D9F864B5387}"/>
              </a:ext>
            </a:extLst>
          </p:cNvPr>
          <p:cNvSpPr/>
          <p:nvPr/>
        </p:nvSpPr>
        <p:spPr>
          <a:xfrm>
            <a:off x="4265439" y="1487132"/>
            <a:ext cx="385042" cy="584775"/>
          </a:xfrm>
          <a:prstGeom prst="rect">
            <a:avLst/>
          </a:prstGeom>
        </p:spPr>
        <p:txBody>
          <a:bodyPr wrap="none">
            <a:spAutoFit/>
          </a:bodyPr>
          <a:lstStyle/>
          <a:p>
            <a:r>
              <a:rPr lang="en-US" sz="3200" dirty="0">
                <a:latin typeface="#9Slide07 Baloo Tamma" panose="03080902040302020200" pitchFamily="66" charset="0"/>
                <a:cs typeface="#9Slide07 Baloo Tamma" panose="03080902040302020200" pitchFamily="66" charset="0"/>
                <a:sym typeface="Wingdings"/>
              </a:rPr>
              <a:t>=</a:t>
            </a:r>
            <a:endParaRPr lang="en-US" sz="3200" dirty="0"/>
          </a:p>
        </p:txBody>
      </p:sp>
    </p:spTree>
    <p:extLst>
      <p:ext uri="{BB962C8B-B14F-4D97-AF65-F5344CB8AC3E}">
        <p14:creationId xmlns:p14="http://schemas.microsoft.com/office/powerpoint/2010/main" val="38731686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additive="base">
                                        <p:cTn id="7" dur="500" fill="hold"/>
                                        <p:tgtEl>
                                          <p:spTgt spid="2">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
                                            <p:txEl>
                                              <p:pRg st="0" end="0"/>
                                            </p:txEl>
                                          </p:spTgt>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 calcmode="lin" valueType="num">
                                      <p:cBhvr additive="base">
                                        <p:cTn id="12" dur="500" fill="hold"/>
                                        <p:tgtEl>
                                          <p:spTgt spid="2">
                                            <p:txEl>
                                              <p:pRg st="1" end="1"/>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2">
                                            <p:txEl>
                                              <p:pRg st="1" end="1"/>
                                            </p:txEl>
                                          </p:spTgt>
                                        </p:tgtEl>
                                        <p:attrNameLst>
                                          <p:attrName>ppt_y</p:attrName>
                                        </p:attrNameLst>
                                      </p:cBhvr>
                                      <p:tavLst>
                                        <p:tav tm="0">
                                          <p:val>
                                            <p:strVal val="1+#ppt_h/2"/>
                                          </p:val>
                                        </p:tav>
                                        <p:tav tm="100000">
                                          <p:val>
                                            <p:strVal val="#ppt_y"/>
                                          </p:val>
                                        </p:tav>
                                      </p:tavLst>
                                    </p:anim>
                                  </p:childTnLst>
                                </p:cTn>
                              </p:par>
                              <p:par>
                                <p:cTn id="14" presetID="2" presetClass="entr" presetSubtype="4" fill="hold" grpId="1" nodeType="withEffect">
                                  <p:stCondLst>
                                    <p:cond delay="0"/>
                                  </p:stCondLst>
                                  <p:childTnLst>
                                    <p:set>
                                      <p:cBhvr>
                                        <p:cTn id="15" dur="1" fill="hold">
                                          <p:stCondLst>
                                            <p:cond delay="0"/>
                                          </p:stCondLst>
                                        </p:cTn>
                                        <p:tgtEl>
                                          <p:spTgt spid="8"/>
                                        </p:tgtEl>
                                        <p:attrNameLst>
                                          <p:attrName>style.visibility</p:attrName>
                                        </p:attrNameLst>
                                      </p:cBhvr>
                                      <p:to>
                                        <p:strVal val="visible"/>
                                      </p:to>
                                    </p:set>
                                    <p:anim calcmode="lin" valueType="num">
                                      <p:cBhvr additive="base">
                                        <p:cTn id="16" dur="500" fill="hold"/>
                                        <p:tgtEl>
                                          <p:spTgt spid="8"/>
                                        </p:tgtEl>
                                        <p:attrNameLst>
                                          <p:attrName>ppt_x</p:attrName>
                                        </p:attrNameLst>
                                      </p:cBhvr>
                                      <p:tavLst>
                                        <p:tav tm="0">
                                          <p:val>
                                            <p:strVal val="#ppt_x"/>
                                          </p:val>
                                        </p:tav>
                                        <p:tav tm="100000">
                                          <p:val>
                                            <p:strVal val="#ppt_x"/>
                                          </p:val>
                                        </p:tav>
                                      </p:tavLst>
                                    </p:anim>
                                    <p:anim calcmode="lin" valueType="num">
                                      <p:cBhvr additive="base">
                                        <p:cTn id="17" dur="500" fill="hold"/>
                                        <p:tgtEl>
                                          <p:spTgt spid="8"/>
                                        </p:tgtEl>
                                        <p:attrNameLst>
                                          <p:attrName>ppt_y</p:attrName>
                                        </p:attrNameLst>
                                      </p:cBhvr>
                                      <p:tavLst>
                                        <p:tav tm="0">
                                          <p:val>
                                            <p:strVal val="1+#ppt_h/2"/>
                                          </p:val>
                                        </p:tav>
                                        <p:tav tm="100000">
                                          <p:val>
                                            <p:strVal val="#ppt_y"/>
                                          </p:val>
                                        </p:tav>
                                      </p:tavLst>
                                    </p:anim>
                                  </p:childTnLst>
                                </p:cTn>
                              </p:par>
                              <p:par>
                                <p:cTn id="18" presetID="2" presetClass="entr" presetSubtype="4" fill="hold" grpId="1" nodeType="withEffect">
                                  <p:stCondLst>
                                    <p:cond delay="0"/>
                                  </p:stCondLst>
                                  <p:childTnLst>
                                    <p:set>
                                      <p:cBhvr>
                                        <p:cTn id="19" dur="1" fill="hold">
                                          <p:stCondLst>
                                            <p:cond delay="0"/>
                                          </p:stCondLst>
                                        </p:cTn>
                                        <p:tgtEl>
                                          <p:spTgt spid="7"/>
                                        </p:tgtEl>
                                        <p:attrNameLst>
                                          <p:attrName>style.visibility</p:attrName>
                                        </p:attrNameLst>
                                      </p:cBhvr>
                                      <p:to>
                                        <p:strVal val="visible"/>
                                      </p:to>
                                    </p:set>
                                    <p:anim calcmode="lin" valueType="num">
                                      <p:cBhvr additive="base">
                                        <p:cTn id="20" dur="500" fill="hold"/>
                                        <p:tgtEl>
                                          <p:spTgt spid="7"/>
                                        </p:tgtEl>
                                        <p:attrNameLst>
                                          <p:attrName>ppt_x</p:attrName>
                                        </p:attrNameLst>
                                      </p:cBhvr>
                                      <p:tavLst>
                                        <p:tav tm="0">
                                          <p:val>
                                            <p:strVal val="#ppt_x"/>
                                          </p:val>
                                        </p:tav>
                                        <p:tav tm="100000">
                                          <p:val>
                                            <p:strVal val="#ppt_x"/>
                                          </p:val>
                                        </p:tav>
                                      </p:tavLst>
                                    </p:anim>
                                    <p:anim calcmode="lin" valueType="num">
                                      <p:cBhvr additive="base">
                                        <p:cTn id="21"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53" presetClass="entr" presetSubtype="16" fill="hold" grpId="0" nodeType="clickEffect">
                                  <p:stCondLst>
                                    <p:cond delay="0"/>
                                  </p:stCondLst>
                                  <p:childTnLst>
                                    <p:set>
                                      <p:cBhvr>
                                        <p:cTn id="25" dur="1" fill="hold">
                                          <p:stCondLst>
                                            <p:cond delay="0"/>
                                          </p:stCondLst>
                                        </p:cTn>
                                        <p:tgtEl>
                                          <p:spTgt spid="5"/>
                                        </p:tgtEl>
                                        <p:attrNameLst>
                                          <p:attrName>style.visibility</p:attrName>
                                        </p:attrNameLst>
                                      </p:cBhvr>
                                      <p:to>
                                        <p:strVal val="visible"/>
                                      </p:to>
                                    </p:set>
                                    <p:anim calcmode="lin" valueType="num">
                                      <p:cBhvr>
                                        <p:cTn id="26" dur="500" fill="hold"/>
                                        <p:tgtEl>
                                          <p:spTgt spid="5"/>
                                        </p:tgtEl>
                                        <p:attrNameLst>
                                          <p:attrName>ppt_w</p:attrName>
                                        </p:attrNameLst>
                                      </p:cBhvr>
                                      <p:tavLst>
                                        <p:tav tm="0">
                                          <p:val>
                                            <p:fltVal val="0"/>
                                          </p:val>
                                        </p:tav>
                                        <p:tav tm="100000">
                                          <p:val>
                                            <p:strVal val="#ppt_w"/>
                                          </p:val>
                                        </p:tav>
                                      </p:tavLst>
                                    </p:anim>
                                    <p:anim calcmode="lin" valueType="num">
                                      <p:cBhvr>
                                        <p:cTn id="27" dur="500" fill="hold"/>
                                        <p:tgtEl>
                                          <p:spTgt spid="5"/>
                                        </p:tgtEl>
                                        <p:attrNameLst>
                                          <p:attrName>ppt_h</p:attrName>
                                        </p:attrNameLst>
                                      </p:cBhvr>
                                      <p:tavLst>
                                        <p:tav tm="0">
                                          <p:val>
                                            <p:fltVal val="0"/>
                                          </p:val>
                                        </p:tav>
                                        <p:tav tm="100000">
                                          <p:val>
                                            <p:strVal val="#ppt_h"/>
                                          </p:val>
                                        </p:tav>
                                      </p:tavLst>
                                    </p:anim>
                                    <p:animEffect transition="in" filter="fade">
                                      <p:cBhvr>
                                        <p:cTn id="28" dur="500"/>
                                        <p:tgtEl>
                                          <p:spTgt spid="5"/>
                                        </p:tgtEl>
                                      </p:cBhvr>
                                    </p:animEffect>
                                  </p:childTnLst>
                                </p:cTn>
                              </p:par>
                              <p:par>
                                <p:cTn id="29" presetID="53" presetClass="entr" presetSubtype="16" fill="hold" grpId="1" nodeType="withEffect">
                                  <p:stCondLst>
                                    <p:cond delay="0"/>
                                  </p:stCondLst>
                                  <p:childTnLst>
                                    <p:set>
                                      <p:cBhvr>
                                        <p:cTn id="30" dur="1" fill="hold">
                                          <p:stCondLst>
                                            <p:cond delay="0"/>
                                          </p:stCondLst>
                                        </p:cTn>
                                        <p:tgtEl>
                                          <p:spTgt spid="6"/>
                                        </p:tgtEl>
                                        <p:attrNameLst>
                                          <p:attrName>style.visibility</p:attrName>
                                        </p:attrNameLst>
                                      </p:cBhvr>
                                      <p:to>
                                        <p:strVal val="visible"/>
                                      </p:to>
                                    </p:set>
                                    <p:anim calcmode="lin" valueType="num">
                                      <p:cBhvr>
                                        <p:cTn id="31" dur="500" fill="hold"/>
                                        <p:tgtEl>
                                          <p:spTgt spid="6"/>
                                        </p:tgtEl>
                                        <p:attrNameLst>
                                          <p:attrName>ppt_w</p:attrName>
                                        </p:attrNameLst>
                                      </p:cBhvr>
                                      <p:tavLst>
                                        <p:tav tm="0">
                                          <p:val>
                                            <p:fltVal val="0"/>
                                          </p:val>
                                        </p:tav>
                                        <p:tav tm="100000">
                                          <p:val>
                                            <p:strVal val="#ppt_w"/>
                                          </p:val>
                                        </p:tav>
                                      </p:tavLst>
                                    </p:anim>
                                    <p:anim calcmode="lin" valueType="num">
                                      <p:cBhvr>
                                        <p:cTn id="32" dur="500" fill="hold"/>
                                        <p:tgtEl>
                                          <p:spTgt spid="6"/>
                                        </p:tgtEl>
                                        <p:attrNameLst>
                                          <p:attrName>ppt_h</p:attrName>
                                        </p:attrNameLst>
                                      </p:cBhvr>
                                      <p:tavLst>
                                        <p:tav tm="0">
                                          <p:val>
                                            <p:fltVal val="0"/>
                                          </p:val>
                                        </p:tav>
                                        <p:tav tm="100000">
                                          <p:val>
                                            <p:strVal val="#ppt_h"/>
                                          </p:val>
                                        </p:tav>
                                      </p:tavLst>
                                    </p:anim>
                                    <p:animEffect transition="in" filter="fade">
                                      <p:cBhvr>
                                        <p:cTn id="33" dur="500"/>
                                        <p:tgtEl>
                                          <p:spTgt spid="6"/>
                                        </p:tgtEl>
                                      </p:cBhvr>
                                    </p:animEffect>
                                  </p:childTnLst>
                                </p:cTn>
                              </p:par>
                            </p:childTnLst>
                          </p:cTn>
                        </p:par>
                      </p:childTnLst>
                    </p:cTn>
                  </p:par>
                  <p:par>
                    <p:cTn id="34" fill="hold">
                      <p:stCondLst>
                        <p:cond delay="indefinite"/>
                      </p:stCondLst>
                      <p:childTnLst>
                        <p:par>
                          <p:cTn id="35" fill="hold">
                            <p:stCondLst>
                              <p:cond delay="0"/>
                            </p:stCondLst>
                            <p:childTnLst>
                              <p:par>
                                <p:cTn id="36" presetID="53" presetClass="entr" presetSubtype="16" fill="hold" grpId="0" nodeType="clickEffect">
                                  <p:stCondLst>
                                    <p:cond delay="0"/>
                                  </p:stCondLst>
                                  <p:childTnLst>
                                    <p:set>
                                      <p:cBhvr>
                                        <p:cTn id="37" dur="1" fill="hold">
                                          <p:stCondLst>
                                            <p:cond delay="0"/>
                                          </p:stCondLst>
                                        </p:cTn>
                                        <p:tgtEl>
                                          <p:spTgt spid="15"/>
                                        </p:tgtEl>
                                        <p:attrNameLst>
                                          <p:attrName>style.visibility</p:attrName>
                                        </p:attrNameLst>
                                      </p:cBhvr>
                                      <p:to>
                                        <p:strVal val="visible"/>
                                      </p:to>
                                    </p:set>
                                    <p:anim calcmode="lin" valueType="num">
                                      <p:cBhvr>
                                        <p:cTn id="38" dur="500" fill="hold"/>
                                        <p:tgtEl>
                                          <p:spTgt spid="15"/>
                                        </p:tgtEl>
                                        <p:attrNameLst>
                                          <p:attrName>ppt_w</p:attrName>
                                        </p:attrNameLst>
                                      </p:cBhvr>
                                      <p:tavLst>
                                        <p:tav tm="0">
                                          <p:val>
                                            <p:fltVal val="0"/>
                                          </p:val>
                                        </p:tav>
                                        <p:tav tm="100000">
                                          <p:val>
                                            <p:strVal val="#ppt_w"/>
                                          </p:val>
                                        </p:tav>
                                      </p:tavLst>
                                    </p:anim>
                                    <p:anim calcmode="lin" valueType="num">
                                      <p:cBhvr>
                                        <p:cTn id="39" dur="500" fill="hold"/>
                                        <p:tgtEl>
                                          <p:spTgt spid="15"/>
                                        </p:tgtEl>
                                        <p:attrNameLst>
                                          <p:attrName>ppt_h</p:attrName>
                                        </p:attrNameLst>
                                      </p:cBhvr>
                                      <p:tavLst>
                                        <p:tav tm="0">
                                          <p:val>
                                            <p:fltVal val="0"/>
                                          </p:val>
                                        </p:tav>
                                        <p:tav tm="100000">
                                          <p:val>
                                            <p:strVal val="#ppt_h"/>
                                          </p:val>
                                        </p:tav>
                                      </p:tavLst>
                                    </p:anim>
                                    <p:animEffect transition="in" filter="fade">
                                      <p:cBhvr>
                                        <p:cTn id="40" dur="500"/>
                                        <p:tgtEl>
                                          <p:spTgt spid="15"/>
                                        </p:tgtEl>
                                      </p:cBhvr>
                                    </p:animEffect>
                                  </p:childTnLst>
                                </p:cTn>
                              </p:par>
                              <p:par>
                                <p:cTn id="41" presetID="53" presetClass="entr" presetSubtype="16" fill="hold" grpId="1" nodeType="withEffect">
                                  <p:stCondLst>
                                    <p:cond delay="0"/>
                                  </p:stCondLst>
                                  <p:childTnLst>
                                    <p:set>
                                      <p:cBhvr>
                                        <p:cTn id="42" dur="1" fill="hold">
                                          <p:stCondLst>
                                            <p:cond delay="0"/>
                                          </p:stCondLst>
                                        </p:cTn>
                                        <p:tgtEl>
                                          <p:spTgt spid="4"/>
                                        </p:tgtEl>
                                        <p:attrNameLst>
                                          <p:attrName>style.visibility</p:attrName>
                                        </p:attrNameLst>
                                      </p:cBhvr>
                                      <p:to>
                                        <p:strVal val="visible"/>
                                      </p:to>
                                    </p:set>
                                    <p:anim calcmode="lin" valueType="num">
                                      <p:cBhvr>
                                        <p:cTn id="43" dur="500" fill="hold"/>
                                        <p:tgtEl>
                                          <p:spTgt spid="4"/>
                                        </p:tgtEl>
                                        <p:attrNameLst>
                                          <p:attrName>ppt_w</p:attrName>
                                        </p:attrNameLst>
                                      </p:cBhvr>
                                      <p:tavLst>
                                        <p:tav tm="0">
                                          <p:val>
                                            <p:fltVal val="0"/>
                                          </p:val>
                                        </p:tav>
                                        <p:tav tm="100000">
                                          <p:val>
                                            <p:strVal val="#ppt_w"/>
                                          </p:val>
                                        </p:tav>
                                      </p:tavLst>
                                    </p:anim>
                                    <p:anim calcmode="lin" valueType="num">
                                      <p:cBhvr>
                                        <p:cTn id="44" dur="500" fill="hold"/>
                                        <p:tgtEl>
                                          <p:spTgt spid="4"/>
                                        </p:tgtEl>
                                        <p:attrNameLst>
                                          <p:attrName>ppt_h</p:attrName>
                                        </p:attrNameLst>
                                      </p:cBhvr>
                                      <p:tavLst>
                                        <p:tav tm="0">
                                          <p:val>
                                            <p:fltVal val="0"/>
                                          </p:val>
                                        </p:tav>
                                        <p:tav tm="100000">
                                          <p:val>
                                            <p:strVal val="#ppt_h"/>
                                          </p:val>
                                        </p:tav>
                                      </p:tavLst>
                                    </p:anim>
                                    <p:animEffect transition="in" filter="fade">
                                      <p:cBhvr>
                                        <p:cTn id="45" dur="500"/>
                                        <p:tgtEl>
                                          <p:spTgt spid="4"/>
                                        </p:tgtEl>
                                      </p:cBhvr>
                                    </p:animEffect>
                                  </p:childTnLst>
                                </p:cTn>
                              </p:par>
                            </p:childTnLst>
                          </p:cTn>
                        </p:par>
                      </p:childTnLst>
                    </p:cTn>
                  </p:par>
                  <p:par>
                    <p:cTn id="46" fill="hold">
                      <p:stCondLst>
                        <p:cond delay="indefinite"/>
                      </p:stCondLst>
                      <p:childTnLst>
                        <p:par>
                          <p:cTn id="47" fill="hold">
                            <p:stCondLst>
                              <p:cond delay="0"/>
                            </p:stCondLst>
                            <p:childTnLst>
                              <p:par>
                                <p:cTn id="48" presetID="53" presetClass="entr" presetSubtype="16" fill="hold" grpId="0" nodeType="clickEffect">
                                  <p:stCondLst>
                                    <p:cond delay="0"/>
                                  </p:stCondLst>
                                  <p:childTnLst>
                                    <p:set>
                                      <p:cBhvr>
                                        <p:cTn id="49" dur="1" fill="hold">
                                          <p:stCondLst>
                                            <p:cond delay="0"/>
                                          </p:stCondLst>
                                        </p:cTn>
                                        <p:tgtEl>
                                          <p:spTgt spid="16"/>
                                        </p:tgtEl>
                                        <p:attrNameLst>
                                          <p:attrName>style.visibility</p:attrName>
                                        </p:attrNameLst>
                                      </p:cBhvr>
                                      <p:to>
                                        <p:strVal val="visible"/>
                                      </p:to>
                                    </p:set>
                                    <p:anim calcmode="lin" valueType="num">
                                      <p:cBhvr>
                                        <p:cTn id="50" dur="500" fill="hold"/>
                                        <p:tgtEl>
                                          <p:spTgt spid="16"/>
                                        </p:tgtEl>
                                        <p:attrNameLst>
                                          <p:attrName>ppt_w</p:attrName>
                                        </p:attrNameLst>
                                      </p:cBhvr>
                                      <p:tavLst>
                                        <p:tav tm="0">
                                          <p:val>
                                            <p:fltVal val="0"/>
                                          </p:val>
                                        </p:tav>
                                        <p:tav tm="100000">
                                          <p:val>
                                            <p:strVal val="#ppt_w"/>
                                          </p:val>
                                        </p:tav>
                                      </p:tavLst>
                                    </p:anim>
                                    <p:anim calcmode="lin" valueType="num">
                                      <p:cBhvr>
                                        <p:cTn id="51" dur="500" fill="hold"/>
                                        <p:tgtEl>
                                          <p:spTgt spid="16"/>
                                        </p:tgtEl>
                                        <p:attrNameLst>
                                          <p:attrName>ppt_h</p:attrName>
                                        </p:attrNameLst>
                                      </p:cBhvr>
                                      <p:tavLst>
                                        <p:tav tm="0">
                                          <p:val>
                                            <p:fltVal val="0"/>
                                          </p:val>
                                        </p:tav>
                                        <p:tav tm="100000">
                                          <p:val>
                                            <p:strVal val="#ppt_h"/>
                                          </p:val>
                                        </p:tav>
                                      </p:tavLst>
                                    </p:anim>
                                    <p:animEffect transition="in" filter="fade">
                                      <p:cBhvr>
                                        <p:cTn id="52" dur="500"/>
                                        <p:tgtEl>
                                          <p:spTgt spid="16"/>
                                        </p:tgtEl>
                                      </p:cBhvr>
                                    </p:animEffect>
                                  </p:childTnLst>
                                </p:cTn>
                              </p:par>
                              <p:par>
                                <p:cTn id="53" presetID="53" presetClass="entr" presetSubtype="16" fill="hold" grpId="1" nodeType="withEffect">
                                  <p:stCondLst>
                                    <p:cond delay="0"/>
                                  </p:stCondLst>
                                  <p:childTnLst>
                                    <p:set>
                                      <p:cBhvr>
                                        <p:cTn id="54" dur="1" fill="hold">
                                          <p:stCondLst>
                                            <p:cond delay="0"/>
                                          </p:stCondLst>
                                        </p:cTn>
                                        <p:tgtEl>
                                          <p:spTgt spid="3"/>
                                        </p:tgtEl>
                                        <p:attrNameLst>
                                          <p:attrName>style.visibility</p:attrName>
                                        </p:attrNameLst>
                                      </p:cBhvr>
                                      <p:to>
                                        <p:strVal val="visible"/>
                                      </p:to>
                                    </p:set>
                                    <p:anim calcmode="lin" valueType="num">
                                      <p:cBhvr>
                                        <p:cTn id="55" dur="500" fill="hold"/>
                                        <p:tgtEl>
                                          <p:spTgt spid="3"/>
                                        </p:tgtEl>
                                        <p:attrNameLst>
                                          <p:attrName>ppt_w</p:attrName>
                                        </p:attrNameLst>
                                      </p:cBhvr>
                                      <p:tavLst>
                                        <p:tav tm="0">
                                          <p:val>
                                            <p:fltVal val="0"/>
                                          </p:val>
                                        </p:tav>
                                        <p:tav tm="100000">
                                          <p:val>
                                            <p:strVal val="#ppt_w"/>
                                          </p:val>
                                        </p:tav>
                                      </p:tavLst>
                                    </p:anim>
                                    <p:anim calcmode="lin" valueType="num">
                                      <p:cBhvr>
                                        <p:cTn id="56" dur="500" fill="hold"/>
                                        <p:tgtEl>
                                          <p:spTgt spid="3"/>
                                        </p:tgtEl>
                                        <p:attrNameLst>
                                          <p:attrName>ppt_h</p:attrName>
                                        </p:attrNameLst>
                                      </p:cBhvr>
                                      <p:tavLst>
                                        <p:tav tm="0">
                                          <p:val>
                                            <p:fltVal val="0"/>
                                          </p:val>
                                        </p:tav>
                                        <p:tav tm="100000">
                                          <p:val>
                                            <p:strVal val="#ppt_h"/>
                                          </p:val>
                                        </p:tav>
                                      </p:tavLst>
                                    </p:anim>
                                    <p:animEffect transition="in" filter="fade">
                                      <p:cBhvr>
                                        <p:cTn id="57" dur="500"/>
                                        <p:tgtEl>
                                          <p:spTgt spid="3"/>
                                        </p:tgtEl>
                                      </p:cBhvr>
                                    </p:animEffect>
                                  </p:childTnLst>
                                </p:cTn>
                              </p:par>
                            </p:childTnLst>
                          </p:cTn>
                        </p:par>
                      </p:childTnLst>
                    </p:cTn>
                  </p:par>
                  <p:par>
                    <p:cTn id="58" fill="hold">
                      <p:stCondLst>
                        <p:cond delay="indefinite"/>
                      </p:stCondLst>
                      <p:childTnLst>
                        <p:par>
                          <p:cTn id="59" fill="hold">
                            <p:stCondLst>
                              <p:cond delay="0"/>
                            </p:stCondLst>
                            <p:childTnLst>
                              <p:par>
                                <p:cTn id="60" presetID="16" presetClass="entr" presetSubtype="37" fill="hold" grpId="0" nodeType="clickEffect">
                                  <p:stCondLst>
                                    <p:cond delay="0"/>
                                  </p:stCondLst>
                                  <p:childTnLst>
                                    <p:set>
                                      <p:cBhvr>
                                        <p:cTn id="61" dur="1" fill="hold">
                                          <p:stCondLst>
                                            <p:cond delay="0"/>
                                          </p:stCondLst>
                                        </p:cTn>
                                        <p:tgtEl>
                                          <p:spTgt spid="11"/>
                                        </p:tgtEl>
                                        <p:attrNameLst>
                                          <p:attrName>style.visibility</p:attrName>
                                        </p:attrNameLst>
                                      </p:cBhvr>
                                      <p:to>
                                        <p:strVal val="visible"/>
                                      </p:to>
                                    </p:set>
                                    <p:animEffect transition="in" filter="barn(outVertical)">
                                      <p:cBhvr>
                                        <p:cTn id="62" dur="500"/>
                                        <p:tgtEl>
                                          <p:spTgt spid="11"/>
                                        </p:tgtEl>
                                      </p:cBhvr>
                                    </p:animEffect>
                                  </p:childTnLst>
                                </p:cTn>
                              </p:par>
                              <p:par>
                                <p:cTn id="63" presetID="16" presetClass="entr" presetSubtype="37" fill="hold" grpId="0" nodeType="withEffect">
                                  <p:stCondLst>
                                    <p:cond delay="0"/>
                                  </p:stCondLst>
                                  <p:childTnLst>
                                    <p:set>
                                      <p:cBhvr>
                                        <p:cTn id="64" dur="1" fill="hold">
                                          <p:stCondLst>
                                            <p:cond delay="0"/>
                                          </p:stCondLst>
                                        </p:cTn>
                                        <p:tgtEl>
                                          <p:spTgt spid="12"/>
                                        </p:tgtEl>
                                        <p:attrNameLst>
                                          <p:attrName>style.visibility</p:attrName>
                                        </p:attrNameLst>
                                      </p:cBhvr>
                                      <p:to>
                                        <p:strVal val="visible"/>
                                      </p:to>
                                    </p:set>
                                    <p:animEffect transition="in" filter="barn(outVertical)">
                                      <p:cBhvr>
                                        <p:cTn id="65" dur="500"/>
                                        <p:tgtEl>
                                          <p:spTgt spid="12"/>
                                        </p:tgtEl>
                                      </p:cBhvr>
                                    </p:animEffect>
                                  </p:childTnLst>
                                </p:cTn>
                              </p:par>
                            </p:childTnLst>
                          </p:cTn>
                        </p:par>
                        <p:par>
                          <p:cTn id="66" fill="hold">
                            <p:stCondLst>
                              <p:cond delay="500"/>
                            </p:stCondLst>
                            <p:childTnLst>
                              <p:par>
                                <p:cTn id="67" presetID="10" presetClass="entr" presetSubtype="0" fill="hold" grpId="0" nodeType="afterEffect">
                                  <p:stCondLst>
                                    <p:cond delay="0"/>
                                  </p:stCondLst>
                                  <p:childTnLst>
                                    <p:set>
                                      <p:cBhvr>
                                        <p:cTn id="68" dur="1" fill="hold">
                                          <p:stCondLst>
                                            <p:cond delay="0"/>
                                          </p:stCondLst>
                                        </p:cTn>
                                        <p:tgtEl>
                                          <p:spTgt spid="13"/>
                                        </p:tgtEl>
                                        <p:attrNameLst>
                                          <p:attrName>style.visibility</p:attrName>
                                        </p:attrNameLst>
                                      </p:cBhvr>
                                      <p:to>
                                        <p:strVal val="visible"/>
                                      </p:to>
                                    </p:set>
                                    <p:animEffect transition="in" filter="fade">
                                      <p:cBhvr>
                                        <p:cTn id="69" dur="500"/>
                                        <p:tgtEl>
                                          <p:spTgt spid="13"/>
                                        </p:tgtEl>
                                      </p:cBhvr>
                                    </p:animEffect>
                                  </p:childTnLst>
                                </p:cTn>
                              </p:par>
                              <p:par>
                                <p:cTn id="70" presetID="53" presetClass="entr" presetSubtype="16" fill="hold" grpId="1" nodeType="withEffect">
                                  <p:stCondLst>
                                    <p:cond delay="0"/>
                                  </p:stCondLst>
                                  <p:childTnLst>
                                    <p:set>
                                      <p:cBhvr>
                                        <p:cTn id="71" dur="1" fill="hold">
                                          <p:stCondLst>
                                            <p:cond delay="0"/>
                                          </p:stCondLst>
                                        </p:cTn>
                                        <p:tgtEl>
                                          <p:spTgt spid="13"/>
                                        </p:tgtEl>
                                        <p:attrNameLst>
                                          <p:attrName>style.visibility</p:attrName>
                                        </p:attrNameLst>
                                      </p:cBhvr>
                                      <p:to>
                                        <p:strVal val="visible"/>
                                      </p:to>
                                    </p:set>
                                    <p:anim calcmode="lin" valueType="num">
                                      <p:cBhvr>
                                        <p:cTn id="72" dur="500" fill="hold"/>
                                        <p:tgtEl>
                                          <p:spTgt spid="13"/>
                                        </p:tgtEl>
                                        <p:attrNameLst>
                                          <p:attrName>ppt_w</p:attrName>
                                        </p:attrNameLst>
                                      </p:cBhvr>
                                      <p:tavLst>
                                        <p:tav tm="0">
                                          <p:val>
                                            <p:fltVal val="0"/>
                                          </p:val>
                                        </p:tav>
                                        <p:tav tm="100000">
                                          <p:val>
                                            <p:strVal val="#ppt_w"/>
                                          </p:val>
                                        </p:tav>
                                      </p:tavLst>
                                    </p:anim>
                                    <p:anim calcmode="lin" valueType="num">
                                      <p:cBhvr>
                                        <p:cTn id="73" dur="500" fill="hold"/>
                                        <p:tgtEl>
                                          <p:spTgt spid="13"/>
                                        </p:tgtEl>
                                        <p:attrNameLst>
                                          <p:attrName>ppt_h</p:attrName>
                                        </p:attrNameLst>
                                      </p:cBhvr>
                                      <p:tavLst>
                                        <p:tav tm="0">
                                          <p:val>
                                            <p:fltVal val="0"/>
                                          </p:val>
                                        </p:tav>
                                        <p:tav tm="100000">
                                          <p:val>
                                            <p:strVal val="#ppt_h"/>
                                          </p:val>
                                        </p:tav>
                                      </p:tavLst>
                                    </p:anim>
                                    <p:animEffect transition="in" filter="fade">
                                      <p:cBhvr>
                                        <p:cTn id="74" dur="500"/>
                                        <p:tgtEl>
                                          <p:spTgt spid="13"/>
                                        </p:tgtEl>
                                      </p:cBhvr>
                                    </p:animEffect>
                                  </p:childTnLst>
                                </p:cTn>
                              </p:par>
                            </p:childTnLst>
                          </p:cTn>
                        </p:par>
                      </p:childTnLst>
                    </p:cTn>
                  </p:par>
                  <p:par>
                    <p:cTn id="75" fill="hold">
                      <p:stCondLst>
                        <p:cond delay="indefinite"/>
                      </p:stCondLst>
                      <p:childTnLst>
                        <p:par>
                          <p:cTn id="76" fill="hold">
                            <p:stCondLst>
                              <p:cond delay="0"/>
                            </p:stCondLst>
                            <p:childTnLst>
                              <p:par>
                                <p:cTn id="77" presetID="49" presetClass="path" presetSubtype="0" accel="50000" decel="50000" fill="hold" grpId="0" nodeType="clickEffect">
                                  <p:stCondLst>
                                    <p:cond delay="0"/>
                                  </p:stCondLst>
                                  <p:childTnLst>
                                    <p:animMotion origin="layout" path="M 2.77778E-7 1.7284E-6 L -0.47795 0.43025 " pathEditMode="relative" rAng="0" ptsTypes="AA">
                                      <p:cBhvr>
                                        <p:cTn id="78" dur="2000" fill="hold"/>
                                        <p:tgtEl>
                                          <p:spTgt spid="3"/>
                                        </p:tgtEl>
                                        <p:attrNameLst>
                                          <p:attrName>ppt_x</p:attrName>
                                          <p:attrName>ppt_y</p:attrName>
                                        </p:attrNameLst>
                                      </p:cBhvr>
                                      <p:rCtr x="-23906" y="21512"/>
                                    </p:animMotion>
                                  </p:childTnLst>
                                </p:cTn>
                              </p:par>
                            </p:childTnLst>
                          </p:cTn>
                        </p:par>
                        <p:par>
                          <p:cTn id="79" fill="hold">
                            <p:stCondLst>
                              <p:cond delay="2000"/>
                            </p:stCondLst>
                            <p:childTnLst>
                              <p:par>
                                <p:cTn id="80" presetID="42" presetClass="path" presetSubtype="0" accel="50000" decel="50000" fill="hold" grpId="0" nodeType="afterEffect">
                                  <p:stCondLst>
                                    <p:cond delay="0"/>
                                  </p:stCondLst>
                                  <p:childTnLst>
                                    <p:animMotion origin="layout" path="M 0 2.34568E-6 L -0.16215 0.49321 " pathEditMode="relative" rAng="0" ptsTypes="AA">
                                      <p:cBhvr>
                                        <p:cTn id="81" dur="1500" fill="hold"/>
                                        <p:tgtEl>
                                          <p:spTgt spid="8"/>
                                        </p:tgtEl>
                                        <p:attrNameLst>
                                          <p:attrName>ppt_x</p:attrName>
                                          <p:attrName>ppt_y</p:attrName>
                                        </p:attrNameLst>
                                      </p:cBhvr>
                                      <p:rCtr x="-8108" y="24660"/>
                                    </p:animMotion>
                                  </p:childTnLst>
                                </p:cTn>
                              </p:par>
                            </p:childTnLst>
                          </p:cTn>
                        </p:par>
                        <p:par>
                          <p:cTn id="82" fill="hold">
                            <p:stCondLst>
                              <p:cond delay="3500"/>
                            </p:stCondLst>
                            <p:childTnLst>
                              <p:par>
                                <p:cTn id="83" presetID="49" presetClass="path" presetSubtype="0" accel="50000" decel="50000" fill="hold" grpId="0" nodeType="afterEffect">
                                  <p:stCondLst>
                                    <p:cond delay="0"/>
                                  </p:stCondLst>
                                  <p:childTnLst>
                                    <p:animMotion origin="layout" path="M 4.16667E-6 -4.69136E-6 L 0.29027 0.42099 " pathEditMode="relative" rAng="0" ptsTypes="AA">
                                      <p:cBhvr>
                                        <p:cTn id="84" dur="1500" fill="hold"/>
                                        <p:tgtEl>
                                          <p:spTgt spid="6"/>
                                        </p:tgtEl>
                                        <p:attrNameLst>
                                          <p:attrName>ppt_x</p:attrName>
                                          <p:attrName>ppt_y</p:attrName>
                                        </p:attrNameLst>
                                      </p:cBhvr>
                                      <p:rCtr x="14514" y="21049"/>
                                    </p:animMotion>
                                  </p:childTnLst>
                                </p:cTn>
                              </p:par>
                            </p:childTnLst>
                          </p:cTn>
                        </p:par>
                        <p:par>
                          <p:cTn id="85" fill="hold">
                            <p:stCondLst>
                              <p:cond delay="5000"/>
                            </p:stCondLst>
                            <p:childTnLst>
                              <p:par>
                                <p:cTn id="86" presetID="49" presetClass="path" presetSubtype="0" accel="50000" decel="50000" fill="hold" grpId="0" nodeType="afterEffect">
                                  <p:stCondLst>
                                    <p:cond delay="0"/>
                                  </p:stCondLst>
                                  <p:childTnLst>
                                    <p:animMotion origin="layout" path="M -2.77778E-6 -3.7037E-7 L 0.34566 0.49198 " pathEditMode="relative" rAng="0" ptsTypes="AA">
                                      <p:cBhvr>
                                        <p:cTn id="87" dur="1500" fill="hold"/>
                                        <p:tgtEl>
                                          <p:spTgt spid="7"/>
                                        </p:tgtEl>
                                        <p:attrNameLst>
                                          <p:attrName>ppt_x</p:attrName>
                                          <p:attrName>ppt_y</p:attrName>
                                        </p:attrNameLst>
                                      </p:cBhvr>
                                      <p:rCtr x="17274" y="24599"/>
                                    </p:animMotion>
                                  </p:childTnLst>
                                </p:cTn>
                              </p:par>
                            </p:childTnLst>
                          </p:cTn>
                        </p:par>
                        <p:par>
                          <p:cTn id="88" fill="hold">
                            <p:stCondLst>
                              <p:cond delay="6500"/>
                            </p:stCondLst>
                            <p:childTnLst>
                              <p:par>
                                <p:cTn id="89" presetID="49" presetClass="path" presetSubtype="0" accel="50000" decel="50000" fill="hold" grpId="0" nodeType="afterEffect">
                                  <p:stCondLst>
                                    <p:cond delay="0"/>
                                  </p:stCondLst>
                                  <p:childTnLst>
                                    <p:animMotion origin="layout" path="M 0 4.44444E-6 L 0.3849 0.42746 " pathEditMode="relative" rAng="0" ptsTypes="AA">
                                      <p:cBhvr>
                                        <p:cTn id="90" dur="1500" fill="hold"/>
                                        <p:tgtEl>
                                          <p:spTgt spid="4"/>
                                        </p:tgtEl>
                                        <p:attrNameLst>
                                          <p:attrName>ppt_x</p:attrName>
                                          <p:attrName>ppt_y</p:attrName>
                                        </p:attrNameLst>
                                      </p:cBhvr>
                                      <p:rCtr x="19236" y="21358"/>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p:bldP spid="5" grpId="0"/>
      <p:bldP spid="15" grpId="0"/>
      <p:bldP spid="16" grpId="0"/>
      <p:bldP spid="11" grpId="0" animBg="1"/>
      <p:bldP spid="12" grpId="0" animBg="1"/>
      <p:bldP spid="13" grpId="0"/>
      <p:bldP spid="13" grpId="1"/>
      <p:bldP spid="3" grpId="0"/>
      <p:bldP spid="3" grpId="1"/>
      <p:bldP spid="4" grpId="0"/>
      <p:bldP spid="4" grpId="1"/>
      <p:bldP spid="6" grpId="0"/>
      <p:bldP spid="6" grpId="1"/>
      <p:bldP spid="7" grpId="0"/>
      <p:bldP spid="7" grpId="1"/>
      <p:bldP spid="8" grpId="0"/>
      <p:bldP spid="8" grpId="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2066"/>
        <p:cNvGrpSpPr/>
        <p:nvPr/>
      </p:nvGrpSpPr>
      <p:grpSpPr>
        <a:xfrm>
          <a:off x="0" y="0"/>
          <a:ext cx="0" cy="0"/>
          <a:chOff x="0" y="0"/>
          <a:chExt cx="0" cy="0"/>
        </a:xfrm>
      </p:grpSpPr>
      <p:grpSp>
        <p:nvGrpSpPr>
          <p:cNvPr id="2067" name="Google Shape;2067;p40"/>
          <p:cNvGrpSpPr/>
          <p:nvPr/>
        </p:nvGrpSpPr>
        <p:grpSpPr>
          <a:xfrm rot="4312838">
            <a:off x="4239430" y="3395361"/>
            <a:ext cx="665140" cy="388366"/>
            <a:chOff x="6187550" y="2794400"/>
            <a:chExt cx="1194325" cy="697350"/>
          </a:xfrm>
        </p:grpSpPr>
        <p:sp>
          <p:nvSpPr>
            <p:cNvPr id="2068" name="Google Shape;2068;p40"/>
            <p:cNvSpPr/>
            <p:nvPr/>
          </p:nvSpPr>
          <p:spPr>
            <a:xfrm>
              <a:off x="6375825" y="2794400"/>
              <a:ext cx="1006050" cy="697350"/>
            </a:xfrm>
            <a:custGeom>
              <a:avLst/>
              <a:gdLst/>
              <a:ahLst/>
              <a:cxnLst/>
              <a:rect l="l" t="t" r="r" b="b"/>
              <a:pathLst>
                <a:path w="40242" h="27894" extrusionOk="0">
                  <a:moveTo>
                    <a:pt x="36616" y="1142"/>
                  </a:moveTo>
                  <a:lnTo>
                    <a:pt x="36641" y="1370"/>
                  </a:lnTo>
                  <a:lnTo>
                    <a:pt x="36641" y="1624"/>
                  </a:lnTo>
                  <a:lnTo>
                    <a:pt x="36591" y="2207"/>
                  </a:lnTo>
                  <a:lnTo>
                    <a:pt x="36489" y="2942"/>
                  </a:lnTo>
                  <a:lnTo>
                    <a:pt x="36337" y="3728"/>
                  </a:lnTo>
                  <a:lnTo>
                    <a:pt x="36134" y="4616"/>
                  </a:lnTo>
                  <a:lnTo>
                    <a:pt x="35881" y="5580"/>
                  </a:lnTo>
                  <a:lnTo>
                    <a:pt x="35627" y="6543"/>
                  </a:lnTo>
                  <a:lnTo>
                    <a:pt x="35323" y="7557"/>
                  </a:lnTo>
                  <a:lnTo>
                    <a:pt x="34993" y="8572"/>
                  </a:lnTo>
                  <a:lnTo>
                    <a:pt x="34663" y="9561"/>
                  </a:lnTo>
                  <a:lnTo>
                    <a:pt x="34334" y="10524"/>
                  </a:lnTo>
                  <a:lnTo>
                    <a:pt x="33979" y="11437"/>
                  </a:lnTo>
                  <a:lnTo>
                    <a:pt x="33649" y="12299"/>
                  </a:lnTo>
                  <a:lnTo>
                    <a:pt x="33294" y="13035"/>
                  </a:lnTo>
                  <a:lnTo>
                    <a:pt x="32965" y="13694"/>
                  </a:lnTo>
                  <a:lnTo>
                    <a:pt x="32660" y="14226"/>
                  </a:lnTo>
                  <a:lnTo>
                    <a:pt x="31291" y="12908"/>
                  </a:lnTo>
                  <a:lnTo>
                    <a:pt x="29871" y="11589"/>
                  </a:lnTo>
                  <a:lnTo>
                    <a:pt x="29795" y="11538"/>
                  </a:lnTo>
                  <a:lnTo>
                    <a:pt x="29668" y="11513"/>
                  </a:lnTo>
                  <a:lnTo>
                    <a:pt x="29389" y="11488"/>
                  </a:lnTo>
                  <a:lnTo>
                    <a:pt x="29212" y="11691"/>
                  </a:lnTo>
                  <a:lnTo>
                    <a:pt x="29136" y="11792"/>
                  </a:lnTo>
                  <a:lnTo>
                    <a:pt x="29060" y="11893"/>
                  </a:lnTo>
                  <a:lnTo>
                    <a:pt x="28831" y="12401"/>
                  </a:lnTo>
                  <a:lnTo>
                    <a:pt x="28578" y="12908"/>
                  </a:lnTo>
                  <a:lnTo>
                    <a:pt x="28324" y="13390"/>
                  </a:lnTo>
                  <a:lnTo>
                    <a:pt x="28045" y="13871"/>
                  </a:lnTo>
                  <a:lnTo>
                    <a:pt x="27741" y="14328"/>
                  </a:lnTo>
                  <a:lnTo>
                    <a:pt x="27411" y="14759"/>
                  </a:lnTo>
                  <a:lnTo>
                    <a:pt x="27082" y="15215"/>
                  </a:lnTo>
                  <a:lnTo>
                    <a:pt x="26752" y="15646"/>
                  </a:lnTo>
                  <a:lnTo>
                    <a:pt x="26042" y="16458"/>
                  </a:lnTo>
                  <a:lnTo>
                    <a:pt x="25281" y="17269"/>
                  </a:lnTo>
                  <a:lnTo>
                    <a:pt x="24521" y="18055"/>
                  </a:lnTo>
                  <a:lnTo>
                    <a:pt x="23709" y="18816"/>
                  </a:lnTo>
                  <a:lnTo>
                    <a:pt x="23303" y="19196"/>
                  </a:lnTo>
                  <a:lnTo>
                    <a:pt x="22872" y="19551"/>
                  </a:lnTo>
                  <a:lnTo>
                    <a:pt x="22416" y="19906"/>
                  </a:lnTo>
                  <a:lnTo>
                    <a:pt x="21985" y="20211"/>
                  </a:lnTo>
                  <a:lnTo>
                    <a:pt x="21503" y="20490"/>
                  </a:lnTo>
                  <a:lnTo>
                    <a:pt x="21047" y="20768"/>
                  </a:lnTo>
                  <a:lnTo>
                    <a:pt x="20565" y="21022"/>
                  </a:lnTo>
                  <a:lnTo>
                    <a:pt x="20058" y="21250"/>
                  </a:lnTo>
                  <a:lnTo>
                    <a:pt x="19551" y="21478"/>
                  </a:lnTo>
                  <a:lnTo>
                    <a:pt x="19043" y="21656"/>
                  </a:lnTo>
                  <a:lnTo>
                    <a:pt x="18536" y="21859"/>
                  </a:lnTo>
                  <a:lnTo>
                    <a:pt x="18004" y="22011"/>
                  </a:lnTo>
                  <a:lnTo>
                    <a:pt x="16964" y="22315"/>
                  </a:lnTo>
                  <a:lnTo>
                    <a:pt x="15874" y="22569"/>
                  </a:lnTo>
                  <a:lnTo>
                    <a:pt x="14124" y="22898"/>
                  </a:lnTo>
                  <a:lnTo>
                    <a:pt x="13262" y="23025"/>
                  </a:lnTo>
                  <a:lnTo>
                    <a:pt x="12374" y="23152"/>
                  </a:lnTo>
                  <a:lnTo>
                    <a:pt x="11512" y="23253"/>
                  </a:lnTo>
                  <a:lnTo>
                    <a:pt x="10650" y="23355"/>
                  </a:lnTo>
                  <a:lnTo>
                    <a:pt x="9763" y="23431"/>
                  </a:lnTo>
                  <a:lnTo>
                    <a:pt x="8901" y="23456"/>
                  </a:lnTo>
                  <a:lnTo>
                    <a:pt x="8013" y="23482"/>
                  </a:lnTo>
                  <a:lnTo>
                    <a:pt x="7151" y="23482"/>
                  </a:lnTo>
                  <a:lnTo>
                    <a:pt x="6263" y="23456"/>
                  </a:lnTo>
                  <a:lnTo>
                    <a:pt x="5376" y="23406"/>
                  </a:lnTo>
                  <a:lnTo>
                    <a:pt x="4514" y="23330"/>
                  </a:lnTo>
                  <a:lnTo>
                    <a:pt x="3626" y="23228"/>
                  </a:lnTo>
                  <a:lnTo>
                    <a:pt x="2764" y="23076"/>
                  </a:lnTo>
                  <a:lnTo>
                    <a:pt x="1877" y="22924"/>
                  </a:lnTo>
                  <a:lnTo>
                    <a:pt x="1674" y="22848"/>
                  </a:lnTo>
                  <a:lnTo>
                    <a:pt x="1319" y="22721"/>
                  </a:lnTo>
                  <a:lnTo>
                    <a:pt x="4539" y="12806"/>
                  </a:lnTo>
                  <a:lnTo>
                    <a:pt x="5376" y="13009"/>
                  </a:lnTo>
                  <a:lnTo>
                    <a:pt x="6441" y="13263"/>
                  </a:lnTo>
                  <a:lnTo>
                    <a:pt x="7481" y="13466"/>
                  </a:lnTo>
                  <a:lnTo>
                    <a:pt x="8546" y="13643"/>
                  </a:lnTo>
                  <a:lnTo>
                    <a:pt x="9611" y="13770"/>
                  </a:lnTo>
                  <a:lnTo>
                    <a:pt x="10650" y="13871"/>
                  </a:lnTo>
                  <a:lnTo>
                    <a:pt x="11690" y="13922"/>
                  </a:lnTo>
                  <a:lnTo>
                    <a:pt x="12755" y="13922"/>
                  </a:lnTo>
                  <a:lnTo>
                    <a:pt x="13794" y="13897"/>
                  </a:lnTo>
                  <a:lnTo>
                    <a:pt x="14834" y="13821"/>
                  </a:lnTo>
                  <a:lnTo>
                    <a:pt x="15874" y="13694"/>
                  </a:lnTo>
                  <a:lnTo>
                    <a:pt x="16913" y="13542"/>
                  </a:lnTo>
                  <a:lnTo>
                    <a:pt x="17953" y="13339"/>
                  </a:lnTo>
                  <a:lnTo>
                    <a:pt x="18993" y="13111"/>
                  </a:lnTo>
                  <a:lnTo>
                    <a:pt x="20032" y="12832"/>
                  </a:lnTo>
                  <a:lnTo>
                    <a:pt x="21047" y="12527"/>
                  </a:lnTo>
                  <a:lnTo>
                    <a:pt x="22086" y="12198"/>
                  </a:lnTo>
                  <a:lnTo>
                    <a:pt x="22644" y="11970"/>
                  </a:lnTo>
                  <a:lnTo>
                    <a:pt x="23177" y="11691"/>
                  </a:lnTo>
                  <a:lnTo>
                    <a:pt x="23684" y="11412"/>
                  </a:lnTo>
                  <a:lnTo>
                    <a:pt x="24191" y="11082"/>
                  </a:lnTo>
                  <a:lnTo>
                    <a:pt x="24673" y="10727"/>
                  </a:lnTo>
                  <a:lnTo>
                    <a:pt x="25129" y="10347"/>
                  </a:lnTo>
                  <a:lnTo>
                    <a:pt x="25586" y="9941"/>
                  </a:lnTo>
                  <a:lnTo>
                    <a:pt x="26042" y="9535"/>
                  </a:lnTo>
                  <a:lnTo>
                    <a:pt x="26270" y="9307"/>
                  </a:lnTo>
                  <a:lnTo>
                    <a:pt x="26422" y="9104"/>
                  </a:lnTo>
                  <a:lnTo>
                    <a:pt x="26498" y="8952"/>
                  </a:lnTo>
                  <a:lnTo>
                    <a:pt x="26524" y="8851"/>
                  </a:lnTo>
                  <a:lnTo>
                    <a:pt x="26524" y="8800"/>
                  </a:lnTo>
                  <a:lnTo>
                    <a:pt x="26498" y="8724"/>
                  </a:lnTo>
                  <a:lnTo>
                    <a:pt x="26448" y="8648"/>
                  </a:lnTo>
                  <a:lnTo>
                    <a:pt x="26321" y="8496"/>
                  </a:lnTo>
                  <a:lnTo>
                    <a:pt x="26093" y="8369"/>
                  </a:lnTo>
                  <a:lnTo>
                    <a:pt x="25814" y="8217"/>
                  </a:lnTo>
                  <a:lnTo>
                    <a:pt x="22543" y="6568"/>
                  </a:lnTo>
                  <a:lnTo>
                    <a:pt x="22213" y="6366"/>
                  </a:lnTo>
                  <a:lnTo>
                    <a:pt x="21757" y="6061"/>
                  </a:lnTo>
                  <a:lnTo>
                    <a:pt x="36616" y="1142"/>
                  </a:lnTo>
                  <a:close/>
                  <a:moveTo>
                    <a:pt x="29643" y="13694"/>
                  </a:moveTo>
                  <a:lnTo>
                    <a:pt x="29871" y="14252"/>
                  </a:lnTo>
                  <a:lnTo>
                    <a:pt x="29998" y="14505"/>
                  </a:lnTo>
                  <a:lnTo>
                    <a:pt x="30150" y="14733"/>
                  </a:lnTo>
                  <a:lnTo>
                    <a:pt x="30277" y="14936"/>
                  </a:lnTo>
                  <a:lnTo>
                    <a:pt x="30378" y="15139"/>
                  </a:lnTo>
                  <a:lnTo>
                    <a:pt x="30454" y="15342"/>
                  </a:lnTo>
                  <a:lnTo>
                    <a:pt x="30530" y="15545"/>
                  </a:lnTo>
                  <a:lnTo>
                    <a:pt x="30556" y="15722"/>
                  </a:lnTo>
                  <a:lnTo>
                    <a:pt x="30556" y="15900"/>
                  </a:lnTo>
                  <a:lnTo>
                    <a:pt x="30556" y="16103"/>
                  </a:lnTo>
                  <a:lnTo>
                    <a:pt x="30530" y="16280"/>
                  </a:lnTo>
                  <a:lnTo>
                    <a:pt x="30480" y="16458"/>
                  </a:lnTo>
                  <a:lnTo>
                    <a:pt x="30429" y="16635"/>
                  </a:lnTo>
                  <a:lnTo>
                    <a:pt x="30251" y="16965"/>
                  </a:lnTo>
                  <a:lnTo>
                    <a:pt x="30048" y="17320"/>
                  </a:lnTo>
                  <a:lnTo>
                    <a:pt x="29795" y="17675"/>
                  </a:lnTo>
                  <a:lnTo>
                    <a:pt x="29262" y="18309"/>
                  </a:lnTo>
                  <a:lnTo>
                    <a:pt x="28705" y="18943"/>
                  </a:lnTo>
                  <a:lnTo>
                    <a:pt x="28121" y="19526"/>
                  </a:lnTo>
                  <a:lnTo>
                    <a:pt x="27513" y="20109"/>
                  </a:lnTo>
                  <a:lnTo>
                    <a:pt x="26879" y="20642"/>
                  </a:lnTo>
                  <a:lnTo>
                    <a:pt x="26219" y="21174"/>
                  </a:lnTo>
                  <a:lnTo>
                    <a:pt x="25560" y="21656"/>
                  </a:lnTo>
                  <a:lnTo>
                    <a:pt x="24876" y="22138"/>
                  </a:lnTo>
                  <a:lnTo>
                    <a:pt x="23785" y="22797"/>
                  </a:lnTo>
                  <a:lnTo>
                    <a:pt x="22669" y="23431"/>
                  </a:lnTo>
                  <a:lnTo>
                    <a:pt x="21554" y="24040"/>
                  </a:lnTo>
                  <a:lnTo>
                    <a:pt x="20413" y="24572"/>
                  </a:lnTo>
                  <a:lnTo>
                    <a:pt x="19246" y="25079"/>
                  </a:lnTo>
                  <a:lnTo>
                    <a:pt x="18638" y="25307"/>
                  </a:lnTo>
                  <a:lnTo>
                    <a:pt x="18054" y="25536"/>
                  </a:lnTo>
                  <a:lnTo>
                    <a:pt x="17446" y="25713"/>
                  </a:lnTo>
                  <a:lnTo>
                    <a:pt x="16837" y="25916"/>
                  </a:lnTo>
                  <a:lnTo>
                    <a:pt x="16203" y="26068"/>
                  </a:lnTo>
                  <a:lnTo>
                    <a:pt x="15595" y="26220"/>
                  </a:lnTo>
                  <a:lnTo>
                    <a:pt x="14428" y="26474"/>
                  </a:lnTo>
                  <a:lnTo>
                    <a:pt x="13845" y="26575"/>
                  </a:lnTo>
                  <a:lnTo>
                    <a:pt x="13237" y="26651"/>
                  </a:lnTo>
                  <a:lnTo>
                    <a:pt x="12653" y="26727"/>
                  </a:lnTo>
                  <a:lnTo>
                    <a:pt x="12070" y="26778"/>
                  </a:lnTo>
                  <a:lnTo>
                    <a:pt x="11462" y="26803"/>
                  </a:lnTo>
                  <a:lnTo>
                    <a:pt x="10878" y="26829"/>
                  </a:lnTo>
                  <a:lnTo>
                    <a:pt x="9991" y="26803"/>
                  </a:lnTo>
                  <a:lnTo>
                    <a:pt x="9129" y="26778"/>
                  </a:lnTo>
                  <a:lnTo>
                    <a:pt x="7354" y="26677"/>
                  </a:lnTo>
                  <a:lnTo>
                    <a:pt x="5604" y="26525"/>
                  </a:lnTo>
                  <a:lnTo>
                    <a:pt x="3854" y="26398"/>
                  </a:lnTo>
                  <a:lnTo>
                    <a:pt x="3525" y="26372"/>
                  </a:lnTo>
                  <a:lnTo>
                    <a:pt x="3221" y="26322"/>
                  </a:lnTo>
                  <a:lnTo>
                    <a:pt x="2764" y="26220"/>
                  </a:lnTo>
                  <a:lnTo>
                    <a:pt x="2409" y="26144"/>
                  </a:lnTo>
                  <a:lnTo>
                    <a:pt x="2257" y="26093"/>
                  </a:lnTo>
                  <a:lnTo>
                    <a:pt x="2130" y="26017"/>
                  </a:lnTo>
                  <a:lnTo>
                    <a:pt x="2029" y="25941"/>
                  </a:lnTo>
                  <a:lnTo>
                    <a:pt x="1927" y="25865"/>
                  </a:lnTo>
                  <a:lnTo>
                    <a:pt x="1851" y="25764"/>
                  </a:lnTo>
                  <a:lnTo>
                    <a:pt x="1775" y="25637"/>
                  </a:lnTo>
                  <a:lnTo>
                    <a:pt x="1674" y="25333"/>
                  </a:lnTo>
                  <a:lnTo>
                    <a:pt x="1547" y="24902"/>
                  </a:lnTo>
                  <a:lnTo>
                    <a:pt x="1446" y="24318"/>
                  </a:lnTo>
                  <a:lnTo>
                    <a:pt x="2333" y="24420"/>
                  </a:lnTo>
                  <a:lnTo>
                    <a:pt x="3170" y="24521"/>
                  </a:lnTo>
                  <a:lnTo>
                    <a:pt x="4235" y="24673"/>
                  </a:lnTo>
                  <a:lnTo>
                    <a:pt x="5325" y="24775"/>
                  </a:lnTo>
                  <a:lnTo>
                    <a:pt x="6390" y="24826"/>
                  </a:lnTo>
                  <a:lnTo>
                    <a:pt x="7430" y="24851"/>
                  </a:lnTo>
                  <a:lnTo>
                    <a:pt x="8495" y="24851"/>
                  </a:lnTo>
                  <a:lnTo>
                    <a:pt x="9560" y="24800"/>
                  </a:lnTo>
                  <a:lnTo>
                    <a:pt x="10599" y="24699"/>
                  </a:lnTo>
                  <a:lnTo>
                    <a:pt x="11639" y="24597"/>
                  </a:lnTo>
                  <a:lnTo>
                    <a:pt x="12679" y="24445"/>
                  </a:lnTo>
                  <a:lnTo>
                    <a:pt x="13718" y="24268"/>
                  </a:lnTo>
                  <a:lnTo>
                    <a:pt x="14758" y="24040"/>
                  </a:lnTo>
                  <a:lnTo>
                    <a:pt x="15772" y="23811"/>
                  </a:lnTo>
                  <a:lnTo>
                    <a:pt x="16812" y="23532"/>
                  </a:lnTo>
                  <a:lnTo>
                    <a:pt x="17826" y="23228"/>
                  </a:lnTo>
                  <a:lnTo>
                    <a:pt x="18841" y="22898"/>
                  </a:lnTo>
                  <a:lnTo>
                    <a:pt x="19855" y="22569"/>
                  </a:lnTo>
                  <a:lnTo>
                    <a:pt x="20362" y="22366"/>
                  </a:lnTo>
                  <a:lnTo>
                    <a:pt x="20844" y="22163"/>
                  </a:lnTo>
                  <a:lnTo>
                    <a:pt x="21300" y="21935"/>
                  </a:lnTo>
                  <a:lnTo>
                    <a:pt x="21757" y="21681"/>
                  </a:lnTo>
                  <a:lnTo>
                    <a:pt x="22213" y="21428"/>
                  </a:lnTo>
                  <a:lnTo>
                    <a:pt x="22644" y="21149"/>
                  </a:lnTo>
                  <a:lnTo>
                    <a:pt x="23075" y="20845"/>
                  </a:lnTo>
                  <a:lnTo>
                    <a:pt x="23481" y="20540"/>
                  </a:lnTo>
                  <a:lnTo>
                    <a:pt x="23887" y="20236"/>
                  </a:lnTo>
                  <a:lnTo>
                    <a:pt x="24292" y="19906"/>
                  </a:lnTo>
                  <a:lnTo>
                    <a:pt x="25053" y="19196"/>
                  </a:lnTo>
                  <a:lnTo>
                    <a:pt x="25788" y="18461"/>
                  </a:lnTo>
                  <a:lnTo>
                    <a:pt x="26498" y="17700"/>
                  </a:lnTo>
                  <a:lnTo>
                    <a:pt x="26904" y="17244"/>
                  </a:lnTo>
                  <a:lnTo>
                    <a:pt x="27310" y="16762"/>
                  </a:lnTo>
                  <a:lnTo>
                    <a:pt x="28096" y="15748"/>
                  </a:lnTo>
                  <a:lnTo>
                    <a:pt x="28857" y="14733"/>
                  </a:lnTo>
                  <a:lnTo>
                    <a:pt x="29643" y="13694"/>
                  </a:lnTo>
                  <a:close/>
                  <a:moveTo>
                    <a:pt x="36870" y="1"/>
                  </a:moveTo>
                  <a:lnTo>
                    <a:pt x="36591" y="26"/>
                  </a:lnTo>
                  <a:lnTo>
                    <a:pt x="36286" y="102"/>
                  </a:lnTo>
                  <a:lnTo>
                    <a:pt x="28705" y="2587"/>
                  </a:lnTo>
                  <a:lnTo>
                    <a:pt x="21097" y="5047"/>
                  </a:lnTo>
                  <a:lnTo>
                    <a:pt x="20692" y="5199"/>
                  </a:lnTo>
                  <a:lnTo>
                    <a:pt x="20489" y="5301"/>
                  </a:lnTo>
                  <a:lnTo>
                    <a:pt x="20311" y="5427"/>
                  </a:lnTo>
                  <a:lnTo>
                    <a:pt x="20134" y="5605"/>
                  </a:lnTo>
                  <a:lnTo>
                    <a:pt x="19956" y="5808"/>
                  </a:lnTo>
                  <a:lnTo>
                    <a:pt x="19855" y="6011"/>
                  </a:lnTo>
                  <a:lnTo>
                    <a:pt x="19804" y="6112"/>
                  </a:lnTo>
                  <a:lnTo>
                    <a:pt x="19804" y="6213"/>
                  </a:lnTo>
                  <a:lnTo>
                    <a:pt x="19829" y="6290"/>
                  </a:lnTo>
                  <a:lnTo>
                    <a:pt x="19855" y="6391"/>
                  </a:lnTo>
                  <a:lnTo>
                    <a:pt x="20007" y="6594"/>
                  </a:lnTo>
                  <a:lnTo>
                    <a:pt x="20184" y="6771"/>
                  </a:lnTo>
                  <a:lnTo>
                    <a:pt x="20387" y="6923"/>
                  </a:lnTo>
                  <a:lnTo>
                    <a:pt x="20565" y="7025"/>
                  </a:lnTo>
                  <a:lnTo>
                    <a:pt x="20768" y="7076"/>
                  </a:lnTo>
                  <a:lnTo>
                    <a:pt x="20996" y="7152"/>
                  </a:lnTo>
                  <a:lnTo>
                    <a:pt x="21199" y="7228"/>
                  </a:lnTo>
                  <a:lnTo>
                    <a:pt x="25028" y="8876"/>
                  </a:lnTo>
                  <a:lnTo>
                    <a:pt x="24647" y="9307"/>
                  </a:lnTo>
                  <a:lnTo>
                    <a:pt x="24216" y="9713"/>
                  </a:lnTo>
                  <a:lnTo>
                    <a:pt x="23811" y="10093"/>
                  </a:lnTo>
                  <a:lnTo>
                    <a:pt x="23379" y="10423"/>
                  </a:lnTo>
                  <a:lnTo>
                    <a:pt x="22923" y="10702"/>
                  </a:lnTo>
                  <a:lnTo>
                    <a:pt x="22441" y="10955"/>
                  </a:lnTo>
                  <a:lnTo>
                    <a:pt x="21959" y="11158"/>
                  </a:lnTo>
                  <a:lnTo>
                    <a:pt x="21452" y="11336"/>
                  </a:lnTo>
                  <a:lnTo>
                    <a:pt x="20235" y="11665"/>
                  </a:lnTo>
                  <a:lnTo>
                    <a:pt x="19018" y="11970"/>
                  </a:lnTo>
                  <a:lnTo>
                    <a:pt x="18409" y="12122"/>
                  </a:lnTo>
                  <a:lnTo>
                    <a:pt x="17801" y="12248"/>
                  </a:lnTo>
                  <a:lnTo>
                    <a:pt x="17167" y="12350"/>
                  </a:lnTo>
                  <a:lnTo>
                    <a:pt x="16558" y="12451"/>
                  </a:lnTo>
                  <a:lnTo>
                    <a:pt x="15088" y="12603"/>
                  </a:lnTo>
                  <a:lnTo>
                    <a:pt x="14352" y="12654"/>
                  </a:lnTo>
                  <a:lnTo>
                    <a:pt x="13642" y="12705"/>
                  </a:lnTo>
                  <a:lnTo>
                    <a:pt x="12907" y="12730"/>
                  </a:lnTo>
                  <a:lnTo>
                    <a:pt x="11436" y="12730"/>
                  </a:lnTo>
                  <a:lnTo>
                    <a:pt x="10726" y="12705"/>
                  </a:lnTo>
                  <a:lnTo>
                    <a:pt x="9991" y="12654"/>
                  </a:lnTo>
                  <a:lnTo>
                    <a:pt x="9281" y="12578"/>
                  </a:lnTo>
                  <a:lnTo>
                    <a:pt x="8546" y="12502"/>
                  </a:lnTo>
                  <a:lnTo>
                    <a:pt x="7836" y="12375"/>
                  </a:lnTo>
                  <a:lnTo>
                    <a:pt x="7100" y="12248"/>
                  </a:lnTo>
                  <a:lnTo>
                    <a:pt x="6390" y="12096"/>
                  </a:lnTo>
                  <a:lnTo>
                    <a:pt x="5680" y="11893"/>
                  </a:lnTo>
                  <a:lnTo>
                    <a:pt x="4970" y="11691"/>
                  </a:lnTo>
                  <a:lnTo>
                    <a:pt x="4615" y="11589"/>
                  </a:lnTo>
                  <a:lnTo>
                    <a:pt x="4336" y="11513"/>
                  </a:lnTo>
                  <a:lnTo>
                    <a:pt x="4133" y="11488"/>
                  </a:lnTo>
                  <a:lnTo>
                    <a:pt x="4032" y="11513"/>
                  </a:lnTo>
                  <a:lnTo>
                    <a:pt x="3956" y="11538"/>
                  </a:lnTo>
                  <a:lnTo>
                    <a:pt x="3905" y="11564"/>
                  </a:lnTo>
                  <a:lnTo>
                    <a:pt x="3829" y="11640"/>
                  </a:lnTo>
                  <a:lnTo>
                    <a:pt x="3702" y="11792"/>
                  </a:lnTo>
                  <a:lnTo>
                    <a:pt x="3601" y="12046"/>
                  </a:lnTo>
                  <a:lnTo>
                    <a:pt x="3449" y="12350"/>
                  </a:lnTo>
                  <a:lnTo>
                    <a:pt x="3221" y="13009"/>
                  </a:lnTo>
                  <a:lnTo>
                    <a:pt x="2992" y="13668"/>
                  </a:lnTo>
                  <a:lnTo>
                    <a:pt x="1699" y="17751"/>
                  </a:lnTo>
                  <a:lnTo>
                    <a:pt x="1014" y="19780"/>
                  </a:lnTo>
                  <a:lnTo>
                    <a:pt x="330" y="21783"/>
                  </a:lnTo>
                  <a:lnTo>
                    <a:pt x="152" y="22341"/>
                  </a:lnTo>
                  <a:lnTo>
                    <a:pt x="51" y="22848"/>
                  </a:lnTo>
                  <a:lnTo>
                    <a:pt x="0" y="23380"/>
                  </a:lnTo>
                  <a:lnTo>
                    <a:pt x="26" y="23887"/>
                  </a:lnTo>
                  <a:lnTo>
                    <a:pt x="76" y="24395"/>
                  </a:lnTo>
                  <a:lnTo>
                    <a:pt x="178" y="24902"/>
                  </a:lnTo>
                  <a:lnTo>
                    <a:pt x="330" y="25409"/>
                  </a:lnTo>
                  <a:lnTo>
                    <a:pt x="507" y="25916"/>
                  </a:lnTo>
                  <a:lnTo>
                    <a:pt x="659" y="26271"/>
                  </a:lnTo>
                  <a:lnTo>
                    <a:pt x="837" y="26550"/>
                  </a:lnTo>
                  <a:lnTo>
                    <a:pt x="1040" y="26778"/>
                  </a:lnTo>
                  <a:lnTo>
                    <a:pt x="1268" y="26981"/>
                  </a:lnTo>
                  <a:lnTo>
                    <a:pt x="1522" y="27133"/>
                  </a:lnTo>
                  <a:lnTo>
                    <a:pt x="1801" y="27235"/>
                  </a:lnTo>
                  <a:lnTo>
                    <a:pt x="2105" y="27336"/>
                  </a:lnTo>
                  <a:lnTo>
                    <a:pt x="2460" y="27387"/>
                  </a:lnTo>
                  <a:lnTo>
                    <a:pt x="3423" y="27539"/>
                  </a:lnTo>
                  <a:lnTo>
                    <a:pt x="4387" y="27640"/>
                  </a:lnTo>
                  <a:lnTo>
                    <a:pt x="5351" y="27742"/>
                  </a:lnTo>
                  <a:lnTo>
                    <a:pt x="6339" y="27818"/>
                  </a:lnTo>
                  <a:lnTo>
                    <a:pt x="7303" y="27868"/>
                  </a:lnTo>
                  <a:lnTo>
                    <a:pt x="8292" y="27894"/>
                  </a:lnTo>
                  <a:lnTo>
                    <a:pt x="10244" y="27894"/>
                  </a:lnTo>
                  <a:lnTo>
                    <a:pt x="10954" y="27868"/>
                  </a:lnTo>
                  <a:lnTo>
                    <a:pt x="11690" y="27818"/>
                  </a:lnTo>
                  <a:lnTo>
                    <a:pt x="12425" y="27767"/>
                  </a:lnTo>
                  <a:lnTo>
                    <a:pt x="13135" y="27691"/>
                  </a:lnTo>
                  <a:lnTo>
                    <a:pt x="13845" y="27590"/>
                  </a:lnTo>
                  <a:lnTo>
                    <a:pt x="14555" y="27463"/>
                  </a:lnTo>
                  <a:lnTo>
                    <a:pt x="15265" y="27336"/>
                  </a:lnTo>
                  <a:lnTo>
                    <a:pt x="15975" y="27184"/>
                  </a:lnTo>
                  <a:lnTo>
                    <a:pt x="16660" y="27006"/>
                  </a:lnTo>
                  <a:lnTo>
                    <a:pt x="17344" y="26803"/>
                  </a:lnTo>
                  <a:lnTo>
                    <a:pt x="18029" y="26575"/>
                  </a:lnTo>
                  <a:lnTo>
                    <a:pt x="18714" y="26347"/>
                  </a:lnTo>
                  <a:lnTo>
                    <a:pt x="19398" y="26068"/>
                  </a:lnTo>
                  <a:lnTo>
                    <a:pt x="20058" y="25789"/>
                  </a:lnTo>
                  <a:lnTo>
                    <a:pt x="20717" y="25485"/>
                  </a:lnTo>
                  <a:lnTo>
                    <a:pt x="21376" y="25130"/>
                  </a:lnTo>
                  <a:lnTo>
                    <a:pt x="22771" y="24369"/>
                  </a:lnTo>
                  <a:lnTo>
                    <a:pt x="24166" y="23583"/>
                  </a:lnTo>
                  <a:lnTo>
                    <a:pt x="24825" y="23177"/>
                  </a:lnTo>
                  <a:lnTo>
                    <a:pt x="25509" y="22746"/>
                  </a:lnTo>
                  <a:lnTo>
                    <a:pt x="26169" y="22315"/>
                  </a:lnTo>
                  <a:lnTo>
                    <a:pt x="26803" y="21833"/>
                  </a:lnTo>
                  <a:lnTo>
                    <a:pt x="27437" y="21352"/>
                  </a:lnTo>
                  <a:lnTo>
                    <a:pt x="28071" y="20870"/>
                  </a:lnTo>
                  <a:lnTo>
                    <a:pt x="28679" y="20337"/>
                  </a:lnTo>
                  <a:lnTo>
                    <a:pt x="29262" y="19780"/>
                  </a:lnTo>
                  <a:lnTo>
                    <a:pt x="29820" y="19196"/>
                  </a:lnTo>
                  <a:lnTo>
                    <a:pt x="30378" y="18562"/>
                  </a:lnTo>
                  <a:lnTo>
                    <a:pt x="30911" y="17903"/>
                  </a:lnTo>
                  <a:lnTo>
                    <a:pt x="31392" y="17218"/>
                  </a:lnTo>
                  <a:lnTo>
                    <a:pt x="32812" y="19095"/>
                  </a:lnTo>
                  <a:lnTo>
                    <a:pt x="33015" y="19323"/>
                  </a:lnTo>
                  <a:lnTo>
                    <a:pt x="33193" y="19501"/>
                  </a:lnTo>
                  <a:lnTo>
                    <a:pt x="33370" y="19602"/>
                  </a:lnTo>
                  <a:lnTo>
                    <a:pt x="33573" y="19653"/>
                  </a:lnTo>
                  <a:lnTo>
                    <a:pt x="33649" y="19653"/>
                  </a:lnTo>
                  <a:lnTo>
                    <a:pt x="33751" y="19627"/>
                  </a:lnTo>
                  <a:lnTo>
                    <a:pt x="33953" y="19551"/>
                  </a:lnTo>
                  <a:lnTo>
                    <a:pt x="34131" y="19425"/>
                  </a:lnTo>
                  <a:lnTo>
                    <a:pt x="34334" y="19196"/>
                  </a:lnTo>
                  <a:lnTo>
                    <a:pt x="34816" y="18613"/>
                  </a:lnTo>
                  <a:lnTo>
                    <a:pt x="35247" y="18005"/>
                  </a:lnTo>
                  <a:lnTo>
                    <a:pt x="35678" y="17396"/>
                  </a:lnTo>
                  <a:lnTo>
                    <a:pt x="36083" y="16737"/>
                  </a:lnTo>
                  <a:lnTo>
                    <a:pt x="36438" y="16052"/>
                  </a:lnTo>
                  <a:lnTo>
                    <a:pt x="36819" y="15367"/>
                  </a:lnTo>
                  <a:lnTo>
                    <a:pt x="37148" y="14657"/>
                  </a:lnTo>
                  <a:lnTo>
                    <a:pt x="37478" y="13947"/>
                  </a:lnTo>
                  <a:lnTo>
                    <a:pt x="37782" y="13237"/>
                  </a:lnTo>
                  <a:lnTo>
                    <a:pt x="38087" y="12527"/>
                  </a:lnTo>
                  <a:lnTo>
                    <a:pt x="38366" y="11792"/>
                  </a:lnTo>
                  <a:lnTo>
                    <a:pt x="38619" y="11057"/>
                  </a:lnTo>
                  <a:lnTo>
                    <a:pt x="38873" y="10321"/>
                  </a:lnTo>
                  <a:lnTo>
                    <a:pt x="39101" y="9586"/>
                  </a:lnTo>
                  <a:lnTo>
                    <a:pt x="39304" y="8851"/>
                  </a:lnTo>
                  <a:lnTo>
                    <a:pt x="39507" y="8090"/>
                  </a:lnTo>
                  <a:lnTo>
                    <a:pt x="39862" y="6568"/>
                  </a:lnTo>
                  <a:lnTo>
                    <a:pt x="40166" y="5047"/>
                  </a:lnTo>
                  <a:lnTo>
                    <a:pt x="40217" y="4667"/>
                  </a:lnTo>
                  <a:lnTo>
                    <a:pt x="40242" y="4312"/>
                  </a:lnTo>
                  <a:lnTo>
                    <a:pt x="40217" y="3982"/>
                  </a:lnTo>
                  <a:lnTo>
                    <a:pt x="40166" y="3652"/>
                  </a:lnTo>
                  <a:lnTo>
                    <a:pt x="40090" y="3348"/>
                  </a:lnTo>
                  <a:lnTo>
                    <a:pt x="39938" y="3044"/>
                  </a:lnTo>
                  <a:lnTo>
                    <a:pt x="39760" y="2740"/>
                  </a:lnTo>
                  <a:lnTo>
                    <a:pt x="39557" y="2461"/>
                  </a:lnTo>
                  <a:lnTo>
                    <a:pt x="38822" y="1598"/>
                  </a:lnTo>
                  <a:lnTo>
                    <a:pt x="38467" y="1142"/>
                  </a:lnTo>
                  <a:lnTo>
                    <a:pt x="38112" y="711"/>
                  </a:lnTo>
                  <a:lnTo>
                    <a:pt x="37935" y="457"/>
                  </a:lnTo>
                  <a:lnTo>
                    <a:pt x="37757" y="280"/>
                  </a:lnTo>
                  <a:lnTo>
                    <a:pt x="37554" y="153"/>
                  </a:lnTo>
                  <a:lnTo>
                    <a:pt x="37326" y="52"/>
                  </a:lnTo>
                  <a:lnTo>
                    <a:pt x="37098"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9" name="Google Shape;2069;p40"/>
            <p:cNvSpPr/>
            <p:nvPr/>
          </p:nvSpPr>
          <p:spPr>
            <a:xfrm>
              <a:off x="6187550" y="2913600"/>
              <a:ext cx="228875" cy="458975"/>
            </a:xfrm>
            <a:custGeom>
              <a:avLst/>
              <a:gdLst/>
              <a:ahLst/>
              <a:cxnLst/>
              <a:rect l="l" t="t" r="r" b="b"/>
              <a:pathLst>
                <a:path w="9155" h="18359" extrusionOk="0">
                  <a:moveTo>
                    <a:pt x="4438" y="1192"/>
                  </a:moveTo>
                  <a:lnTo>
                    <a:pt x="5553" y="1826"/>
                  </a:lnTo>
                  <a:lnTo>
                    <a:pt x="6872" y="2587"/>
                  </a:lnTo>
                  <a:lnTo>
                    <a:pt x="6466" y="3956"/>
                  </a:lnTo>
                  <a:lnTo>
                    <a:pt x="6035" y="5300"/>
                  </a:lnTo>
                  <a:lnTo>
                    <a:pt x="5122" y="8013"/>
                  </a:lnTo>
                  <a:lnTo>
                    <a:pt x="4184" y="10752"/>
                  </a:lnTo>
                  <a:lnTo>
                    <a:pt x="3702" y="12121"/>
                  </a:lnTo>
                  <a:lnTo>
                    <a:pt x="3271" y="13515"/>
                  </a:lnTo>
                  <a:lnTo>
                    <a:pt x="1141" y="12501"/>
                  </a:lnTo>
                  <a:lnTo>
                    <a:pt x="4438" y="1192"/>
                  </a:lnTo>
                  <a:close/>
                  <a:moveTo>
                    <a:pt x="1293" y="14327"/>
                  </a:moveTo>
                  <a:lnTo>
                    <a:pt x="1877" y="14428"/>
                  </a:lnTo>
                  <a:lnTo>
                    <a:pt x="2308" y="14555"/>
                  </a:lnTo>
                  <a:lnTo>
                    <a:pt x="2485" y="14631"/>
                  </a:lnTo>
                  <a:lnTo>
                    <a:pt x="2637" y="14707"/>
                  </a:lnTo>
                  <a:lnTo>
                    <a:pt x="2764" y="14809"/>
                  </a:lnTo>
                  <a:lnTo>
                    <a:pt x="2891" y="14935"/>
                  </a:lnTo>
                  <a:lnTo>
                    <a:pt x="2967" y="15088"/>
                  </a:lnTo>
                  <a:lnTo>
                    <a:pt x="3068" y="15265"/>
                  </a:lnTo>
                  <a:lnTo>
                    <a:pt x="3119" y="15468"/>
                  </a:lnTo>
                  <a:lnTo>
                    <a:pt x="3195" y="15722"/>
                  </a:lnTo>
                  <a:lnTo>
                    <a:pt x="3322" y="16355"/>
                  </a:lnTo>
                  <a:lnTo>
                    <a:pt x="3449" y="17167"/>
                  </a:lnTo>
                  <a:lnTo>
                    <a:pt x="1800" y="17065"/>
                  </a:lnTo>
                  <a:lnTo>
                    <a:pt x="1293" y="14327"/>
                  </a:lnTo>
                  <a:close/>
                  <a:moveTo>
                    <a:pt x="3880" y="0"/>
                  </a:moveTo>
                  <a:lnTo>
                    <a:pt x="3601" y="659"/>
                  </a:lnTo>
                  <a:lnTo>
                    <a:pt x="3449" y="989"/>
                  </a:lnTo>
                  <a:lnTo>
                    <a:pt x="3347" y="1293"/>
                  </a:lnTo>
                  <a:lnTo>
                    <a:pt x="2029" y="5173"/>
                  </a:lnTo>
                  <a:lnTo>
                    <a:pt x="1395" y="7100"/>
                  </a:lnTo>
                  <a:lnTo>
                    <a:pt x="735" y="9027"/>
                  </a:lnTo>
                  <a:lnTo>
                    <a:pt x="457" y="9889"/>
                  </a:lnTo>
                  <a:lnTo>
                    <a:pt x="330" y="10320"/>
                  </a:lnTo>
                  <a:lnTo>
                    <a:pt x="228" y="10777"/>
                  </a:lnTo>
                  <a:lnTo>
                    <a:pt x="152" y="11208"/>
                  </a:lnTo>
                  <a:lnTo>
                    <a:pt x="102" y="11639"/>
                  </a:lnTo>
                  <a:lnTo>
                    <a:pt x="51" y="12070"/>
                  </a:lnTo>
                  <a:lnTo>
                    <a:pt x="25" y="12501"/>
                  </a:lnTo>
                  <a:lnTo>
                    <a:pt x="0" y="12958"/>
                  </a:lnTo>
                  <a:lnTo>
                    <a:pt x="25" y="13389"/>
                  </a:lnTo>
                  <a:lnTo>
                    <a:pt x="25" y="13820"/>
                  </a:lnTo>
                  <a:lnTo>
                    <a:pt x="76" y="14276"/>
                  </a:lnTo>
                  <a:lnTo>
                    <a:pt x="152" y="14707"/>
                  </a:lnTo>
                  <a:lnTo>
                    <a:pt x="228" y="15164"/>
                  </a:lnTo>
                  <a:lnTo>
                    <a:pt x="330" y="15595"/>
                  </a:lnTo>
                  <a:lnTo>
                    <a:pt x="431" y="16051"/>
                  </a:lnTo>
                  <a:lnTo>
                    <a:pt x="634" y="16685"/>
                  </a:lnTo>
                  <a:lnTo>
                    <a:pt x="837" y="17192"/>
                  </a:lnTo>
                  <a:lnTo>
                    <a:pt x="938" y="17395"/>
                  </a:lnTo>
                  <a:lnTo>
                    <a:pt x="1040" y="17573"/>
                  </a:lnTo>
                  <a:lnTo>
                    <a:pt x="1167" y="17725"/>
                  </a:lnTo>
                  <a:lnTo>
                    <a:pt x="1319" y="17877"/>
                  </a:lnTo>
                  <a:lnTo>
                    <a:pt x="1471" y="17978"/>
                  </a:lnTo>
                  <a:lnTo>
                    <a:pt x="1648" y="18054"/>
                  </a:lnTo>
                  <a:lnTo>
                    <a:pt x="1851" y="18130"/>
                  </a:lnTo>
                  <a:lnTo>
                    <a:pt x="2054" y="18181"/>
                  </a:lnTo>
                  <a:lnTo>
                    <a:pt x="2308" y="18232"/>
                  </a:lnTo>
                  <a:lnTo>
                    <a:pt x="2612" y="18257"/>
                  </a:lnTo>
                  <a:lnTo>
                    <a:pt x="3271" y="18283"/>
                  </a:lnTo>
                  <a:lnTo>
                    <a:pt x="3449" y="18283"/>
                  </a:lnTo>
                  <a:lnTo>
                    <a:pt x="3601" y="18257"/>
                  </a:lnTo>
                  <a:lnTo>
                    <a:pt x="3753" y="18232"/>
                  </a:lnTo>
                  <a:lnTo>
                    <a:pt x="3905" y="18257"/>
                  </a:lnTo>
                  <a:lnTo>
                    <a:pt x="4083" y="18308"/>
                  </a:lnTo>
                  <a:lnTo>
                    <a:pt x="4260" y="18333"/>
                  </a:lnTo>
                  <a:lnTo>
                    <a:pt x="4412" y="18359"/>
                  </a:lnTo>
                  <a:lnTo>
                    <a:pt x="4539" y="18333"/>
                  </a:lnTo>
                  <a:lnTo>
                    <a:pt x="4666" y="18308"/>
                  </a:lnTo>
                  <a:lnTo>
                    <a:pt x="4793" y="18257"/>
                  </a:lnTo>
                  <a:lnTo>
                    <a:pt x="4894" y="18207"/>
                  </a:lnTo>
                  <a:lnTo>
                    <a:pt x="4995" y="18130"/>
                  </a:lnTo>
                  <a:lnTo>
                    <a:pt x="5173" y="17953"/>
                  </a:lnTo>
                  <a:lnTo>
                    <a:pt x="5325" y="17725"/>
                  </a:lnTo>
                  <a:lnTo>
                    <a:pt x="5452" y="17471"/>
                  </a:lnTo>
                  <a:lnTo>
                    <a:pt x="5579" y="17218"/>
                  </a:lnTo>
                  <a:lnTo>
                    <a:pt x="5782" y="16736"/>
                  </a:lnTo>
                  <a:lnTo>
                    <a:pt x="5959" y="16279"/>
                  </a:lnTo>
                  <a:lnTo>
                    <a:pt x="7506" y="11563"/>
                  </a:lnTo>
                  <a:lnTo>
                    <a:pt x="8292" y="9205"/>
                  </a:lnTo>
                  <a:lnTo>
                    <a:pt x="9053" y="6847"/>
                  </a:lnTo>
                  <a:lnTo>
                    <a:pt x="9103" y="6669"/>
                  </a:lnTo>
                  <a:lnTo>
                    <a:pt x="9129" y="6466"/>
                  </a:lnTo>
                  <a:lnTo>
                    <a:pt x="9154" y="6060"/>
                  </a:lnTo>
                  <a:lnTo>
                    <a:pt x="9154" y="5655"/>
                  </a:lnTo>
                  <a:lnTo>
                    <a:pt x="9129" y="5249"/>
                  </a:lnTo>
                  <a:lnTo>
                    <a:pt x="9053" y="4691"/>
                  </a:lnTo>
                  <a:lnTo>
                    <a:pt x="8951" y="4133"/>
                  </a:lnTo>
                  <a:lnTo>
                    <a:pt x="8850" y="3575"/>
                  </a:lnTo>
                  <a:lnTo>
                    <a:pt x="8774" y="3018"/>
                  </a:lnTo>
                  <a:lnTo>
                    <a:pt x="8774" y="2840"/>
                  </a:lnTo>
                  <a:lnTo>
                    <a:pt x="8723" y="2688"/>
                  </a:lnTo>
                  <a:lnTo>
                    <a:pt x="8672" y="2561"/>
                  </a:lnTo>
                  <a:lnTo>
                    <a:pt x="8596" y="2434"/>
                  </a:lnTo>
                  <a:lnTo>
                    <a:pt x="8520" y="2333"/>
                  </a:lnTo>
                  <a:lnTo>
                    <a:pt x="8419" y="2232"/>
                  </a:lnTo>
                  <a:lnTo>
                    <a:pt x="8292" y="2130"/>
                  </a:lnTo>
                  <a:lnTo>
                    <a:pt x="8140" y="2054"/>
                  </a:lnTo>
                  <a:lnTo>
                    <a:pt x="6542" y="1167"/>
                  </a:lnTo>
                  <a:lnTo>
                    <a:pt x="4945" y="304"/>
                  </a:lnTo>
                  <a:lnTo>
                    <a:pt x="4717" y="203"/>
                  </a:lnTo>
                  <a:lnTo>
                    <a:pt x="4463" y="152"/>
                  </a:lnTo>
                  <a:lnTo>
                    <a:pt x="3880"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070" name="Google Shape;2070;p40"/>
          <p:cNvSpPr/>
          <p:nvPr/>
        </p:nvSpPr>
        <p:spPr>
          <a:xfrm>
            <a:off x="2963836" y="-808866"/>
            <a:ext cx="3331676" cy="726589"/>
          </a:xfrm>
          <a:custGeom>
            <a:avLst/>
            <a:gdLst/>
            <a:ahLst/>
            <a:cxnLst/>
            <a:rect l="l" t="t" r="r" b="b"/>
            <a:pathLst>
              <a:path w="80686" h="51779" extrusionOk="0">
                <a:moveTo>
                  <a:pt x="48272" y="0"/>
                </a:moveTo>
                <a:lnTo>
                  <a:pt x="45573" y="37"/>
                </a:lnTo>
                <a:lnTo>
                  <a:pt x="42873" y="94"/>
                </a:lnTo>
                <a:lnTo>
                  <a:pt x="40174" y="169"/>
                </a:lnTo>
                <a:lnTo>
                  <a:pt x="36537" y="281"/>
                </a:lnTo>
                <a:lnTo>
                  <a:pt x="32919" y="356"/>
                </a:lnTo>
                <a:lnTo>
                  <a:pt x="25664" y="506"/>
                </a:lnTo>
                <a:lnTo>
                  <a:pt x="11173" y="712"/>
                </a:lnTo>
                <a:lnTo>
                  <a:pt x="10611" y="731"/>
                </a:lnTo>
                <a:lnTo>
                  <a:pt x="10048" y="769"/>
                </a:lnTo>
                <a:lnTo>
                  <a:pt x="9467" y="825"/>
                </a:lnTo>
                <a:lnTo>
                  <a:pt x="8905" y="900"/>
                </a:lnTo>
                <a:lnTo>
                  <a:pt x="8361" y="994"/>
                </a:lnTo>
                <a:lnTo>
                  <a:pt x="7799" y="1106"/>
                </a:lnTo>
                <a:lnTo>
                  <a:pt x="7255" y="1256"/>
                </a:lnTo>
                <a:lnTo>
                  <a:pt x="6711" y="1406"/>
                </a:lnTo>
                <a:lnTo>
                  <a:pt x="6186" y="1593"/>
                </a:lnTo>
                <a:lnTo>
                  <a:pt x="5680" y="1818"/>
                </a:lnTo>
                <a:lnTo>
                  <a:pt x="5193" y="2062"/>
                </a:lnTo>
                <a:lnTo>
                  <a:pt x="4705" y="2343"/>
                </a:lnTo>
                <a:lnTo>
                  <a:pt x="4255" y="2643"/>
                </a:lnTo>
                <a:lnTo>
                  <a:pt x="3824" y="2981"/>
                </a:lnTo>
                <a:lnTo>
                  <a:pt x="3431" y="3356"/>
                </a:lnTo>
                <a:lnTo>
                  <a:pt x="3224" y="3562"/>
                </a:lnTo>
                <a:lnTo>
                  <a:pt x="3037" y="3768"/>
                </a:lnTo>
                <a:lnTo>
                  <a:pt x="2831" y="4031"/>
                </a:lnTo>
                <a:lnTo>
                  <a:pt x="2625" y="4312"/>
                </a:lnTo>
                <a:lnTo>
                  <a:pt x="2437" y="4593"/>
                </a:lnTo>
                <a:lnTo>
                  <a:pt x="2250" y="4893"/>
                </a:lnTo>
                <a:lnTo>
                  <a:pt x="2100" y="5193"/>
                </a:lnTo>
                <a:lnTo>
                  <a:pt x="1950" y="5493"/>
                </a:lnTo>
                <a:lnTo>
                  <a:pt x="1800" y="5811"/>
                </a:lnTo>
                <a:lnTo>
                  <a:pt x="1668" y="6130"/>
                </a:lnTo>
                <a:lnTo>
                  <a:pt x="1425" y="6786"/>
                </a:lnTo>
                <a:lnTo>
                  <a:pt x="1237" y="7461"/>
                </a:lnTo>
                <a:lnTo>
                  <a:pt x="1069" y="8136"/>
                </a:lnTo>
                <a:lnTo>
                  <a:pt x="919" y="8811"/>
                </a:lnTo>
                <a:lnTo>
                  <a:pt x="844" y="9167"/>
                </a:lnTo>
                <a:lnTo>
                  <a:pt x="619" y="10423"/>
                </a:lnTo>
                <a:lnTo>
                  <a:pt x="450" y="11698"/>
                </a:lnTo>
                <a:lnTo>
                  <a:pt x="300" y="12973"/>
                </a:lnTo>
                <a:lnTo>
                  <a:pt x="187" y="14247"/>
                </a:lnTo>
                <a:lnTo>
                  <a:pt x="112" y="15522"/>
                </a:lnTo>
                <a:lnTo>
                  <a:pt x="56" y="16816"/>
                </a:lnTo>
                <a:lnTo>
                  <a:pt x="19" y="18091"/>
                </a:lnTo>
                <a:lnTo>
                  <a:pt x="0" y="19384"/>
                </a:lnTo>
                <a:lnTo>
                  <a:pt x="0" y="20678"/>
                </a:lnTo>
                <a:lnTo>
                  <a:pt x="19" y="21971"/>
                </a:lnTo>
                <a:lnTo>
                  <a:pt x="56" y="24558"/>
                </a:lnTo>
                <a:lnTo>
                  <a:pt x="75" y="27126"/>
                </a:lnTo>
                <a:lnTo>
                  <a:pt x="94" y="28420"/>
                </a:lnTo>
                <a:lnTo>
                  <a:pt x="75" y="29713"/>
                </a:lnTo>
                <a:lnTo>
                  <a:pt x="37" y="31907"/>
                </a:lnTo>
                <a:lnTo>
                  <a:pt x="19" y="33032"/>
                </a:lnTo>
                <a:lnTo>
                  <a:pt x="19" y="34156"/>
                </a:lnTo>
                <a:lnTo>
                  <a:pt x="19" y="35300"/>
                </a:lnTo>
                <a:lnTo>
                  <a:pt x="56" y="36443"/>
                </a:lnTo>
                <a:lnTo>
                  <a:pt x="112" y="37568"/>
                </a:lnTo>
                <a:lnTo>
                  <a:pt x="206" y="38712"/>
                </a:lnTo>
                <a:lnTo>
                  <a:pt x="281" y="39274"/>
                </a:lnTo>
                <a:lnTo>
                  <a:pt x="356" y="39837"/>
                </a:lnTo>
                <a:lnTo>
                  <a:pt x="450" y="40399"/>
                </a:lnTo>
                <a:lnTo>
                  <a:pt x="544" y="40943"/>
                </a:lnTo>
                <a:lnTo>
                  <a:pt x="656" y="41486"/>
                </a:lnTo>
                <a:lnTo>
                  <a:pt x="787" y="42030"/>
                </a:lnTo>
                <a:lnTo>
                  <a:pt x="937" y="42574"/>
                </a:lnTo>
                <a:lnTo>
                  <a:pt x="1106" y="43099"/>
                </a:lnTo>
                <a:lnTo>
                  <a:pt x="1275" y="43623"/>
                </a:lnTo>
                <a:lnTo>
                  <a:pt x="1481" y="44148"/>
                </a:lnTo>
                <a:lnTo>
                  <a:pt x="1706" y="44655"/>
                </a:lnTo>
                <a:lnTo>
                  <a:pt x="1931" y="45161"/>
                </a:lnTo>
                <a:lnTo>
                  <a:pt x="2193" y="45648"/>
                </a:lnTo>
                <a:lnTo>
                  <a:pt x="2475" y="46135"/>
                </a:lnTo>
                <a:lnTo>
                  <a:pt x="2774" y="46604"/>
                </a:lnTo>
                <a:lnTo>
                  <a:pt x="3112" y="47073"/>
                </a:lnTo>
                <a:lnTo>
                  <a:pt x="3524" y="47598"/>
                </a:lnTo>
                <a:lnTo>
                  <a:pt x="3974" y="48104"/>
                </a:lnTo>
                <a:lnTo>
                  <a:pt x="4424" y="48554"/>
                </a:lnTo>
                <a:lnTo>
                  <a:pt x="4912" y="48966"/>
                </a:lnTo>
                <a:lnTo>
                  <a:pt x="5399" y="49360"/>
                </a:lnTo>
                <a:lnTo>
                  <a:pt x="5905" y="49697"/>
                </a:lnTo>
                <a:lnTo>
                  <a:pt x="6430" y="50016"/>
                </a:lnTo>
                <a:lnTo>
                  <a:pt x="6974" y="50297"/>
                </a:lnTo>
                <a:lnTo>
                  <a:pt x="7536" y="50560"/>
                </a:lnTo>
                <a:lnTo>
                  <a:pt x="8099" y="50785"/>
                </a:lnTo>
                <a:lnTo>
                  <a:pt x="8680" y="50991"/>
                </a:lnTo>
                <a:lnTo>
                  <a:pt x="9261" y="51160"/>
                </a:lnTo>
                <a:lnTo>
                  <a:pt x="9861" y="51310"/>
                </a:lnTo>
                <a:lnTo>
                  <a:pt x="10479" y="51422"/>
                </a:lnTo>
                <a:lnTo>
                  <a:pt x="11098" y="51535"/>
                </a:lnTo>
                <a:lnTo>
                  <a:pt x="11717" y="51610"/>
                </a:lnTo>
                <a:lnTo>
                  <a:pt x="12335" y="51685"/>
                </a:lnTo>
                <a:lnTo>
                  <a:pt x="12973" y="51722"/>
                </a:lnTo>
                <a:lnTo>
                  <a:pt x="13610" y="51759"/>
                </a:lnTo>
                <a:lnTo>
                  <a:pt x="14266" y="51778"/>
                </a:lnTo>
                <a:lnTo>
                  <a:pt x="15541" y="51778"/>
                </a:lnTo>
                <a:lnTo>
                  <a:pt x="16834" y="51722"/>
                </a:lnTo>
                <a:lnTo>
                  <a:pt x="18128" y="51647"/>
                </a:lnTo>
                <a:lnTo>
                  <a:pt x="19403" y="51553"/>
                </a:lnTo>
                <a:lnTo>
                  <a:pt x="21896" y="51366"/>
                </a:lnTo>
                <a:lnTo>
                  <a:pt x="23414" y="51253"/>
                </a:lnTo>
                <a:lnTo>
                  <a:pt x="24952" y="51160"/>
                </a:lnTo>
                <a:lnTo>
                  <a:pt x="26489" y="51103"/>
                </a:lnTo>
                <a:lnTo>
                  <a:pt x="28026" y="51047"/>
                </a:lnTo>
                <a:lnTo>
                  <a:pt x="29563" y="51028"/>
                </a:lnTo>
                <a:lnTo>
                  <a:pt x="31101" y="51010"/>
                </a:lnTo>
                <a:lnTo>
                  <a:pt x="32638" y="51010"/>
                </a:lnTo>
                <a:lnTo>
                  <a:pt x="34175" y="51028"/>
                </a:lnTo>
                <a:lnTo>
                  <a:pt x="37249" y="51085"/>
                </a:lnTo>
                <a:lnTo>
                  <a:pt x="40343" y="51178"/>
                </a:lnTo>
                <a:lnTo>
                  <a:pt x="43417" y="51310"/>
                </a:lnTo>
                <a:lnTo>
                  <a:pt x="46491" y="51460"/>
                </a:lnTo>
                <a:lnTo>
                  <a:pt x="49191" y="51572"/>
                </a:lnTo>
                <a:lnTo>
                  <a:pt x="51909" y="51685"/>
                </a:lnTo>
                <a:lnTo>
                  <a:pt x="53278" y="51722"/>
                </a:lnTo>
                <a:lnTo>
                  <a:pt x="54646" y="51741"/>
                </a:lnTo>
                <a:lnTo>
                  <a:pt x="55996" y="51722"/>
                </a:lnTo>
                <a:lnTo>
                  <a:pt x="57346" y="51703"/>
                </a:lnTo>
                <a:lnTo>
                  <a:pt x="58714" y="51666"/>
                </a:lnTo>
                <a:lnTo>
                  <a:pt x="60064" y="51572"/>
                </a:lnTo>
                <a:lnTo>
                  <a:pt x="61414" y="51478"/>
                </a:lnTo>
                <a:lnTo>
                  <a:pt x="62745" y="51328"/>
                </a:lnTo>
                <a:lnTo>
                  <a:pt x="64076" y="51141"/>
                </a:lnTo>
                <a:lnTo>
                  <a:pt x="65407" y="50916"/>
                </a:lnTo>
                <a:lnTo>
                  <a:pt x="66082" y="50785"/>
                </a:lnTo>
                <a:lnTo>
                  <a:pt x="66738" y="50653"/>
                </a:lnTo>
                <a:lnTo>
                  <a:pt x="67394" y="50485"/>
                </a:lnTo>
                <a:lnTo>
                  <a:pt x="68050" y="50316"/>
                </a:lnTo>
                <a:lnTo>
                  <a:pt x="68669" y="50147"/>
                </a:lnTo>
                <a:lnTo>
                  <a:pt x="69287" y="49979"/>
                </a:lnTo>
                <a:lnTo>
                  <a:pt x="69906" y="49772"/>
                </a:lnTo>
                <a:lnTo>
                  <a:pt x="70506" y="49547"/>
                </a:lnTo>
                <a:lnTo>
                  <a:pt x="71106" y="49322"/>
                </a:lnTo>
                <a:lnTo>
                  <a:pt x="71706" y="49060"/>
                </a:lnTo>
                <a:lnTo>
                  <a:pt x="72287" y="48798"/>
                </a:lnTo>
                <a:lnTo>
                  <a:pt x="72868" y="48498"/>
                </a:lnTo>
                <a:lnTo>
                  <a:pt x="73412" y="48179"/>
                </a:lnTo>
                <a:lnTo>
                  <a:pt x="73955" y="47841"/>
                </a:lnTo>
                <a:lnTo>
                  <a:pt x="74480" y="47485"/>
                </a:lnTo>
                <a:lnTo>
                  <a:pt x="74986" y="47092"/>
                </a:lnTo>
                <a:lnTo>
                  <a:pt x="75455" y="46698"/>
                </a:lnTo>
                <a:lnTo>
                  <a:pt x="75924" y="46248"/>
                </a:lnTo>
                <a:lnTo>
                  <a:pt x="76355" y="45798"/>
                </a:lnTo>
                <a:lnTo>
                  <a:pt x="76767" y="45292"/>
                </a:lnTo>
                <a:lnTo>
                  <a:pt x="77067" y="44898"/>
                </a:lnTo>
                <a:lnTo>
                  <a:pt x="77330" y="44486"/>
                </a:lnTo>
                <a:lnTo>
                  <a:pt x="77592" y="44073"/>
                </a:lnTo>
                <a:lnTo>
                  <a:pt x="77836" y="43642"/>
                </a:lnTo>
                <a:lnTo>
                  <a:pt x="78042" y="43192"/>
                </a:lnTo>
                <a:lnTo>
                  <a:pt x="78248" y="42742"/>
                </a:lnTo>
                <a:lnTo>
                  <a:pt x="78454" y="42292"/>
                </a:lnTo>
                <a:lnTo>
                  <a:pt x="78623" y="41824"/>
                </a:lnTo>
                <a:lnTo>
                  <a:pt x="78792" y="41355"/>
                </a:lnTo>
                <a:lnTo>
                  <a:pt x="78942" y="40868"/>
                </a:lnTo>
                <a:lnTo>
                  <a:pt x="79073" y="40399"/>
                </a:lnTo>
                <a:lnTo>
                  <a:pt x="79204" y="39912"/>
                </a:lnTo>
                <a:lnTo>
                  <a:pt x="79429" y="38937"/>
                </a:lnTo>
                <a:lnTo>
                  <a:pt x="79635" y="37962"/>
                </a:lnTo>
                <a:lnTo>
                  <a:pt x="79785" y="37118"/>
                </a:lnTo>
                <a:lnTo>
                  <a:pt x="79935" y="36294"/>
                </a:lnTo>
                <a:lnTo>
                  <a:pt x="80048" y="35450"/>
                </a:lnTo>
                <a:lnTo>
                  <a:pt x="80160" y="34606"/>
                </a:lnTo>
                <a:lnTo>
                  <a:pt x="80273" y="33781"/>
                </a:lnTo>
                <a:lnTo>
                  <a:pt x="80367" y="32938"/>
                </a:lnTo>
                <a:lnTo>
                  <a:pt x="80441" y="32094"/>
                </a:lnTo>
                <a:lnTo>
                  <a:pt x="80498" y="31251"/>
                </a:lnTo>
                <a:lnTo>
                  <a:pt x="80591" y="29563"/>
                </a:lnTo>
                <a:lnTo>
                  <a:pt x="80666" y="27858"/>
                </a:lnTo>
                <a:lnTo>
                  <a:pt x="80685" y="26170"/>
                </a:lnTo>
                <a:lnTo>
                  <a:pt x="80685" y="24464"/>
                </a:lnTo>
                <a:lnTo>
                  <a:pt x="80648" y="22777"/>
                </a:lnTo>
                <a:lnTo>
                  <a:pt x="80591" y="21071"/>
                </a:lnTo>
                <a:lnTo>
                  <a:pt x="80498" y="19365"/>
                </a:lnTo>
                <a:lnTo>
                  <a:pt x="80404" y="17659"/>
                </a:lnTo>
                <a:lnTo>
                  <a:pt x="80292" y="15972"/>
                </a:lnTo>
                <a:lnTo>
                  <a:pt x="80160" y="14266"/>
                </a:lnTo>
                <a:lnTo>
                  <a:pt x="79898" y="10873"/>
                </a:lnTo>
                <a:lnTo>
                  <a:pt x="79823" y="10086"/>
                </a:lnTo>
                <a:lnTo>
                  <a:pt x="79748" y="9298"/>
                </a:lnTo>
                <a:lnTo>
                  <a:pt x="79635" y="8511"/>
                </a:lnTo>
                <a:lnTo>
                  <a:pt x="79579" y="8136"/>
                </a:lnTo>
                <a:lnTo>
                  <a:pt x="79504" y="7742"/>
                </a:lnTo>
                <a:lnTo>
                  <a:pt x="79410" y="7367"/>
                </a:lnTo>
                <a:lnTo>
                  <a:pt x="79298" y="6992"/>
                </a:lnTo>
                <a:lnTo>
                  <a:pt x="79185" y="6618"/>
                </a:lnTo>
                <a:lnTo>
                  <a:pt x="79054" y="6261"/>
                </a:lnTo>
                <a:lnTo>
                  <a:pt x="78886" y="5905"/>
                </a:lnTo>
                <a:lnTo>
                  <a:pt x="78717" y="5549"/>
                </a:lnTo>
                <a:lnTo>
                  <a:pt x="78529" y="5212"/>
                </a:lnTo>
                <a:lnTo>
                  <a:pt x="78304" y="4893"/>
                </a:lnTo>
                <a:lnTo>
                  <a:pt x="78004" y="4499"/>
                </a:lnTo>
                <a:lnTo>
                  <a:pt x="77667" y="4124"/>
                </a:lnTo>
                <a:lnTo>
                  <a:pt x="77292" y="3768"/>
                </a:lnTo>
                <a:lnTo>
                  <a:pt x="76898" y="3449"/>
                </a:lnTo>
                <a:lnTo>
                  <a:pt x="76486" y="3149"/>
                </a:lnTo>
                <a:lnTo>
                  <a:pt x="76036" y="2868"/>
                </a:lnTo>
                <a:lnTo>
                  <a:pt x="75567" y="2606"/>
                </a:lnTo>
                <a:lnTo>
                  <a:pt x="75080" y="2381"/>
                </a:lnTo>
                <a:lnTo>
                  <a:pt x="74574" y="2156"/>
                </a:lnTo>
                <a:lnTo>
                  <a:pt x="74049" y="1968"/>
                </a:lnTo>
                <a:lnTo>
                  <a:pt x="73505" y="1781"/>
                </a:lnTo>
                <a:lnTo>
                  <a:pt x="72962" y="1631"/>
                </a:lnTo>
                <a:lnTo>
                  <a:pt x="72380" y="1481"/>
                </a:lnTo>
                <a:lnTo>
                  <a:pt x="71818" y="1350"/>
                </a:lnTo>
                <a:lnTo>
                  <a:pt x="71237" y="1219"/>
                </a:lnTo>
                <a:lnTo>
                  <a:pt x="70637" y="1125"/>
                </a:lnTo>
                <a:lnTo>
                  <a:pt x="70056" y="1031"/>
                </a:lnTo>
                <a:lnTo>
                  <a:pt x="69456" y="937"/>
                </a:lnTo>
                <a:lnTo>
                  <a:pt x="68256" y="806"/>
                </a:lnTo>
                <a:lnTo>
                  <a:pt x="67075" y="712"/>
                </a:lnTo>
                <a:lnTo>
                  <a:pt x="65913" y="619"/>
                </a:lnTo>
                <a:lnTo>
                  <a:pt x="63701" y="506"/>
                </a:lnTo>
                <a:lnTo>
                  <a:pt x="62689" y="450"/>
                </a:lnTo>
                <a:lnTo>
                  <a:pt x="61751" y="394"/>
                </a:lnTo>
                <a:lnTo>
                  <a:pt x="60401" y="300"/>
                </a:lnTo>
                <a:lnTo>
                  <a:pt x="59052" y="225"/>
                </a:lnTo>
                <a:lnTo>
                  <a:pt x="57702" y="150"/>
                </a:lnTo>
                <a:lnTo>
                  <a:pt x="56371" y="112"/>
                </a:lnTo>
                <a:lnTo>
                  <a:pt x="53671" y="37"/>
                </a:lnTo>
                <a:lnTo>
                  <a:pt x="50972" y="0"/>
                </a:lnTo>
                <a:close/>
              </a:path>
            </a:pathLst>
          </a:custGeom>
          <a:solidFill>
            <a:schemeClr val="accent6">
              <a:lumMod val="40000"/>
              <a:lumOff val="6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1" name="Google Shape;2071;p40"/>
          <p:cNvSpPr txBox="1">
            <a:spLocks noGrp="1"/>
          </p:cNvSpPr>
          <p:nvPr>
            <p:ph type="title"/>
          </p:nvPr>
        </p:nvSpPr>
        <p:spPr>
          <a:xfrm>
            <a:off x="3559227" y="-700185"/>
            <a:ext cx="2122788" cy="4572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US" sz="3600" dirty="0" err="1">
                <a:latin typeface="#9Slide07 SVNUT Triumph Press" panose="00000500000000000000" pitchFamily="2" charset="0"/>
              </a:rPr>
              <a:t>Ghi</a:t>
            </a:r>
            <a:r>
              <a:rPr lang="en-US" sz="3600" dirty="0">
                <a:latin typeface="#9Slide07 SVNUT Triumph Press" panose="00000500000000000000" pitchFamily="2" charset="0"/>
              </a:rPr>
              <a:t> </a:t>
            </a:r>
            <a:r>
              <a:rPr lang="en-US" sz="3600" dirty="0" err="1">
                <a:latin typeface="#9Slide07 SVNUT Triumph Press" panose="00000500000000000000" pitchFamily="2" charset="0"/>
              </a:rPr>
              <a:t>nhớ</a:t>
            </a:r>
            <a:endParaRPr sz="3600" dirty="0">
              <a:latin typeface="#9Slide07 SVNUT Triumph Press" panose="00000500000000000000" pitchFamily="2" charset="0"/>
            </a:endParaRPr>
          </a:p>
        </p:txBody>
      </p:sp>
      <p:sp>
        <p:nvSpPr>
          <p:cNvPr id="2085" name="Google Shape;2085;p40"/>
          <p:cNvSpPr/>
          <p:nvPr/>
        </p:nvSpPr>
        <p:spPr>
          <a:xfrm>
            <a:off x="4067666" y="1151214"/>
            <a:ext cx="395546" cy="343766"/>
          </a:xfrm>
          <a:custGeom>
            <a:avLst/>
            <a:gdLst/>
            <a:ahLst/>
            <a:cxnLst/>
            <a:rect l="l" t="t" r="r" b="b"/>
            <a:pathLst>
              <a:path w="25384" h="22061" extrusionOk="0">
                <a:moveTo>
                  <a:pt x="14708" y="1572"/>
                </a:moveTo>
                <a:lnTo>
                  <a:pt x="15012" y="1750"/>
                </a:lnTo>
                <a:lnTo>
                  <a:pt x="15266" y="1927"/>
                </a:lnTo>
                <a:lnTo>
                  <a:pt x="15494" y="2130"/>
                </a:lnTo>
                <a:lnTo>
                  <a:pt x="15646" y="2358"/>
                </a:lnTo>
                <a:lnTo>
                  <a:pt x="15773" y="2561"/>
                </a:lnTo>
                <a:lnTo>
                  <a:pt x="15875" y="2789"/>
                </a:lnTo>
                <a:lnTo>
                  <a:pt x="15951" y="3043"/>
                </a:lnTo>
                <a:lnTo>
                  <a:pt x="16001" y="3271"/>
                </a:lnTo>
                <a:lnTo>
                  <a:pt x="16052" y="3753"/>
                </a:lnTo>
                <a:lnTo>
                  <a:pt x="16077" y="4260"/>
                </a:lnTo>
                <a:lnTo>
                  <a:pt x="16128" y="4742"/>
                </a:lnTo>
                <a:lnTo>
                  <a:pt x="16179" y="4995"/>
                </a:lnTo>
                <a:lnTo>
                  <a:pt x="16255" y="5224"/>
                </a:lnTo>
                <a:lnTo>
                  <a:pt x="15114" y="5376"/>
                </a:lnTo>
                <a:lnTo>
                  <a:pt x="14708" y="1572"/>
                </a:lnTo>
                <a:close/>
                <a:moveTo>
                  <a:pt x="22772" y="6846"/>
                </a:moveTo>
                <a:lnTo>
                  <a:pt x="23025" y="6999"/>
                </a:lnTo>
                <a:lnTo>
                  <a:pt x="23228" y="7125"/>
                </a:lnTo>
                <a:lnTo>
                  <a:pt x="23406" y="7278"/>
                </a:lnTo>
                <a:lnTo>
                  <a:pt x="23558" y="7455"/>
                </a:lnTo>
                <a:lnTo>
                  <a:pt x="23685" y="7607"/>
                </a:lnTo>
                <a:lnTo>
                  <a:pt x="23786" y="7785"/>
                </a:lnTo>
                <a:lnTo>
                  <a:pt x="23862" y="7962"/>
                </a:lnTo>
                <a:lnTo>
                  <a:pt x="23887" y="8165"/>
                </a:lnTo>
                <a:lnTo>
                  <a:pt x="23989" y="9230"/>
                </a:lnTo>
                <a:lnTo>
                  <a:pt x="24065" y="10270"/>
                </a:lnTo>
                <a:lnTo>
                  <a:pt x="24192" y="12425"/>
                </a:lnTo>
                <a:lnTo>
                  <a:pt x="23989" y="12425"/>
                </a:lnTo>
                <a:lnTo>
                  <a:pt x="23786" y="12374"/>
                </a:lnTo>
                <a:lnTo>
                  <a:pt x="23634" y="12324"/>
                </a:lnTo>
                <a:lnTo>
                  <a:pt x="23507" y="12248"/>
                </a:lnTo>
                <a:lnTo>
                  <a:pt x="23406" y="12146"/>
                </a:lnTo>
                <a:lnTo>
                  <a:pt x="23330" y="12019"/>
                </a:lnTo>
                <a:lnTo>
                  <a:pt x="23253" y="11867"/>
                </a:lnTo>
                <a:lnTo>
                  <a:pt x="23228" y="11715"/>
                </a:lnTo>
                <a:lnTo>
                  <a:pt x="23000" y="9331"/>
                </a:lnTo>
                <a:lnTo>
                  <a:pt x="22772" y="6846"/>
                </a:lnTo>
                <a:close/>
                <a:moveTo>
                  <a:pt x="22670" y="12958"/>
                </a:moveTo>
                <a:lnTo>
                  <a:pt x="22873" y="13034"/>
                </a:lnTo>
                <a:lnTo>
                  <a:pt x="23051" y="13135"/>
                </a:lnTo>
                <a:lnTo>
                  <a:pt x="23228" y="13262"/>
                </a:lnTo>
                <a:lnTo>
                  <a:pt x="23380" y="13439"/>
                </a:lnTo>
                <a:lnTo>
                  <a:pt x="23532" y="13617"/>
                </a:lnTo>
                <a:lnTo>
                  <a:pt x="23837" y="13997"/>
                </a:lnTo>
                <a:lnTo>
                  <a:pt x="23152" y="14175"/>
                </a:lnTo>
                <a:lnTo>
                  <a:pt x="22467" y="14301"/>
                </a:lnTo>
                <a:lnTo>
                  <a:pt x="21783" y="14428"/>
                </a:lnTo>
                <a:lnTo>
                  <a:pt x="21123" y="14530"/>
                </a:lnTo>
                <a:lnTo>
                  <a:pt x="20439" y="14606"/>
                </a:lnTo>
                <a:lnTo>
                  <a:pt x="19780" y="14631"/>
                </a:lnTo>
                <a:lnTo>
                  <a:pt x="19120" y="14656"/>
                </a:lnTo>
                <a:lnTo>
                  <a:pt x="18436" y="14631"/>
                </a:lnTo>
                <a:lnTo>
                  <a:pt x="18283" y="14606"/>
                </a:lnTo>
                <a:lnTo>
                  <a:pt x="18106" y="14530"/>
                </a:lnTo>
                <a:lnTo>
                  <a:pt x="17954" y="14454"/>
                </a:lnTo>
                <a:lnTo>
                  <a:pt x="17776" y="14352"/>
                </a:lnTo>
                <a:lnTo>
                  <a:pt x="17472" y="14099"/>
                </a:lnTo>
                <a:lnTo>
                  <a:pt x="17142" y="13870"/>
                </a:lnTo>
                <a:lnTo>
                  <a:pt x="17244" y="13566"/>
                </a:lnTo>
                <a:lnTo>
                  <a:pt x="19830" y="13236"/>
                </a:lnTo>
                <a:lnTo>
                  <a:pt x="21123" y="13084"/>
                </a:lnTo>
                <a:lnTo>
                  <a:pt x="22442" y="12958"/>
                </a:lnTo>
                <a:close/>
                <a:moveTo>
                  <a:pt x="7532" y="14631"/>
                </a:moveTo>
                <a:lnTo>
                  <a:pt x="7735" y="16153"/>
                </a:lnTo>
                <a:lnTo>
                  <a:pt x="7050" y="16279"/>
                </a:lnTo>
                <a:lnTo>
                  <a:pt x="6442" y="16355"/>
                </a:lnTo>
                <a:lnTo>
                  <a:pt x="5174" y="16431"/>
                </a:lnTo>
                <a:lnTo>
                  <a:pt x="3931" y="16508"/>
                </a:lnTo>
                <a:lnTo>
                  <a:pt x="3526" y="16533"/>
                </a:lnTo>
                <a:lnTo>
                  <a:pt x="3221" y="16533"/>
                </a:lnTo>
                <a:lnTo>
                  <a:pt x="2993" y="16508"/>
                </a:lnTo>
                <a:lnTo>
                  <a:pt x="2892" y="16457"/>
                </a:lnTo>
                <a:lnTo>
                  <a:pt x="2790" y="16406"/>
                </a:lnTo>
                <a:lnTo>
                  <a:pt x="2714" y="16355"/>
                </a:lnTo>
                <a:lnTo>
                  <a:pt x="2638" y="16254"/>
                </a:lnTo>
                <a:lnTo>
                  <a:pt x="2486" y="16026"/>
                </a:lnTo>
                <a:lnTo>
                  <a:pt x="2308" y="15696"/>
                </a:lnTo>
                <a:lnTo>
                  <a:pt x="2106" y="15265"/>
                </a:lnTo>
                <a:lnTo>
                  <a:pt x="7532" y="14631"/>
                </a:lnTo>
                <a:close/>
                <a:moveTo>
                  <a:pt x="16001" y="14606"/>
                </a:moveTo>
                <a:lnTo>
                  <a:pt x="16382" y="14783"/>
                </a:lnTo>
                <a:lnTo>
                  <a:pt x="16711" y="14961"/>
                </a:lnTo>
                <a:lnTo>
                  <a:pt x="16965" y="15189"/>
                </a:lnTo>
                <a:lnTo>
                  <a:pt x="17066" y="15316"/>
                </a:lnTo>
                <a:lnTo>
                  <a:pt x="17168" y="15443"/>
                </a:lnTo>
                <a:lnTo>
                  <a:pt x="17244" y="15569"/>
                </a:lnTo>
                <a:lnTo>
                  <a:pt x="17320" y="15721"/>
                </a:lnTo>
                <a:lnTo>
                  <a:pt x="17345" y="15874"/>
                </a:lnTo>
                <a:lnTo>
                  <a:pt x="17396" y="16026"/>
                </a:lnTo>
                <a:lnTo>
                  <a:pt x="17421" y="16381"/>
                </a:lnTo>
                <a:lnTo>
                  <a:pt x="17396" y="16761"/>
                </a:lnTo>
                <a:lnTo>
                  <a:pt x="17371" y="17243"/>
                </a:lnTo>
                <a:lnTo>
                  <a:pt x="17371" y="17775"/>
                </a:lnTo>
                <a:lnTo>
                  <a:pt x="17371" y="18967"/>
                </a:lnTo>
                <a:lnTo>
                  <a:pt x="16914" y="18790"/>
                </a:lnTo>
                <a:lnTo>
                  <a:pt x="16711" y="18714"/>
                </a:lnTo>
                <a:lnTo>
                  <a:pt x="16534" y="18612"/>
                </a:lnTo>
                <a:lnTo>
                  <a:pt x="16407" y="18511"/>
                </a:lnTo>
                <a:lnTo>
                  <a:pt x="16306" y="18384"/>
                </a:lnTo>
                <a:lnTo>
                  <a:pt x="16230" y="18232"/>
                </a:lnTo>
                <a:lnTo>
                  <a:pt x="16204" y="18029"/>
                </a:lnTo>
                <a:lnTo>
                  <a:pt x="16103" y="16355"/>
                </a:lnTo>
                <a:lnTo>
                  <a:pt x="16001" y="14606"/>
                </a:lnTo>
                <a:close/>
                <a:moveTo>
                  <a:pt x="13440" y="1014"/>
                </a:moveTo>
                <a:lnTo>
                  <a:pt x="13998" y="6415"/>
                </a:lnTo>
                <a:lnTo>
                  <a:pt x="14480" y="6491"/>
                </a:lnTo>
                <a:lnTo>
                  <a:pt x="14962" y="6568"/>
                </a:lnTo>
                <a:lnTo>
                  <a:pt x="15443" y="6593"/>
                </a:lnTo>
                <a:lnTo>
                  <a:pt x="16838" y="6593"/>
                </a:lnTo>
                <a:lnTo>
                  <a:pt x="17776" y="6517"/>
                </a:lnTo>
                <a:lnTo>
                  <a:pt x="19678" y="6390"/>
                </a:lnTo>
                <a:lnTo>
                  <a:pt x="20616" y="6339"/>
                </a:lnTo>
                <a:lnTo>
                  <a:pt x="21098" y="6339"/>
                </a:lnTo>
                <a:lnTo>
                  <a:pt x="21580" y="6365"/>
                </a:lnTo>
                <a:lnTo>
                  <a:pt x="22112" y="11766"/>
                </a:lnTo>
                <a:lnTo>
                  <a:pt x="21326" y="11943"/>
                </a:lnTo>
                <a:lnTo>
                  <a:pt x="20971" y="12045"/>
                </a:lnTo>
                <a:lnTo>
                  <a:pt x="20616" y="12095"/>
                </a:lnTo>
                <a:lnTo>
                  <a:pt x="18410" y="12248"/>
                </a:lnTo>
                <a:lnTo>
                  <a:pt x="16204" y="12374"/>
                </a:lnTo>
                <a:lnTo>
                  <a:pt x="15849" y="12400"/>
                </a:lnTo>
                <a:lnTo>
                  <a:pt x="15570" y="12450"/>
                </a:lnTo>
                <a:lnTo>
                  <a:pt x="15342" y="12526"/>
                </a:lnTo>
                <a:lnTo>
                  <a:pt x="15266" y="12577"/>
                </a:lnTo>
                <a:lnTo>
                  <a:pt x="15190" y="12628"/>
                </a:lnTo>
                <a:lnTo>
                  <a:pt x="15139" y="12704"/>
                </a:lnTo>
                <a:lnTo>
                  <a:pt x="15088" y="12805"/>
                </a:lnTo>
                <a:lnTo>
                  <a:pt x="15012" y="13008"/>
                </a:lnTo>
                <a:lnTo>
                  <a:pt x="14987" y="13287"/>
                </a:lnTo>
                <a:lnTo>
                  <a:pt x="14962" y="13668"/>
                </a:lnTo>
                <a:lnTo>
                  <a:pt x="14962" y="14504"/>
                </a:lnTo>
                <a:lnTo>
                  <a:pt x="14987" y="15366"/>
                </a:lnTo>
                <a:lnTo>
                  <a:pt x="15038" y="17065"/>
                </a:lnTo>
                <a:lnTo>
                  <a:pt x="15088" y="17750"/>
                </a:lnTo>
                <a:lnTo>
                  <a:pt x="15139" y="18561"/>
                </a:lnTo>
                <a:lnTo>
                  <a:pt x="8952" y="19145"/>
                </a:lnTo>
                <a:lnTo>
                  <a:pt x="8775" y="17065"/>
                </a:lnTo>
                <a:lnTo>
                  <a:pt x="8698" y="16051"/>
                </a:lnTo>
                <a:lnTo>
                  <a:pt x="8597" y="15062"/>
                </a:lnTo>
                <a:lnTo>
                  <a:pt x="8521" y="14530"/>
                </a:lnTo>
                <a:lnTo>
                  <a:pt x="8420" y="14124"/>
                </a:lnTo>
                <a:lnTo>
                  <a:pt x="8369" y="13972"/>
                </a:lnTo>
                <a:lnTo>
                  <a:pt x="8293" y="13845"/>
                </a:lnTo>
                <a:lnTo>
                  <a:pt x="8217" y="13744"/>
                </a:lnTo>
                <a:lnTo>
                  <a:pt x="8115" y="13642"/>
                </a:lnTo>
                <a:lnTo>
                  <a:pt x="7988" y="13591"/>
                </a:lnTo>
                <a:lnTo>
                  <a:pt x="7862" y="13541"/>
                </a:lnTo>
                <a:lnTo>
                  <a:pt x="7710" y="13515"/>
                </a:lnTo>
                <a:lnTo>
                  <a:pt x="7532" y="13515"/>
                </a:lnTo>
                <a:lnTo>
                  <a:pt x="7101" y="13541"/>
                </a:lnTo>
                <a:lnTo>
                  <a:pt x="6543" y="13591"/>
                </a:lnTo>
                <a:lnTo>
                  <a:pt x="5529" y="13744"/>
                </a:lnTo>
                <a:lnTo>
                  <a:pt x="4489" y="13870"/>
                </a:lnTo>
                <a:lnTo>
                  <a:pt x="2435" y="14099"/>
                </a:lnTo>
                <a:lnTo>
                  <a:pt x="2055" y="14099"/>
                </a:lnTo>
                <a:lnTo>
                  <a:pt x="1573" y="14048"/>
                </a:lnTo>
                <a:lnTo>
                  <a:pt x="1015" y="8571"/>
                </a:lnTo>
                <a:lnTo>
                  <a:pt x="2156" y="8368"/>
                </a:lnTo>
                <a:lnTo>
                  <a:pt x="3297" y="8165"/>
                </a:lnTo>
                <a:lnTo>
                  <a:pt x="4413" y="7988"/>
                </a:lnTo>
                <a:lnTo>
                  <a:pt x="4971" y="7937"/>
                </a:lnTo>
                <a:lnTo>
                  <a:pt x="5529" y="7886"/>
                </a:lnTo>
                <a:lnTo>
                  <a:pt x="6036" y="7810"/>
                </a:lnTo>
                <a:lnTo>
                  <a:pt x="6264" y="7785"/>
                </a:lnTo>
                <a:lnTo>
                  <a:pt x="6442" y="7709"/>
                </a:lnTo>
                <a:lnTo>
                  <a:pt x="6594" y="7658"/>
                </a:lnTo>
                <a:lnTo>
                  <a:pt x="6721" y="7582"/>
                </a:lnTo>
                <a:lnTo>
                  <a:pt x="6822" y="7480"/>
                </a:lnTo>
                <a:lnTo>
                  <a:pt x="6898" y="7379"/>
                </a:lnTo>
                <a:lnTo>
                  <a:pt x="6949" y="7252"/>
                </a:lnTo>
                <a:lnTo>
                  <a:pt x="7000" y="7125"/>
                </a:lnTo>
                <a:lnTo>
                  <a:pt x="7025" y="6973"/>
                </a:lnTo>
                <a:lnTo>
                  <a:pt x="7050" y="6821"/>
                </a:lnTo>
                <a:lnTo>
                  <a:pt x="7050" y="6466"/>
                </a:lnTo>
                <a:lnTo>
                  <a:pt x="7025" y="6035"/>
                </a:lnTo>
                <a:lnTo>
                  <a:pt x="6923" y="4919"/>
                </a:lnTo>
                <a:lnTo>
                  <a:pt x="6822" y="3829"/>
                </a:lnTo>
                <a:lnTo>
                  <a:pt x="6568" y="1598"/>
                </a:lnTo>
                <a:lnTo>
                  <a:pt x="7000" y="1496"/>
                </a:lnTo>
                <a:lnTo>
                  <a:pt x="7431" y="1420"/>
                </a:lnTo>
                <a:lnTo>
                  <a:pt x="7836" y="1344"/>
                </a:lnTo>
                <a:lnTo>
                  <a:pt x="8267" y="1319"/>
                </a:lnTo>
                <a:lnTo>
                  <a:pt x="9130" y="1243"/>
                </a:lnTo>
                <a:lnTo>
                  <a:pt x="9966" y="1217"/>
                </a:lnTo>
                <a:lnTo>
                  <a:pt x="11691" y="1166"/>
                </a:lnTo>
                <a:lnTo>
                  <a:pt x="12578" y="1116"/>
                </a:lnTo>
                <a:lnTo>
                  <a:pt x="13440" y="1014"/>
                </a:lnTo>
                <a:close/>
                <a:moveTo>
                  <a:pt x="15798" y="19652"/>
                </a:moveTo>
                <a:lnTo>
                  <a:pt x="15951" y="19677"/>
                </a:lnTo>
                <a:lnTo>
                  <a:pt x="16103" y="19728"/>
                </a:lnTo>
                <a:lnTo>
                  <a:pt x="16255" y="19855"/>
                </a:lnTo>
                <a:lnTo>
                  <a:pt x="16407" y="20007"/>
                </a:lnTo>
                <a:lnTo>
                  <a:pt x="16889" y="20565"/>
                </a:lnTo>
                <a:lnTo>
                  <a:pt x="13618" y="20844"/>
                </a:lnTo>
                <a:lnTo>
                  <a:pt x="11107" y="21072"/>
                </a:lnTo>
                <a:lnTo>
                  <a:pt x="10905" y="21097"/>
                </a:lnTo>
                <a:lnTo>
                  <a:pt x="10752" y="21097"/>
                </a:lnTo>
                <a:lnTo>
                  <a:pt x="10626" y="21072"/>
                </a:lnTo>
                <a:lnTo>
                  <a:pt x="10524" y="21021"/>
                </a:lnTo>
                <a:lnTo>
                  <a:pt x="10397" y="20920"/>
                </a:lnTo>
                <a:lnTo>
                  <a:pt x="10271" y="20742"/>
                </a:lnTo>
                <a:lnTo>
                  <a:pt x="9916" y="20235"/>
                </a:lnTo>
                <a:lnTo>
                  <a:pt x="11361" y="20058"/>
                </a:lnTo>
                <a:lnTo>
                  <a:pt x="12781" y="19905"/>
                </a:lnTo>
                <a:lnTo>
                  <a:pt x="14100" y="19779"/>
                </a:lnTo>
                <a:lnTo>
                  <a:pt x="15418" y="19677"/>
                </a:lnTo>
                <a:lnTo>
                  <a:pt x="15621" y="19652"/>
                </a:lnTo>
                <a:close/>
                <a:moveTo>
                  <a:pt x="13313" y="0"/>
                </a:moveTo>
                <a:lnTo>
                  <a:pt x="11893" y="51"/>
                </a:lnTo>
                <a:lnTo>
                  <a:pt x="10473" y="101"/>
                </a:lnTo>
                <a:lnTo>
                  <a:pt x="9079" y="178"/>
                </a:lnTo>
                <a:lnTo>
                  <a:pt x="7659" y="279"/>
                </a:lnTo>
                <a:lnTo>
                  <a:pt x="6949" y="355"/>
                </a:lnTo>
                <a:lnTo>
                  <a:pt x="6416" y="431"/>
                </a:lnTo>
                <a:lnTo>
                  <a:pt x="6213" y="507"/>
                </a:lnTo>
                <a:lnTo>
                  <a:pt x="6036" y="558"/>
                </a:lnTo>
                <a:lnTo>
                  <a:pt x="5884" y="659"/>
                </a:lnTo>
                <a:lnTo>
                  <a:pt x="5782" y="761"/>
                </a:lnTo>
                <a:lnTo>
                  <a:pt x="5681" y="888"/>
                </a:lnTo>
                <a:lnTo>
                  <a:pt x="5630" y="1040"/>
                </a:lnTo>
                <a:lnTo>
                  <a:pt x="5580" y="1217"/>
                </a:lnTo>
                <a:lnTo>
                  <a:pt x="5554" y="1445"/>
                </a:lnTo>
                <a:lnTo>
                  <a:pt x="5554" y="2003"/>
                </a:lnTo>
                <a:lnTo>
                  <a:pt x="5580" y="2739"/>
                </a:lnTo>
                <a:lnTo>
                  <a:pt x="5656" y="4767"/>
                </a:lnTo>
                <a:lnTo>
                  <a:pt x="5757" y="6846"/>
                </a:lnTo>
                <a:lnTo>
                  <a:pt x="4489" y="7075"/>
                </a:lnTo>
                <a:lnTo>
                  <a:pt x="2765" y="7379"/>
                </a:lnTo>
                <a:lnTo>
                  <a:pt x="1877" y="7531"/>
                </a:lnTo>
                <a:lnTo>
                  <a:pt x="1015" y="7683"/>
                </a:lnTo>
                <a:lnTo>
                  <a:pt x="711" y="7759"/>
                </a:lnTo>
                <a:lnTo>
                  <a:pt x="457" y="7835"/>
                </a:lnTo>
                <a:lnTo>
                  <a:pt x="255" y="7937"/>
                </a:lnTo>
                <a:lnTo>
                  <a:pt x="128" y="8038"/>
                </a:lnTo>
                <a:lnTo>
                  <a:pt x="52" y="8190"/>
                </a:lnTo>
                <a:lnTo>
                  <a:pt x="26" y="8393"/>
                </a:lnTo>
                <a:lnTo>
                  <a:pt x="1" y="8621"/>
                </a:lnTo>
                <a:lnTo>
                  <a:pt x="26" y="8951"/>
                </a:lnTo>
                <a:lnTo>
                  <a:pt x="128" y="11208"/>
                </a:lnTo>
                <a:lnTo>
                  <a:pt x="255" y="13465"/>
                </a:lnTo>
                <a:lnTo>
                  <a:pt x="305" y="13972"/>
                </a:lnTo>
                <a:lnTo>
                  <a:pt x="407" y="14454"/>
                </a:lnTo>
                <a:lnTo>
                  <a:pt x="559" y="14910"/>
                </a:lnTo>
                <a:lnTo>
                  <a:pt x="736" y="15341"/>
                </a:lnTo>
                <a:lnTo>
                  <a:pt x="965" y="15772"/>
                </a:lnTo>
                <a:lnTo>
                  <a:pt x="1193" y="16203"/>
                </a:lnTo>
                <a:lnTo>
                  <a:pt x="1472" y="16609"/>
                </a:lnTo>
                <a:lnTo>
                  <a:pt x="1776" y="16989"/>
                </a:lnTo>
                <a:lnTo>
                  <a:pt x="1877" y="17141"/>
                </a:lnTo>
                <a:lnTo>
                  <a:pt x="2004" y="17243"/>
                </a:lnTo>
                <a:lnTo>
                  <a:pt x="2131" y="17344"/>
                </a:lnTo>
                <a:lnTo>
                  <a:pt x="2283" y="17420"/>
                </a:lnTo>
                <a:lnTo>
                  <a:pt x="2435" y="17496"/>
                </a:lnTo>
                <a:lnTo>
                  <a:pt x="2587" y="17522"/>
                </a:lnTo>
                <a:lnTo>
                  <a:pt x="2765" y="17547"/>
                </a:lnTo>
                <a:lnTo>
                  <a:pt x="2942" y="17547"/>
                </a:lnTo>
                <a:lnTo>
                  <a:pt x="4591" y="17496"/>
                </a:lnTo>
                <a:lnTo>
                  <a:pt x="6213" y="17446"/>
                </a:lnTo>
                <a:lnTo>
                  <a:pt x="7836" y="17446"/>
                </a:lnTo>
                <a:lnTo>
                  <a:pt x="7786" y="17775"/>
                </a:lnTo>
                <a:lnTo>
                  <a:pt x="7760" y="18105"/>
                </a:lnTo>
                <a:lnTo>
                  <a:pt x="7760" y="18409"/>
                </a:lnTo>
                <a:lnTo>
                  <a:pt x="7786" y="18714"/>
                </a:lnTo>
                <a:lnTo>
                  <a:pt x="7836" y="18993"/>
                </a:lnTo>
                <a:lnTo>
                  <a:pt x="7887" y="19271"/>
                </a:lnTo>
                <a:lnTo>
                  <a:pt x="7988" y="19525"/>
                </a:lnTo>
                <a:lnTo>
                  <a:pt x="8090" y="19779"/>
                </a:lnTo>
                <a:lnTo>
                  <a:pt x="8191" y="20032"/>
                </a:lnTo>
                <a:lnTo>
                  <a:pt x="8343" y="20260"/>
                </a:lnTo>
                <a:lnTo>
                  <a:pt x="8496" y="20514"/>
                </a:lnTo>
                <a:lnTo>
                  <a:pt x="8673" y="20717"/>
                </a:lnTo>
                <a:lnTo>
                  <a:pt x="9028" y="21148"/>
                </a:lnTo>
                <a:lnTo>
                  <a:pt x="9459" y="21554"/>
                </a:lnTo>
                <a:lnTo>
                  <a:pt x="9637" y="21706"/>
                </a:lnTo>
                <a:lnTo>
                  <a:pt x="9789" y="21807"/>
                </a:lnTo>
                <a:lnTo>
                  <a:pt x="9966" y="21909"/>
                </a:lnTo>
                <a:lnTo>
                  <a:pt x="10144" y="21985"/>
                </a:lnTo>
                <a:lnTo>
                  <a:pt x="10321" y="22035"/>
                </a:lnTo>
                <a:lnTo>
                  <a:pt x="10499" y="22061"/>
                </a:lnTo>
                <a:lnTo>
                  <a:pt x="10702" y="22061"/>
                </a:lnTo>
                <a:lnTo>
                  <a:pt x="10930" y="22035"/>
                </a:lnTo>
                <a:lnTo>
                  <a:pt x="12122" y="21909"/>
                </a:lnTo>
                <a:lnTo>
                  <a:pt x="13288" y="21807"/>
                </a:lnTo>
                <a:lnTo>
                  <a:pt x="15672" y="21630"/>
                </a:lnTo>
                <a:lnTo>
                  <a:pt x="16483" y="21579"/>
                </a:lnTo>
                <a:lnTo>
                  <a:pt x="17117" y="21528"/>
                </a:lnTo>
                <a:lnTo>
                  <a:pt x="17371" y="21503"/>
                </a:lnTo>
                <a:lnTo>
                  <a:pt x="17624" y="21452"/>
                </a:lnTo>
                <a:lnTo>
                  <a:pt x="17827" y="21351"/>
                </a:lnTo>
                <a:lnTo>
                  <a:pt x="17979" y="21249"/>
                </a:lnTo>
                <a:lnTo>
                  <a:pt x="18131" y="21097"/>
                </a:lnTo>
                <a:lnTo>
                  <a:pt x="18233" y="20920"/>
                </a:lnTo>
                <a:lnTo>
                  <a:pt x="18334" y="20691"/>
                </a:lnTo>
                <a:lnTo>
                  <a:pt x="18385" y="20387"/>
                </a:lnTo>
                <a:lnTo>
                  <a:pt x="18436" y="20032"/>
                </a:lnTo>
                <a:lnTo>
                  <a:pt x="18461" y="19626"/>
                </a:lnTo>
                <a:lnTo>
                  <a:pt x="18461" y="19119"/>
                </a:lnTo>
                <a:lnTo>
                  <a:pt x="18461" y="18561"/>
                </a:lnTo>
                <a:lnTo>
                  <a:pt x="18436" y="17877"/>
                </a:lnTo>
                <a:lnTo>
                  <a:pt x="18436" y="17218"/>
                </a:lnTo>
                <a:lnTo>
                  <a:pt x="18436" y="15950"/>
                </a:lnTo>
                <a:lnTo>
                  <a:pt x="21225" y="15519"/>
                </a:lnTo>
                <a:lnTo>
                  <a:pt x="22594" y="15316"/>
                </a:lnTo>
                <a:lnTo>
                  <a:pt x="23913" y="15062"/>
                </a:lnTo>
                <a:lnTo>
                  <a:pt x="24318" y="14986"/>
                </a:lnTo>
                <a:lnTo>
                  <a:pt x="24648" y="14859"/>
                </a:lnTo>
                <a:lnTo>
                  <a:pt x="24775" y="14758"/>
                </a:lnTo>
                <a:lnTo>
                  <a:pt x="24902" y="14682"/>
                </a:lnTo>
                <a:lnTo>
                  <a:pt x="25003" y="14580"/>
                </a:lnTo>
                <a:lnTo>
                  <a:pt x="25105" y="14454"/>
                </a:lnTo>
                <a:lnTo>
                  <a:pt x="25181" y="14352"/>
                </a:lnTo>
                <a:lnTo>
                  <a:pt x="25257" y="14200"/>
                </a:lnTo>
                <a:lnTo>
                  <a:pt x="25307" y="14048"/>
                </a:lnTo>
                <a:lnTo>
                  <a:pt x="25333" y="13896"/>
                </a:lnTo>
                <a:lnTo>
                  <a:pt x="25383" y="13541"/>
                </a:lnTo>
                <a:lnTo>
                  <a:pt x="25358" y="13110"/>
                </a:lnTo>
                <a:lnTo>
                  <a:pt x="25307" y="12248"/>
                </a:lnTo>
                <a:lnTo>
                  <a:pt x="25206" y="11360"/>
                </a:lnTo>
                <a:lnTo>
                  <a:pt x="25155" y="10473"/>
                </a:lnTo>
                <a:lnTo>
                  <a:pt x="25155" y="10041"/>
                </a:lnTo>
                <a:lnTo>
                  <a:pt x="25155" y="9610"/>
                </a:lnTo>
                <a:lnTo>
                  <a:pt x="25155" y="9281"/>
                </a:lnTo>
                <a:lnTo>
                  <a:pt x="25130" y="8951"/>
                </a:lnTo>
                <a:lnTo>
                  <a:pt x="25079" y="8647"/>
                </a:lnTo>
                <a:lnTo>
                  <a:pt x="25028" y="8368"/>
                </a:lnTo>
                <a:lnTo>
                  <a:pt x="24952" y="8089"/>
                </a:lnTo>
                <a:lnTo>
                  <a:pt x="24851" y="7810"/>
                </a:lnTo>
                <a:lnTo>
                  <a:pt x="24724" y="7556"/>
                </a:lnTo>
                <a:lnTo>
                  <a:pt x="24597" y="7303"/>
                </a:lnTo>
                <a:lnTo>
                  <a:pt x="24445" y="7075"/>
                </a:lnTo>
                <a:lnTo>
                  <a:pt x="24293" y="6846"/>
                </a:lnTo>
                <a:lnTo>
                  <a:pt x="24090" y="6618"/>
                </a:lnTo>
                <a:lnTo>
                  <a:pt x="23913" y="6415"/>
                </a:lnTo>
                <a:lnTo>
                  <a:pt x="23456" y="6010"/>
                </a:lnTo>
                <a:lnTo>
                  <a:pt x="22975" y="5629"/>
                </a:lnTo>
                <a:lnTo>
                  <a:pt x="22696" y="5452"/>
                </a:lnTo>
                <a:lnTo>
                  <a:pt x="22417" y="5300"/>
                </a:lnTo>
                <a:lnTo>
                  <a:pt x="22112" y="5198"/>
                </a:lnTo>
                <a:lnTo>
                  <a:pt x="21833" y="5122"/>
                </a:lnTo>
                <a:lnTo>
                  <a:pt x="21555" y="5071"/>
                </a:lnTo>
                <a:lnTo>
                  <a:pt x="20921" y="5071"/>
                </a:lnTo>
                <a:lnTo>
                  <a:pt x="20616" y="5122"/>
                </a:lnTo>
                <a:lnTo>
                  <a:pt x="19830" y="5198"/>
                </a:lnTo>
                <a:lnTo>
                  <a:pt x="19044" y="5249"/>
                </a:lnTo>
                <a:lnTo>
                  <a:pt x="17447" y="5325"/>
                </a:lnTo>
                <a:lnTo>
                  <a:pt x="17218" y="4083"/>
                </a:lnTo>
                <a:lnTo>
                  <a:pt x="17016" y="2967"/>
                </a:lnTo>
                <a:lnTo>
                  <a:pt x="16914" y="2663"/>
                </a:lnTo>
                <a:lnTo>
                  <a:pt x="16813" y="2333"/>
                </a:lnTo>
                <a:lnTo>
                  <a:pt x="16686" y="2054"/>
                </a:lnTo>
                <a:lnTo>
                  <a:pt x="16508" y="1775"/>
                </a:lnTo>
                <a:lnTo>
                  <a:pt x="16331" y="1496"/>
                </a:lnTo>
                <a:lnTo>
                  <a:pt x="16128" y="1268"/>
                </a:lnTo>
                <a:lnTo>
                  <a:pt x="15925" y="1040"/>
                </a:lnTo>
                <a:lnTo>
                  <a:pt x="15672" y="811"/>
                </a:lnTo>
                <a:lnTo>
                  <a:pt x="15418" y="634"/>
                </a:lnTo>
                <a:lnTo>
                  <a:pt x="15165" y="456"/>
                </a:lnTo>
                <a:lnTo>
                  <a:pt x="14886" y="330"/>
                </a:lnTo>
                <a:lnTo>
                  <a:pt x="14581" y="203"/>
                </a:lnTo>
                <a:lnTo>
                  <a:pt x="14277" y="127"/>
                </a:lnTo>
                <a:lnTo>
                  <a:pt x="13973" y="51"/>
                </a:lnTo>
                <a:lnTo>
                  <a:pt x="13643" y="25"/>
                </a:lnTo>
                <a:lnTo>
                  <a:pt x="13313"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6" name="Google Shape;2086;p40"/>
          <p:cNvSpPr/>
          <p:nvPr/>
        </p:nvSpPr>
        <p:spPr>
          <a:xfrm>
            <a:off x="4782959" y="1249308"/>
            <a:ext cx="293375" cy="147592"/>
          </a:xfrm>
          <a:custGeom>
            <a:avLst/>
            <a:gdLst/>
            <a:ahLst/>
            <a:cxnLst/>
            <a:rect l="l" t="t" r="r" b="b"/>
            <a:pathLst>
              <a:path w="21072" h="10601" extrusionOk="0">
                <a:moveTo>
                  <a:pt x="18232" y="1903"/>
                </a:moveTo>
                <a:lnTo>
                  <a:pt x="18536" y="2004"/>
                </a:lnTo>
                <a:lnTo>
                  <a:pt x="18815" y="2131"/>
                </a:lnTo>
                <a:lnTo>
                  <a:pt x="19043" y="2283"/>
                </a:lnTo>
                <a:lnTo>
                  <a:pt x="19272" y="2460"/>
                </a:lnTo>
                <a:lnTo>
                  <a:pt x="19449" y="2663"/>
                </a:lnTo>
                <a:lnTo>
                  <a:pt x="19576" y="2917"/>
                </a:lnTo>
                <a:lnTo>
                  <a:pt x="19677" y="3221"/>
                </a:lnTo>
                <a:lnTo>
                  <a:pt x="19728" y="3576"/>
                </a:lnTo>
                <a:lnTo>
                  <a:pt x="19804" y="4540"/>
                </a:lnTo>
                <a:lnTo>
                  <a:pt x="19880" y="5503"/>
                </a:lnTo>
                <a:lnTo>
                  <a:pt x="20083" y="7430"/>
                </a:lnTo>
                <a:lnTo>
                  <a:pt x="19753" y="7608"/>
                </a:lnTo>
                <a:lnTo>
                  <a:pt x="18562" y="6796"/>
                </a:lnTo>
                <a:lnTo>
                  <a:pt x="18232" y="1903"/>
                </a:lnTo>
                <a:close/>
                <a:moveTo>
                  <a:pt x="16863" y="1142"/>
                </a:moveTo>
                <a:lnTo>
                  <a:pt x="17497" y="6086"/>
                </a:lnTo>
                <a:lnTo>
                  <a:pt x="2029" y="7709"/>
                </a:lnTo>
                <a:lnTo>
                  <a:pt x="1040" y="2105"/>
                </a:lnTo>
                <a:lnTo>
                  <a:pt x="16863" y="1142"/>
                </a:lnTo>
                <a:close/>
                <a:moveTo>
                  <a:pt x="17091" y="7304"/>
                </a:moveTo>
                <a:lnTo>
                  <a:pt x="17294" y="7329"/>
                </a:lnTo>
                <a:lnTo>
                  <a:pt x="17497" y="7405"/>
                </a:lnTo>
                <a:lnTo>
                  <a:pt x="17699" y="7532"/>
                </a:lnTo>
                <a:lnTo>
                  <a:pt x="17928" y="7735"/>
                </a:lnTo>
                <a:lnTo>
                  <a:pt x="18232" y="7988"/>
                </a:lnTo>
                <a:lnTo>
                  <a:pt x="18587" y="8369"/>
                </a:lnTo>
                <a:lnTo>
                  <a:pt x="17091" y="8571"/>
                </a:lnTo>
                <a:lnTo>
                  <a:pt x="16356" y="8648"/>
                </a:lnTo>
                <a:lnTo>
                  <a:pt x="15671" y="8724"/>
                </a:lnTo>
                <a:lnTo>
                  <a:pt x="10346" y="9155"/>
                </a:lnTo>
                <a:lnTo>
                  <a:pt x="5046" y="9560"/>
                </a:lnTo>
                <a:lnTo>
                  <a:pt x="4514" y="9560"/>
                </a:lnTo>
                <a:lnTo>
                  <a:pt x="4286" y="9510"/>
                </a:lnTo>
                <a:lnTo>
                  <a:pt x="4057" y="9408"/>
                </a:lnTo>
                <a:lnTo>
                  <a:pt x="3854" y="9281"/>
                </a:lnTo>
                <a:lnTo>
                  <a:pt x="3626" y="9129"/>
                </a:lnTo>
                <a:lnTo>
                  <a:pt x="3423" y="8901"/>
                </a:lnTo>
                <a:lnTo>
                  <a:pt x="3221" y="8648"/>
                </a:lnTo>
                <a:lnTo>
                  <a:pt x="4564" y="8521"/>
                </a:lnTo>
                <a:lnTo>
                  <a:pt x="10574" y="7938"/>
                </a:lnTo>
                <a:lnTo>
                  <a:pt x="16558" y="7329"/>
                </a:lnTo>
                <a:lnTo>
                  <a:pt x="16837" y="7304"/>
                </a:lnTo>
                <a:close/>
                <a:moveTo>
                  <a:pt x="15468" y="1"/>
                </a:moveTo>
                <a:lnTo>
                  <a:pt x="15113" y="51"/>
                </a:lnTo>
                <a:lnTo>
                  <a:pt x="14226" y="102"/>
                </a:lnTo>
                <a:lnTo>
                  <a:pt x="13338" y="178"/>
                </a:lnTo>
                <a:lnTo>
                  <a:pt x="13338" y="280"/>
                </a:lnTo>
                <a:lnTo>
                  <a:pt x="11335" y="280"/>
                </a:lnTo>
                <a:lnTo>
                  <a:pt x="6365" y="584"/>
                </a:lnTo>
                <a:lnTo>
                  <a:pt x="1420" y="914"/>
                </a:lnTo>
                <a:lnTo>
                  <a:pt x="1014" y="964"/>
                </a:lnTo>
                <a:lnTo>
                  <a:pt x="685" y="1040"/>
                </a:lnTo>
                <a:lnTo>
                  <a:pt x="533" y="1091"/>
                </a:lnTo>
                <a:lnTo>
                  <a:pt x="431" y="1142"/>
                </a:lnTo>
                <a:lnTo>
                  <a:pt x="330" y="1218"/>
                </a:lnTo>
                <a:lnTo>
                  <a:pt x="228" y="1294"/>
                </a:lnTo>
                <a:lnTo>
                  <a:pt x="152" y="1395"/>
                </a:lnTo>
                <a:lnTo>
                  <a:pt x="102" y="1497"/>
                </a:lnTo>
                <a:lnTo>
                  <a:pt x="76" y="1624"/>
                </a:lnTo>
                <a:lnTo>
                  <a:pt x="26" y="1776"/>
                </a:lnTo>
                <a:lnTo>
                  <a:pt x="0" y="2105"/>
                </a:lnTo>
                <a:lnTo>
                  <a:pt x="26" y="2511"/>
                </a:lnTo>
                <a:lnTo>
                  <a:pt x="203" y="4768"/>
                </a:lnTo>
                <a:lnTo>
                  <a:pt x="406" y="7025"/>
                </a:lnTo>
                <a:lnTo>
                  <a:pt x="457" y="7405"/>
                </a:lnTo>
                <a:lnTo>
                  <a:pt x="558" y="7735"/>
                </a:lnTo>
                <a:lnTo>
                  <a:pt x="685" y="8064"/>
                </a:lnTo>
                <a:lnTo>
                  <a:pt x="837" y="8394"/>
                </a:lnTo>
                <a:lnTo>
                  <a:pt x="1040" y="8673"/>
                </a:lnTo>
                <a:lnTo>
                  <a:pt x="1268" y="8926"/>
                </a:lnTo>
                <a:lnTo>
                  <a:pt x="1572" y="9155"/>
                </a:lnTo>
                <a:lnTo>
                  <a:pt x="1902" y="9358"/>
                </a:lnTo>
                <a:lnTo>
                  <a:pt x="2434" y="9662"/>
                </a:lnTo>
                <a:lnTo>
                  <a:pt x="2967" y="10017"/>
                </a:lnTo>
                <a:lnTo>
                  <a:pt x="3221" y="10169"/>
                </a:lnTo>
                <a:lnTo>
                  <a:pt x="3499" y="10296"/>
                </a:lnTo>
                <a:lnTo>
                  <a:pt x="3753" y="10397"/>
                </a:lnTo>
                <a:lnTo>
                  <a:pt x="4032" y="10499"/>
                </a:lnTo>
                <a:lnTo>
                  <a:pt x="4311" y="10549"/>
                </a:lnTo>
                <a:lnTo>
                  <a:pt x="4615" y="10575"/>
                </a:lnTo>
                <a:lnTo>
                  <a:pt x="4919" y="10600"/>
                </a:lnTo>
                <a:lnTo>
                  <a:pt x="5224" y="10575"/>
                </a:lnTo>
                <a:lnTo>
                  <a:pt x="11690" y="10093"/>
                </a:lnTo>
                <a:lnTo>
                  <a:pt x="18131" y="9611"/>
                </a:lnTo>
                <a:lnTo>
                  <a:pt x="18663" y="9560"/>
                </a:lnTo>
                <a:lnTo>
                  <a:pt x="19196" y="9484"/>
                </a:lnTo>
                <a:lnTo>
                  <a:pt x="20261" y="9307"/>
                </a:lnTo>
                <a:lnTo>
                  <a:pt x="20438" y="9256"/>
                </a:lnTo>
                <a:lnTo>
                  <a:pt x="20616" y="9205"/>
                </a:lnTo>
                <a:lnTo>
                  <a:pt x="20768" y="9129"/>
                </a:lnTo>
                <a:lnTo>
                  <a:pt x="20869" y="9028"/>
                </a:lnTo>
                <a:lnTo>
                  <a:pt x="20971" y="8901"/>
                </a:lnTo>
                <a:lnTo>
                  <a:pt x="21047" y="8749"/>
                </a:lnTo>
                <a:lnTo>
                  <a:pt x="21072" y="8571"/>
                </a:lnTo>
                <a:lnTo>
                  <a:pt x="21072" y="8394"/>
                </a:lnTo>
                <a:lnTo>
                  <a:pt x="20945" y="5630"/>
                </a:lnTo>
                <a:lnTo>
                  <a:pt x="20869" y="4235"/>
                </a:lnTo>
                <a:lnTo>
                  <a:pt x="20768" y="2866"/>
                </a:lnTo>
                <a:lnTo>
                  <a:pt x="20742" y="2714"/>
                </a:lnTo>
                <a:lnTo>
                  <a:pt x="20692" y="2562"/>
                </a:lnTo>
                <a:lnTo>
                  <a:pt x="20616" y="2410"/>
                </a:lnTo>
                <a:lnTo>
                  <a:pt x="20539" y="2258"/>
                </a:lnTo>
                <a:lnTo>
                  <a:pt x="20337" y="1979"/>
                </a:lnTo>
                <a:lnTo>
                  <a:pt x="20210" y="1852"/>
                </a:lnTo>
                <a:lnTo>
                  <a:pt x="20083" y="1725"/>
                </a:lnTo>
                <a:lnTo>
                  <a:pt x="19525" y="1319"/>
                </a:lnTo>
                <a:lnTo>
                  <a:pt x="18967" y="964"/>
                </a:lnTo>
                <a:lnTo>
                  <a:pt x="18384" y="635"/>
                </a:lnTo>
                <a:lnTo>
                  <a:pt x="18080" y="508"/>
                </a:lnTo>
                <a:lnTo>
                  <a:pt x="17776" y="381"/>
                </a:lnTo>
                <a:lnTo>
                  <a:pt x="17471" y="280"/>
                </a:lnTo>
                <a:lnTo>
                  <a:pt x="17142" y="178"/>
                </a:lnTo>
                <a:lnTo>
                  <a:pt x="16812" y="102"/>
                </a:lnTo>
                <a:lnTo>
                  <a:pt x="16482" y="51"/>
                </a:lnTo>
                <a:lnTo>
                  <a:pt x="16153" y="26"/>
                </a:lnTo>
                <a:lnTo>
                  <a:pt x="15823"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TextBox 22">
            <a:extLst>
              <a:ext uri="{FF2B5EF4-FFF2-40B4-BE49-F238E27FC236}">
                <a16:creationId xmlns:a16="http://schemas.microsoft.com/office/drawing/2014/main" id="{93EA78FC-C09F-49E6-A51D-0F8B1E108A83}"/>
              </a:ext>
            </a:extLst>
          </p:cNvPr>
          <p:cNvSpPr txBox="1"/>
          <p:nvPr/>
        </p:nvSpPr>
        <p:spPr>
          <a:xfrm>
            <a:off x="3068112" y="3939826"/>
            <a:ext cx="3007775" cy="769441"/>
          </a:xfrm>
          <a:prstGeom prst="rect">
            <a:avLst/>
          </a:prstGeom>
        </p:spPr>
        <p:style>
          <a:lnRef idx="2">
            <a:schemeClr val="accent2"/>
          </a:lnRef>
          <a:fillRef idx="1">
            <a:schemeClr val="lt1"/>
          </a:fillRef>
          <a:effectRef idx="0">
            <a:schemeClr val="accent2"/>
          </a:effectRef>
          <a:fontRef idx="minor">
            <a:schemeClr val="dk1"/>
          </a:fontRef>
        </p:style>
        <p:txBody>
          <a:bodyPr wrap="square" rtlCol="0" anchor="b">
            <a:spAutoFit/>
          </a:bodyPr>
          <a:lstStyle/>
          <a:p>
            <a:pPr algn="ctr"/>
            <a:r>
              <a:rPr lang="en-US" sz="4400" b="1" dirty="0">
                <a:solidFill>
                  <a:srgbClr val="FFC000"/>
                </a:solidFill>
                <a:latin typeface="#9Slide07 Cadena" panose="02000503000000020004" pitchFamily="2" charset="0"/>
                <a:cs typeface="#9Slide07 Baloo Tamma" panose="03080902040302020200" pitchFamily="66" charset="0"/>
              </a:rPr>
              <a:t>v</a:t>
            </a:r>
            <a:r>
              <a:rPr lang="en-US" sz="4400" b="1" dirty="0">
                <a:solidFill>
                  <a:srgbClr val="FF0000"/>
                </a:solidFill>
                <a:latin typeface="#9Slide07 Cadena" panose="02000503000000020004" pitchFamily="2" charset="0"/>
                <a:cs typeface="#9Slide07 Baloo Tamma" panose="03080902040302020200" pitchFamily="66" charset="0"/>
              </a:rPr>
              <a:t> </a:t>
            </a:r>
            <a:r>
              <a:rPr lang="en-US" sz="4400" b="1" dirty="0">
                <a:solidFill>
                  <a:schemeClr val="tx1"/>
                </a:solidFill>
                <a:latin typeface="#9Slide07 Cadena" panose="02000503000000020004" pitchFamily="2" charset="0"/>
                <a:cs typeface="#9Slide07 Baloo Tamma" panose="03080902040302020200" pitchFamily="66" charset="0"/>
              </a:rPr>
              <a:t>=</a:t>
            </a:r>
            <a:r>
              <a:rPr lang="en-US" sz="4400" b="1" dirty="0">
                <a:solidFill>
                  <a:srgbClr val="FF0000"/>
                </a:solidFill>
                <a:latin typeface="#9Slide07 Cadena" panose="02000503000000020004" pitchFamily="2" charset="0"/>
                <a:cs typeface="#9Slide07 Baloo Tamma" panose="03080902040302020200" pitchFamily="66" charset="0"/>
              </a:rPr>
              <a:t> </a:t>
            </a:r>
            <a:r>
              <a:rPr lang="en-US" sz="4400" b="1" dirty="0">
                <a:solidFill>
                  <a:srgbClr val="56C64A"/>
                </a:solidFill>
                <a:latin typeface="#9Slide07 Cadena" panose="02000503000000020004" pitchFamily="2" charset="0"/>
                <a:cs typeface="#9Slide07 Baloo Tamma" panose="03080902040302020200" pitchFamily="66" charset="0"/>
              </a:rPr>
              <a:t>s</a:t>
            </a:r>
            <a:r>
              <a:rPr lang="en-US" sz="4400" b="1" dirty="0">
                <a:solidFill>
                  <a:srgbClr val="FF0000"/>
                </a:solidFill>
                <a:latin typeface="#9Slide07 Cadena" panose="02000503000000020004" pitchFamily="2" charset="0"/>
                <a:cs typeface="#9Slide07 Baloo Tamma" panose="03080902040302020200" pitchFamily="66" charset="0"/>
              </a:rPr>
              <a:t> </a:t>
            </a:r>
            <a:r>
              <a:rPr lang="en-US" sz="4400" b="1" dirty="0">
                <a:solidFill>
                  <a:srgbClr val="769BE6"/>
                </a:solidFill>
                <a:latin typeface="#9Slide07 Cadena" panose="02000503000000020004" pitchFamily="2" charset="0"/>
                <a:cs typeface="#9Slide07 Baloo Tamma" panose="03080902040302020200" pitchFamily="66" charset="0"/>
              </a:rPr>
              <a:t>:</a:t>
            </a:r>
            <a:r>
              <a:rPr lang="en-US" sz="4400" b="1" dirty="0">
                <a:solidFill>
                  <a:srgbClr val="FF0000"/>
                </a:solidFill>
                <a:latin typeface="#9Slide07 Cadena" panose="02000503000000020004" pitchFamily="2" charset="0"/>
                <a:cs typeface="#9Slide07 Baloo Tamma" panose="03080902040302020200" pitchFamily="66" charset="0"/>
              </a:rPr>
              <a:t> </a:t>
            </a:r>
            <a:r>
              <a:rPr lang="en-US" sz="4400" b="1" dirty="0">
                <a:solidFill>
                  <a:srgbClr val="FC4A46"/>
                </a:solidFill>
                <a:latin typeface="#9Slide07 Cadena" panose="02000503000000020004" pitchFamily="2" charset="0"/>
                <a:cs typeface="#9Slide07 Baloo Tamma" panose="03080902040302020200" pitchFamily="66" charset="0"/>
              </a:rPr>
              <a:t>t</a:t>
            </a:r>
          </a:p>
        </p:txBody>
      </p:sp>
      <p:sp>
        <p:nvSpPr>
          <p:cNvPr id="9" name="Rectangle 8">
            <a:extLst>
              <a:ext uri="{FF2B5EF4-FFF2-40B4-BE49-F238E27FC236}">
                <a16:creationId xmlns:a16="http://schemas.microsoft.com/office/drawing/2014/main" id="{0494A518-031D-40AA-8D3A-A38E66F80E18}"/>
              </a:ext>
            </a:extLst>
          </p:cNvPr>
          <p:cNvSpPr/>
          <p:nvPr/>
        </p:nvSpPr>
        <p:spPr>
          <a:xfrm>
            <a:off x="735448" y="1922040"/>
            <a:ext cx="7676338" cy="1077218"/>
          </a:xfrm>
          <a:prstGeom prst="rect">
            <a:avLst/>
          </a:prstGeom>
        </p:spPr>
        <p:txBody>
          <a:bodyPr wrap="square">
            <a:spAutoFit/>
          </a:bodyPr>
          <a:lstStyle/>
          <a:p>
            <a:r>
              <a:rPr lang="en-US" sz="3200" dirty="0" err="1">
                <a:latin typeface="#9Slide07 Itim" panose="00000500000000000000" pitchFamily="2" charset="-34"/>
                <a:cs typeface="#9Slide07 Itim" panose="00000500000000000000" pitchFamily="2" charset="-34"/>
              </a:rPr>
              <a:t>Muốn</a:t>
            </a:r>
            <a:r>
              <a:rPr lang="en-US" sz="3200" dirty="0">
                <a:latin typeface="#9Slide07 Itim" panose="00000500000000000000" pitchFamily="2" charset="-34"/>
                <a:cs typeface="#9Slide07 Itim" panose="00000500000000000000" pitchFamily="2" charset="-34"/>
              </a:rPr>
              <a:t> </a:t>
            </a:r>
            <a:r>
              <a:rPr lang="en-US" sz="3200" dirty="0" err="1">
                <a:latin typeface="#9Slide07 Itim" panose="00000500000000000000" pitchFamily="2" charset="-34"/>
                <a:cs typeface="#9Slide07 Itim" panose="00000500000000000000" pitchFamily="2" charset="-34"/>
              </a:rPr>
              <a:t>tính</a:t>
            </a:r>
            <a:r>
              <a:rPr lang="en-US" sz="3200" dirty="0">
                <a:latin typeface="#9Slide07 Itim" panose="00000500000000000000" pitchFamily="2" charset="-34"/>
                <a:cs typeface="#9Slide07 Itim" panose="00000500000000000000" pitchFamily="2" charset="-34"/>
              </a:rPr>
              <a:t> </a:t>
            </a:r>
            <a:r>
              <a:rPr lang="en-US" sz="3200" dirty="0" err="1">
                <a:solidFill>
                  <a:srgbClr val="FFC000"/>
                </a:solidFill>
                <a:latin typeface="#9Slide07 Itim" panose="00000500000000000000" pitchFamily="2" charset="-34"/>
                <a:cs typeface="#9Slide07 Itim" panose="00000500000000000000" pitchFamily="2" charset="-34"/>
              </a:rPr>
              <a:t>vận</a:t>
            </a:r>
            <a:r>
              <a:rPr lang="en-US" sz="3200" dirty="0">
                <a:solidFill>
                  <a:srgbClr val="FFC000"/>
                </a:solidFill>
                <a:latin typeface="#9Slide07 Itim" panose="00000500000000000000" pitchFamily="2" charset="-34"/>
                <a:cs typeface="#9Slide07 Itim" panose="00000500000000000000" pitchFamily="2" charset="-34"/>
              </a:rPr>
              <a:t> </a:t>
            </a:r>
            <a:r>
              <a:rPr lang="en-US" sz="3200" dirty="0" err="1">
                <a:solidFill>
                  <a:srgbClr val="FFC000"/>
                </a:solidFill>
                <a:latin typeface="#9Slide07 Itim" panose="00000500000000000000" pitchFamily="2" charset="-34"/>
                <a:cs typeface="#9Slide07 Itim" panose="00000500000000000000" pitchFamily="2" charset="-34"/>
              </a:rPr>
              <a:t>tốc</a:t>
            </a:r>
            <a:r>
              <a:rPr lang="en-US" sz="3200" dirty="0">
                <a:solidFill>
                  <a:srgbClr val="FFC000"/>
                </a:solidFill>
                <a:latin typeface="#9Slide07 Itim" panose="00000500000000000000" pitchFamily="2" charset="-34"/>
                <a:cs typeface="#9Slide07 Itim" panose="00000500000000000000" pitchFamily="2" charset="-34"/>
              </a:rPr>
              <a:t> </a:t>
            </a:r>
            <a:r>
              <a:rPr lang="en-US" sz="3200" dirty="0">
                <a:latin typeface="#9Slide07 Itim" panose="00000500000000000000" pitchFamily="2" charset="-34"/>
                <a:cs typeface="#9Slide07 Itim" panose="00000500000000000000" pitchFamily="2" charset="-34"/>
              </a:rPr>
              <a:t>ta </a:t>
            </a:r>
            <a:r>
              <a:rPr lang="en-US" sz="3200" dirty="0" err="1">
                <a:latin typeface="#9Slide07 Itim" panose="00000500000000000000" pitchFamily="2" charset="-34"/>
                <a:cs typeface="#9Slide07 Itim" panose="00000500000000000000" pitchFamily="2" charset="-34"/>
              </a:rPr>
              <a:t>lấy</a:t>
            </a:r>
            <a:r>
              <a:rPr lang="en-US" sz="3200" dirty="0">
                <a:latin typeface="#9Slide07 Itim" panose="00000500000000000000" pitchFamily="2" charset="-34"/>
                <a:cs typeface="#9Slide07 Itim" panose="00000500000000000000" pitchFamily="2" charset="-34"/>
              </a:rPr>
              <a:t> </a:t>
            </a:r>
            <a:r>
              <a:rPr lang="en-US" sz="3200" dirty="0" err="1">
                <a:solidFill>
                  <a:srgbClr val="56C64A"/>
                </a:solidFill>
                <a:latin typeface="#9Slide07 Itim" panose="00000500000000000000" pitchFamily="2" charset="-34"/>
                <a:cs typeface="#9Slide07 Itim" panose="00000500000000000000" pitchFamily="2" charset="-34"/>
              </a:rPr>
              <a:t>quãng</a:t>
            </a:r>
            <a:r>
              <a:rPr lang="en-US" sz="3200" dirty="0">
                <a:solidFill>
                  <a:srgbClr val="56C64A"/>
                </a:solidFill>
                <a:latin typeface="#9Slide07 Itim" panose="00000500000000000000" pitchFamily="2" charset="-34"/>
                <a:cs typeface="#9Slide07 Itim" panose="00000500000000000000" pitchFamily="2" charset="-34"/>
              </a:rPr>
              <a:t> </a:t>
            </a:r>
            <a:r>
              <a:rPr lang="en-US" sz="3200" dirty="0" err="1">
                <a:solidFill>
                  <a:srgbClr val="56C64A"/>
                </a:solidFill>
                <a:latin typeface="#9Slide07 Itim" panose="00000500000000000000" pitchFamily="2" charset="-34"/>
                <a:cs typeface="#9Slide07 Itim" panose="00000500000000000000" pitchFamily="2" charset="-34"/>
              </a:rPr>
              <a:t>đường</a:t>
            </a:r>
            <a:r>
              <a:rPr lang="en-US" sz="3200" dirty="0">
                <a:solidFill>
                  <a:srgbClr val="56C64A"/>
                </a:solidFill>
                <a:latin typeface="#9Slide07 Itim" panose="00000500000000000000" pitchFamily="2" charset="-34"/>
                <a:cs typeface="#9Slide07 Itim" panose="00000500000000000000" pitchFamily="2" charset="-34"/>
              </a:rPr>
              <a:t> </a:t>
            </a:r>
            <a:r>
              <a:rPr lang="en-US" sz="3200" dirty="0">
                <a:solidFill>
                  <a:srgbClr val="769BE6"/>
                </a:solidFill>
                <a:latin typeface="#9Slide07 Itim" panose="00000500000000000000" pitchFamily="2" charset="-34"/>
                <a:cs typeface="#9Slide07 Itim" panose="00000500000000000000" pitchFamily="2" charset="-34"/>
              </a:rPr>
              <a:t>chia</a:t>
            </a:r>
            <a:r>
              <a:rPr lang="en-US" sz="3200" dirty="0">
                <a:latin typeface="#9Slide07 Itim" panose="00000500000000000000" pitchFamily="2" charset="-34"/>
                <a:cs typeface="#9Slide07 Itim" panose="00000500000000000000" pitchFamily="2" charset="-34"/>
              </a:rPr>
              <a:t> </a:t>
            </a:r>
            <a:r>
              <a:rPr lang="en-US" sz="3200" dirty="0" err="1">
                <a:latin typeface="#9Slide07 Itim" panose="00000500000000000000" pitchFamily="2" charset="-34"/>
                <a:cs typeface="#9Slide07 Itim" panose="00000500000000000000" pitchFamily="2" charset="-34"/>
              </a:rPr>
              <a:t>cho</a:t>
            </a:r>
            <a:r>
              <a:rPr lang="en-US" sz="3200" dirty="0">
                <a:latin typeface="#9Slide07 Itim" panose="00000500000000000000" pitchFamily="2" charset="-34"/>
                <a:cs typeface="#9Slide07 Itim" panose="00000500000000000000" pitchFamily="2" charset="-34"/>
              </a:rPr>
              <a:t> </a:t>
            </a:r>
            <a:r>
              <a:rPr lang="en-US" sz="3200" dirty="0" err="1">
                <a:solidFill>
                  <a:srgbClr val="FC4A46"/>
                </a:solidFill>
                <a:latin typeface="#9Slide07 Itim" panose="00000500000000000000" pitchFamily="2" charset="-34"/>
                <a:cs typeface="#9Slide07 Itim" panose="00000500000000000000" pitchFamily="2" charset="-34"/>
              </a:rPr>
              <a:t>thời</a:t>
            </a:r>
            <a:r>
              <a:rPr lang="en-US" sz="3200" dirty="0">
                <a:solidFill>
                  <a:srgbClr val="FC4A46"/>
                </a:solidFill>
                <a:latin typeface="#9Slide07 Itim" panose="00000500000000000000" pitchFamily="2" charset="-34"/>
                <a:cs typeface="#9Slide07 Itim" panose="00000500000000000000" pitchFamily="2" charset="-34"/>
              </a:rPr>
              <a:t> </a:t>
            </a:r>
            <a:r>
              <a:rPr lang="en-US" sz="3200" dirty="0" err="1">
                <a:solidFill>
                  <a:srgbClr val="FC4A46"/>
                </a:solidFill>
                <a:latin typeface="#9Slide07 Itim" panose="00000500000000000000" pitchFamily="2" charset="-34"/>
                <a:cs typeface="#9Slide07 Itim" panose="00000500000000000000" pitchFamily="2" charset="-34"/>
              </a:rPr>
              <a:t>gian</a:t>
            </a:r>
            <a:r>
              <a:rPr lang="en-US" sz="3200" dirty="0">
                <a:latin typeface="#9Slide07 Itim" panose="00000500000000000000" pitchFamily="2" charset="-34"/>
                <a:cs typeface="#9Slide07 Itim" panose="00000500000000000000" pitchFamily="2" charset="-34"/>
              </a:rPr>
              <a:t>.</a:t>
            </a:r>
          </a:p>
        </p:txBody>
      </p:sp>
      <p:grpSp>
        <p:nvGrpSpPr>
          <p:cNvPr id="32" name="Google Shape;3044;p46">
            <a:extLst>
              <a:ext uri="{FF2B5EF4-FFF2-40B4-BE49-F238E27FC236}">
                <a16:creationId xmlns:a16="http://schemas.microsoft.com/office/drawing/2014/main" id="{D215DC54-3E6B-4787-8FB5-ED3D7A66C4C4}"/>
              </a:ext>
            </a:extLst>
          </p:cNvPr>
          <p:cNvGrpSpPr/>
          <p:nvPr/>
        </p:nvGrpSpPr>
        <p:grpSpPr>
          <a:xfrm rot="678370">
            <a:off x="310762" y="2106440"/>
            <a:ext cx="363644" cy="384216"/>
            <a:chOff x="6076675" y="4202550"/>
            <a:chExt cx="369325" cy="454175"/>
          </a:xfrm>
        </p:grpSpPr>
        <p:sp>
          <p:nvSpPr>
            <p:cNvPr id="33" name="Google Shape;3045;p46">
              <a:extLst>
                <a:ext uri="{FF2B5EF4-FFF2-40B4-BE49-F238E27FC236}">
                  <a16:creationId xmlns:a16="http://schemas.microsoft.com/office/drawing/2014/main" id="{5305C053-37BE-42D0-8387-FADC1404150F}"/>
                </a:ext>
              </a:extLst>
            </p:cNvPr>
            <p:cNvSpPr/>
            <p:nvPr/>
          </p:nvSpPr>
          <p:spPr>
            <a:xfrm>
              <a:off x="6093075" y="4209125"/>
              <a:ext cx="352925" cy="447600"/>
            </a:xfrm>
            <a:custGeom>
              <a:avLst/>
              <a:gdLst/>
              <a:ahLst/>
              <a:cxnLst/>
              <a:rect l="l" t="t" r="r" b="b"/>
              <a:pathLst>
                <a:path w="14117" h="17904" extrusionOk="0">
                  <a:moveTo>
                    <a:pt x="11155" y="0"/>
                  </a:moveTo>
                  <a:lnTo>
                    <a:pt x="11042" y="57"/>
                  </a:lnTo>
                  <a:lnTo>
                    <a:pt x="10911" y="150"/>
                  </a:lnTo>
                  <a:lnTo>
                    <a:pt x="10780" y="282"/>
                  </a:lnTo>
                  <a:lnTo>
                    <a:pt x="10630" y="450"/>
                  </a:lnTo>
                  <a:lnTo>
                    <a:pt x="10498" y="619"/>
                  </a:lnTo>
                  <a:lnTo>
                    <a:pt x="10348" y="825"/>
                  </a:lnTo>
                  <a:lnTo>
                    <a:pt x="10217" y="1050"/>
                  </a:lnTo>
                  <a:lnTo>
                    <a:pt x="10105" y="1275"/>
                  </a:lnTo>
                  <a:lnTo>
                    <a:pt x="9936" y="1650"/>
                  </a:lnTo>
                  <a:lnTo>
                    <a:pt x="9711" y="2137"/>
                  </a:lnTo>
                  <a:lnTo>
                    <a:pt x="9430" y="2681"/>
                  </a:lnTo>
                  <a:lnTo>
                    <a:pt x="8999" y="3487"/>
                  </a:lnTo>
                  <a:lnTo>
                    <a:pt x="8530" y="4256"/>
                  </a:lnTo>
                  <a:lnTo>
                    <a:pt x="994" y="4256"/>
                  </a:lnTo>
                  <a:lnTo>
                    <a:pt x="769" y="4218"/>
                  </a:lnTo>
                  <a:lnTo>
                    <a:pt x="563" y="4200"/>
                  </a:lnTo>
                  <a:lnTo>
                    <a:pt x="450" y="4200"/>
                  </a:lnTo>
                  <a:lnTo>
                    <a:pt x="338" y="4237"/>
                  </a:lnTo>
                  <a:lnTo>
                    <a:pt x="263" y="4275"/>
                  </a:lnTo>
                  <a:lnTo>
                    <a:pt x="169" y="4350"/>
                  </a:lnTo>
                  <a:lnTo>
                    <a:pt x="113" y="4443"/>
                  </a:lnTo>
                  <a:lnTo>
                    <a:pt x="75" y="4575"/>
                  </a:lnTo>
                  <a:lnTo>
                    <a:pt x="38" y="4743"/>
                  </a:lnTo>
                  <a:lnTo>
                    <a:pt x="38" y="4931"/>
                  </a:lnTo>
                  <a:lnTo>
                    <a:pt x="19" y="5474"/>
                  </a:lnTo>
                  <a:lnTo>
                    <a:pt x="0" y="5924"/>
                  </a:lnTo>
                  <a:lnTo>
                    <a:pt x="0" y="5999"/>
                  </a:lnTo>
                  <a:lnTo>
                    <a:pt x="0" y="6205"/>
                  </a:lnTo>
                  <a:lnTo>
                    <a:pt x="38" y="6393"/>
                  </a:lnTo>
                  <a:lnTo>
                    <a:pt x="75" y="6599"/>
                  </a:lnTo>
                  <a:lnTo>
                    <a:pt x="150" y="6768"/>
                  </a:lnTo>
                  <a:lnTo>
                    <a:pt x="225" y="6918"/>
                  </a:lnTo>
                  <a:lnTo>
                    <a:pt x="263" y="6974"/>
                  </a:lnTo>
                  <a:lnTo>
                    <a:pt x="319" y="7012"/>
                  </a:lnTo>
                  <a:lnTo>
                    <a:pt x="413" y="7049"/>
                  </a:lnTo>
                  <a:lnTo>
                    <a:pt x="525" y="7068"/>
                  </a:lnTo>
                  <a:lnTo>
                    <a:pt x="619" y="7068"/>
                  </a:lnTo>
                  <a:lnTo>
                    <a:pt x="731" y="7030"/>
                  </a:lnTo>
                  <a:lnTo>
                    <a:pt x="881" y="7030"/>
                  </a:lnTo>
                  <a:lnTo>
                    <a:pt x="1706" y="6993"/>
                  </a:lnTo>
                  <a:lnTo>
                    <a:pt x="2775" y="6955"/>
                  </a:lnTo>
                  <a:lnTo>
                    <a:pt x="3806" y="6899"/>
                  </a:lnTo>
                  <a:lnTo>
                    <a:pt x="4537" y="6880"/>
                  </a:lnTo>
                  <a:lnTo>
                    <a:pt x="4800" y="6918"/>
                  </a:lnTo>
                  <a:lnTo>
                    <a:pt x="5174" y="6955"/>
                  </a:lnTo>
                  <a:lnTo>
                    <a:pt x="5943" y="7012"/>
                  </a:lnTo>
                  <a:lnTo>
                    <a:pt x="6056" y="7030"/>
                  </a:lnTo>
                  <a:lnTo>
                    <a:pt x="6562" y="7087"/>
                  </a:lnTo>
                  <a:lnTo>
                    <a:pt x="6880" y="7087"/>
                  </a:lnTo>
                  <a:lnTo>
                    <a:pt x="6505" y="7724"/>
                  </a:lnTo>
                  <a:lnTo>
                    <a:pt x="6468" y="7799"/>
                  </a:lnTo>
                  <a:lnTo>
                    <a:pt x="6168" y="8324"/>
                  </a:lnTo>
                  <a:lnTo>
                    <a:pt x="5699" y="9149"/>
                  </a:lnTo>
                  <a:lnTo>
                    <a:pt x="5081" y="10273"/>
                  </a:lnTo>
                  <a:lnTo>
                    <a:pt x="4631" y="11173"/>
                  </a:lnTo>
                  <a:lnTo>
                    <a:pt x="4462" y="11492"/>
                  </a:lnTo>
                  <a:lnTo>
                    <a:pt x="4312" y="11773"/>
                  </a:lnTo>
                  <a:lnTo>
                    <a:pt x="919" y="11773"/>
                  </a:lnTo>
                  <a:lnTo>
                    <a:pt x="750" y="11792"/>
                  </a:lnTo>
                  <a:lnTo>
                    <a:pt x="619" y="11829"/>
                  </a:lnTo>
                  <a:lnTo>
                    <a:pt x="525" y="11886"/>
                  </a:lnTo>
                  <a:lnTo>
                    <a:pt x="450" y="11961"/>
                  </a:lnTo>
                  <a:lnTo>
                    <a:pt x="394" y="12073"/>
                  </a:lnTo>
                  <a:lnTo>
                    <a:pt x="357" y="12204"/>
                  </a:lnTo>
                  <a:lnTo>
                    <a:pt x="338" y="12354"/>
                  </a:lnTo>
                  <a:lnTo>
                    <a:pt x="338" y="12523"/>
                  </a:lnTo>
                  <a:lnTo>
                    <a:pt x="338" y="13760"/>
                  </a:lnTo>
                  <a:lnTo>
                    <a:pt x="338" y="13948"/>
                  </a:lnTo>
                  <a:lnTo>
                    <a:pt x="357" y="14042"/>
                  </a:lnTo>
                  <a:lnTo>
                    <a:pt x="394" y="14117"/>
                  </a:lnTo>
                  <a:lnTo>
                    <a:pt x="432" y="14192"/>
                  </a:lnTo>
                  <a:lnTo>
                    <a:pt x="507" y="14229"/>
                  </a:lnTo>
                  <a:lnTo>
                    <a:pt x="600" y="14267"/>
                  </a:lnTo>
                  <a:lnTo>
                    <a:pt x="731" y="14285"/>
                  </a:lnTo>
                  <a:lnTo>
                    <a:pt x="1125" y="14229"/>
                  </a:lnTo>
                  <a:lnTo>
                    <a:pt x="1706" y="14210"/>
                  </a:lnTo>
                  <a:lnTo>
                    <a:pt x="3000" y="14154"/>
                  </a:lnTo>
                  <a:lnTo>
                    <a:pt x="2081" y="15823"/>
                  </a:lnTo>
                  <a:lnTo>
                    <a:pt x="1631" y="16629"/>
                  </a:lnTo>
                  <a:lnTo>
                    <a:pt x="1406" y="16947"/>
                  </a:lnTo>
                  <a:lnTo>
                    <a:pt x="1331" y="17097"/>
                  </a:lnTo>
                  <a:lnTo>
                    <a:pt x="1238" y="17266"/>
                  </a:lnTo>
                  <a:lnTo>
                    <a:pt x="1200" y="17360"/>
                  </a:lnTo>
                  <a:lnTo>
                    <a:pt x="1181" y="17435"/>
                  </a:lnTo>
                  <a:lnTo>
                    <a:pt x="1163" y="17491"/>
                  </a:lnTo>
                  <a:lnTo>
                    <a:pt x="1163" y="17547"/>
                  </a:lnTo>
                  <a:lnTo>
                    <a:pt x="1181" y="17603"/>
                  </a:lnTo>
                  <a:lnTo>
                    <a:pt x="1219" y="17660"/>
                  </a:lnTo>
                  <a:lnTo>
                    <a:pt x="1256" y="17716"/>
                  </a:lnTo>
                  <a:lnTo>
                    <a:pt x="1313" y="17753"/>
                  </a:lnTo>
                  <a:lnTo>
                    <a:pt x="1388" y="17791"/>
                  </a:lnTo>
                  <a:lnTo>
                    <a:pt x="2344" y="17885"/>
                  </a:lnTo>
                  <a:lnTo>
                    <a:pt x="2662" y="17903"/>
                  </a:lnTo>
                  <a:lnTo>
                    <a:pt x="2906" y="17885"/>
                  </a:lnTo>
                  <a:lnTo>
                    <a:pt x="3094" y="17866"/>
                  </a:lnTo>
                  <a:lnTo>
                    <a:pt x="3244" y="17828"/>
                  </a:lnTo>
                  <a:lnTo>
                    <a:pt x="3487" y="17641"/>
                  </a:lnTo>
                  <a:lnTo>
                    <a:pt x="3581" y="17566"/>
                  </a:lnTo>
                  <a:lnTo>
                    <a:pt x="3675" y="17472"/>
                  </a:lnTo>
                  <a:lnTo>
                    <a:pt x="3731" y="17378"/>
                  </a:lnTo>
                  <a:lnTo>
                    <a:pt x="3806" y="17247"/>
                  </a:lnTo>
                  <a:lnTo>
                    <a:pt x="3862" y="17116"/>
                  </a:lnTo>
                  <a:lnTo>
                    <a:pt x="3918" y="16929"/>
                  </a:lnTo>
                  <a:lnTo>
                    <a:pt x="4162" y="16460"/>
                  </a:lnTo>
                  <a:lnTo>
                    <a:pt x="4612" y="15635"/>
                  </a:lnTo>
                  <a:lnTo>
                    <a:pt x="5418" y="14154"/>
                  </a:lnTo>
                  <a:lnTo>
                    <a:pt x="8080" y="14154"/>
                  </a:lnTo>
                  <a:lnTo>
                    <a:pt x="9242" y="14173"/>
                  </a:lnTo>
                  <a:lnTo>
                    <a:pt x="10592" y="14229"/>
                  </a:lnTo>
                  <a:lnTo>
                    <a:pt x="11323" y="14248"/>
                  </a:lnTo>
                  <a:lnTo>
                    <a:pt x="12523" y="14285"/>
                  </a:lnTo>
                  <a:lnTo>
                    <a:pt x="12842" y="14267"/>
                  </a:lnTo>
                  <a:lnTo>
                    <a:pt x="13104" y="14248"/>
                  </a:lnTo>
                  <a:lnTo>
                    <a:pt x="13292" y="14210"/>
                  </a:lnTo>
                  <a:lnTo>
                    <a:pt x="13442" y="14173"/>
                  </a:lnTo>
                  <a:lnTo>
                    <a:pt x="13554" y="14098"/>
                  </a:lnTo>
                  <a:lnTo>
                    <a:pt x="13610" y="14004"/>
                  </a:lnTo>
                  <a:lnTo>
                    <a:pt x="13648" y="13892"/>
                  </a:lnTo>
                  <a:lnTo>
                    <a:pt x="13648" y="13760"/>
                  </a:lnTo>
                  <a:lnTo>
                    <a:pt x="13648" y="12392"/>
                  </a:lnTo>
                  <a:lnTo>
                    <a:pt x="13648" y="12148"/>
                  </a:lnTo>
                  <a:lnTo>
                    <a:pt x="13648" y="12036"/>
                  </a:lnTo>
                  <a:lnTo>
                    <a:pt x="13610" y="11942"/>
                  </a:lnTo>
                  <a:lnTo>
                    <a:pt x="13535" y="11867"/>
                  </a:lnTo>
                  <a:lnTo>
                    <a:pt x="13423" y="11811"/>
                  </a:lnTo>
                  <a:lnTo>
                    <a:pt x="13254" y="11773"/>
                  </a:lnTo>
                  <a:lnTo>
                    <a:pt x="13048" y="11754"/>
                  </a:lnTo>
                  <a:lnTo>
                    <a:pt x="12879" y="11773"/>
                  </a:lnTo>
                  <a:lnTo>
                    <a:pt x="6787" y="11773"/>
                  </a:lnTo>
                  <a:lnTo>
                    <a:pt x="6862" y="11642"/>
                  </a:lnTo>
                  <a:lnTo>
                    <a:pt x="6862" y="11623"/>
                  </a:lnTo>
                  <a:lnTo>
                    <a:pt x="6880" y="11605"/>
                  </a:lnTo>
                  <a:lnTo>
                    <a:pt x="7012" y="11380"/>
                  </a:lnTo>
                  <a:lnTo>
                    <a:pt x="7199" y="11080"/>
                  </a:lnTo>
                  <a:lnTo>
                    <a:pt x="7649" y="10292"/>
                  </a:lnTo>
                  <a:lnTo>
                    <a:pt x="7986" y="9655"/>
                  </a:lnTo>
                  <a:lnTo>
                    <a:pt x="8661" y="8399"/>
                  </a:lnTo>
                  <a:lnTo>
                    <a:pt x="9317" y="7162"/>
                  </a:lnTo>
                  <a:lnTo>
                    <a:pt x="13085" y="7162"/>
                  </a:lnTo>
                  <a:lnTo>
                    <a:pt x="13292" y="7180"/>
                  </a:lnTo>
                  <a:lnTo>
                    <a:pt x="13629" y="7218"/>
                  </a:lnTo>
                  <a:lnTo>
                    <a:pt x="13798" y="7218"/>
                  </a:lnTo>
                  <a:lnTo>
                    <a:pt x="13892" y="7180"/>
                  </a:lnTo>
                  <a:lnTo>
                    <a:pt x="13967" y="7105"/>
                  </a:lnTo>
                  <a:lnTo>
                    <a:pt x="14023" y="7012"/>
                  </a:lnTo>
                  <a:lnTo>
                    <a:pt x="14079" y="6843"/>
                  </a:lnTo>
                  <a:lnTo>
                    <a:pt x="14098" y="6655"/>
                  </a:lnTo>
                  <a:lnTo>
                    <a:pt x="14117" y="6374"/>
                  </a:lnTo>
                  <a:lnTo>
                    <a:pt x="14117" y="6055"/>
                  </a:lnTo>
                  <a:lnTo>
                    <a:pt x="14098" y="5343"/>
                  </a:lnTo>
                  <a:lnTo>
                    <a:pt x="14098" y="4818"/>
                  </a:lnTo>
                  <a:lnTo>
                    <a:pt x="14060" y="4612"/>
                  </a:lnTo>
                  <a:lnTo>
                    <a:pt x="14004" y="4462"/>
                  </a:lnTo>
                  <a:lnTo>
                    <a:pt x="13948" y="4350"/>
                  </a:lnTo>
                  <a:lnTo>
                    <a:pt x="13892" y="4256"/>
                  </a:lnTo>
                  <a:lnTo>
                    <a:pt x="13779" y="4200"/>
                  </a:lnTo>
                  <a:lnTo>
                    <a:pt x="13667" y="4162"/>
                  </a:lnTo>
                  <a:lnTo>
                    <a:pt x="13498" y="4143"/>
                  </a:lnTo>
                  <a:lnTo>
                    <a:pt x="13292" y="4143"/>
                  </a:lnTo>
                  <a:lnTo>
                    <a:pt x="12486" y="4162"/>
                  </a:lnTo>
                  <a:lnTo>
                    <a:pt x="11361" y="4218"/>
                  </a:lnTo>
                  <a:lnTo>
                    <a:pt x="10855" y="4237"/>
                  </a:lnTo>
                  <a:lnTo>
                    <a:pt x="11080" y="3843"/>
                  </a:lnTo>
                  <a:lnTo>
                    <a:pt x="12392" y="1613"/>
                  </a:lnTo>
                  <a:lnTo>
                    <a:pt x="12542" y="1388"/>
                  </a:lnTo>
                  <a:lnTo>
                    <a:pt x="12711" y="1069"/>
                  </a:lnTo>
                  <a:lnTo>
                    <a:pt x="12786" y="900"/>
                  </a:lnTo>
                  <a:lnTo>
                    <a:pt x="12861" y="713"/>
                  </a:lnTo>
                  <a:lnTo>
                    <a:pt x="12898" y="563"/>
                  </a:lnTo>
                  <a:lnTo>
                    <a:pt x="12917" y="413"/>
                  </a:lnTo>
                  <a:lnTo>
                    <a:pt x="12917" y="338"/>
                  </a:lnTo>
                  <a:lnTo>
                    <a:pt x="12898" y="263"/>
                  </a:lnTo>
                  <a:lnTo>
                    <a:pt x="12861" y="207"/>
                  </a:lnTo>
                  <a:lnTo>
                    <a:pt x="12823" y="150"/>
                  </a:lnTo>
                  <a:lnTo>
                    <a:pt x="12579" y="75"/>
                  </a:lnTo>
                  <a:lnTo>
                    <a:pt x="12354" y="19"/>
                  </a:lnTo>
                  <a:lnTo>
                    <a:pt x="12073"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3046;p46">
              <a:extLst>
                <a:ext uri="{FF2B5EF4-FFF2-40B4-BE49-F238E27FC236}">
                  <a16:creationId xmlns:a16="http://schemas.microsoft.com/office/drawing/2014/main" id="{14B3E2EF-199B-41EB-931E-E6A9EB98EB68}"/>
                </a:ext>
              </a:extLst>
            </p:cNvPr>
            <p:cNvSpPr/>
            <p:nvPr/>
          </p:nvSpPr>
          <p:spPr>
            <a:xfrm>
              <a:off x="6208375" y="4404075"/>
              <a:ext cx="46400" cy="195950"/>
            </a:xfrm>
            <a:custGeom>
              <a:avLst/>
              <a:gdLst/>
              <a:ahLst/>
              <a:cxnLst/>
              <a:rect l="l" t="t" r="r" b="b"/>
              <a:pathLst>
                <a:path w="1856" h="7838" extrusionOk="0">
                  <a:moveTo>
                    <a:pt x="1856" y="1"/>
                  </a:moveTo>
                  <a:lnTo>
                    <a:pt x="1556" y="526"/>
                  </a:lnTo>
                  <a:lnTo>
                    <a:pt x="1087" y="1351"/>
                  </a:lnTo>
                  <a:lnTo>
                    <a:pt x="544" y="4594"/>
                  </a:lnTo>
                  <a:lnTo>
                    <a:pt x="394" y="5437"/>
                  </a:lnTo>
                  <a:lnTo>
                    <a:pt x="394" y="5475"/>
                  </a:lnTo>
                  <a:lnTo>
                    <a:pt x="375" y="5494"/>
                  </a:lnTo>
                  <a:lnTo>
                    <a:pt x="225" y="6469"/>
                  </a:lnTo>
                  <a:lnTo>
                    <a:pt x="0" y="7837"/>
                  </a:lnTo>
                  <a:lnTo>
                    <a:pt x="0" y="7837"/>
                  </a:lnTo>
                  <a:lnTo>
                    <a:pt x="806" y="6356"/>
                  </a:lnTo>
                  <a:lnTo>
                    <a:pt x="919" y="6356"/>
                  </a:lnTo>
                  <a:lnTo>
                    <a:pt x="937" y="6225"/>
                  </a:lnTo>
                  <a:lnTo>
                    <a:pt x="1012" y="5794"/>
                  </a:lnTo>
                  <a:lnTo>
                    <a:pt x="1050" y="5587"/>
                  </a:lnTo>
                  <a:lnTo>
                    <a:pt x="1087" y="5325"/>
                  </a:lnTo>
                  <a:lnTo>
                    <a:pt x="1181" y="4763"/>
                  </a:lnTo>
                  <a:lnTo>
                    <a:pt x="1500" y="2719"/>
                  </a:lnTo>
                  <a:lnTo>
                    <a:pt x="1762" y="788"/>
                  </a:lnTo>
                  <a:lnTo>
                    <a:pt x="1856"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3047;p46">
              <a:extLst>
                <a:ext uri="{FF2B5EF4-FFF2-40B4-BE49-F238E27FC236}">
                  <a16:creationId xmlns:a16="http://schemas.microsoft.com/office/drawing/2014/main" id="{43782595-B1EC-4A8A-85C5-1EBC3A5F7B15}"/>
                </a:ext>
              </a:extLst>
            </p:cNvPr>
            <p:cNvSpPr/>
            <p:nvPr/>
          </p:nvSpPr>
          <p:spPr>
            <a:xfrm>
              <a:off x="6244450" y="4315500"/>
              <a:ext cx="19700" cy="70800"/>
            </a:xfrm>
            <a:custGeom>
              <a:avLst/>
              <a:gdLst/>
              <a:ahLst/>
              <a:cxnLst/>
              <a:rect l="l" t="t" r="r" b="b"/>
              <a:pathLst>
                <a:path w="788" h="2832" extrusionOk="0">
                  <a:moveTo>
                    <a:pt x="469" y="1"/>
                  </a:moveTo>
                  <a:lnTo>
                    <a:pt x="1" y="2775"/>
                  </a:lnTo>
                  <a:lnTo>
                    <a:pt x="507" y="2832"/>
                  </a:lnTo>
                  <a:lnTo>
                    <a:pt x="657" y="1426"/>
                  </a:lnTo>
                  <a:lnTo>
                    <a:pt x="78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3048;p46">
              <a:extLst>
                <a:ext uri="{FF2B5EF4-FFF2-40B4-BE49-F238E27FC236}">
                  <a16:creationId xmlns:a16="http://schemas.microsoft.com/office/drawing/2014/main" id="{B203A4EF-ED62-4261-A4E3-0EBA16EB0DA3}"/>
                </a:ext>
              </a:extLst>
            </p:cNvPr>
            <p:cNvSpPr/>
            <p:nvPr/>
          </p:nvSpPr>
          <p:spPr>
            <a:xfrm>
              <a:off x="6093075" y="4359100"/>
              <a:ext cx="22050" cy="26725"/>
            </a:xfrm>
            <a:custGeom>
              <a:avLst/>
              <a:gdLst/>
              <a:ahLst/>
              <a:cxnLst/>
              <a:rect l="l" t="t" r="r" b="b"/>
              <a:pathLst>
                <a:path w="882" h="1069" extrusionOk="0">
                  <a:moveTo>
                    <a:pt x="0" y="0"/>
                  </a:moveTo>
                  <a:lnTo>
                    <a:pt x="0" y="206"/>
                  </a:lnTo>
                  <a:lnTo>
                    <a:pt x="38" y="394"/>
                  </a:lnTo>
                  <a:lnTo>
                    <a:pt x="75" y="600"/>
                  </a:lnTo>
                  <a:lnTo>
                    <a:pt x="150" y="769"/>
                  </a:lnTo>
                  <a:lnTo>
                    <a:pt x="319" y="1013"/>
                  </a:lnTo>
                  <a:lnTo>
                    <a:pt x="413" y="1050"/>
                  </a:lnTo>
                  <a:lnTo>
                    <a:pt x="525" y="1069"/>
                  </a:lnTo>
                  <a:lnTo>
                    <a:pt x="619" y="1069"/>
                  </a:lnTo>
                  <a:lnTo>
                    <a:pt x="731" y="1031"/>
                  </a:lnTo>
                  <a:lnTo>
                    <a:pt x="881" y="1031"/>
                  </a:lnTo>
                  <a:lnTo>
                    <a:pt x="0"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049;p46">
              <a:extLst>
                <a:ext uri="{FF2B5EF4-FFF2-40B4-BE49-F238E27FC236}">
                  <a16:creationId xmlns:a16="http://schemas.microsoft.com/office/drawing/2014/main" id="{A3C01FD4-B1FB-492D-B56F-6FA0A23A3AA2}"/>
                </a:ext>
              </a:extLst>
            </p:cNvPr>
            <p:cNvSpPr/>
            <p:nvPr/>
          </p:nvSpPr>
          <p:spPr>
            <a:xfrm>
              <a:off x="6189625" y="4496425"/>
              <a:ext cx="64700" cy="66575"/>
            </a:xfrm>
            <a:custGeom>
              <a:avLst/>
              <a:gdLst/>
              <a:ahLst/>
              <a:cxnLst/>
              <a:rect l="l" t="t" r="r" b="b"/>
              <a:pathLst>
                <a:path w="2588" h="2663" extrusionOk="0">
                  <a:moveTo>
                    <a:pt x="600" y="0"/>
                  </a:moveTo>
                  <a:lnTo>
                    <a:pt x="450" y="281"/>
                  </a:lnTo>
                  <a:lnTo>
                    <a:pt x="0" y="281"/>
                  </a:lnTo>
                  <a:lnTo>
                    <a:pt x="1106" y="1781"/>
                  </a:lnTo>
                  <a:lnTo>
                    <a:pt x="1125" y="1800"/>
                  </a:lnTo>
                  <a:lnTo>
                    <a:pt x="1144" y="1818"/>
                  </a:lnTo>
                  <a:lnTo>
                    <a:pt x="1519" y="2306"/>
                  </a:lnTo>
                  <a:lnTo>
                    <a:pt x="1687" y="2531"/>
                  </a:lnTo>
                  <a:lnTo>
                    <a:pt x="1781" y="2662"/>
                  </a:lnTo>
                  <a:lnTo>
                    <a:pt x="2587" y="2662"/>
                  </a:lnTo>
                  <a:lnTo>
                    <a:pt x="2006" y="1875"/>
                  </a:lnTo>
                  <a:lnTo>
                    <a:pt x="1837" y="1631"/>
                  </a:lnTo>
                  <a:lnTo>
                    <a:pt x="1687" y="1425"/>
                  </a:lnTo>
                  <a:lnTo>
                    <a:pt x="1612" y="1331"/>
                  </a:lnTo>
                  <a:lnTo>
                    <a:pt x="1294" y="900"/>
                  </a:lnTo>
                  <a:lnTo>
                    <a:pt x="600"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3050;p46">
              <a:extLst>
                <a:ext uri="{FF2B5EF4-FFF2-40B4-BE49-F238E27FC236}">
                  <a16:creationId xmlns:a16="http://schemas.microsoft.com/office/drawing/2014/main" id="{6AB00C89-6AA1-4021-9FFA-4951AC4B21B3}"/>
                </a:ext>
              </a:extLst>
            </p:cNvPr>
            <p:cNvSpPr/>
            <p:nvPr/>
          </p:nvSpPr>
          <p:spPr>
            <a:xfrm>
              <a:off x="6124000" y="4500150"/>
              <a:ext cx="160300" cy="140625"/>
            </a:xfrm>
            <a:custGeom>
              <a:avLst/>
              <a:gdLst/>
              <a:ahLst/>
              <a:cxnLst/>
              <a:rect l="l" t="t" r="r" b="b"/>
              <a:pathLst>
                <a:path w="6412" h="5625" extrusionOk="0">
                  <a:moveTo>
                    <a:pt x="5625" y="1"/>
                  </a:moveTo>
                  <a:lnTo>
                    <a:pt x="4556" y="920"/>
                  </a:lnTo>
                  <a:lnTo>
                    <a:pt x="4237" y="1182"/>
                  </a:lnTo>
                  <a:lnTo>
                    <a:pt x="3787" y="1594"/>
                  </a:lnTo>
                  <a:lnTo>
                    <a:pt x="3769" y="1594"/>
                  </a:lnTo>
                  <a:lnTo>
                    <a:pt x="3731" y="1632"/>
                  </a:lnTo>
                  <a:lnTo>
                    <a:pt x="844" y="4182"/>
                  </a:lnTo>
                  <a:lnTo>
                    <a:pt x="394" y="4988"/>
                  </a:lnTo>
                  <a:lnTo>
                    <a:pt x="169" y="5306"/>
                  </a:lnTo>
                  <a:lnTo>
                    <a:pt x="94" y="5456"/>
                  </a:lnTo>
                  <a:lnTo>
                    <a:pt x="1" y="5625"/>
                  </a:lnTo>
                  <a:lnTo>
                    <a:pt x="1" y="5625"/>
                  </a:lnTo>
                  <a:lnTo>
                    <a:pt x="1013" y="4800"/>
                  </a:lnTo>
                  <a:lnTo>
                    <a:pt x="2025" y="3975"/>
                  </a:lnTo>
                  <a:lnTo>
                    <a:pt x="3600" y="2626"/>
                  </a:lnTo>
                  <a:lnTo>
                    <a:pt x="4144" y="2157"/>
                  </a:lnTo>
                  <a:lnTo>
                    <a:pt x="4219" y="2101"/>
                  </a:lnTo>
                  <a:lnTo>
                    <a:pt x="4387" y="1951"/>
                  </a:lnTo>
                  <a:lnTo>
                    <a:pt x="4631" y="1726"/>
                  </a:lnTo>
                  <a:lnTo>
                    <a:pt x="6393" y="151"/>
                  </a:lnTo>
                  <a:lnTo>
                    <a:pt x="6412" y="132"/>
                  </a:lnTo>
                  <a:lnTo>
                    <a:pt x="5550" y="132"/>
                  </a:lnTo>
                  <a:lnTo>
                    <a:pt x="5625"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3051;p46">
              <a:extLst>
                <a:ext uri="{FF2B5EF4-FFF2-40B4-BE49-F238E27FC236}">
                  <a16:creationId xmlns:a16="http://schemas.microsoft.com/office/drawing/2014/main" id="{08C1A75F-1CBA-4B32-8726-D38C87CF411A}"/>
                </a:ext>
              </a:extLst>
            </p:cNvPr>
            <p:cNvSpPr/>
            <p:nvPr/>
          </p:nvSpPr>
          <p:spPr>
            <a:xfrm>
              <a:off x="6393025" y="4349725"/>
              <a:ext cx="45475" cy="38450"/>
            </a:xfrm>
            <a:custGeom>
              <a:avLst/>
              <a:gdLst/>
              <a:ahLst/>
              <a:cxnLst/>
              <a:rect l="l" t="t" r="r" b="b"/>
              <a:pathLst>
                <a:path w="1819" h="1538" extrusionOk="0">
                  <a:moveTo>
                    <a:pt x="1781" y="0"/>
                  </a:moveTo>
                  <a:lnTo>
                    <a:pt x="975" y="694"/>
                  </a:lnTo>
                  <a:lnTo>
                    <a:pt x="469" y="1144"/>
                  </a:lnTo>
                  <a:lnTo>
                    <a:pt x="0" y="1538"/>
                  </a:lnTo>
                  <a:lnTo>
                    <a:pt x="431" y="1538"/>
                  </a:lnTo>
                  <a:lnTo>
                    <a:pt x="619" y="1350"/>
                  </a:lnTo>
                  <a:lnTo>
                    <a:pt x="1087" y="863"/>
                  </a:lnTo>
                  <a:lnTo>
                    <a:pt x="1819" y="38"/>
                  </a:lnTo>
                  <a:lnTo>
                    <a:pt x="1781"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3052;p46">
              <a:extLst>
                <a:ext uri="{FF2B5EF4-FFF2-40B4-BE49-F238E27FC236}">
                  <a16:creationId xmlns:a16="http://schemas.microsoft.com/office/drawing/2014/main" id="{0DACBF4E-1984-42C4-89C0-FC76A5A4D2EB}"/>
                </a:ext>
              </a:extLst>
            </p:cNvPr>
            <p:cNvSpPr/>
            <p:nvPr/>
          </p:nvSpPr>
          <p:spPr>
            <a:xfrm>
              <a:off x="6171800" y="4315500"/>
              <a:ext cx="69875" cy="68925"/>
            </a:xfrm>
            <a:custGeom>
              <a:avLst/>
              <a:gdLst/>
              <a:ahLst/>
              <a:cxnLst/>
              <a:rect l="l" t="t" r="r" b="b"/>
              <a:pathLst>
                <a:path w="2795" h="2757" extrusionOk="0">
                  <a:moveTo>
                    <a:pt x="1" y="1"/>
                  </a:moveTo>
                  <a:lnTo>
                    <a:pt x="2025" y="2700"/>
                  </a:lnTo>
                  <a:lnTo>
                    <a:pt x="2794" y="2757"/>
                  </a:lnTo>
                  <a:lnTo>
                    <a:pt x="2794" y="2757"/>
                  </a:lnTo>
                  <a:lnTo>
                    <a:pt x="2325" y="2175"/>
                  </a:lnTo>
                  <a:lnTo>
                    <a:pt x="1838" y="1576"/>
                  </a:lnTo>
                  <a:lnTo>
                    <a:pt x="526"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3053;p46">
              <a:extLst>
                <a:ext uri="{FF2B5EF4-FFF2-40B4-BE49-F238E27FC236}">
                  <a16:creationId xmlns:a16="http://schemas.microsoft.com/office/drawing/2014/main" id="{FD3F3D26-16FE-4A18-BC2D-9CA1700E1262}"/>
                </a:ext>
              </a:extLst>
            </p:cNvPr>
            <p:cNvSpPr/>
            <p:nvPr/>
          </p:nvSpPr>
          <p:spPr>
            <a:xfrm>
              <a:off x="6247275" y="4401750"/>
              <a:ext cx="45475" cy="64700"/>
            </a:xfrm>
            <a:custGeom>
              <a:avLst/>
              <a:gdLst/>
              <a:ahLst/>
              <a:cxnLst/>
              <a:rect l="l" t="t" r="r" b="b"/>
              <a:pathLst>
                <a:path w="1819" h="2588" extrusionOk="0">
                  <a:moveTo>
                    <a:pt x="319" y="0"/>
                  </a:moveTo>
                  <a:lnTo>
                    <a:pt x="300" y="94"/>
                  </a:lnTo>
                  <a:lnTo>
                    <a:pt x="0" y="619"/>
                  </a:lnTo>
                  <a:lnTo>
                    <a:pt x="206" y="881"/>
                  </a:lnTo>
                  <a:lnTo>
                    <a:pt x="1481" y="2587"/>
                  </a:lnTo>
                  <a:lnTo>
                    <a:pt x="1818" y="1950"/>
                  </a:lnTo>
                  <a:lnTo>
                    <a:pt x="637" y="394"/>
                  </a:lnTo>
                  <a:lnTo>
                    <a:pt x="337" y="19"/>
                  </a:lnTo>
                  <a:lnTo>
                    <a:pt x="319"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3054;p46">
              <a:extLst>
                <a:ext uri="{FF2B5EF4-FFF2-40B4-BE49-F238E27FC236}">
                  <a16:creationId xmlns:a16="http://schemas.microsoft.com/office/drawing/2014/main" id="{1ADD267F-CBBE-4C22-AA8C-30A9F18F4193}"/>
                </a:ext>
              </a:extLst>
            </p:cNvPr>
            <p:cNvSpPr/>
            <p:nvPr/>
          </p:nvSpPr>
          <p:spPr>
            <a:xfrm>
              <a:off x="6311950" y="4503450"/>
              <a:ext cx="64225" cy="61875"/>
            </a:xfrm>
            <a:custGeom>
              <a:avLst/>
              <a:gdLst/>
              <a:ahLst/>
              <a:cxnLst/>
              <a:rect l="l" t="t" r="r" b="b"/>
              <a:pathLst>
                <a:path w="2569" h="2475" extrusionOk="0">
                  <a:moveTo>
                    <a:pt x="0" y="0"/>
                  </a:moveTo>
                  <a:lnTo>
                    <a:pt x="1837" y="2456"/>
                  </a:lnTo>
                  <a:lnTo>
                    <a:pt x="2568" y="2475"/>
                  </a:lnTo>
                  <a:lnTo>
                    <a:pt x="1518" y="975"/>
                  </a:lnTo>
                  <a:lnTo>
                    <a:pt x="806"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3055;p46">
              <a:extLst>
                <a:ext uri="{FF2B5EF4-FFF2-40B4-BE49-F238E27FC236}">
                  <a16:creationId xmlns:a16="http://schemas.microsoft.com/office/drawing/2014/main" id="{C2EF338F-6E4B-4694-B63E-E8760A227C14}"/>
                </a:ext>
              </a:extLst>
            </p:cNvPr>
            <p:cNvSpPr/>
            <p:nvPr/>
          </p:nvSpPr>
          <p:spPr>
            <a:xfrm>
              <a:off x="6328800" y="4262550"/>
              <a:ext cx="105025" cy="127025"/>
            </a:xfrm>
            <a:custGeom>
              <a:avLst/>
              <a:gdLst/>
              <a:ahLst/>
              <a:cxnLst/>
              <a:rect l="l" t="t" r="r" b="b"/>
              <a:pathLst>
                <a:path w="4201" h="5081" extrusionOk="0">
                  <a:moveTo>
                    <a:pt x="282" y="0"/>
                  </a:moveTo>
                  <a:lnTo>
                    <a:pt x="1" y="544"/>
                  </a:lnTo>
                  <a:lnTo>
                    <a:pt x="2944" y="4500"/>
                  </a:lnTo>
                  <a:lnTo>
                    <a:pt x="3038" y="4631"/>
                  </a:lnTo>
                  <a:lnTo>
                    <a:pt x="3188" y="4837"/>
                  </a:lnTo>
                  <a:lnTo>
                    <a:pt x="3338" y="5025"/>
                  </a:lnTo>
                  <a:lnTo>
                    <a:pt x="3656" y="5025"/>
                  </a:lnTo>
                  <a:lnTo>
                    <a:pt x="3863" y="5043"/>
                  </a:lnTo>
                  <a:lnTo>
                    <a:pt x="4200" y="5081"/>
                  </a:lnTo>
                  <a:lnTo>
                    <a:pt x="3656" y="4350"/>
                  </a:lnTo>
                  <a:lnTo>
                    <a:pt x="3544" y="4181"/>
                  </a:lnTo>
                  <a:lnTo>
                    <a:pt x="3469" y="4106"/>
                  </a:lnTo>
                  <a:lnTo>
                    <a:pt x="1932" y="2081"/>
                  </a:lnTo>
                  <a:lnTo>
                    <a:pt x="1707" y="1800"/>
                  </a:lnTo>
                  <a:lnTo>
                    <a:pt x="1651" y="1706"/>
                  </a:lnTo>
                  <a:lnTo>
                    <a:pt x="976" y="844"/>
                  </a:lnTo>
                  <a:lnTo>
                    <a:pt x="282"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3056;p46">
              <a:extLst>
                <a:ext uri="{FF2B5EF4-FFF2-40B4-BE49-F238E27FC236}">
                  <a16:creationId xmlns:a16="http://schemas.microsoft.com/office/drawing/2014/main" id="{D8C5D155-F08F-4D89-AE6D-91D53A1AE1E0}"/>
                </a:ext>
              </a:extLst>
            </p:cNvPr>
            <p:cNvSpPr/>
            <p:nvPr/>
          </p:nvSpPr>
          <p:spPr>
            <a:xfrm>
              <a:off x="6076675" y="4209125"/>
              <a:ext cx="118600" cy="118600"/>
            </a:xfrm>
            <a:custGeom>
              <a:avLst/>
              <a:gdLst/>
              <a:ahLst/>
              <a:cxnLst/>
              <a:rect l="l" t="t" r="r" b="b"/>
              <a:pathLst>
                <a:path w="4744" h="4744" extrusionOk="0">
                  <a:moveTo>
                    <a:pt x="2175" y="0"/>
                  </a:moveTo>
                  <a:lnTo>
                    <a:pt x="1950" y="38"/>
                  </a:lnTo>
                  <a:lnTo>
                    <a:pt x="1725" y="75"/>
                  </a:lnTo>
                  <a:lnTo>
                    <a:pt x="1500" y="150"/>
                  </a:lnTo>
                  <a:lnTo>
                    <a:pt x="1294" y="244"/>
                  </a:lnTo>
                  <a:lnTo>
                    <a:pt x="1106" y="357"/>
                  </a:lnTo>
                  <a:lnTo>
                    <a:pt x="919" y="488"/>
                  </a:lnTo>
                  <a:lnTo>
                    <a:pt x="731" y="638"/>
                  </a:lnTo>
                  <a:lnTo>
                    <a:pt x="581" y="806"/>
                  </a:lnTo>
                  <a:lnTo>
                    <a:pt x="431" y="994"/>
                  </a:lnTo>
                  <a:lnTo>
                    <a:pt x="300" y="1181"/>
                  </a:lnTo>
                  <a:lnTo>
                    <a:pt x="206" y="1406"/>
                  </a:lnTo>
                  <a:lnTo>
                    <a:pt x="113" y="1631"/>
                  </a:lnTo>
                  <a:lnTo>
                    <a:pt x="56" y="1856"/>
                  </a:lnTo>
                  <a:lnTo>
                    <a:pt x="0" y="2100"/>
                  </a:lnTo>
                  <a:lnTo>
                    <a:pt x="0" y="2325"/>
                  </a:lnTo>
                  <a:lnTo>
                    <a:pt x="0" y="2569"/>
                  </a:lnTo>
                  <a:lnTo>
                    <a:pt x="38" y="2794"/>
                  </a:lnTo>
                  <a:lnTo>
                    <a:pt x="75" y="3019"/>
                  </a:lnTo>
                  <a:lnTo>
                    <a:pt x="150" y="3225"/>
                  </a:lnTo>
                  <a:lnTo>
                    <a:pt x="244" y="3431"/>
                  </a:lnTo>
                  <a:lnTo>
                    <a:pt x="356" y="3637"/>
                  </a:lnTo>
                  <a:lnTo>
                    <a:pt x="488" y="3825"/>
                  </a:lnTo>
                  <a:lnTo>
                    <a:pt x="638" y="3993"/>
                  </a:lnTo>
                  <a:lnTo>
                    <a:pt x="806" y="4162"/>
                  </a:lnTo>
                  <a:lnTo>
                    <a:pt x="994" y="4293"/>
                  </a:lnTo>
                  <a:lnTo>
                    <a:pt x="1181" y="4425"/>
                  </a:lnTo>
                  <a:lnTo>
                    <a:pt x="1406" y="4537"/>
                  </a:lnTo>
                  <a:lnTo>
                    <a:pt x="1631" y="4612"/>
                  </a:lnTo>
                  <a:lnTo>
                    <a:pt x="1856" y="4687"/>
                  </a:lnTo>
                  <a:lnTo>
                    <a:pt x="2100" y="4724"/>
                  </a:lnTo>
                  <a:lnTo>
                    <a:pt x="2325" y="4743"/>
                  </a:lnTo>
                  <a:lnTo>
                    <a:pt x="2569" y="4724"/>
                  </a:lnTo>
                  <a:lnTo>
                    <a:pt x="2793" y="4706"/>
                  </a:lnTo>
                  <a:lnTo>
                    <a:pt x="3018" y="4650"/>
                  </a:lnTo>
                  <a:lnTo>
                    <a:pt x="3225" y="4575"/>
                  </a:lnTo>
                  <a:lnTo>
                    <a:pt x="3431" y="4481"/>
                  </a:lnTo>
                  <a:lnTo>
                    <a:pt x="3637" y="4368"/>
                  </a:lnTo>
                  <a:lnTo>
                    <a:pt x="3825" y="4237"/>
                  </a:lnTo>
                  <a:lnTo>
                    <a:pt x="3993" y="4087"/>
                  </a:lnTo>
                  <a:lnTo>
                    <a:pt x="4162" y="3918"/>
                  </a:lnTo>
                  <a:lnTo>
                    <a:pt x="4293" y="3750"/>
                  </a:lnTo>
                  <a:lnTo>
                    <a:pt x="4424" y="3543"/>
                  </a:lnTo>
                  <a:lnTo>
                    <a:pt x="4537" y="3337"/>
                  </a:lnTo>
                  <a:lnTo>
                    <a:pt x="4631" y="3112"/>
                  </a:lnTo>
                  <a:lnTo>
                    <a:pt x="4687" y="2869"/>
                  </a:lnTo>
                  <a:lnTo>
                    <a:pt x="4724" y="2644"/>
                  </a:lnTo>
                  <a:lnTo>
                    <a:pt x="4743" y="2400"/>
                  </a:lnTo>
                  <a:lnTo>
                    <a:pt x="4724" y="2175"/>
                  </a:lnTo>
                  <a:lnTo>
                    <a:pt x="4706" y="1950"/>
                  </a:lnTo>
                  <a:lnTo>
                    <a:pt x="4649" y="1725"/>
                  </a:lnTo>
                  <a:lnTo>
                    <a:pt x="4574" y="1500"/>
                  </a:lnTo>
                  <a:lnTo>
                    <a:pt x="4481" y="1294"/>
                  </a:lnTo>
                  <a:lnTo>
                    <a:pt x="4368" y="1088"/>
                  </a:lnTo>
                  <a:lnTo>
                    <a:pt x="4237" y="919"/>
                  </a:lnTo>
                  <a:lnTo>
                    <a:pt x="4087" y="731"/>
                  </a:lnTo>
                  <a:lnTo>
                    <a:pt x="3918" y="581"/>
                  </a:lnTo>
                  <a:lnTo>
                    <a:pt x="3750" y="432"/>
                  </a:lnTo>
                  <a:lnTo>
                    <a:pt x="3543" y="300"/>
                  </a:lnTo>
                  <a:lnTo>
                    <a:pt x="3337" y="207"/>
                  </a:lnTo>
                  <a:lnTo>
                    <a:pt x="3112" y="113"/>
                  </a:lnTo>
                  <a:lnTo>
                    <a:pt x="2868" y="57"/>
                  </a:lnTo>
                  <a:lnTo>
                    <a:pt x="2644"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 name="Google Shape;3057;p46">
              <a:extLst>
                <a:ext uri="{FF2B5EF4-FFF2-40B4-BE49-F238E27FC236}">
                  <a16:creationId xmlns:a16="http://schemas.microsoft.com/office/drawing/2014/main" id="{F2DCC520-AEA0-43B1-87B4-30A17AB3A327}"/>
                </a:ext>
              </a:extLst>
            </p:cNvPr>
            <p:cNvSpPr/>
            <p:nvPr/>
          </p:nvSpPr>
          <p:spPr>
            <a:xfrm>
              <a:off x="6096825" y="4229275"/>
              <a:ext cx="78300" cy="78300"/>
            </a:xfrm>
            <a:custGeom>
              <a:avLst/>
              <a:gdLst/>
              <a:ahLst/>
              <a:cxnLst/>
              <a:rect l="l" t="t" r="r" b="b"/>
              <a:pathLst>
                <a:path w="3132" h="3132" extrusionOk="0">
                  <a:moveTo>
                    <a:pt x="1425" y="0"/>
                  </a:moveTo>
                  <a:lnTo>
                    <a:pt x="1275" y="19"/>
                  </a:lnTo>
                  <a:lnTo>
                    <a:pt x="1125" y="57"/>
                  </a:lnTo>
                  <a:lnTo>
                    <a:pt x="994" y="94"/>
                  </a:lnTo>
                  <a:lnTo>
                    <a:pt x="863" y="169"/>
                  </a:lnTo>
                  <a:lnTo>
                    <a:pt x="731" y="244"/>
                  </a:lnTo>
                  <a:lnTo>
                    <a:pt x="600" y="319"/>
                  </a:lnTo>
                  <a:lnTo>
                    <a:pt x="488" y="432"/>
                  </a:lnTo>
                  <a:lnTo>
                    <a:pt x="375" y="525"/>
                  </a:lnTo>
                  <a:lnTo>
                    <a:pt x="282" y="657"/>
                  </a:lnTo>
                  <a:lnTo>
                    <a:pt x="207" y="788"/>
                  </a:lnTo>
                  <a:lnTo>
                    <a:pt x="132" y="919"/>
                  </a:lnTo>
                  <a:lnTo>
                    <a:pt x="75" y="1069"/>
                  </a:lnTo>
                  <a:lnTo>
                    <a:pt x="38" y="1219"/>
                  </a:lnTo>
                  <a:lnTo>
                    <a:pt x="0" y="1369"/>
                  </a:lnTo>
                  <a:lnTo>
                    <a:pt x="0" y="1538"/>
                  </a:lnTo>
                  <a:lnTo>
                    <a:pt x="0" y="1688"/>
                  </a:lnTo>
                  <a:lnTo>
                    <a:pt x="38" y="1913"/>
                  </a:lnTo>
                  <a:lnTo>
                    <a:pt x="94" y="2119"/>
                  </a:lnTo>
                  <a:lnTo>
                    <a:pt x="207" y="2325"/>
                  </a:lnTo>
                  <a:lnTo>
                    <a:pt x="319" y="2512"/>
                  </a:lnTo>
                  <a:lnTo>
                    <a:pt x="469" y="2681"/>
                  </a:lnTo>
                  <a:lnTo>
                    <a:pt x="656" y="2831"/>
                  </a:lnTo>
                  <a:lnTo>
                    <a:pt x="844" y="2962"/>
                  </a:lnTo>
                  <a:lnTo>
                    <a:pt x="1069" y="3056"/>
                  </a:lnTo>
                  <a:lnTo>
                    <a:pt x="1313" y="3112"/>
                  </a:lnTo>
                  <a:lnTo>
                    <a:pt x="1556" y="3131"/>
                  </a:lnTo>
                  <a:lnTo>
                    <a:pt x="1781" y="3112"/>
                  </a:lnTo>
                  <a:lnTo>
                    <a:pt x="2025" y="3056"/>
                  </a:lnTo>
                  <a:lnTo>
                    <a:pt x="2231" y="2981"/>
                  </a:lnTo>
                  <a:lnTo>
                    <a:pt x="2437" y="2850"/>
                  </a:lnTo>
                  <a:lnTo>
                    <a:pt x="2625" y="2719"/>
                  </a:lnTo>
                  <a:lnTo>
                    <a:pt x="2775" y="2550"/>
                  </a:lnTo>
                  <a:lnTo>
                    <a:pt x="2869" y="2438"/>
                  </a:lnTo>
                  <a:lnTo>
                    <a:pt x="2944" y="2306"/>
                  </a:lnTo>
                  <a:lnTo>
                    <a:pt x="3000" y="2175"/>
                  </a:lnTo>
                  <a:lnTo>
                    <a:pt x="3056" y="2044"/>
                  </a:lnTo>
                  <a:lnTo>
                    <a:pt x="3094" y="1894"/>
                  </a:lnTo>
                  <a:lnTo>
                    <a:pt x="3112" y="1744"/>
                  </a:lnTo>
                  <a:lnTo>
                    <a:pt x="3131" y="1575"/>
                  </a:lnTo>
                  <a:lnTo>
                    <a:pt x="3112" y="1425"/>
                  </a:lnTo>
                  <a:lnTo>
                    <a:pt x="3094" y="1275"/>
                  </a:lnTo>
                  <a:lnTo>
                    <a:pt x="3075" y="1125"/>
                  </a:lnTo>
                  <a:lnTo>
                    <a:pt x="3019" y="994"/>
                  </a:lnTo>
                  <a:lnTo>
                    <a:pt x="2962" y="863"/>
                  </a:lnTo>
                  <a:lnTo>
                    <a:pt x="2887" y="732"/>
                  </a:lnTo>
                  <a:lnTo>
                    <a:pt x="2794" y="600"/>
                  </a:lnTo>
                  <a:lnTo>
                    <a:pt x="2700" y="488"/>
                  </a:lnTo>
                  <a:lnTo>
                    <a:pt x="2587" y="375"/>
                  </a:lnTo>
                  <a:lnTo>
                    <a:pt x="2475" y="282"/>
                  </a:lnTo>
                  <a:lnTo>
                    <a:pt x="2344" y="207"/>
                  </a:lnTo>
                  <a:lnTo>
                    <a:pt x="2194" y="132"/>
                  </a:lnTo>
                  <a:lnTo>
                    <a:pt x="2044" y="75"/>
                  </a:lnTo>
                  <a:lnTo>
                    <a:pt x="1894" y="38"/>
                  </a:lnTo>
                  <a:lnTo>
                    <a:pt x="1744"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3058;p46">
              <a:extLst>
                <a:ext uri="{FF2B5EF4-FFF2-40B4-BE49-F238E27FC236}">
                  <a16:creationId xmlns:a16="http://schemas.microsoft.com/office/drawing/2014/main" id="{31AE01CF-28BB-4C49-82CA-64DE8479903E}"/>
                </a:ext>
              </a:extLst>
            </p:cNvPr>
            <p:cNvSpPr/>
            <p:nvPr/>
          </p:nvSpPr>
          <p:spPr>
            <a:xfrm>
              <a:off x="6096825" y="4265825"/>
              <a:ext cx="69375" cy="41750"/>
            </a:xfrm>
            <a:custGeom>
              <a:avLst/>
              <a:gdLst/>
              <a:ahLst/>
              <a:cxnLst/>
              <a:rect l="l" t="t" r="r" b="b"/>
              <a:pathLst>
                <a:path w="2775" h="1670" extrusionOk="0">
                  <a:moveTo>
                    <a:pt x="507" y="1"/>
                  </a:moveTo>
                  <a:lnTo>
                    <a:pt x="394" y="19"/>
                  </a:lnTo>
                  <a:lnTo>
                    <a:pt x="282" y="38"/>
                  </a:lnTo>
                  <a:lnTo>
                    <a:pt x="169" y="94"/>
                  </a:lnTo>
                  <a:lnTo>
                    <a:pt x="75" y="151"/>
                  </a:lnTo>
                  <a:lnTo>
                    <a:pt x="0" y="226"/>
                  </a:lnTo>
                  <a:lnTo>
                    <a:pt x="38" y="451"/>
                  </a:lnTo>
                  <a:lnTo>
                    <a:pt x="94" y="657"/>
                  </a:lnTo>
                  <a:lnTo>
                    <a:pt x="207" y="863"/>
                  </a:lnTo>
                  <a:lnTo>
                    <a:pt x="319" y="1050"/>
                  </a:lnTo>
                  <a:lnTo>
                    <a:pt x="469" y="1219"/>
                  </a:lnTo>
                  <a:lnTo>
                    <a:pt x="656" y="1369"/>
                  </a:lnTo>
                  <a:lnTo>
                    <a:pt x="844" y="1500"/>
                  </a:lnTo>
                  <a:lnTo>
                    <a:pt x="1069" y="1594"/>
                  </a:lnTo>
                  <a:lnTo>
                    <a:pt x="1313" y="1650"/>
                  </a:lnTo>
                  <a:lnTo>
                    <a:pt x="1556" y="1669"/>
                  </a:lnTo>
                  <a:lnTo>
                    <a:pt x="1781" y="1650"/>
                  </a:lnTo>
                  <a:lnTo>
                    <a:pt x="2025" y="1594"/>
                  </a:lnTo>
                  <a:lnTo>
                    <a:pt x="2231" y="1519"/>
                  </a:lnTo>
                  <a:lnTo>
                    <a:pt x="2437" y="1388"/>
                  </a:lnTo>
                  <a:lnTo>
                    <a:pt x="2625" y="1257"/>
                  </a:lnTo>
                  <a:lnTo>
                    <a:pt x="2775" y="1088"/>
                  </a:lnTo>
                  <a:lnTo>
                    <a:pt x="2756" y="976"/>
                  </a:lnTo>
                  <a:lnTo>
                    <a:pt x="2719" y="882"/>
                  </a:lnTo>
                  <a:lnTo>
                    <a:pt x="2681" y="788"/>
                  </a:lnTo>
                  <a:lnTo>
                    <a:pt x="2606" y="713"/>
                  </a:lnTo>
                  <a:lnTo>
                    <a:pt x="2456" y="563"/>
                  </a:lnTo>
                  <a:lnTo>
                    <a:pt x="2287" y="451"/>
                  </a:lnTo>
                  <a:lnTo>
                    <a:pt x="2100" y="357"/>
                  </a:lnTo>
                  <a:lnTo>
                    <a:pt x="1913" y="263"/>
                  </a:lnTo>
                  <a:lnTo>
                    <a:pt x="1594" y="169"/>
                  </a:lnTo>
                  <a:lnTo>
                    <a:pt x="1331" y="94"/>
                  </a:lnTo>
                  <a:lnTo>
                    <a:pt x="1106" y="38"/>
                  </a:lnTo>
                  <a:lnTo>
                    <a:pt x="881"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 name="Google Shape;3059;p46">
              <a:extLst>
                <a:ext uri="{FF2B5EF4-FFF2-40B4-BE49-F238E27FC236}">
                  <a16:creationId xmlns:a16="http://schemas.microsoft.com/office/drawing/2014/main" id="{8B478958-8C92-4E95-B57E-BE259BFDDD58}"/>
                </a:ext>
              </a:extLst>
            </p:cNvPr>
            <p:cNvSpPr/>
            <p:nvPr/>
          </p:nvSpPr>
          <p:spPr>
            <a:xfrm>
              <a:off x="6184925" y="4202550"/>
              <a:ext cx="119075" cy="118600"/>
            </a:xfrm>
            <a:custGeom>
              <a:avLst/>
              <a:gdLst/>
              <a:ahLst/>
              <a:cxnLst/>
              <a:rect l="l" t="t" r="r" b="b"/>
              <a:pathLst>
                <a:path w="4763" h="4744" extrusionOk="0">
                  <a:moveTo>
                    <a:pt x="2175" y="1"/>
                  </a:moveTo>
                  <a:lnTo>
                    <a:pt x="1950" y="38"/>
                  </a:lnTo>
                  <a:lnTo>
                    <a:pt x="1725" y="76"/>
                  </a:lnTo>
                  <a:lnTo>
                    <a:pt x="1519" y="151"/>
                  </a:lnTo>
                  <a:lnTo>
                    <a:pt x="1313" y="245"/>
                  </a:lnTo>
                  <a:lnTo>
                    <a:pt x="1107" y="357"/>
                  </a:lnTo>
                  <a:lnTo>
                    <a:pt x="919" y="488"/>
                  </a:lnTo>
                  <a:lnTo>
                    <a:pt x="751" y="638"/>
                  </a:lnTo>
                  <a:lnTo>
                    <a:pt x="582" y="807"/>
                  </a:lnTo>
                  <a:lnTo>
                    <a:pt x="451" y="994"/>
                  </a:lnTo>
                  <a:lnTo>
                    <a:pt x="319" y="1182"/>
                  </a:lnTo>
                  <a:lnTo>
                    <a:pt x="207" y="1407"/>
                  </a:lnTo>
                  <a:lnTo>
                    <a:pt x="132" y="1632"/>
                  </a:lnTo>
                  <a:lnTo>
                    <a:pt x="57" y="1857"/>
                  </a:lnTo>
                  <a:lnTo>
                    <a:pt x="19" y="2101"/>
                  </a:lnTo>
                  <a:lnTo>
                    <a:pt x="1" y="2325"/>
                  </a:lnTo>
                  <a:lnTo>
                    <a:pt x="19" y="2569"/>
                  </a:lnTo>
                  <a:lnTo>
                    <a:pt x="38" y="2794"/>
                  </a:lnTo>
                  <a:lnTo>
                    <a:pt x="94" y="3019"/>
                  </a:lnTo>
                  <a:lnTo>
                    <a:pt x="169" y="3225"/>
                  </a:lnTo>
                  <a:lnTo>
                    <a:pt x="263" y="3432"/>
                  </a:lnTo>
                  <a:lnTo>
                    <a:pt x="376" y="3638"/>
                  </a:lnTo>
                  <a:lnTo>
                    <a:pt x="507" y="3825"/>
                  </a:lnTo>
                  <a:lnTo>
                    <a:pt x="657" y="3994"/>
                  </a:lnTo>
                  <a:lnTo>
                    <a:pt x="826" y="4163"/>
                  </a:lnTo>
                  <a:lnTo>
                    <a:pt x="1013" y="4294"/>
                  </a:lnTo>
                  <a:lnTo>
                    <a:pt x="1200" y="4425"/>
                  </a:lnTo>
                  <a:lnTo>
                    <a:pt x="1407" y="4538"/>
                  </a:lnTo>
                  <a:lnTo>
                    <a:pt x="1650" y="4613"/>
                  </a:lnTo>
                  <a:lnTo>
                    <a:pt x="1875" y="4688"/>
                  </a:lnTo>
                  <a:lnTo>
                    <a:pt x="2119" y="4725"/>
                  </a:lnTo>
                  <a:lnTo>
                    <a:pt x="2344" y="4744"/>
                  </a:lnTo>
                  <a:lnTo>
                    <a:pt x="2588" y="4725"/>
                  </a:lnTo>
                  <a:lnTo>
                    <a:pt x="2813" y="4706"/>
                  </a:lnTo>
                  <a:lnTo>
                    <a:pt x="3038" y="4650"/>
                  </a:lnTo>
                  <a:lnTo>
                    <a:pt x="3244" y="4575"/>
                  </a:lnTo>
                  <a:lnTo>
                    <a:pt x="3450" y="4481"/>
                  </a:lnTo>
                  <a:lnTo>
                    <a:pt x="3656" y="4369"/>
                  </a:lnTo>
                  <a:lnTo>
                    <a:pt x="3844" y="4238"/>
                  </a:lnTo>
                  <a:lnTo>
                    <a:pt x="4012" y="4088"/>
                  </a:lnTo>
                  <a:lnTo>
                    <a:pt x="4162" y="3919"/>
                  </a:lnTo>
                  <a:lnTo>
                    <a:pt x="4312" y="3750"/>
                  </a:lnTo>
                  <a:lnTo>
                    <a:pt x="4444" y="3544"/>
                  </a:lnTo>
                  <a:lnTo>
                    <a:pt x="4556" y="3338"/>
                  </a:lnTo>
                  <a:lnTo>
                    <a:pt x="4631" y="3113"/>
                  </a:lnTo>
                  <a:lnTo>
                    <a:pt x="4706" y="2869"/>
                  </a:lnTo>
                  <a:lnTo>
                    <a:pt x="4744" y="2644"/>
                  </a:lnTo>
                  <a:lnTo>
                    <a:pt x="4762" y="2400"/>
                  </a:lnTo>
                  <a:lnTo>
                    <a:pt x="4744" y="2175"/>
                  </a:lnTo>
                  <a:lnTo>
                    <a:pt x="4725" y="1932"/>
                  </a:lnTo>
                  <a:lnTo>
                    <a:pt x="4669" y="1726"/>
                  </a:lnTo>
                  <a:lnTo>
                    <a:pt x="4594" y="1501"/>
                  </a:lnTo>
                  <a:lnTo>
                    <a:pt x="4500" y="1294"/>
                  </a:lnTo>
                  <a:lnTo>
                    <a:pt x="4387" y="1088"/>
                  </a:lnTo>
                  <a:lnTo>
                    <a:pt x="4256" y="901"/>
                  </a:lnTo>
                  <a:lnTo>
                    <a:pt x="4106" y="732"/>
                  </a:lnTo>
                  <a:lnTo>
                    <a:pt x="3937" y="582"/>
                  </a:lnTo>
                  <a:lnTo>
                    <a:pt x="3750" y="432"/>
                  </a:lnTo>
                  <a:lnTo>
                    <a:pt x="3563" y="301"/>
                  </a:lnTo>
                  <a:lnTo>
                    <a:pt x="3338" y="207"/>
                  </a:lnTo>
                  <a:lnTo>
                    <a:pt x="3113" y="113"/>
                  </a:lnTo>
                  <a:lnTo>
                    <a:pt x="2888" y="38"/>
                  </a:lnTo>
                  <a:lnTo>
                    <a:pt x="2644"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3060;p46">
              <a:extLst>
                <a:ext uri="{FF2B5EF4-FFF2-40B4-BE49-F238E27FC236}">
                  <a16:creationId xmlns:a16="http://schemas.microsoft.com/office/drawing/2014/main" id="{34FBA5FB-6D9D-4BA1-AC09-204AA34B7F46}"/>
                </a:ext>
              </a:extLst>
            </p:cNvPr>
            <p:cNvSpPr/>
            <p:nvPr/>
          </p:nvSpPr>
          <p:spPr>
            <a:xfrm>
              <a:off x="6205075" y="4222700"/>
              <a:ext cx="78300" cy="78300"/>
            </a:xfrm>
            <a:custGeom>
              <a:avLst/>
              <a:gdLst/>
              <a:ahLst/>
              <a:cxnLst/>
              <a:rect l="l" t="t" r="r" b="b"/>
              <a:pathLst>
                <a:path w="3132" h="3132" extrusionOk="0">
                  <a:moveTo>
                    <a:pt x="1444" y="1"/>
                  </a:moveTo>
                  <a:lnTo>
                    <a:pt x="1294" y="20"/>
                  </a:lnTo>
                  <a:lnTo>
                    <a:pt x="1144" y="57"/>
                  </a:lnTo>
                  <a:lnTo>
                    <a:pt x="1013" y="95"/>
                  </a:lnTo>
                  <a:lnTo>
                    <a:pt x="863" y="170"/>
                  </a:lnTo>
                  <a:lnTo>
                    <a:pt x="732" y="245"/>
                  </a:lnTo>
                  <a:lnTo>
                    <a:pt x="619" y="320"/>
                  </a:lnTo>
                  <a:lnTo>
                    <a:pt x="507" y="432"/>
                  </a:lnTo>
                  <a:lnTo>
                    <a:pt x="394" y="526"/>
                  </a:lnTo>
                  <a:lnTo>
                    <a:pt x="301" y="657"/>
                  </a:lnTo>
                  <a:lnTo>
                    <a:pt x="226" y="788"/>
                  </a:lnTo>
                  <a:lnTo>
                    <a:pt x="151" y="920"/>
                  </a:lnTo>
                  <a:lnTo>
                    <a:pt x="95" y="1070"/>
                  </a:lnTo>
                  <a:lnTo>
                    <a:pt x="38" y="1220"/>
                  </a:lnTo>
                  <a:lnTo>
                    <a:pt x="20" y="1388"/>
                  </a:lnTo>
                  <a:lnTo>
                    <a:pt x="1" y="1538"/>
                  </a:lnTo>
                  <a:lnTo>
                    <a:pt x="20" y="1688"/>
                  </a:lnTo>
                  <a:lnTo>
                    <a:pt x="57" y="1913"/>
                  </a:lnTo>
                  <a:lnTo>
                    <a:pt x="113" y="2119"/>
                  </a:lnTo>
                  <a:lnTo>
                    <a:pt x="207" y="2326"/>
                  </a:lnTo>
                  <a:lnTo>
                    <a:pt x="338" y="2513"/>
                  </a:lnTo>
                  <a:lnTo>
                    <a:pt x="488" y="2682"/>
                  </a:lnTo>
                  <a:lnTo>
                    <a:pt x="657" y="2832"/>
                  </a:lnTo>
                  <a:lnTo>
                    <a:pt x="863" y="2963"/>
                  </a:lnTo>
                  <a:lnTo>
                    <a:pt x="1088" y="3057"/>
                  </a:lnTo>
                  <a:lnTo>
                    <a:pt x="1332" y="3113"/>
                  </a:lnTo>
                  <a:lnTo>
                    <a:pt x="1576" y="3132"/>
                  </a:lnTo>
                  <a:lnTo>
                    <a:pt x="1800" y="3113"/>
                  </a:lnTo>
                  <a:lnTo>
                    <a:pt x="2025" y="3057"/>
                  </a:lnTo>
                  <a:lnTo>
                    <a:pt x="2250" y="2982"/>
                  </a:lnTo>
                  <a:lnTo>
                    <a:pt x="2457" y="2850"/>
                  </a:lnTo>
                  <a:lnTo>
                    <a:pt x="2625" y="2719"/>
                  </a:lnTo>
                  <a:lnTo>
                    <a:pt x="2794" y="2551"/>
                  </a:lnTo>
                  <a:lnTo>
                    <a:pt x="2869" y="2438"/>
                  </a:lnTo>
                  <a:lnTo>
                    <a:pt x="2944" y="2307"/>
                  </a:lnTo>
                  <a:lnTo>
                    <a:pt x="3019" y="2176"/>
                  </a:lnTo>
                  <a:lnTo>
                    <a:pt x="3056" y="2044"/>
                  </a:lnTo>
                  <a:lnTo>
                    <a:pt x="3113" y="1894"/>
                  </a:lnTo>
                  <a:lnTo>
                    <a:pt x="3131" y="1744"/>
                  </a:lnTo>
                  <a:lnTo>
                    <a:pt x="3131" y="1576"/>
                  </a:lnTo>
                  <a:lnTo>
                    <a:pt x="3131" y="1426"/>
                  </a:lnTo>
                  <a:lnTo>
                    <a:pt x="3113" y="1276"/>
                  </a:lnTo>
                  <a:lnTo>
                    <a:pt x="3075" y="1126"/>
                  </a:lnTo>
                  <a:lnTo>
                    <a:pt x="3038" y="995"/>
                  </a:lnTo>
                  <a:lnTo>
                    <a:pt x="2963" y="845"/>
                  </a:lnTo>
                  <a:lnTo>
                    <a:pt x="2907" y="713"/>
                  </a:lnTo>
                  <a:lnTo>
                    <a:pt x="2813" y="601"/>
                  </a:lnTo>
                  <a:lnTo>
                    <a:pt x="2719" y="488"/>
                  </a:lnTo>
                  <a:lnTo>
                    <a:pt x="2607" y="376"/>
                  </a:lnTo>
                  <a:lnTo>
                    <a:pt x="2475" y="282"/>
                  </a:lnTo>
                  <a:lnTo>
                    <a:pt x="2344" y="207"/>
                  </a:lnTo>
                  <a:lnTo>
                    <a:pt x="2213" y="132"/>
                  </a:lnTo>
                  <a:lnTo>
                    <a:pt x="2063" y="76"/>
                  </a:lnTo>
                  <a:lnTo>
                    <a:pt x="1913" y="38"/>
                  </a:lnTo>
                  <a:lnTo>
                    <a:pt x="1744"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 name="Google Shape;3061;p46">
              <a:extLst>
                <a:ext uri="{FF2B5EF4-FFF2-40B4-BE49-F238E27FC236}">
                  <a16:creationId xmlns:a16="http://schemas.microsoft.com/office/drawing/2014/main" id="{31F28F51-69B0-46E6-92F5-A52342E97DF9}"/>
                </a:ext>
              </a:extLst>
            </p:cNvPr>
            <p:cNvSpPr/>
            <p:nvPr/>
          </p:nvSpPr>
          <p:spPr>
            <a:xfrm>
              <a:off x="6205550" y="4259275"/>
              <a:ext cx="69400" cy="41725"/>
            </a:xfrm>
            <a:custGeom>
              <a:avLst/>
              <a:gdLst/>
              <a:ahLst/>
              <a:cxnLst/>
              <a:rect l="l" t="t" r="r" b="b"/>
              <a:pathLst>
                <a:path w="2776" h="1669" extrusionOk="0">
                  <a:moveTo>
                    <a:pt x="507" y="0"/>
                  </a:moveTo>
                  <a:lnTo>
                    <a:pt x="375" y="19"/>
                  </a:lnTo>
                  <a:lnTo>
                    <a:pt x="263" y="38"/>
                  </a:lnTo>
                  <a:lnTo>
                    <a:pt x="169" y="94"/>
                  </a:lnTo>
                  <a:lnTo>
                    <a:pt x="76" y="150"/>
                  </a:lnTo>
                  <a:lnTo>
                    <a:pt x="1" y="225"/>
                  </a:lnTo>
                  <a:lnTo>
                    <a:pt x="38" y="450"/>
                  </a:lnTo>
                  <a:lnTo>
                    <a:pt x="94" y="656"/>
                  </a:lnTo>
                  <a:lnTo>
                    <a:pt x="188" y="863"/>
                  </a:lnTo>
                  <a:lnTo>
                    <a:pt x="319" y="1050"/>
                  </a:lnTo>
                  <a:lnTo>
                    <a:pt x="469" y="1219"/>
                  </a:lnTo>
                  <a:lnTo>
                    <a:pt x="638" y="1369"/>
                  </a:lnTo>
                  <a:lnTo>
                    <a:pt x="844" y="1500"/>
                  </a:lnTo>
                  <a:lnTo>
                    <a:pt x="1069" y="1594"/>
                  </a:lnTo>
                  <a:lnTo>
                    <a:pt x="1313" y="1650"/>
                  </a:lnTo>
                  <a:lnTo>
                    <a:pt x="1557" y="1669"/>
                  </a:lnTo>
                  <a:lnTo>
                    <a:pt x="1781" y="1650"/>
                  </a:lnTo>
                  <a:lnTo>
                    <a:pt x="2006" y="1594"/>
                  </a:lnTo>
                  <a:lnTo>
                    <a:pt x="2231" y="1519"/>
                  </a:lnTo>
                  <a:lnTo>
                    <a:pt x="2438" y="1387"/>
                  </a:lnTo>
                  <a:lnTo>
                    <a:pt x="2606" y="1256"/>
                  </a:lnTo>
                  <a:lnTo>
                    <a:pt x="2775" y="1088"/>
                  </a:lnTo>
                  <a:lnTo>
                    <a:pt x="2756" y="975"/>
                  </a:lnTo>
                  <a:lnTo>
                    <a:pt x="2719" y="881"/>
                  </a:lnTo>
                  <a:lnTo>
                    <a:pt x="2663" y="788"/>
                  </a:lnTo>
                  <a:lnTo>
                    <a:pt x="2606" y="713"/>
                  </a:lnTo>
                  <a:lnTo>
                    <a:pt x="2456" y="563"/>
                  </a:lnTo>
                  <a:lnTo>
                    <a:pt x="2288" y="450"/>
                  </a:lnTo>
                  <a:lnTo>
                    <a:pt x="2100" y="356"/>
                  </a:lnTo>
                  <a:lnTo>
                    <a:pt x="1894" y="263"/>
                  </a:lnTo>
                  <a:lnTo>
                    <a:pt x="1594" y="169"/>
                  </a:lnTo>
                  <a:lnTo>
                    <a:pt x="1313" y="75"/>
                  </a:lnTo>
                  <a:lnTo>
                    <a:pt x="1107" y="38"/>
                  </a:lnTo>
                  <a:lnTo>
                    <a:pt x="863"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cxnSp>
        <p:nvCxnSpPr>
          <p:cNvPr id="50" name="Connector: Curved 49">
            <a:extLst>
              <a:ext uri="{FF2B5EF4-FFF2-40B4-BE49-F238E27FC236}">
                <a16:creationId xmlns:a16="http://schemas.microsoft.com/office/drawing/2014/main" id="{DE0605F3-6D62-4D74-907A-D23F19D9FAC4}"/>
              </a:ext>
            </a:extLst>
          </p:cNvPr>
          <p:cNvCxnSpPr>
            <a:cxnSpLocks/>
          </p:cNvCxnSpPr>
          <p:nvPr/>
        </p:nvCxnSpPr>
        <p:spPr>
          <a:xfrm flipV="1">
            <a:off x="6151570" y="1608569"/>
            <a:ext cx="681672" cy="397172"/>
          </a:xfrm>
          <a:prstGeom prst="curvedConnector3">
            <a:avLst>
              <a:gd name="adj1" fmla="val 50000"/>
            </a:avLst>
          </a:prstGeom>
          <a:ln w="28575">
            <a:solidFill>
              <a:schemeClr val="tx1"/>
            </a:solidFill>
            <a:prstDash val="sysDash"/>
            <a:tailEnd type="triangle"/>
          </a:ln>
        </p:spPr>
        <p:style>
          <a:lnRef idx="1">
            <a:schemeClr val="accent1"/>
          </a:lnRef>
          <a:fillRef idx="0">
            <a:schemeClr val="accent1"/>
          </a:fillRef>
          <a:effectRef idx="0">
            <a:schemeClr val="accent1"/>
          </a:effectRef>
          <a:fontRef idx="minor">
            <a:schemeClr val="tx1"/>
          </a:fontRef>
        </p:style>
      </p:cxnSp>
      <p:cxnSp>
        <p:nvCxnSpPr>
          <p:cNvPr id="51" name="Connector: Curved 50">
            <a:extLst>
              <a:ext uri="{FF2B5EF4-FFF2-40B4-BE49-F238E27FC236}">
                <a16:creationId xmlns:a16="http://schemas.microsoft.com/office/drawing/2014/main" id="{02EA7F34-5653-4CAF-B10D-EE01D482D2D0}"/>
              </a:ext>
            </a:extLst>
          </p:cNvPr>
          <p:cNvCxnSpPr>
            <a:cxnSpLocks/>
          </p:cNvCxnSpPr>
          <p:nvPr/>
        </p:nvCxnSpPr>
        <p:spPr>
          <a:xfrm flipV="1">
            <a:off x="3198275" y="1655489"/>
            <a:ext cx="490468" cy="418958"/>
          </a:xfrm>
          <a:prstGeom prst="curvedConnector3">
            <a:avLst>
              <a:gd name="adj1" fmla="val 50000"/>
            </a:avLst>
          </a:prstGeom>
          <a:ln w="28575">
            <a:solidFill>
              <a:schemeClr val="tx1"/>
            </a:solidFill>
            <a:prstDash val="sysDash"/>
            <a:tailEnd type="triangle"/>
          </a:ln>
        </p:spPr>
        <p:style>
          <a:lnRef idx="1">
            <a:schemeClr val="accent1"/>
          </a:lnRef>
          <a:fillRef idx="0">
            <a:schemeClr val="accent1"/>
          </a:fillRef>
          <a:effectRef idx="0">
            <a:schemeClr val="accent1"/>
          </a:effectRef>
          <a:fontRef idx="minor">
            <a:schemeClr val="tx1"/>
          </a:fontRef>
        </p:style>
      </p:cxnSp>
      <p:sp>
        <p:nvSpPr>
          <p:cNvPr id="52" name="TextBox 51">
            <a:extLst>
              <a:ext uri="{FF2B5EF4-FFF2-40B4-BE49-F238E27FC236}">
                <a16:creationId xmlns:a16="http://schemas.microsoft.com/office/drawing/2014/main" id="{7345DCBA-65AE-4AC3-ACF9-69D7AB4CCDCB}"/>
              </a:ext>
            </a:extLst>
          </p:cNvPr>
          <p:cNvSpPr txBox="1"/>
          <p:nvPr/>
        </p:nvSpPr>
        <p:spPr>
          <a:xfrm>
            <a:off x="6769188" y="1281927"/>
            <a:ext cx="383438" cy="584775"/>
          </a:xfrm>
          <a:prstGeom prst="rect">
            <a:avLst/>
          </a:prstGeom>
          <a:noFill/>
        </p:spPr>
        <p:txBody>
          <a:bodyPr wrap="none" rtlCol="0">
            <a:spAutoFit/>
          </a:bodyPr>
          <a:lstStyle/>
          <a:p>
            <a:r>
              <a:rPr lang="en-US" sz="3200" b="1" dirty="0">
                <a:solidFill>
                  <a:srgbClr val="56C64A"/>
                </a:solidFill>
                <a:latin typeface="#9Slide07 Cadena" panose="02000503000000020004" pitchFamily="2" charset="0"/>
                <a:cs typeface="#9Slide07 Baloo Tamma" panose="03080902040302020200" pitchFamily="66" charset="0"/>
              </a:rPr>
              <a:t>s</a:t>
            </a:r>
            <a:endParaRPr lang="en-US" sz="3200" dirty="0">
              <a:solidFill>
                <a:srgbClr val="FF6600"/>
              </a:solidFill>
              <a:latin typeface="#9Slide07 Cadena" panose="02000503000000020004" pitchFamily="2" charset="0"/>
            </a:endParaRPr>
          </a:p>
        </p:txBody>
      </p:sp>
      <p:sp>
        <p:nvSpPr>
          <p:cNvPr id="53" name="TextBox 52">
            <a:extLst>
              <a:ext uri="{FF2B5EF4-FFF2-40B4-BE49-F238E27FC236}">
                <a16:creationId xmlns:a16="http://schemas.microsoft.com/office/drawing/2014/main" id="{9C3FA464-9E94-4AE2-9D7B-FBC1CAE8B6D3}"/>
              </a:ext>
            </a:extLst>
          </p:cNvPr>
          <p:cNvSpPr txBox="1"/>
          <p:nvPr/>
        </p:nvSpPr>
        <p:spPr>
          <a:xfrm>
            <a:off x="2568636" y="3346983"/>
            <a:ext cx="346570" cy="584775"/>
          </a:xfrm>
          <a:prstGeom prst="rect">
            <a:avLst/>
          </a:prstGeom>
          <a:noFill/>
        </p:spPr>
        <p:txBody>
          <a:bodyPr wrap="none" rtlCol="0">
            <a:spAutoFit/>
          </a:bodyPr>
          <a:lstStyle/>
          <a:p>
            <a:r>
              <a:rPr lang="en-US" sz="3200" b="1" dirty="0">
                <a:solidFill>
                  <a:srgbClr val="FC4A46"/>
                </a:solidFill>
                <a:latin typeface="#9Slide07 Cadena" panose="02000503000000020004" pitchFamily="2" charset="0"/>
                <a:cs typeface="#9Slide07 Baloo Tamma" panose="03080902040302020200" pitchFamily="66" charset="0"/>
              </a:rPr>
              <a:t>t</a:t>
            </a:r>
            <a:endParaRPr lang="en-US" sz="3200" dirty="0">
              <a:solidFill>
                <a:srgbClr val="FF6600"/>
              </a:solidFill>
              <a:latin typeface="#9Slide07 Cadena" panose="02000503000000020004" pitchFamily="2" charset="0"/>
            </a:endParaRPr>
          </a:p>
        </p:txBody>
      </p:sp>
      <p:sp>
        <p:nvSpPr>
          <p:cNvPr id="54" name="TextBox 53">
            <a:extLst>
              <a:ext uri="{FF2B5EF4-FFF2-40B4-BE49-F238E27FC236}">
                <a16:creationId xmlns:a16="http://schemas.microsoft.com/office/drawing/2014/main" id="{B55B6C31-6069-46CE-B80A-704CCD14E325}"/>
              </a:ext>
            </a:extLst>
          </p:cNvPr>
          <p:cNvSpPr txBox="1"/>
          <p:nvPr/>
        </p:nvSpPr>
        <p:spPr>
          <a:xfrm>
            <a:off x="3656517" y="1343757"/>
            <a:ext cx="407484" cy="584775"/>
          </a:xfrm>
          <a:prstGeom prst="rect">
            <a:avLst/>
          </a:prstGeom>
          <a:noFill/>
        </p:spPr>
        <p:txBody>
          <a:bodyPr wrap="none" rtlCol="0">
            <a:spAutoFit/>
          </a:bodyPr>
          <a:lstStyle/>
          <a:p>
            <a:r>
              <a:rPr lang="en-US" sz="3200" b="1" dirty="0">
                <a:solidFill>
                  <a:srgbClr val="FFC000"/>
                </a:solidFill>
                <a:latin typeface="#9Slide07 Cadena" panose="02000503000000020004" pitchFamily="2" charset="0"/>
                <a:cs typeface="#9Slide07 Baloo Tamma" panose="03080902040302020200" pitchFamily="66" charset="0"/>
              </a:rPr>
              <a:t>v</a:t>
            </a:r>
            <a:endParaRPr lang="en-US" sz="3200" dirty="0">
              <a:solidFill>
                <a:srgbClr val="FF6600"/>
              </a:solidFill>
              <a:latin typeface="#9Slide07 Cadena" panose="02000503000000020004" pitchFamily="2" charset="0"/>
            </a:endParaRPr>
          </a:p>
        </p:txBody>
      </p:sp>
      <p:cxnSp>
        <p:nvCxnSpPr>
          <p:cNvPr id="55" name="Connector: Curved 54">
            <a:extLst>
              <a:ext uri="{FF2B5EF4-FFF2-40B4-BE49-F238E27FC236}">
                <a16:creationId xmlns:a16="http://schemas.microsoft.com/office/drawing/2014/main" id="{E518F43B-C769-4834-B23F-8735066818FD}"/>
              </a:ext>
            </a:extLst>
          </p:cNvPr>
          <p:cNvCxnSpPr>
            <a:cxnSpLocks/>
          </p:cNvCxnSpPr>
          <p:nvPr/>
        </p:nvCxnSpPr>
        <p:spPr>
          <a:xfrm rot="16200000" flipH="1">
            <a:off x="2297474" y="3020382"/>
            <a:ext cx="441923" cy="386031"/>
          </a:xfrm>
          <a:prstGeom prst="curvedConnector3">
            <a:avLst/>
          </a:prstGeom>
          <a:ln w="28575">
            <a:solidFill>
              <a:schemeClr val="tx1"/>
            </a:solidFill>
            <a:prstDash val="sysDash"/>
            <a:tailEnd type="triangle"/>
          </a:ln>
        </p:spPr>
        <p:style>
          <a:lnRef idx="1">
            <a:schemeClr val="accent1"/>
          </a:lnRef>
          <a:fillRef idx="0">
            <a:schemeClr val="accent1"/>
          </a:fillRef>
          <a:effectRef idx="0">
            <a:schemeClr val="accent1"/>
          </a:effectRef>
          <a:fontRef idx="minor">
            <a:schemeClr val="tx1"/>
          </a:fontRef>
        </p:style>
      </p:cxnSp>
      <p:sp>
        <p:nvSpPr>
          <p:cNvPr id="56" name="Google Shape;2070;p40">
            <a:extLst>
              <a:ext uri="{FF2B5EF4-FFF2-40B4-BE49-F238E27FC236}">
                <a16:creationId xmlns:a16="http://schemas.microsoft.com/office/drawing/2014/main" id="{BDFCDC84-2AB0-4DE5-B8C1-37D3BFDD159C}"/>
              </a:ext>
            </a:extLst>
          </p:cNvPr>
          <p:cNvSpPr/>
          <p:nvPr/>
        </p:nvSpPr>
        <p:spPr>
          <a:xfrm>
            <a:off x="2915215" y="340924"/>
            <a:ext cx="3331676" cy="726589"/>
          </a:xfrm>
          <a:custGeom>
            <a:avLst/>
            <a:gdLst/>
            <a:ahLst/>
            <a:cxnLst/>
            <a:rect l="l" t="t" r="r" b="b"/>
            <a:pathLst>
              <a:path w="80686" h="51779" extrusionOk="0">
                <a:moveTo>
                  <a:pt x="48272" y="0"/>
                </a:moveTo>
                <a:lnTo>
                  <a:pt x="45573" y="37"/>
                </a:lnTo>
                <a:lnTo>
                  <a:pt x="42873" y="94"/>
                </a:lnTo>
                <a:lnTo>
                  <a:pt x="40174" y="169"/>
                </a:lnTo>
                <a:lnTo>
                  <a:pt x="36537" y="281"/>
                </a:lnTo>
                <a:lnTo>
                  <a:pt x="32919" y="356"/>
                </a:lnTo>
                <a:lnTo>
                  <a:pt x="25664" y="506"/>
                </a:lnTo>
                <a:lnTo>
                  <a:pt x="11173" y="712"/>
                </a:lnTo>
                <a:lnTo>
                  <a:pt x="10611" y="731"/>
                </a:lnTo>
                <a:lnTo>
                  <a:pt x="10048" y="769"/>
                </a:lnTo>
                <a:lnTo>
                  <a:pt x="9467" y="825"/>
                </a:lnTo>
                <a:lnTo>
                  <a:pt x="8905" y="900"/>
                </a:lnTo>
                <a:lnTo>
                  <a:pt x="8361" y="994"/>
                </a:lnTo>
                <a:lnTo>
                  <a:pt x="7799" y="1106"/>
                </a:lnTo>
                <a:lnTo>
                  <a:pt x="7255" y="1256"/>
                </a:lnTo>
                <a:lnTo>
                  <a:pt x="6711" y="1406"/>
                </a:lnTo>
                <a:lnTo>
                  <a:pt x="6186" y="1593"/>
                </a:lnTo>
                <a:lnTo>
                  <a:pt x="5680" y="1818"/>
                </a:lnTo>
                <a:lnTo>
                  <a:pt x="5193" y="2062"/>
                </a:lnTo>
                <a:lnTo>
                  <a:pt x="4705" y="2343"/>
                </a:lnTo>
                <a:lnTo>
                  <a:pt x="4255" y="2643"/>
                </a:lnTo>
                <a:lnTo>
                  <a:pt x="3824" y="2981"/>
                </a:lnTo>
                <a:lnTo>
                  <a:pt x="3431" y="3356"/>
                </a:lnTo>
                <a:lnTo>
                  <a:pt x="3224" y="3562"/>
                </a:lnTo>
                <a:lnTo>
                  <a:pt x="3037" y="3768"/>
                </a:lnTo>
                <a:lnTo>
                  <a:pt x="2831" y="4031"/>
                </a:lnTo>
                <a:lnTo>
                  <a:pt x="2625" y="4312"/>
                </a:lnTo>
                <a:lnTo>
                  <a:pt x="2437" y="4593"/>
                </a:lnTo>
                <a:lnTo>
                  <a:pt x="2250" y="4893"/>
                </a:lnTo>
                <a:lnTo>
                  <a:pt x="2100" y="5193"/>
                </a:lnTo>
                <a:lnTo>
                  <a:pt x="1950" y="5493"/>
                </a:lnTo>
                <a:lnTo>
                  <a:pt x="1800" y="5811"/>
                </a:lnTo>
                <a:lnTo>
                  <a:pt x="1668" y="6130"/>
                </a:lnTo>
                <a:lnTo>
                  <a:pt x="1425" y="6786"/>
                </a:lnTo>
                <a:lnTo>
                  <a:pt x="1237" y="7461"/>
                </a:lnTo>
                <a:lnTo>
                  <a:pt x="1069" y="8136"/>
                </a:lnTo>
                <a:lnTo>
                  <a:pt x="919" y="8811"/>
                </a:lnTo>
                <a:lnTo>
                  <a:pt x="844" y="9167"/>
                </a:lnTo>
                <a:lnTo>
                  <a:pt x="619" y="10423"/>
                </a:lnTo>
                <a:lnTo>
                  <a:pt x="450" y="11698"/>
                </a:lnTo>
                <a:lnTo>
                  <a:pt x="300" y="12973"/>
                </a:lnTo>
                <a:lnTo>
                  <a:pt x="187" y="14247"/>
                </a:lnTo>
                <a:lnTo>
                  <a:pt x="112" y="15522"/>
                </a:lnTo>
                <a:lnTo>
                  <a:pt x="56" y="16816"/>
                </a:lnTo>
                <a:lnTo>
                  <a:pt x="19" y="18091"/>
                </a:lnTo>
                <a:lnTo>
                  <a:pt x="0" y="19384"/>
                </a:lnTo>
                <a:lnTo>
                  <a:pt x="0" y="20678"/>
                </a:lnTo>
                <a:lnTo>
                  <a:pt x="19" y="21971"/>
                </a:lnTo>
                <a:lnTo>
                  <a:pt x="56" y="24558"/>
                </a:lnTo>
                <a:lnTo>
                  <a:pt x="75" y="27126"/>
                </a:lnTo>
                <a:lnTo>
                  <a:pt x="94" y="28420"/>
                </a:lnTo>
                <a:lnTo>
                  <a:pt x="75" y="29713"/>
                </a:lnTo>
                <a:lnTo>
                  <a:pt x="37" y="31907"/>
                </a:lnTo>
                <a:lnTo>
                  <a:pt x="19" y="33032"/>
                </a:lnTo>
                <a:lnTo>
                  <a:pt x="19" y="34156"/>
                </a:lnTo>
                <a:lnTo>
                  <a:pt x="19" y="35300"/>
                </a:lnTo>
                <a:lnTo>
                  <a:pt x="56" y="36443"/>
                </a:lnTo>
                <a:lnTo>
                  <a:pt x="112" y="37568"/>
                </a:lnTo>
                <a:lnTo>
                  <a:pt x="206" y="38712"/>
                </a:lnTo>
                <a:lnTo>
                  <a:pt x="281" y="39274"/>
                </a:lnTo>
                <a:lnTo>
                  <a:pt x="356" y="39837"/>
                </a:lnTo>
                <a:lnTo>
                  <a:pt x="450" y="40399"/>
                </a:lnTo>
                <a:lnTo>
                  <a:pt x="544" y="40943"/>
                </a:lnTo>
                <a:lnTo>
                  <a:pt x="656" y="41486"/>
                </a:lnTo>
                <a:lnTo>
                  <a:pt x="787" y="42030"/>
                </a:lnTo>
                <a:lnTo>
                  <a:pt x="937" y="42574"/>
                </a:lnTo>
                <a:lnTo>
                  <a:pt x="1106" y="43099"/>
                </a:lnTo>
                <a:lnTo>
                  <a:pt x="1275" y="43623"/>
                </a:lnTo>
                <a:lnTo>
                  <a:pt x="1481" y="44148"/>
                </a:lnTo>
                <a:lnTo>
                  <a:pt x="1706" y="44655"/>
                </a:lnTo>
                <a:lnTo>
                  <a:pt x="1931" y="45161"/>
                </a:lnTo>
                <a:lnTo>
                  <a:pt x="2193" y="45648"/>
                </a:lnTo>
                <a:lnTo>
                  <a:pt x="2475" y="46135"/>
                </a:lnTo>
                <a:lnTo>
                  <a:pt x="2774" y="46604"/>
                </a:lnTo>
                <a:lnTo>
                  <a:pt x="3112" y="47073"/>
                </a:lnTo>
                <a:lnTo>
                  <a:pt x="3524" y="47598"/>
                </a:lnTo>
                <a:lnTo>
                  <a:pt x="3974" y="48104"/>
                </a:lnTo>
                <a:lnTo>
                  <a:pt x="4424" y="48554"/>
                </a:lnTo>
                <a:lnTo>
                  <a:pt x="4912" y="48966"/>
                </a:lnTo>
                <a:lnTo>
                  <a:pt x="5399" y="49360"/>
                </a:lnTo>
                <a:lnTo>
                  <a:pt x="5905" y="49697"/>
                </a:lnTo>
                <a:lnTo>
                  <a:pt x="6430" y="50016"/>
                </a:lnTo>
                <a:lnTo>
                  <a:pt x="6974" y="50297"/>
                </a:lnTo>
                <a:lnTo>
                  <a:pt x="7536" y="50560"/>
                </a:lnTo>
                <a:lnTo>
                  <a:pt x="8099" y="50785"/>
                </a:lnTo>
                <a:lnTo>
                  <a:pt x="8680" y="50991"/>
                </a:lnTo>
                <a:lnTo>
                  <a:pt x="9261" y="51160"/>
                </a:lnTo>
                <a:lnTo>
                  <a:pt x="9861" y="51310"/>
                </a:lnTo>
                <a:lnTo>
                  <a:pt x="10479" y="51422"/>
                </a:lnTo>
                <a:lnTo>
                  <a:pt x="11098" y="51535"/>
                </a:lnTo>
                <a:lnTo>
                  <a:pt x="11717" y="51610"/>
                </a:lnTo>
                <a:lnTo>
                  <a:pt x="12335" y="51685"/>
                </a:lnTo>
                <a:lnTo>
                  <a:pt x="12973" y="51722"/>
                </a:lnTo>
                <a:lnTo>
                  <a:pt x="13610" y="51759"/>
                </a:lnTo>
                <a:lnTo>
                  <a:pt x="14266" y="51778"/>
                </a:lnTo>
                <a:lnTo>
                  <a:pt x="15541" y="51778"/>
                </a:lnTo>
                <a:lnTo>
                  <a:pt x="16834" y="51722"/>
                </a:lnTo>
                <a:lnTo>
                  <a:pt x="18128" y="51647"/>
                </a:lnTo>
                <a:lnTo>
                  <a:pt x="19403" y="51553"/>
                </a:lnTo>
                <a:lnTo>
                  <a:pt x="21896" y="51366"/>
                </a:lnTo>
                <a:lnTo>
                  <a:pt x="23414" y="51253"/>
                </a:lnTo>
                <a:lnTo>
                  <a:pt x="24952" y="51160"/>
                </a:lnTo>
                <a:lnTo>
                  <a:pt x="26489" y="51103"/>
                </a:lnTo>
                <a:lnTo>
                  <a:pt x="28026" y="51047"/>
                </a:lnTo>
                <a:lnTo>
                  <a:pt x="29563" y="51028"/>
                </a:lnTo>
                <a:lnTo>
                  <a:pt x="31101" y="51010"/>
                </a:lnTo>
                <a:lnTo>
                  <a:pt x="32638" y="51010"/>
                </a:lnTo>
                <a:lnTo>
                  <a:pt x="34175" y="51028"/>
                </a:lnTo>
                <a:lnTo>
                  <a:pt x="37249" y="51085"/>
                </a:lnTo>
                <a:lnTo>
                  <a:pt x="40343" y="51178"/>
                </a:lnTo>
                <a:lnTo>
                  <a:pt x="43417" y="51310"/>
                </a:lnTo>
                <a:lnTo>
                  <a:pt x="46491" y="51460"/>
                </a:lnTo>
                <a:lnTo>
                  <a:pt x="49191" y="51572"/>
                </a:lnTo>
                <a:lnTo>
                  <a:pt x="51909" y="51685"/>
                </a:lnTo>
                <a:lnTo>
                  <a:pt x="53278" y="51722"/>
                </a:lnTo>
                <a:lnTo>
                  <a:pt x="54646" y="51741"/>
                </a:lnTo>
                <a:lnTo>
                  <a:pt x="55996" y="51722"/>
                </a:lnTo>
                <a:lnTo>
                  <a:pt x="57346" y="51703"/>
                </a:lnTo>
                <a:lnTo>
                  <a:pt x="58714" y="51666"/>
                </a:lnTo>
                <a:lnTo>
                  <a:pt x="60064" y="51572"/>
                </a:lnTo>
                <a:lnTo>
                  <a:pt x="61414" y="51478"/>
                </a:lnTo>
                <a:lnTo>
                  <a:pt x="62745" y="51328"/>
                </a:lnTo>
                <a:lnTo>
                  <a:pt x="64076" y="51141"/>
                </a:lnTo>
                <a:lnTo>
                  <a:pt x="65407" y="50916"/>
                </a:lnTo>
                <a:lnTo>
                  <a:pt x="66082" y="50785"/>
                </a:lnTo>
                <a:lnTo>
                  <a:pt x="66738" y="50653"/>
                </a:lnTo>
                <a:lnTo>
                  <a:pt x="67394" y="50485"/>
                </a:lnTo>
                <a:lnTo>
                  <a:pt x="68050" y="50316"/>
                </a:lnTo>
                <a:lnTo>
                  <a:pt x="68669" y="50147"/>
                </a:lnTo>
                <a:lnTo>
                  <a:pt x="69287" y="49979"/>
                </a:lnTo>
                <a:lnTo>
                  <a:pt x="69906" y="49772"/>
                </a:lnTo>
                <a:lnTo>
                  <a:pt x="70506" y="49547"/>
                </a:lnTo>
                <a:lnTo>
                  <a:pt x="71106" y="49322"/>
                </a:lnTo>
                <a:lnTo>
                  <a:pt x="71706" y="49060"/>
                </a:lnTo>
                <a:lnTo>
                  <a:pt x="72287" y="48798"/>
                </a:lnTo>
                <a:lnTo>
                  <a:pt x="72868" y="48498"/>
                </a:lnTo>
                <a:lnTo>
                  <a:pt x="73412" y="48179"/>
                </a:lnTo>
                <a:lnTo>
                  <a:pt x="73955" y="47841"/>
                </a:lnTo>
                <a:lnTo>
                  <a:pt x="74480" y="47485"/>
                </a:lnTo>
                <a:lnTo>
                  <a:pt x="74986" y="47092"/>
                </a:lnTo>
                <a:lnTo>
                  <a:pt x="75455" y="46698"/>
                </a:lnTo>
                <a:lnTo>
                  <a:pt x="75924" y="46248"/>
                </a:lnTo>
                <a:lnTo>
                  <a:pt x="76355" y="45798"/>
                </a:lnTo>
                <a:lnTo>
                  <a:pt x="76767" y="45292"/>
                </a:lnTo>
                <a:lnTo>
                  <a:pt x="77067" y="44898"/>
                </a:lnTo>
                <a:lnTo>
                  <a:pt x="77330" y="44486"/>
                </a:lnTo>
                <a:lnTo>
                  <a:pt x="77592" y="44073"/>
                </a:lnTo>
                <a:lnTo>
                  <a:pt x="77836" y="43642"/>
                </a:lnTo>
                <a:lnTo>
                  <a:pt x="78042" y="43192"/>
                </a:lnTo>
                <a:lnTo>
                  <a:pt x="78248" y="42742"/>
                </a:lnTo>
                <a:lnTo>
                  <a:pt x="78454" y="42292"/>
                </a:lnTo>
                <a:lnTo>
                  <a:pt x="78623" y="41824"/>
                </a:lnTo>
                <a:lnTo>
                  <a:pt x="78792" y="41355"/>
                </a:lnTo>
                <a:lnTo>
                  <a:pt x="78942" y="40868"/>
                </a:lnTo>
                <a:lnTo>
                  <a:pt x="79073" y="40399"/>
                </a:lnTo>
                <a:lnTo>
                  <a:pt x="79204" y="39912"/>
                </a:lnTo>
                <a:lnTo>
                  <a:pt x="79429" y="38937"/>
                </a:lnTo>
                <a:lnTo>
                  <a:pt x="79635" y="37962"/>
                </a:lnTo>
                <a:lnTo>
                  <a:pt x="79785" y="37118"/>
                </a:lnTo>
                <a:lnTo>
                  <a:pt x="79935" y="36294"/>
                </a:lnTo>
                <a:lnTo>
                  <a:pt x="80048" y="35450"/>
                </a:lnTo>
                <a:lnTo>
                  <a:pt x="80160" y="34606"/>
                </a:lnTo>
                <a:lnTo>
                  <a:pt x="80273" y="33781"/>
                </a:lnTo>
                <a:lnTo>
                  <a:pt x="80367" y="32938"/>
                </a:lnTo>
                <a:lnTo>
                  <a:pt x="80441" y="32094"/>
                </a:lnTo>
                <a:lnTo>
                  <a:pt x="80498" y="31251"/>
                </a:lnTo>
                <a:lnTo>
                  <a:pt x="80591" y="29563"/>
                </a:lnTo>
                <a:lnTo>
                  <a:pt x="80666" y="27858"/>
                </a:lnTo>
                <a:lnTo>
                  <a:pt x="80685" y="26170"/>
                </a:lnTo>
                <a:lnTo>
                  <a:pt x="80685" y="24464"/>
                </a:lnTo>
                <a:lnTo>
                  <a:pt x="80648" y="22777"/>
                </a:lnTo>
                <a:lnTo>
                  <a:pt x="80591" y="21071"/>
                </a:lnTo>
                <a:lnTo>
                  <a:pt x="80498" y="19365"/>
                </a:lnTo>
                <a:lnTo>
                  <a:pt x="80404" y="17659"/>
                </a:lnTo>
                <a:lnTo>
                  <a:pt x="80292" y="15972"/>
                </a:lnTo>
                <a:lnTo>
                  <a:pt x="80160" y="14266"/>
                </a:lnTo>
                <a:lnTo>
                  <a:pt x="79898" y="10873"/>
                </a:lnTo>
                <a:lnTo>
                  <a:pt x="79823" y="10086"/>
                </a:lnTo>
                <a:lnTo>
                  <a:pt x="79748" y="9298"/>
                </a:lnTo>
                <a:lnTo>
                  <a:pt x="79635" y="8511"/>
                </a:lnTo>
                <a:lnTo>
                  <a:pt x="79579" y="8136"/>
                </a:lnTo>
                <a:lnTo>
                  <a:pt x="79504" y="7742"/>
                </a:lnTo>
                <a:lnTo>
                  <a:pt x="79410" y="7367"/>
                </a:lnTo>
                <a:lnTo>
                  <a:pt x="79298" y="6992"/>
                </a:lnTo>
                <a:lnTo>
                  <a:pt x="79185" y="6618"/>
                </a:lnTo>
                <a:lnTo>
                  <a:pt x="79054" y="6261"/>
                </a:lnTo>
                <a:lnTo>
                  <a:pt x="78886" y="5905"/>
                </a:lnTo>
                <a:lnTo>
                  <a:pt x="78717" y="5549"/>
                </a:lnTo>
                <a:lnTo>
                  <a:pt x="78529" y="5212"/>
                </a:lnTo>
                <a:lnTo>
                  <a:pt x="78304" y="4893"/>
                </a:lnTo>
                <a:lnTo>
                  <a:pt x="78004" y="4499"/>
                </a:lnTo>
                <a:lnTo>
                  <a:pt x="77667" y="4124"/>
                </a:lnTo>
                <a:lnTo>
                  <a:pt x="77292" y="3768"/>
                </a:lnTo>
                <a:lnTo>
                  <a:pt x="76898" y="3449"/>
                </a:lnTo>
                <a:lnTo>
                  <a:pt x="76486" y="3149"/>
                </a:lnTo>
                <a:lnTo>
                  <a:pt x="76036" y="2868"/>
                </a:lnTo>
                <a:lnTo>
                  <a:pt x="75567" y="2606"/>
                </a:lnTo>
                <a:lnTo>
                  <a:pt x="75080" y="2381"/>
                </a:lnTo>
                <a:lnTo>
                  <a:pt x="74574" y="2156"/>
                </a:lnTo>
                <a:lnTo>
                  <a:pt x="74049" y="1968"/>
                </a:lnTo>
                <a:lnTo>
                  <a:pt x="73505" y="1781"/>
                </a:lnTo>
                <a:lnTo>
                  <a:pt x="72962" y="1631"/>
                </a:lnTo>
                <a:lnTo>
                  <a:pt x="72380" y="1481"/>
                </a:lnTo>
                <a:lnTo>
                  <a:pt x="71818" y="1350"/>
                </a:lnTo>
                <a:lnTo>
                  <a:pt x="71237" y="1219"/>
                </a:lnTo>
                <a:lnTo>
                  <a:pt x="70637" y="1125"/>
                </a:lnTo>
                <a:lnTo>
                  <a:pt x="70056" y="1031"/>
                </a:lnTo>
                <a:lnTo>
                  <a:pt x="69456" y="937"/>
                </a:lnTo>
                <a:lnTo>
                  <a:pt x="68256" y="806"/>
                </a:lnTo>
                <a:lnTo>
                  <a:pt x="67075" y="712"/>
                </a:lnTo>
                <a:lnTo>
                  <a:pt x="65913" y="619"/>
                </a:lnTo>
                <a:lnTo>
                  <a:pt x="63701" y="506"/>
                </a:lnTo>
                <a:lnTo>
                  <a:pt x="62689" y="450"/>
                </a:lnTo>
                <a:lnTo>
                  <a:pt x="61751" y="394"/>
                </a:lnTo>
                <a:lnTo>
                  <a:pt x="60401" y="300"/>
                </a:lnTo>
                <a:lnTo>
                  <a:pt x="59052" y="225"/>
                </a:lnTo>
                <a:lnTo>
                  <a:pt x="57702" y="150"/>
                </a:lnTo>
                <a:lnTo>
                  <a:pt x="56371" y="112"/>
                </a:lnTo>
                <a:lnTo>
                  <a:pt x="53671" y="37"/>
                </a:lnTo>
                <a:lnTo>
                  <a:pt x="50972" y="0"/>
                </a:lnTo>
                <a:close/>
              </a:path>
            </a:pathLst>
          </a:custGeom>
          <a:solidFill>
            <a:schemeClr val="accent6">
              <a:lumMod val="40000"/>
              <a:lumOff val="6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2071;p40">
            <a:extLst>
              <a:ext uri="{FF2B5EF4-FFF2-40B4-BE49-F238E27FC236}">
                <a16:creationId xmlns:a16="http://schemas.microsoft.com/office/drawing/2014/main" id="{B56A9B94-C16C-477F-9AC6-CF35400A7E07}"/>
              </a:ext>
            </a:extLst>
          </p:cNvPr>
          <p:cNvSpPr txBox="1">
            <a:spLocks/>
          </p:cNvSpPr>
          <p:nvPr/>
        </p:nvSpPr>
        <p:spPr>
          <a:xfrm>
            <a:off x="3560400" y="464985"/>
            <a:ext cx="2023200" cy="457200"/>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2800"/>
              <a:buFont typeface="Architects Daughter"/>
              <a:buNone/>
              <a:defRPr sz="2800" b="1" i="0" u="none" strike="noStrike" cap="none">
                <a:solidFill>
                  <a:schemeClr val="dk1"/>
                </a:solidFill>
                <a:latin typeface="Architects Daughter"/>
                <a:ea typeface="Architects Daughter"/>
                <a:cs typeface="Architects Daughter"/>
                <a:sym typeface="Architects Daughter"/>
              </a:defRPr>
            </a:lvl1pPr>
            <a:lvl2pPr marR="0" lvl="1" algn="ctr" rtl="0">
              <a:lnSpc>
                <a:spcPct val="100000"/>
              </a:lnSpc>
              <a:spcBef>
                <a:spcPts val="0"/>
              </a:spcBef>
              <a:spcAft>
                <a:spcPts val="0"/>
              </a:spcAft>
              <a:buClr>
                <a:schemeClr val="lt1"/>
              </a:buClr>
              <a:buSzPts val="3500"/>
              <a:buFont typeface="Bebas Neue"/>
              <a:buNone/>
              <a:defRPr sz="3500" b="0" i="0" u="none" strike="noStrike" cap="none">
                <a:solidFill>
                  <a:schemeClr val="lt1"/>
                </a:solidFill>
                <a:latin typeface="Bebas Neue"/>
                <a:ea typeface="Bebas Neue"/>
                <a:cs typeface="Bebas Neue"/>
                <a:sym typeface="Bebas Neue"/>
              </a:defRPr>
            </a:lvl2pPr>
            <a:lvl3pPr marR="0" lvl="2" algn="ctr" rtl="0">
              <a:lnSpc>
                <a:spcPct val="100000"/>
              </a:lnSpc>
              <a:spcBef>
                <a:spcPts val="0"/>
              </a:spcBef>
              <a:spcAft>
                <a:spcPts val="0"/>
              </a:spcAft>
              <a:buClr>
                <a:schemeClr val="lt1"/>
              </a:buClr>
              <a:buSzPts val="3500"/>
              <a:buFont typeface="Bebas Neue"/>
              <a:buNone/>
              <a:defRPr sz="3500" b="0" i="0" u="none" strike="noStrike" cap="none">
                <a:solidFill>
                  <a:schemeClr val="lt1"/>
                </a:solidFill>
                <a:latin typeface="Bebas Neue"/>
                <a:ea typeface="Bebas Neue"/>
                <a:cs typeface="Bebas Neue"/>
                <a:sym typeface="Bebas Neue"/>
              </a:defRPr>
            </a:lvl3pPr>
            <a:lvl4pPr marR="0" lvl="3" algn="ctr" rtl="0">
              <a:lnSpc>
                <a:spcPct val="100000"/>
              </a:lnSpc>
              <a:spcBef>
                <a:spcPts val="0"/>
              </a:spcBef>
              <a:spcAft>
                <a:spcPts val="0"/>
              </a:spcAft>
              <a:buClr>
                <a:schemeClr val="lt1"/>
              </a:buClr>
              <a:buSzPts val="3500"/>
              <a:buFont typeface="Bebas Neue"/>
              <a:buNone/>
              <a:defRPr sz="3500" b="0" i="0" u="none" strike="noStrike" cap="none">
                <a:solidFill>
                  <a:schemeClr val="lt1"/>
                </a:solidFill>
                <a:latin typeface="Bebas Neue"/>
                <a:ea typeface="Bebas Neue"/>
                <a:cs typeface="Bebas Neue"/>
                <a:sym typeface="Bebas Neue"/>
              </a:defRPr>
            </a:lvl4pPr>
            <a:lvl5pPr marR="0" lvl="4" algn="ctr" rtl="0">
              <a:lnSpc>
                <a:spcPct val="100000"/>
              </a:lnSpc>
              <a:spcBef>
                <a:spcPts val="0"/>
              </a:spcBef>
              <a:spcAft>
                <a:spcPts val="0"/>
              </a:spcAft>
              <a:buClr>
                <a:schemeClr val="lt1"/>
              </a:buClr>
              <a:buSzPts val="3500"/>
              <a:buFont typeface="Bebas Neue"/>
              <a:buNone/>
              <a:defRPr sz="3500" b="0" i="0" u="none" strike="noStrike" cap="none">
                <a:solidFill>
                  <a:schemeClr val="lt1"/>
                </a:solidFill>
                <a:latin typeface="Bebas Neue"/>
                <a:ea typeface="Bebas Neue"/>
                <a:cs typeface="Bebas Neue"/>
                <a:sym typeface="Bebas Neue"/>
              </a:defRPr>
            </a:lvl5pPr>
            <a:lvl6pPr marR="0" lvl="5" algn="ctr" rtl="0">
              <a:lnSpc>
                <a:spcPct val="100000"/>
              </a:lnSpc>
              <a:spcBef>
                <a:spcPts val="0"/>
              </a:spcBef>
              <a:spcAft>
                <a:spcPts val="0"/>
              </a:spcAft>
              <a:buClr>
                <a:schemeClr val="lt1"/>
              </a:buClr>
              <a:buSzPts val="3500"/>
              <a:buFont typeface="Bebas Neue"/>
              <a:buNone/>
              <a:defRPr sz="3500" b="0" i="0" u="none" strike="noStrike" cap="none">
                <a:solidFill>
                  <a:schemeClr val="lt1"/>
                </a:solidFill>
                <a:latin typeface="Bebas Neue"/>
                <a:ea typeface="Bebas Neue"/>
                <a:cs typeface="Bebas Neue"/>
                <a:sym typeface="Bebas Neue"/>
              </a:defRPr>
            </a:lvl6pPr>
            <a:lvl7pPr marR="0" lvl="6" algn="ctr" rtl="0">
              <a:lnSpc>
                <a:spcPct val="100000"/>
              </a:lnSpc>
              <a:spcBef>
                <a:spcPts val="0"/>
              </a:spcBef>
              <a:spcAft>
                <a:spcPts val="0"/>
              </a:spcAft>
              <a:buClr>
                <a:schemeClr val="lt1"/>
              </a:buClr>
              <a:buSzPts val="3500"/>
              <a:buFont typeface="Bebas Neue"/>
              <a:buNone/>
              <a:defRPr sz="3500" b="0" i="0" u="none" strike="noStrike" cap="none">
                <a:solidFill>
                  <a:schemeClr val="lt1"/>
                </a:solidFill>
                <a:latin typeface="Bebas Neue"/>
                <a:ea typeface="Bebas Neue"/>
                <a:cs typeface="Bebas Neue"/>
                <a:sym typeface="Bebas Neue"/>
              </a:defRPr>
            </a:lvl7pPr>
            <a:lvl8pPr marR="0" lvl="7" algn="ctr" rtl="0">
              <a:lnSpc>
                <a:spcPct val="100000"/>
              </a:lnSpc>
              <a:spcBef>
                <a:spcPts val="0"/>
              </a:spcBef>
              <a:spcAft>
                <a:spcPts val="0"/>
              </a:spcAft>
              <a:buClr>
                <a:schemeClr val="lt1"/>
              </a:buClr>
              <a:buSzPts val="3500"/>
              <a:buFont typeface="Bebas Neue"/>
              <a:buNone/>
              <a:defRPr sz="3500" b="0" i="0" u="none" strike="noStrike" cap="none">
                <a:solidFill>
                  <a:schemeClr val="lt1"/>
                </a:solidFill>
                <a:latin typeface="Bebas Neue"/>
                <a:ea typeface="Bebas Neue"/>
                <a:cs typeface="Bebas Neue"/>
                <a:sym typeface="Bebas Neue"/>
              </a:defRPr>
            </a:lvl8pPr>
            <a:lvl9pPr marR="0" lvl="8" algn="ctr" rtl="0">
              <a:lnSpc>
                <a:spcPct val="100000"/>
              </a:lnSpc>
              <a:spcBef>
                <a:spcPts val="0"/>
              </a:spcBef>
              <a:spcAft>
                <a:spcPts val="0"/>
              </a:spcAft>
              <a:buClr>
                <a:schemeClr val="lt1"/>
              </a:buClr>
              <a:buSzPts val="3500"/>
              <a:buFont typeface="Bebas Neue"/>
              <a:buNone/>
              <a:defRPr sz="3500" b="0" i="0" u="none" strike="noStrike" cap="none">
                <a:solidFill>
                  <a:schemeClr val="lt1"/>
                </a:solidFill>
                <a:latin typeface="Bebas Neue"/>
                <a:ea typeface="Bebas Neue"/>
                <a:cs typeface="Bebas Neue"/>
                <a:sym typeface="Bebas Neue"/>
              </a:defRPr>
            </a:lvl9pPr>
          </a:lstStyle>
          <a:p>
            <a:r>
              <a:rPr lang="en-US" sz="3200" dirty="0" err="1">
                <a:latin typeface="#9Slide07 SVNUT Triumph Press" panose="00000500000000000000" pitchFamily="2" charset="0"/>
              </a:rPr>
              <a:t>Ghi</a:t>
            </a:r>
            <a:r>
              <a:rPr lang="en-US" sz="3200" dirty="0">
                <a:latin typeface="#9Slide07 SVNUT Triumph Press" panose="00000500000000000000" pitchFamily="2" charset="0"/>
              </a:rPr>
              <a:t> </a:t>
            </a:r>
            <a:r>
              <a:rPr lang="en-US" sz="3200" dirty="0" err="1">
                <a:latin typeface="#9Slide07 SVNUT Triumph Press" panose="00000500000000000000" pitchFamily="2" charset="0"/>
              </a:rPr>
              <a:t>nhớ</a:t>
            </a:r>
            <a:endParaRPr lang="en-US" sz="3200" dirty="0">
              <a:latin typeface="#9Slide07 SVNUT Triumph Press" panose="00000500000000000000" pitchFamily="2" charset="0"/>
            </a:endParaRPr>
          </a:p>
        </p:txBody>
      </p:sp>
    </p:spTree>
    <p:extLst>
      <p:ext uri="{BB962C8B-B14F-4D97-AF65-F5344CB8AC3E}">
        <p14:creationId xmlns:p14="http://schemas.microsoft.com/office/powerpoint/2010/main" val="17344646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56"/>
                                        </p:tgtEl>
                                        <p:attrNameLst>
                                          <p:attrName>style.visibility</p:attrName>
                                        </p:attrNameLst>
                                      </p:cBhvr>
                                      <p:to>
                                        <p:strVal val="visible"/>
                                      </p:to>
                                    </p:set>
                                    <p:anim calcmode="lin" valueType="num">
                                      <p:cBhvr>
                                        <p:cTn id="7" dur="500" fill="hold"/>
                                        <p:tgtEl>
                                          <p:spTgt spid="56"/>
                                        </p:tgtEl>
                                        <p:attrNameLst>
                                          <p:attrName>ppt_w</p:attrName>
                                        </p:attrNameLst>
                                      </p:cBhvr>
                                      <p:tavLst>
                                        <p:tav tm="0">
                                          <p:val>
                                            <p:fltVal val="0"/>
                                          </p:val>
                                        </p:tav>
                                        <p:tav tm="100000">
                                          <p:val>
                                            <p:strVal val="#ppt_w"/>
                                          </p:val>
                                        </p:tav>
                                      </p:tavLst>
                                    </p:anim>
                                    <p:anim calcmode="lin" valueType="num">
                                      <p:cBhvr>
                                        <p:cTn id="8" dur="500" fill="hold"/>
                                        <p:tgtEl>
                                          <p:spTgt spid="56"/>
                                        </p:tgtEl>
                                        <p:attrNameLst>
                                          <p:attrName>ppt_h</p:attrName>
                                        </p:attrNameLst>
                                      </p:cBhvr>
                                      <p:tavLst>
                                        <p:tav tm="0">
                                          <p:val>
                                            <p:fltVal val="0"/>
                                          </p:val>
                                        </p:tav>
                                        <p:tav tm="100000">
                                          <p:val>
                                            <p:strVal val="#ppt_h"/>
                                          </p:val>
                                        </p:tav>
                                      </p:tavLst>
                                    </p:anim>
                                    <p:animEffect transition="in" filter="fade">
                                      <p:cBhvr>
                                        <p:cTn id="9" dur="500"/>
                                        <p:tgtEl>
                                          <p:spTgt spid="56"/>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57"/>
                                        </p:tgtEl>
                                        <p:attrNameLst>
                                          <p:attrName>style.visibility</p:attrName>
                                        </p:attrNameLst>
                                      </p:cBhvr>
                                      <p:to>
                                        <p:strVal val="visible"/>
                                      </p:to>
                                    </p:set>
                                    <p:anim calcmode="lin" valueType="num">
                                      <p:cBhvr>
                                        <p:cTn id="12" dur="500" fill="hold"/>
                                        <p:tgtEl>
                                          <p:spTgt spid="57"/>
                                        </p:tgtEl>
                                        <p:attrNameLst>
                                          <p:attrName>ppt_w</p:attrName>
                                        </p:attrNameLst>
                                      </p:cBhvr>
                                      <p:tavLst>
                                        <p:tav tm="0">
                                          <p:val>
                                            <p:fltVal val="0"/>
                                          </p:val>
                                        </p:tav>
                                        <p:tav tm="100000">
                                          <p:val>
                                            <p:strVal val="#ppt_w"/>
                                          </p:val>
                                        </p:tav>
                                      </p:tavLst>
                                    </p:anim>
                                    <p:anim calcmode="lin" valueType="num">
                                      <p:cBhvr>
                                        <p:cTn id="13" dur="500" fill="hold"/>
                                        <p:tgtEl>
                                          <p:spTgt spid="57"/>
                                        </p:tgtEl>
                                        <p:attrNameLst>
                                          <p:attrName>ppt_h</p:attrName>
                                        </p:attrNameLst>
                                      </p:cBhvr>
                                      <p:tavLst>
                                        <p:tav tm="0">
                                          <p:val>
                                            <p:fltVal val="0"/>
                                          </p:val>
                                        </p:tav>
                                        <p:tav tm="100000">
                                          <p:val>
                                            <p:strVal val="#ppt_h"/>
                                          </p:val>
                                        </p:tav>
                                      </p:tavLst>
                                    </p:anim>
                                    <p:animEffect transition="in" filter="fade">
                                      <p:cBhvr>
                                        <p:cTn id="14" dur="500"/>
                                        <p:tgtEl>
                                          <p:spTgt spid="57"/>
                                        </p:tgtEl>
                                      </p:cBhvr>
                                    </p:animEffect>
                                  </p:childTnLst>
                                </p:cTn>
                              </p:par>
                            </p:childTnLst>
                          </p:cTn>
                        </p:par>
                      </p:childTnLst>
                    </p:cTn>
                  </p:par>
                  <p:par>
                    <p:cTn id="15" fill="hold">
                      <p:stCondLst>
                        <p:cond delay="indefinite"/>
                      </p:stCondLst>
                      <p:childTnLst>
                        <p:par>
                          <p:cTn id="16" fill="hold">
                            <p:stCondLst>
                              <p:cond delay="0"/>
                            </p:stCondLst>
                            <p:childTnLst>
                              <p:par>
                                <p:cTn id="17" presetID="37" presetClass="entr" presetSubtype="0"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fade">
                                      <p:cBhvr>
                                        <p:cTn id="19" dur="1000"/>
                                        <p:tgtEl>
                                          <p:spTgt spid="9"/>
                                        </p:tgtEl>
                                      </p:cBhvr>
                                    </p:animEffect>
                                    <p:anim calcmode="lin" valueType="num">
                                      <p:cBhvr>
                                        <p:cTn id="20" dur="1000" fill="hold"/>
                                        <p:tgtEl>
                                          <p:spTgt spid="9"/>
                                        </p:tgtEl>
                                        <p:attrNameLst>
                                          <p:attrName>ppt_x</p:attrName>
                                        </p:attrNameLst>
                                      </p:cBhvr>
                                      <p:tavLst>
                                        <p:tav tm="0">
                                          <p:val>
                                            <p:strVal val="#ppt_x"/>
                                          </p:val>
                                        </p:tav>
                                        <p:tav tm="100000">
                                          <p:val>
                                            <p:strVal val="#ppt_x"/>
                                          </p:val>
                                        </p:tav>
                                      </p:tavLst>
                                    </p:anim>
                                    <p:anim calcmode="lin" valueType="num">
                                      <p:cBhvr>
                                        <p:cTn id="21" dur="900" decel="100000" fill="hold"/>
                                        <p:tgtEl>
                                          <p:spTgt spid="9"/>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51"/>
                                        </p:tgtEl>
                                        <p:attrNameLst>
                                          <p:attrName>style.visibility</p:attrName>
                                        </p:attrNameLst>
                                      </p:cBhvr>
                                      <p:to>
                                        <p:strVal val="visible"/>
                                      </p:to>
                                    </p:set>
                                    <p:animEffect transition="in" filter="wipe(left)">
                                      <p:cBhvr>
                                        <p:cTn id="27" dur="500"/>
                                        <p:tgtEl>
                                          <p:spTgt spid="51"/>
                                        </p:tgtEl>
                                      </p:cBhvr>
                                    </p:animEffect>
                                  </p:childTnLst>
                                </p:cTn>
                              </p:par>
                              <p:par>
                                <p:cTn id="28" presetID="22" presetClass="entr" presetSubtype="8" fill="hold" grpId="0" nodeType="withEffect">
                                  <p:stCondLst>
                                    <p:cond delay="0"/>
                                  </p:stCondLst>
                                  <p:childTnLst>
                                    <p:set>
                                      <p:cBhvr>
                                        <p:cTn id="29" dur="1" fill="hold">
                                          <p:stCondLst>
                                            <p:cond delay="0"/>
                                          </p:stCondLst>
                                        </p:cTn>
                                        <p:tgtEl>
                                          <p:spTgt spid="54"/>
                                        </p:tgtEl>
                                        <p:attrNameLst>
                                          <p:attrName>style.visibility</p:attrName>
                                        </p:attrNameLst>
                                      </p:cBhvr>
                                      <p:to>
                                        <p:strVal val="visible"/>
                                      </p:to>
                                    </p:set>
                                    <p:animEffect transition="in" filter="wipe(left)">
                                      <p:cBhvr>
                                        <p:cTn id="30" dur="500"/>
                                        <p:tgtEl>
                                          <p:spTgt spid="54"/>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4" fill="hold" nodeType="clickEffect">
                                  <p:stCondLst>
                                    <p:cond delay="0"/>
                                  </p:stCondLst>
                                  <p:childTnLst>
                                    <p:set>
                                      <p:cBhvr>
                                        <p:cTn id="34" dur="1" fill="hold">
                                          <p:stCondLst>
                                            <p:cond delay="0"/>
                                          </p:stCondLst>
                                        </p:cTn>
                                        <p:tgtEl>
                                          <p:spTgt spid="50"/>
                                        </p:tgtEl>
                                        <p:attrNameLst>
                                          <p:attrName>style.visibility</p:attrName>
                                        </p:attrNameLst>
                                      </p:cBhvr>
                                      <p:to>
                                        <p:strVal val="visible"/>
                                      </p:to>
                                    </p:set>
                                    <p:animEffect transition="in" filter="wipe(down)">
                                      <p:cBhvr>
                                        <p:cTn id="35" dur="500"/>
                                        <p:tgtEl>
                                          <p:spTgt spid="50"/>
                                        </p:tgtEl>
                                      </p:cBhvr>
                                    </p:animEffect>
                                  </p:childTnLst>
                                </p:cTn>
                              </p:par>
                              <p:par>
                                <p:cTn id="36" presetID="22" presetClass="entr" presetSubtype="4" fill="hold" grpId="0" nodeType="withEffect">
                                  <p:stCondLst>
                                    <p:cond delay="0"/>
                                  </p:stCondLst>
                                  <p:childTnLst>
                                    <p:set>
                                      <p:cBhvr>
                                        <p:cTn id="37" dur="1" fill="hold">
                                          <p:stCondLst>
                                            <p:cond delay="0"/>
                                          </p:stCondLst>
                                        </p:cTn>
                                        <p:tgtEl>
                                          <p:spTgt spid="52"/>
                                        </p:tgtEl>
                                        <p:attrNameLst>
                                          <p:attrName>style.visibility</p:attrName>
                                        </p:attrNameLst>
                                      </p:cBhvr>
                                      <p:to>
                                        <p:strVal val="visible"/>
                                      </p:to>
                                    </p:set>
                                    <p:animEffect transition="in" filter="wipe(down)">
                                      <p:cBhvr>
                                        <p:cTn id="38" dur="500"/>
                                        <p:tgtEl>
                                          <p:spTgt spid="52"/>
                                        </p:tgtEl>
                                      </p:cBhvr>
                                    </p:animEffect>
                                  </p:childTnLst>
                                </p:cTn>
                              </p:par>
                            </p:childTnLst>
                          </p:cTn>
                        </p:par>
                      </p:childTnLst>
                    </p:cTn>
                  </p:par>
                  <p:par>
                    <p:cTn id="39" fill="hold">
                      <p:stCondLst>
                        <p:cond delay="indefinite"/>
                      </p:stCondLst>
                      <p:childTnLst>
                        <p:par>
                          <p:cTn id="40" fill="hold">
                            <p:stCondLst>
                              <p:cond delay="0"/>
                            </p:stCondLst>
                            <p:childTnLst>
                              <p:par>
                                <p:cTn id="41" presetID="22" presetClass="entr" presetSubtype="1" fill="hold" nodeType="clickEffect">
                                  <p:stCondLst>
                                    <p:cond delay="0"/>
                                  </p:stCondLst>
                                  <p:childTnLst>
                                    <p:set>
                                      <p:cBhvr>
                                        <p:cTn id="42" dur="1" fill="hold">
                                          <p:stCondLst>
                                            <p:cond delay="0"/>
                                          </p:stCondLst>
                                        </p:cTn>
                                        <p:tgtEl>
                                          <p:spTgt spid="55"/>
                                        </p:tgtEl>
                                        <p:attrNameLst>
                                          <p:attrName>style.visibility</p:attrName>
                                        </p:attrNameLst>
                                      </p:cBhvr>
                                      <p:to>
                                        <p:strVal val="visible"/>
                                      </p:to>
                                    </p:set>
                                    <p:animEffect transition="in" filter="wipe(up)">
                                      <p:cBhvr>
                                        <p:cTn id="43" dur="500"/>
                                        <p:tgtEl>
                                          <p:spTgt spid="55"/>
                                        </p:tgtEl>
                                      </p:cBhvr>
                                    </p:animEffect>
                                  </p:childTnLst>
                                </p:cTn>
                              </p:par>
                              <p:par>
                                <p:cTn id="44" presetID="22" presetClass="entr" presetSubtype="1" fill="hold" grpId="0" nodeType="withEffect">
                                  <p:stCondLst>
                                    <p:cond delay="0"/>
                                  </p:stCondLst>
                                  <p:childTnLst>
                                    <p:set>
                                      <p:cBhvr>
                                        <p:cTn id="45" dur="1" fill="hold">
                                          <p:stCondLst>
                                            <p:cond delay="0"/>
                                          </p:stCondLst>
                                        </p:cTn>
                                        <p:tgtEl>
                                          <p:spTgt spid="53"/>
                                        </p:tgtEl>
                                        <p:attrNameLst>
                                          <p:attrName>style.visibility</p:attrName>
                                        </p:attrNameLst>
                                      </p:cBhvr>
                                      <p:to>
                                        <p:strVal val="visible"/>
                                      </p:to>
                                    </p:set>
                                    <p:animEffect transition="in" filter="wipe(up)">
                                      <p:cBhvr>
                                        <p:cTn id="46" dur="500"/>
                                        <p:tgtEl>
                                          <p:spTgt spid="53"/>
                                        </p:tgtEl>
                                      </p:cBhvr>
                                    </p:animEffect>
                                  </p:childTnLst>
                                </p:cTn>
                              </p:par>
                            </p:childTnLst>
                          </p:cTn>
                        </p:par>
                      </p:childTnLst>
                    </p:cTn>
                  </p:par>
                  <p:par>
                    <p:cTn id="47" fill="hold">
                      <p:stCondLst>
                        <p:cond delay="indefinite"/>
                      </p:stCondLst>
                      <p:childTnLst>
                        <p:par>
                          <p:cTn id="48" fill="hold">
                            <p:stCondLst>
                              <p:cond delay="0"/>
                            </p:stCondLst>
                            <p:childTnLst>
                              <p:par>
                                <p:cTn id="49" presetID="53" presetClass="entr" presetSubtype="16" fill="hold" grpId="0" nodeType="clickEffect">
                                  <p:stCondLst>
                                    <p:cond delay="0"/>
                                  </p:stCondLst>
                                  <p:childTnLst>
                                    <p:set>
                                      <p:cBhvr>
                                        <p:cTn id="50" dur="1" fill="hold">
                                          <p:stCondLst>
                                            <p:cond delay="0"/>
                                          </p:stCondLst>
                                        </p:cTn>
                                        <p:tgtEl>
                                          <p:spTgt spid="23"/>
                                        </p:tgtEl>
                                        <p:attrNameLst>
                                          <p:attrName>style.visibility</p:attrName>
                                        </p:attrNameLst>
                                      </p:cBhvr>
                                      <p:to>
                                        <p:strVal val="visible"/>
                                      </p:to>
                                    </p:set>
                                    <p:anim calcmode="lin" valueType="num">
                                      <p:cBhvr>
                                        <p:cTn id="51" dur="500" fill="hold"/>
                                        <p:tgtEl>
                                          <p:spTgt spid="23"/>
                                        </p:tgtEl>
                                        <p:attrNameLst>
                                          <p:attrName>ppt_w</p:attrName>
                                        </p:attrNameLst>
                                      </p:cBhvr>
                                      <p:tavLst>
                                        <p:tav tm="0">
                                          <p:val>
                                            <p:fltVal val="0"/>
                                          </p:val>
                                        </p:tav>
                                        <p:tav tm="100000">
                                          <p:val>
                                            <p:strVal val="#ppt_w"/>
                                          </p:val>
                                        </p:tav>
                                      </p:tavLst>
                                    </p:anim>
                                    <p:anim calcmode="lin" valueType="num">
                                      <p:cBhvr>
                                        <p:cTn id="52" dur="500" fill="hold"/>
                                        <p:tgtEl>
                                          <p:spTgt spid="23"/>
                                        </p:tgtEl>
                                        <p:attrNameLst>
                                          <p:attrName>ppt_h</p:attrName>
                                        </p:attrNameLst>
                                      </p:cBhvr>
                                      <p:tavLst>
                                        <p:tav tm="0">
                                          <p:val>
                                            <p:fltVal val="0"/>
                                          </p:val>
                                        </p:tav>
                                        <p:tav tm="100000">
                                          <p:val>
                                            <p:strVal val="#ppt_h"/>
                                          </p:val>
                                        </p:tav>
                                      </p:tavLst>
                                    </p:anim>
                                    <p:animEffect transition="in" filter="fade">
                                      <p:cBhvr>
                                        <p:cTn id="53"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9" grpId="0"/>
      <p:bldP spid="52" grpId="0"/>
      <p:bldP spid="53" grpId="0"/>
      <p:bldP spid="54" grpId="0"/>
      <p:bldP spid="56" grpId="0" animBg="1"/>
      <p:bldP spid="57"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0" name="Picture 6" descr="ArtStation - Cartoon Living Room">
            <a:extLst>
              <a:ext uri="{FF2B5EF4-FFF2-40B4-BE49-F238E27FC236}">
                <a16:creationId xmlns:a16="http://schemas.microsoft.com/office/drawing/2014/main" id="{369A1468-ECED-4ED5-A317-BB6610BF27C6}"/>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a:stretch/>
        </p:blipFill>
        <p:spPr bwMode="auto">
          <a:xfrm>
            <a:off x="0" y="7735"/>
            <a:ext cx="9142412" cy="5143500"/>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Dậu Nguyễn Văn (nguyenvandau010139) - Hồ sơ | Pinterest">
            <a:extLst>
              <a:ext uri="{FF2B5EF4-FFF2-40B4-BE49-F238E27FC236}">
                <a16:creationId xmlns:a16="http://schemas.microsoft.com/office/drawing/2014/main" id="{9B47E711-1134-4A06-980B-5EB4700DB448}"/>
              </a:ext>
            </a:extLst>
          </p:cNvPr>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1490" b="98610" l="2473" r="99176">
                        <a14:foregroundMark x1="25687" y1="9136" x2="54808" y2="9235"/>
                        <a14:foregroundMark x1="54808" y1="9235" x2="69093" y2="16783"/>
                        <a14:foregroundMark x1="69093" y1="16783" x2="66346" y2="36842"/>
                        <a14:foregroundMark x1="75962" y1="13605" x2="60302" y2="4469"/>
                        <a14:foregroundMark x1="60302" y1="4469" x2="42720" y2="1192"/>
                        <a14:foregroundMark x1="42720" y1="1192" x2="29121" y2="2979"/>
                        <a14:foregroundMark x1="29121" y1="2979" x2="16209" y2="9037"/>
                        <a14:foregroundMark x1="16209" y1="9037" x2="8104" y2="19364"/>
                        <a14:foregroundMark x1="8104" y1="19364" x2="5632" y2="29990"/>
                        <a14:foregroundMark x1="5632" y1="29990" x2="7555" y2="41410"/>
                        <a14:foregroundMark x1="7555" y1="41410" x2="25137" y2="56107"/>
                        <a14:foregroundMark x1="25137" y1="56107" x2="14286" y2="61569"/>
                        <a14:foregroundMark x1="14286" y1="61569" x2="23352" y2="72393"/>
                        <a14:foregroundMark x1="23352" y1="72393" x2="23489" y2="92254"/>
                        <a14:foregroundMark x1="23489" y1="92254" x2="39423" y2="95531"/>
                        <a14:foregroundMark x1="42835" y1="88205" x2="43956" y2="85799"/>
                        <a14:foregroundMark x1="42322" y1="89307" x2="42701" y2="88494"/>
                        <a14:foregroundMark x1="41889" y1="90237" x2="42205" y2="89559"/>
                        <a14:foregroundMark x1="41736" y1="90566" x2="41881" y2="90255"/>
                        <a14:foregroundMark x1="41460" y1="91158" x2="41736" y2="90566"/>
                        <a14:foregroundMark x1="39423" y1="95531" x2="41431" y2="91221"/>
                        <a14:foregroundMark x1="43956" y1="85799" x2="54945" y2="91460"/>
                        <a14:foregroundMark x1="54945" y1="91460" x2="69643" y2="91857"/>
                        <a14:foregroundMark x1="69643" y1="91857" x2="74306" y2="84078"/>
                        <a14:foregroundMark x1="76514" y1="64945" x2="76923" y2="60079"/>
                        <a14:foregroundMark x1="76923" y1="60079" x2="91758" y2="39523"/>
                        <a14:foregroundMark x1="91758" y1="39523" x2="81731" y2="31182"/>
                        <a14:foregroundMark x1="81731" y1="31182" x2="75412" y2="12214"/>
                        <a14:foregroundMark x1="75412" y1="12214" x2="71978" y2="10526"/>
                        <a14:foregroundMark x1="2473" y1="25223" x2="2473" y2="25223"/>
                        <a14:foregroundMark x1="26786" y1="3972" x2="55082" y2="2284"/>
                        <a14:foregroundMark x1="55082" y1="2284" x2="67445" y2="5362"/>
                        <a14:foregroundMark x1="67445" y1="5362" x2="75687" y2="11122"/>
                        <a14:foregroundMark x1="45742" y1="1490" x2="45742" y2="1490"/>
                        <a14:foregroundMark x1="43956" y1="13208" x2="40797" y2="43992"/>
                        <a14:foregroundMark x1="16758" y1="22344" x2="30357" y2="46276"/>
                        <a14:foregroundMark x1="30357" y1="46276" x2="36264" y2="52532"/>
                        <a14:foregroundMark x1="35440" y1="11122" x2="21566" y2="40516"/>
                        <a14:foregroundMark x1="21566" y1="40516" x2="22527" y2="50149"/>
                        <a14:foregroundMark x1="22527" y1="50149" x2="42445" y2="49553"/>
                        <a14:foregroundMark x1="42445" y1="49553" x2="48901" y2="32671"/>
                        <a14:foregroundMark x1="35165" y1="18173" x2="58791" y2="21053"/>
                        <a14:foregroundMark x1="58791" y1="21053" x2="72527" y2="37339"/>
                        <a14:foregroundMark x1="72527" y1="37339" x2="71016" y2="53724"/>
                        <a14:foregroundMark x1="71016" y1="53724" x2="53709" y2="59782"/>
                        <a14:foregroundMark x1="53709" y1="59782" x2="50824" y2="59980"/>
                        <a14:foregroundMark x1="10577" y1="24628" x2="21841" y2="46375"/>
                        <a14:foregroundMark x1="21841" y1="46375" x2="25137" y2="47964"/>
                        <a14:foregroundMark x1="21978" y1="16783" x2="47802" y2="10824"/>
                        <a14:foregroundMark x1="47802" y1="10824" x2="57143" y2="13208"/>
                        <a14:foregroundMark x1="28571" y1="20258" x2="25412" y2="12413"/>
                        <a14:foregroundMark x1="77473" y1="29791" x2="79121" y2="43198"/>
                        <a14:foregroundMark x1="93819" y1="33466" x2="90659" y2="43595"/>
                        <a14:foregroundMark x1="90659" y1="43595" x2="90659" y2="43595"/>
                        <a14:foregroundMark x1="99176" y1="37239" x2="99176" y2="37239"/>
                        <a14:foregroundMark x1="50275" y1="25025" x2="44368" y2="42900"/>
                        <a14:foregroundMark x1="44368" y1="42900" x2="46154" y2="54022"/>
                        <a14:foregroundMark x1="46154" y1="54022" x2="47115" y2="54618"/>
                        <a14:foregroundMark x1="49176" y1="72592" x2="44780" y2="83813"/>
                        <a14:foregroundMark x1="44780" y1="83813" x2="33379" y2="77061"/>
                        <a14:foregroundMark x1="33379" y1="77061" x2="45467" y2="66534"/>
                        <a14:foregroundMark x1="16209" y1="71301" x2="21154" y2="98610"/>
                        <a14:foregroundMark x1="53434" y1="95531" x2="72253" y2="95829"/>
                        <a14:foregroundMark x1="72253" y1="95829" x2="75687" y2="95531"/>
                        <a14:foregroundMark x1="55769" y1="66931" x2="57692" y2="79841"/>
                        <a14:foregroundMark x1="57692" y1="56008" x2="47802" y2="62264"/>
                        <a14:foregroundMark x1="47802" y1="62264" x2="40385" y2="74081"/>
                        <a14:foregroundMark x1="40385" y1="74081" x2="44231" y2="72393"/>
                        <a14:foregroundMark x1="37637" y1="58689" x2="33929" y2="81033"/>
                        <a14:foregroundMark x1="61951" y1="60179" x2="72527" y2="75372"/>
                        <a14:foregroundMark x1="72527" y1="75372" x2="72940" y2="80238"/>
                        <a14:foregroundMark x1="71978" y1="42403" x2="53984" y2="54320"/>
                        <a14:backgroundMark x1="43681" y1="90566" x2="43681" y2="90566"/>
                        <a14:backgroundMark x1="43681" y1="90765" x2="44231" y2="92354"/>
                        <a14:backgroundMark x1="42582" y1="90367" x2="42308" y2="89275"/>
                        <a14:backgroundMark x1="42033" y1="90765" x2="42857" y2="89672"/>
                        <a14:backgroundMark x1="43132" y1="89474" x2="43132" y2="88878"/>
                        <a14:backgroundMark x1="42033" y1="90566" x2="41758" y2="89970"/>
                        <a14:backgroundMark x1="42857" y1="89474" x2="42857" y2="89474"/>
                        <a14:backgroundMark x1="76923" y1="84310" x2="76923" y2="66336"/>
                        <a14:backgroundMark x1="76648" y1="64945" x2="76648" y2="64945"/>
                        <a14:backgroundMark x1="75962" y1="68421" x2="76923" y2="74578"/>
                        <a14:backgroundMark x1="77198" y1="71897" x2="76374" y2="82721"/>
                        <a14:backgroundMark x1="76923" y1="65740" x2="78846" y2="64747"/>
                        <a14:backgroundMark x1="75962" y1="65343" x2="78022" y2="65144"/>
                        <a14:backgroundMark x1="75412" y1="82721" x2="75687" y2="83913"/>
                      </a14:backgroundRemoval>
                    </a14:imgEffect>
                  </a14:imgLayer>
                </a14:imgProps>
              </a:ext>
              <a:ext uri="{28A0092B-C50C-407E-A947-70E740481C1C}">
                <a14:useLocalDpi xmlns:a14="http://schemas.microsoft.com/office/drawing/2010/main" val="0"/>
              </a:ext>
            </a:extLst>
          </a:blip>
          <a:srcRect/>
          <a:stretch>
            <a:fillRect/>
          </a:stretch>
        </p:blipFill>
        <p:spPr bwMode="auto">
          <a:xfrm flipH="1">
            <a:off x="5517652" y="2750184"/>
            <a:ext cx="1702310" cy="2355031"/>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Nobi Nobita – Wikipedia tiếng Việt">
            <a:extLst>
              <a:ext uri="{FF2B5EF4-FFF2-40B4-BE49-F238E27FC236}">
                <a16:creationId xmlns:a16="http://schemas.microsoft.com/office/drawing/2014/main" id="{82762263-D37D-4921-A872-0ADEDF67171A}"/>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flipH="1">
            <a:off x="-128793" y="1505140"/>
            <a:ext cx="3048000" cy="3619500"/>
          </a:xfrm>
          <a:prstGeom prst="rect">
            <a:avLst/>
          </a:prstGeom>
          <a:noFill/>
          <a:extLst>
            <a:ext uri="{909E8E84-426E-40DD-AFC4-6F175D3DCCD1}">
              <a14:hiddenFill xmlns:a14="http://schemas.microsoft.com/office/drawing/2010/main">
                <a:solidFill>
                  <a:srgbClr val="FFFFFF"/>
                </a:solidFill>
              </a14:hiddenFill>
            </a:ext>
          </a:extLst>
        </p:spPr>
      </p:pic>
      <p:sp>
        <p:nvSpPr>
          <p:cNvPr id="4" name="Speech Bubble: Rectangle with Corners Rounded 3">
            <a:extLst>
              <a:ext uri="{FF2B5EF4-FFF2-40B4-BE49-F238E27FC236}">
                <a16:creationId xmlns:a16="http://schemas.microsoft.com/office/drawing/2014/main" id="{79CCFECF-38FD-44AF-8A13-EB6350CDEA74}"/>
              </a:ext>
            </a:extLst>
          </p:cNvPr>
          <p:cNvSpPr/>
          <p:nvPr/>
        </p:nvSpPr>
        <p:spPr>
          <a:xfrm>
            <a:off x="901146" y="452476"/>
            <a:ext cx="3307788" cy="1222218"/>
          </a:xfrm>
          <a:prstGeom prst="wedgeRoundRectCallout">
            <a:avLst>
              <a:gd name="adj1" fmla="val 688"/>
              <a:gd name="adj2" fmla="val 69244"/>
              <a:gd name="adj3" fmla="val 16667"/>
            </a:avLst>
          </a:prstGeom>
        </p:spPr>
        <p:style>
          <a:lnRef idx="2">
            <a:schemeClr val="accent4"/>
          </a:lnRef>
          <a:fillRef idx="1">
            <a:schemeClr val="lt1"/>
          </a:fillRef>
          <a:effectRef idx="0">
            <a:schemeClr val="accent4"/>
          </a:effectRef>
          <a:fontRef idx="minor">
            <a:schemeClr val="dk1"/>
          </a:fontRef>
        </p:style>
        <p:txBody>
          <a:bodyPr rtlCol="0" anchor="ctr"/>
          <a:lstStyle/>
          <a:p>
            <a:pPr algn="ctr"/>
            <a:r>
              <a:rPr lang="en-US" sz="2800" dirty="0" err="1">
                <a:latin typeface="#9Slide07 Dorayaki" pitchFamily="2" charset="0"/>
              </a:rPr>
              <a:t>Bây</a:t>
            </a:r>
            <a:r>
              <a:rPr lang="en-US" sz="2800" dirty="0">
                <a:latin typeface="#9Slide07 Dorayaki" pitchFamily="2" charset="0"/>
              </a:rPr>
              <a:t> </a:t>
            </a:r>
            <a:r>
              <a:rPr lang="en-US" sz="2800" dirty="0" err="1">
                <a:latin typeface="#9Slide07 Dorayaki" pitchFamily="2" charset="0"/>
              </a:rPr>
              <a:t>giờ</a:t>
            </a:r>
            <a:r>
              <a:rPr lang="en-US" sz="2800" dirty="0">
                <a:latin typeface="#9Slide07 Dorayaki" pitchFamily="2" charset="0"/>
              </a:rPr>
              <a:t> </a:t>
            </a:r>
            <a:r>
              <a:rPr lang="en-US" sz="2800" dirty="0" err="1">
                <a:latin typeface="#9Slide07 Dorayaki" pitchFamily="2" charset="0"/>
              </a:rPr>
              <a:t>cậu</a:t>
            </a:r>
            <a:r>
              <a:rPr lang="en-US" sz="2800" dirty="0">
                <a:latin typeface="#9Slide07 Dorayaki" pitchFamily="2" charset="0"/>
              </a:rPr>
              <a:t> </a:t>
            </a:r>
            <a:r>
              <a:rPr lang="en-US" sz="2800" dirty="0" err="1">
                <a:latin typeface="#9Slide07 Dorayaki" pitchFamily="2" charset="0"/>
              </a:rPr>
              <a:t>đã</a:t>
            </a:r>
            <a:r>
              <a:rPr lang="en-US" sz="2800" dirty="0">
                <a:latin typeface="#9Slide07 Dorayaki" pitchFamily="2" charset="0"/>
              </a:rPr>
              <a:t> </a:t>
            </a:r>
            <a:r>
              <a:rPr lang="en-US" sz="2800" dirty="0" err="1">
                <a:latin typeface="#9Slide07 Dorayaki" pitchFamily="2" charset="0"/>
              </a:rPr>
              <a:t>hiểu</a:t>
            </a:r>
            <a:r>
              <a:rPr lang="en-US" sz="2800" dirty="0">
                <a:latin typeface="#9Slide07 Dorayaki" pitchFamily="2" charset="0"/>
              </a:rPr>
              <a:t> ý </a:t>
            </a:r>
            <a:r>
              <a:rPr lang="en-US" sz="2800" dirty="0" err="1">
                <a:latin typeface="#9Slide07 Dorayaki" pitchFamily="2" charset="0"/>
              </a:rPr>
              <a:t>nghĩa</a:t>
            </a:r>
            <a:r>
              <a:rPr lang="en-US" sz="2800" dirty="0">
                <a:latin typeface="#9Slide07 Dorayaki" pitchFamily="2" charset="0"/>
              </a:rPr>
              <a:t> </a:t>
            </a:r>
            <a:r>
              <a:rPr lang="en-US" sz="2800" dirty="0" err="1">
                <a:latin typeface="#9Slide07 Dorayaki" pitchFamily="2" charset="0"/>
              </a:rPr>
              <a:t>của</a:t>
            </a:r>
            <a:r>
              <a:rPr lang="en-US" sz="2800" dirty="0">
                <a:latin typeface="#9Slide07 Dorayaki" pitchFamily="2" charset="0"/>
              </a:rPr>
              <a:t> </a:t>
            </a:r>
            <a:r>
              <a:rPr lang="en-US" sz="2800" dirty="0" err="1">
                <a:latin typeface="#9Slide07 Dorayaki" pitchFamily="2" charset="0"/>
              </a:rPr>
              <a:t>vận</a:t>
            </a:r>
            <a:r>
              <a:rPr lang="en-US" sz="2800" dirty="0">
                <a:latin typeface="#9Slide07 Dorayaki" pitchFamily="2" charset="0"/>
              </a:rPr>
              <a:t> </a:t>
            </a:r>
            <a:r>
              <a:rPr lang="en-US" sz="2800" dirty="0" err="1">
                <a:latin typeface="#9Slide07 Dorayaki" pitchFamily="2" charset="0"/>
              </a:rPr>
              <a:t>tốc</a:t>
            </a:r>
            <a:r>
              <a:rPr lang="en-US" sz="2800" dirty="0">
                <a:latin typeface="#9Slide07 Dorayaki" pitchFamily="2" charset="0"/>
              </a:rPr>
              <a:t> </a:t>
            </a:r>
            <a:r>
              <a:rPr lang="en-US" sz="2800" dirty="0" err="1">
                <a:latin typeface="#9Slide07 Dorayaki" pitchFamily="2" charset="0"/>
              </a:rPr>
              <a:t>chưa</a:t>
            </a:r>
            <a:r>
              <a:rPr lang="en-US" sz="2800" dirty="0">
                <a:latin typeface="#9Slide07 Dorayaki" pitchFamily="2" charset="0"/>
              </a:rPr>
              <a:t>?</a:t>
            </a:r>
          </a:p>
        </p:txBody>
      </p:sp>
      <p:sp>
        <p:nvSpPr>
          <p:cNvPr id="10" name="Speech Bubble: Rectangle with Corners Rounded 9">
            <a:extLst>
              <a:ext uri="{FF2B5EF4-FFF2-40B4-BE49-F238E27FC236}">
                <a16:creationId xmlns:a16="http://schemas.microsoft.com/office/drawing/2014/main" id="{99F9FD1F-AA92-4320-8A9B-F320322AB7E7}"/>
              </a:ext>
            </a:extLst>
          </p:cNvPr>
          <p:cNvSpPr/>
          <p:nvPr/>
        </p:nvSpPr>
        <p:spPr>
          <a:xfrm>
            <a:off x="4344042" y="1311432"/>
            <a:ext cx="4305814" cy="1222218"/>
          </a:xfrm>
          <a:prstGeom prst="wedgeRoundRectCallout">
            <a:avLst>
              <a:gd name="adj1" fmla="val -9397"/>
              <a:gd name="adj2" fmla="val 67818"/>
              <a:gd name="adj3" fmla="val 16667"/>
            </a:avLst>
          </a:prstGeom>
        </p:spPr>
        <p:style>
          <a:lnRef idx="2">
            <a:schemeClr val="accent4"/>
          </a:lnRef>
          <a:fillRef idx="1">
            <a:schemeClr val="lt1"/>
          </a:fillRef>
          <a:effectRef idx="0">
            <a:schemeClr val="accent4"/>
          </a:effectRef>
          <a:fontRef idx="minor">
            <a:schemeClr val="dk1"/>
          </a:fontRef>
        </p:style>
        <p:txBody>
          <a:bodyPr rtlCol="0" anchor="ctr"/>
          <a:lstStyle/>
          <a:p>
            <a:pPr algn="ctr"/>
            <a:r>
              <a:rPr lang="en-US" sz="2800" dirty="0" err="1">
                <a:solidFill>
                  <a:schemeClr val="tx1"/>
                </a:solidFill>
                <a:latin typeface="#9Slide07 Dorayaki" pitchFamily="2" charset="0"/>
                <a:cs typeface="#9Slide07 Itim" panose="00000500000000000000" pitchFamily="2" charset="-34"/>
              </a:rPr>
              <a:t>Vận</a:t>
            </a:r>
            <a:r>
              <a:rPr lang="en-US" sz="2800" dirty="0">
                <a:solidFill>
                  <a:schemeClr val="tx1"/>
                </a:solidFill>
                <a:latin typeface="#9Slide07 Dorayaki" pitchFamily="2" charset="0"/>
                <a:cs typeface="#9Slide07 Itim" panose="00000500000000000000" pitchFamily="2" charset="-34"/>
              </a:rPr>
              <a:t> </a:t>
            </a:r>
            <a:r>
              <a:rPr lang="en-US" sz="2800" dirty="0" err="1">
                <a:solidFill>
                  <a:schemeClr val="tx1"/>
                </a:solidFill>
                <a:latin typeface="#9Slide07 Dorayaki" pitchFamily="2" charset="0"/>
                <a:cs typeface="#9Slide07 Itim" panose="00000500000000000000" pitchFamily="2" charset="-34"/>
              </a:rPr>
              <a:t>tốc</a:t>
            </a:r>
            <a:r>
              <a:rPr lang="en-US" sz="2800" dirty="0">
                <a:solidFill>
                  <a:schemeClr val="tx1"/>
                </a:solidFill>
                <a:latin typeface="#9Slide07 Dorayaki" pitchFamily="2" charset="0"/>
                <a:cs typeface="#9Slide07 Itim" panose="00000500000000000000" pitchFamily="2" charset="-34"/>
              </a:rPr>
              <a:t> </a:t>
            </a:r>
            <a:r>
              <a:rPr lang="en-US" sz="2800" dirty="0" err="1">
                <a:solidFill>
                  <a:schemeClr val="tx1"/>
                </a:solidFill>
                <a:latin typeface="#9Slide07 Dorayaki" pitchFamily="2" charset="0"/>
                <a:cs typeface="#9Slide07 Itim" panose="00000500000000000000" pitchFamily="2" charset="-34"/>
              </a:rPr>
              <a:t>chỉ</a:t>
            </a:r>
            <a:r>
              <a:rPr lang="en-US" sz="2800" dirty="0">
                <a:solidFill>
                  <a:schemeClr val="tx1"/>
                </a:solidFill>
                <a:latin typeface="#9Slide07 Dorayaki" pitchFamily="2" charset="0"/>
                <a:cs typeface="#9Slide07 Itim" panose="00000500000000000000" pitchFamily="2" charset="-34"/>
              </a:rPr>
              <a:t> </a:t>
            </a:r>
            <a:r>
              <a:rPr lang="en-US" sz="2800" dirty="0" err="1">
                <a:solidFill>
                  <a:schemeClr val="tx1"/>
                </a:solidFill>
                <a:latin typeface="#9Slide07 Dorayaki" pitchFamily="2" charset="0"/>
                <a:cs typeface="#9Slide07 Itim" panose="00000500000000000000" pitchFamily="2" charset="-34"/>
              </a:rPr>
              <a:t>sự</a:t>
            </a:r>
            <a:r>
              <a:rPr lang="en-US" sz="2800" dirty="0">
                <a:solidFill>
                  <a:schemeClr val="tx1"/>
                </a:solidFill>
                <a:latin typeface="#9Slide07 Dorayaki" pitchFamily="2" charset="0"/>
                <a:cs typeface="#9Slide07 Itim" panose="00000500000000000000" pitchFamily="2" charset="-34"/>
              </a:rPr>
              <a:t> </a:t>
            </a:r>
            <a:r>
              <a:rPr lang="en-US" sz="2800" dirty="0" err="1">
                <a:solidFill>
                  <a:schemeClr val="tx1"/>
                </a:solidFill>
                <a:latin typeface="#9Slide07 Dorayaki" pitchFamily="2" charset="0"/>
                <a:cs typeface="#9Slide07 Itim" panose="00000500000000000000" pitchFamily="2" charset="-34"/>
              </a:rPr>
              <a:t>nhanh</a:t>
            </a:r>
            <a:r>
              <a:rPr lang="en-US" sz="2800" dirty="0">
                <a:solidFill>
                  <a:schemeClr val="tx1"/>
                </a:solidFill>
                <a:latin typeface="#9Slide07 Dorayaki" pitchFamily="2" charset="0"/>
                <a:cs typeface="#9Slide07 Itim" panose="00000500000000000000" pitchFamily="2" charset="-34"/>
              </a:rPr>
              <a:t> hay </a:t>
            </a:r>
            <a:r>
              <a:rPr lang="en-US" sz="2800" dirty="0" err="1">
                <a:solidFill>
                  <a:schemeClr val="tx1"/>
                </a:solidFill>
                <a:latin typeface="#9Slide07 Dorayaki" pitchFamily="2" charset="0"/>
                <a:cs typeface="#9Slide07 Itim" panose="00000500000000000000" pitchFamily="2" charset="-34"/>
              </a:rPr>
              <a:t>chậm</a:t>
            </a:r>
            <a:r>
              <a:rPr lang="en-US" sz="2800" dirty="0">
                <a:solidFill>
                  <a:schemeClr val="tx1"/>
                </a:solidFill>
                <a:latin typeface="#9Slide07 Dorayaki" pitchFamily="2" charset="0"/>
                <a:cs typeface="#9Slide07 Itim" panose="00000500000000000000" pitchFamily="2" charset="-34"/>
              </a:rPr>
              <a:t> </a:t>
            </a:r>
            <a:r>
              <a:rPr lang="en-US" sz="2800" dirty="0" err="1">
                <a:solidFill>
                  <a:schemeClr val="tx1"/>
                </a:solidFill>
                <a:latin typeface="#9Slide07 Dorayaki" pitchFamily="2" charset="0"/>
                <a:cs typeface="#9Slide07 Itim" panose="00000500000000000000" pitchFamily="2" charset="-34"/>
              </a:rPr>
              <a:t>của</a:t>
            </a:r>
            <a:r>
              <a:rPr lang="en-US" sz="2800" dirty="0">
                <a:solidFill>
                  <a:schemeClr val="tx1"/>
                </a:solidFill>
                <a:latin typeface="#9Slide07 Dorayaki" pitchFamily="2" charset="0"/>
                <a:cs typeface="#9Slide07 Itim" panose="00000500000000000000" pitchFamily="2" charset="-34"/>
              </a:rPr>
              <a:t> </a:t>
            </a:r>
            <a:r>
              <a:rPr lang="en-US" sz="2800" dirty="0" err="1">
                <a:solidFill>
                  <a:schemeClr val="tx1"/>
                </a:solidFill>
                <a:latin typeface="#9Slide07 Dorayaki" pitchFamily="2" charset="0"/>
                <a:cs typeface="#9Slide07 Itim" panose="00000500000000000000" pitchFamily="2" charset="-34"/>
              </a:rPr>
              <a:t>một</a:t>
            </a:r>
            <a:r>
              <a:rPr lang="en-US" sz="2800" dirty="0">
                <a:solidFill>
                  <a:schemeClr val="tx1"/>
                </a:solidFill>
                <a:latin typeface="#9Slide07 Dorayaki" pitchFamily="2" charset="0"/>
                <a:cs typeface="#9Slide07 Itim" panose="00000500000000000000" pitchFamily="2" charset="-34"/>
              </a:rPr>
              <a:t> </a:t>
            </a:r>
            <a:r>
              <a:rPr lang="en-US" sz="2800" dirty="0" err="1">
                <a:solidFill>
                  <a:schemeClr val="tx1"/>
                </a:solidFill>
                <a:latin typeface="#9Slide07 Dorayaki" pitchFamily="2" charset="0"/>
                <a:cs typeface="#9Slide07 Itim" panose="00000500000000000000" pitchFamily="2" charset="-34"/>
              </a:rPr>
              <a:t>chuyển</a:t>
            </a:r>
            <a:r>
              <a:rPr lang="en-US" sz="2800" dirty="0">
                <a:solidFill>
                  <a:schemeClr val="tx1"/>
                </a:solidFill>
                <a:latin typeface="#9Slide07 Dorayaki" pitchFamily="2" charset="0"/>
                <a:cs typeface="#9Slide07 Itim" panose="00000500000000000000" pitchFamily="2" charset="-34"/>
              </a:rPr>
              <a:t> </a:t>
            </a:r>
            <a:r>
              <a:rPr lang="en-US" sz="2800" dirty="0" err="1">
                <a:solidFill>
                  <a:schemeClr val="tx1"/>
                </a:solidFill>
                <a:latin typeface="#9Slide07 Dorayaki" pitchFamily="2" charset="0"/>
                <a:cs typeface="#9Slide07 Itim" panose="00000500000000000000" pitchFamily="2" charset="-34"/>
              </a:rPr>
              <a:t>động</a:t>
            </a:r>
            <a:r>
              <a:rPr lang="en-US" sz="2800" dirty="0">
                <a:solidFill>
                  <a:schemeClr val="tx1"/>
                </a:solidFill>
                <a:latin typeface="#9Slide07 Dorayaki" pitchFamily="2" charset="0"/>
                <a:cs typeface="#9Slide07 Itim" panose="00000500000000000000" pitchFamily="2" charset="-34"/>
              </a:rPr>
              <a:t> </a:t>
            </a:r>
            <a:r>
              <a:rPr lang="en-US" sz="2800" dirty="0" err="1">
                <a:solidFill>
                  <a:schemeClr val="tx1"/>
                </a:solidFill>
                <a:latin typeface="#9Slide07 Dorayaki" pitchFamily="2" charset="0"/>
                <a:cs typeface="#9Slide07 Itim" panose="00000500000000000000" pitchFamily="2" charset="-34"/>
              </a:rPr>
              <a:t>trong</a:t>
            </a:r>
            <a:r>
              <a:rPr lang="en-US" sz="2800" dirty="0">
                <a:solidFill>
                  <a:schemeClr val="tx1"/>
                </a:solidFill>
                <a:latin typeface="#9Slide07 Dorayaki" pitchFamily="2" charset="0"/>
                <a:cs typeface="#9Slide07 Itim" panose="00000500000000000000" pitchFamily="2" charset="-34"/>
              </a:rPr>
              <a:t> </a:t>
            </a:r>
            <a:r>
              <a:rPr lang="en-US" sz="2800" dirty="0" err="1">
                <a:solidFill>
                  <a:schemeClr val="tx1"/>
                </a:solidFill>
                <a:latin typeface="#9Slide07 Dorayaki" pitchFamily="2" charset="0"/>
                <a:cs typeface="#9Slide07 Itim" panose="00000500000000000000" pitchFamily="2" charset="-34"/>
              </a:rPr>
              <a:t>một</a:t>
            </a:r>
            <a:r>
              <a:rPr lang="en-US" sz="2800" dirty="0">
                <a:solidFill>
                  <a:schemeClr val="tx1"/>
                </a:solidFill>
                <a:latin typeface="#9Slide07 Dorayaki" pitchFamily="2" charset="0"/>
                <a:cs typeface="#9Slide07 Itim" panose="00000500000000000000" pitchFamily="2" charset="-34"/>
              </a:rPr>
              <a:t> </a:t>
            </a:r>
            <a:r>
              <a:rPr lang="en-US" sz="2800" dirty="0" err="1">
                <a:solidFill>
                  <a:schemeClr val="tx1"/>
                </a:solidFill>
                <a:latin typeface="#9Slide07 Dorayaki" pitchFamily="2" charset="0"/>
                <a:cs typeface="#9Slide07 Itim" panose="00000500000000000000" pitchFamily="2" charset="-34"/>
              </a:rPr>
              <a:t>đơn</a:t>
            </a:r>
            <a:r>
              <a:rPr lang="en-US" sz="2800" dirty="0">
                <a:solidFill>
                  <a:schemeClr val="tx1"/>
                </a:solidFill>
                <a:latin typeface="#9Slide07 Dorayaki" pitchFamily="2" charset="0"/>
                <a:cs typeface="#9Slide07 Itim" panose="00000500000000000000" pitchFamily="2" charset="-34"/>
              </a:rPr>
              <a:t> </a:t>
            </a:r>
            <a:r>
              <a:rPr lang="en-US" sz="2800" dirty="0" err="1">
                <a:solidFill>
                  <a:schemeClr val="tx1"/>
                </a:solidFill>
                <a:latin typeface="#9Slide07 Dorayaki" pitchFamily="2" charset="0"/>
                <a:cs typeface="#9Slide07 Itim" panose="00000500000000000000" pitchFamily="2" charset="-34"/>
              </a:rPr>
              <a:t>vị</a:t>
            </a:r>
            <a:r>
              <a:rPr lang="en-US" sz="2800" dirty="0">
                <a:solidFill>
                  <a:schemeClr val="tx1"/>
                </a:solidFill>
                <a:latin typeface="#9Slide07 Dorayaki" pitchFamily="2" charset="0"/>
                <a:cs typeface="#9Slide07 Itim" panose="00000500000000000000" pitchFamily="2" charset="-34"/>
              </a:rPr>
              <a:t> </a:t>
            </a:r>
            <a:r>
              <a:rPr lang="en-US" sz="2800" dirty="0" err="1">
                <a:solidFill>
                  <a:schemeClr val="tx1"/>
                </a:solidFill>
                <a:latin typeface="#9Slide07 Dorayaki" pitchFamily="2" charset="0"/>
                <a:cs typeface="#9Slide07 Itim" panose="00000500000000000000" pitchFamily="2" charset="-34"/>
              </a:rPr>
              <a:t>thời</a:t>
            </a:r>
            <a:r>
              <a:rPr lang="en-US" sz="2800" dirty="0">
                <a:solidFill>
                  <a:schemeClr val="tx1"/>
                </a:solidFill>
                <a:latin typeface="#9Slide07 Dorayaki" pitchFamily="2" charset="0"/>
                <a:cs typeface="#9Slide07 Itim" panose="00000500000000000000" pitchFamily="2" charset="-34"/>
              </a:rPr>
              <a:t> </a:t>
            </a:r>
            <a:r>
              <a:rPr lang="en-US" sz="2800" dirty="0" err="1">
                <a:solidFill>
                  <a:schemeClr val="tx1"/>
                </a:solidFill>
                <a:latin typeface="#9Slide07 Dorayaki" pitchFamily="2" charset="0"/>
                <a:cs typeface="#9Slide07 Itim" panose="00000500000000000000" pitchFamily="2" charset="-34"/>
              </a:rPr>
              <a:t>gian</a:t>
            </a:r>
            <a:r>
              <a:rPr lang="en-US" sz="2800" dirty="0">
                <a:solidFill>
                  <a:schemeClr val="tx1"/>
                </a:solidFill>
                <a:latin typeface="#9Slide07 Dorayaki" pitchFamily="2" charset="0"/>
                <a:cs typeface="#9Slide07 Itim" panose="00000500000000000000" pitchFamily="2" charset="-34"/>
              </a:rPr>
              <a:t>.</a:t>
            </a:r>
          </a:p>
        </p:txBody>
      </p:sp>
      <p:sp>
        <p:nvSpPr>
          <p:cNvPr id="11" name="Speech Bubble: Rectangle with Corners Rounded 10">
            <a:extLst>
              <a:ext uri="{FF2B5EF4-FFF2-40B4-BE49-F238E27FC236}">
                <a16:creationId xmlns:a16="http://schemas.microsoft.com/office/drawing/2014/main" id="{5169342B-8A5D-457B-B247-8DA20D427942}"/>
              </a:ext>
            </a:extLst>
          </p:cNvPr>
          <p:cNvSpPr/>
          <p:nvPr/>
        </p:nvSpPr>
        <p:spPr>
          <a:xfrm>
            <a:off x="338864" y="426220"/>
            <a:ext cx="3879566" cy="1222218"/>
          </a:xfrm>
          <a:prstGeom prst="wedgeRoundRectCallout">
            <a:avLst>
              <a:gd name="adj1" fmla="val 233"/>
              <a:gd name="adj2" fmla="val 69907"/>
              <a:gd name="adj3" fmla="val 16667"/>
            </a:avLst>
          </a:prstGeom>
        </p:spPr>
        <p:style>
          <a:lnRef idx="2">
            <a:schemeClr val="accent4"/>
          </a:lnRef>
          <a:fillRef idx="1">
            <a:schemeClr val="lt1"/>
          </a:fillRef>
          <a:effectRef idx="0">
            <a:schemeClr val="accent4"/>
          </a:effectRef>
          <a:fontRef idx="minor">
            <a:schemeClr val="dk1"/>
          </a:fontRef>
        </p:style>
        <p:txBody>
          <a:bodyPr rtlCol="0" anchor="ctr"/>
          <a:lstStyle/>
          <a:p>
            <a:pPr algn="ctr"/>
            <a:r>
              <a:rPr lang="en-US" sz="2800" dirty="0" err="1">
                <a:solidFill>
                  <a:schemeClr val="tx1"/>
                </a:solidFill>
                <a:latin typeface="#9Slide07 Dorayaki" pitchFamily="2" charset="0"/>
                <a:cs typeface="#9Slide07 Itim" panose="00000500000000000000" pitchFamily="2" charset="-34"/>
              </a:rPr>
              <a:t>Vậy</a:t>
            </a:r>
            <a:r>
              <a:rPr lang="en-US" sz="2800" dirty="0">
                <a:solidFill>
                  <a:schemeClr val="tx1"/>
                </a:solidFill>
                <a:latin typeface="#9Slide07 Dorayaki" pitchFamily="2" charset="0"/>
                <a:cs typeface="#9Slide07 Itim" panose="00000500000000000000" pitchFamily="2" charset="-34"/>
              </a:rPr>
              <a:t> </a:t>
            </a:r>
            <a:r>
              <a:rPr lang="en-US" sz="2800" dirty="0" err="1">
                <a:solidFill>
                  <a:schemeClr val="tx1"/>
                </a:solidFill>
                <a:latin typeface="#9Slide07 Dorayaki" pitchFamily="2" charset="0"/>
                <a:cs typeface="#9Slide07 Itim" panose="00000500000000000000" pitchFamily="2" charset="-34"/>
              </a:rPr>
              <a:t>cậu</a:t>
            </a:r>
            <a:r>
              <a:rPr lang="en-US" sz="2800" dirty="0">
                <a:solidFill>
                  <a:schemeClr val="tx1"/>
                </a:solidFill>
                <a:latin typeface="#9Slide07 Dorayaki" pitchFamily="2" charset="0"/>
                <a:cs typeface="#9Slide07 Itim" panose="00000500000000000000" pitchFamily="2" charset="-34"/>
              </a:rPr>
              <a:t> </a:t>
            </a:r>
            <a:r>
              <a:rPr lang="en-US" sz="2800" dirty="0" err="1">
                <a:solidFill>
                  <a:schemeClr val="tx1"/>
                </a:solidFill>
                <a:latin typeface="#9Slide07 Dorayaki" pitchFamily="2" charset="0"/>
                <a:cs typeface="#9Slide07 Itim" panose="00000500000000000000" pitchFamily="2" charset="-34"/>
              </a:rPr>
              <a:t>đã</a:t>
            </a:r>
            <a:r>
              <a:rPr lang="en-US" sz="2800" dirty="0">
                <a:solidFill>
                  <a:schemeClr val="tx1"/>
                </a:solidFill>
                <a:latin typeface="#9Slide07 Dorayaki" pitchFamily="2" charset="0"/>
                <a:cs typeface="#9Slide07 Itim" panose="00000500000000000000" pitchFamily="2" charset="-34"/>
              </a:rPr>
              <a:t> </a:t>
            </a:r>
            <a:r>
              <a:rPr lang="en-US" sz="2800" dirty="0" err="1">
                <a:solidFill>
                  <a:schemeClr val="tx1"/>
                </a:solidFill>
                <a:latin typeface="#9Slide07 Dorayaki" pitchFamily="2" charset="0"/>
                <a:cs typeface="#9Slide07 Itim" panose="00000500000000000000" pitchFamily="2" charset="-34"/>
              </a:rPr>
              <a:t>biết</a:t>
            </a:r>
            <a:r>
              <a:rPr lang="en-US" sz="2800" dirty="0">
                <a:solidFill>
                  <a:schemeClr val="tx1"/>
                </a:solidFill>
                <a:latin typeface="#9Slide07 Dorayaki" pitchFamily="2" charset="0"/>
                <a:cs typeface="#9Slide07 Itim" panose="00000500000000000000" pitchFamily="2" charset="-34"/>
              </a:rPr>
              <a:t> </a:t>
            </a:r>
            <a:r>
              <a:rPr lang="en-US" sz="2800" dirty="0" err="1">
                <a:solidFill>
                  <a:schemeClr val="tx1"/>
                </a:solidFill>
                <a:latin typeface="#9Slide07 Dorayaki" pitchFamily="2" charset="0"/>
                <a:cs typeface="#9Slide07 Itim" panose="00000500000000000000" pitchFamily="2" charset="-34"/>
              </a:rPr>
              <a:t>chiếc</a:t>
            </a:r>
            <a:r>
              <a:rPr lang="en-US" sz="2800" dirty="0">
                <a:solidFill>
                  <a:schemeClr val="tx1"/>
                </a:solidFill>
                <a:latin typeface="#9Slide07 Dorayaki" pitchFamily="2" charset="0"/>
                <a:cs typeface="#9Slide07 Itim" panose="00000500000000000000" pitchFamily="2" charset="-34"/>
              </a:rPr>
              <a:t> </a:t>
            </a:r>
            <a:r>
              <a:rPr lang="en-US" sz="2800" dirty="0" err="1">
                <a:solidFill>
                  <a:schemeClr val="tx1"/>
                </a:solidFill>
                <a:latin typeface="#9Slide07 Dorayaki" pitchFamily="2" charset="0"/>
                <a:cs typeface="#9Slide07 Itim" panose="00000500000000000000" pitchFamily="2" charset="-34"/>
              </a:rPr>
              <a:t>xe</a:t>
            </a:r>
            <a:r>
              <a:rPr lang="en-US" sz="2800" dirty="0">
                <a:solidFill>
                  <a:schemeClr val="tx1"/>
                </a:solidFill>
                <a:latin typeface="#9Slide07 Dorayaki" pitchFamily="2" charset="0"/>
                <a:cs typeface="#9Slide07 Itim" panose="00000500000000000000" pitchFamily="2" charset="-34"/>
              </a:rPr>
              <a:t> </a:t>
            </a:r>
            <a:r>
              <a:rPr lang="en-US" sz="2800" dirty="0" err="1">
                <a:solidFill>
                  <a:schemeClr val="tx1"/>
                </a:solidFill>
                <a:latin typeface="#9Slide07 Dorayaki" pitchFamily="2" charset="0"/>
                <a:cs typeface="#9Slide07 Itim" panose="00000500000000000000" pitchFamily="2" charset="-34"/>
              </a:rPr>
              <a:t>nào</a:t>
            </a:r>
            <a:r>
              <a:rPr lang="en-US" sz="2800" dirty="0">
                <a:solidFill>
                  <a:schemeClr val="tx1"/>
                </a:solidFill>
                <a:latin typeface="#9Slide07 Dorayaki" pitchFamily="2" charset="0"/>
                <a:cs typeface="#9Slide07 Itim" panose="00000500000000000000" pitchFamily="2" charset="-34"/>
              </a:rPr>
              <a:t> </a:t>
            </a:r>
          </a:p>
          <a:p>
            <a:pPr algn="ctr"/>
            <a:r>
              <a:rPr lang="en-US" sz="2800" dirty="0" err="1">
                <a:solidFill>
                  <a:schemeClr val="tx1"/>
                </a:solidFill>
                <a:latin typeface="#9Slide07 Dorayaki" pitchFamily="2" charset="0"/>
                <a:cs typeface="#9Slide07 Itim" panose="00000500000000000000" pitchFamily="2" charset="-34"/>
              </a:rPr>
              <a:t>chạy</a:t>
            </a:r>
            <a:r>
              <a:rPr lang="en-US" sz="2800" dirty="0">
                <a:solidFill>
                  <a:schemeClr val="tx1"/>
                </a:solidFill>
                <a:latin typeface="#9Slide07 Dorayaki" pitchFamily="2" charset="0"/>
                <a:cs typeface="#9Slide07 Itim" panose="00000500000000000000" pitchFamily="2" charset="-34"/>
              </a:rPr>
              <a:t> </a:t>
            </a:r>
            <a:r>
              <a:rPr lang="en-US" sz="2800" dirty="0" err="1">
                <a:solidFill>
                  <a:schemeClr val="tx1"/>
                </a:solidFill>
                <a:latin typeface="#9Slide07 Dorayaki" pitchFamily="2" charset="0"/>
                <a:cs typeface="#9Slide07 Itim" panose="00000500000000000000" pitchFamily="2" charset="-34"/>
              </a:rPr>
              <a:t>nhanh</a:t>
            </a:r>
            <a:r>
              <a:rPr lang="en-US" sz="2800" dirty="0">
                <a:solidFill>
                  <a:schemeClr val="tx1"/>
                </a:solidFill>
                <a:latin typeface="#9Slide07 Dorayaki" pitchFamily="2" charset="0"/>
                <a:cs typeface="#9Slide07 Itim" panose="00000500000000000000" pitchFamily="2" charset="-34"/>
              </a:rPr>
              <a:t> </a:t>
            </a:r>
            <a:r>
              <a:rPr lang="en-US" sz="2800" dirty="0" err="1">
                <a:solidFill>
                  <a:schemeClr val="tx1"/>
                </a:solidFill>
                <a:latin typeface="#9Slide07 Dorayaki" pitchFamily="2" charset="0"/>
                <a:cs typeface="#9Slide07 Itim" panose="00000500000000000000" pitchFamily="2" charset="-34"/>
              </a:rPr>
              <a:t>hơn</a:t>
            </a:r>
            <a:r>
              <a:rPr lang="en-US" sz="2800" dirty="0">
                <a:solidFill>
                  <a:schemeClr val="tx1"/>
                </a:solidFill>
                <a:latin typeface="#9Slide07 Dorayaki" pitchFamily="2" charset="0"/>
                <a:cs typeface="#9Slide07 Itim" panose="00000500000000000000" pitchFamily="2" charset="-34"/>
              </a:rPr>
              <a:t> </a:t>
            </a:r>
            <a:r>
              <a:rPr lang="en-US" sz="2800" dirty="0" err="1">
                <a:solidFill>
                  <a:schemeClr val="tx1"/>
                </a:solidFill>
                <a:latin typeface="#9Slide07 Dorayaki" pitchFamily="2" charset="0"/>
                <a:cs typeface="#9Slide07 Itim" panose="00000500000000000000" pitchFamily="2" charset="-34"/>
              </a:rPr>
              <a:t>chưa</a:t>
            </a:r>
            <a:r>
              <a:rPr lang="en-US" sz="2800" dirty="0">
                <a:solidFill>
                  <a:schemeClr val="tx1"/>
                </a:solidFill>
                <a:latin typeface="#9Slide07 Dorayaki" pitchFamily="2" charset="0"/>
                <a:cs typeface="#9Slide07 Itim" panose="00000500000000000000" pitchFamily="2" charset="-34"/>
              </a:rPr>
              <a:t>?</a:t>
            </a:r>
            <a:endParaRPr lang="en-US" sz="2800" dirty="0">
              <a:solidFill>
                <a:schemeClr val="tx1"/>
              </a:solidFill>
              <a:latin typeface="#9Slide07 Dorayaki" pitchFamily="2" charset="0"/>
            </a:endParaRPr>
          </a:p>
        </p:txBody>
      </p:sp>
      <p:sp>
        <p:nvSpPr>
          <p:cNvPr id="12" name="Speech Bubble: Rectangle with Corners Rounded 11">
            <a:extLst>
              <a:ext uri="{FF2B5EF4-FFF2-40B4-BE49-F238E27FC236}">
                <a16:creationId xmlns:a16="http://schemas.microsoft.com/office/drawing/2014/main" id="{16E64548-8DB7-44B4-A5C2-A84F6F0EECDD}"/>
              </a:ext>
            </a:extLst>
          </p:cNvPr>
          <p:cNvSpPr/>
          <p:nvPr/>
        </p:nvSpPr>
        <p:spPr>
          <a:xfrm>
            <a:off x="4353230" y="1371794"/>
            <a:ext cx="4305814" cy="1056715"/>
          </a:xfrm>
          <a:prstGeom prst="wedgeRoundRectCallout">
            <a:avLst>
              <a:gd name="adj1" fmla="val -9878"/>
              <a:gd name="adj2" fmla="val 81514"/>
              <a:gd name="adj3" fmla="val 16667"/>
            </a:avLst>
          </a:prstGeom>
        </p:spPr>
        <p:style>
          <a:lnRef idx="2">
            <a:schemeClr val="accent4"/>
          </a:lnRef>
          <a:fillRef idx="1">
            <a:schemeClr val="lt1"/>
          </a:fillRef>
          <a:effectRef idx="0">
            <a:schemeClr val="accent4"/>
          </a:effectRef>
          <a:fontRef idx="minor">
            <a:schemeClr val="dk1"/>
          </a:fontRef>
        </p:style>
        <p:txBody>
          <a:bodyPr rtlCol="0" anchor="ctr"/>
          <a:lstStyle/>
          <a:p>
            <a:pPr algn="ctr"/>
            <a:r>
              <a:rPr lang="en-US" sz="2800" dirty="0" err="1">
                <a:solidFill>
                  <a:schemeClr val="tx1"/>
                </a:solidFill>
                <a:latin typeface="#9Slide07 Dorayaki" pitchFamily="2" charset="0"/>
                <a:cs typeface="#9Slide07 Itim" panose="00000500000000000000" pitchFamily="2" charset="-34"/>
              </a:rPr>
              <a:t>Đơn</a:t>
            </a:r>
            <a:r>
              <a:rPr lang="en-US" sz="2800" dirty="0">
                <a:solidFill>
                  <a:schemeClr val="tx1"/>
                </a:solidFill>
                <a:latin typeface="#9Slide07 Dorayaki" pitchFamily="2" charset="0"/>
                <a:cs typeface="#9Slide07 Itim" panose="00000500000000000000" pitchFamily="2" charset="-34"/>
              </a:rPr>
              <a:t> </a:t>
            </a:r>
            <a:r>
              <a:rPr lang="en-US" sz="2800" dirty="0" err="1">
                <a:solidFill>
                  <a:schemeClr val="tx1"/>
                </a:solidFill>
                <a:latin typeface="#9Slide07 Dorayaki" pitchFamily="2" charset="0"/>
                <a:cs typeface="#9Slide07 Itim" panose="00000500000000000000" pitchFamily="2" charset="-34"/>
              </a:rPr>
              <a:t>vị</a:t>
            </a:r>
            <a:r>
              <a:rPr lang="en-US" sz="2800" dirty="0">
                <a:solidFill>
                  <a:schemeClr val="tx1"/>
                </a:solidFill>
                <a:latin typeface="#9Slide07 Dorayaki" pitchFamily="2" charset="0"/>
                <a:cs typeface="#9Slide07 Itim" panose="00000500000000000000" pitchFamily="2" charset="-34"/>
              </a:rPr>
              <a:t> </a:t>
            </a:r>
            <a:r>
              <a:rPr lang="en-US" sz="2800" dirty="0" err="1">
                <a:solidFill>
                  <a:schemeClr val="tx1"/>
                </a:solidFill>
                <a:latin typeface="#9Slide07 Dorayaki" pitchFamily="2" charset="0"/>
                <a:cs typeface="#9Slide07 Itim" panose="00000500000000000000" pitchFamily="2" charset="-34"/>
              </a:rPr>
              <a:t>của</a:t>
            </a:r>
            <a:r>
              <a:rPr lang="en-US" sz="2800" dirty="0">
                <a:solidFill>
                  <a:schemeClr val="tx1"/>
                </a:solidFill>
                <a:latin typeface="#9Slide07 Dorayaki" pitchFamily="2" charset="0"/>
                <a:cs typeface="#9Slide07 Itim" panose="00000500000000000000" pitchFamily="2" charset="-34"/>
              </a:rPr>
              <a:t> </a:t>
            </a:r>
            <a:r>
              <a:rPr lang="en-US" sz="2800" dirty="0" err="1">
                <a:solidFill>
                  <a:schemeClr val="tx1"/>
                </a:solidFill>
                <a:latin typeface="#9Slide07 Dorayaki" pitchFamily="2" charset="0"/>
                <a:cs typeface="#9Slide07 Itim" panose="00000500000000000000" pitchFamily="2" charset="-34"/>
              </a:rPr>
              <a:t>vận</a:t>
            </a:r>
            <a:r>
              <a:rPr lang="en-US" sz="2800" dirty="0">
                <a:solidFill>
                  <a:schemeClr val="tx1"/>
                </a:solidFill>
                <a:latin typeface="#9Slide07 Dorayaki" pitchFamily="2" charset="0"/>
                <a:cs typeface="#9Slide07 Itim" panose="00000500000000000000" pitchFamily="2" charset="-34"/>
              </a:rPr>
              <a:t> </a:t>
            </a:r>
            <a:r>
              <a:rPr lang="en-US" sz="2800" dirty="0" err="1">
                <a:solidFill>
                  <a:schemeClr val="tx1"/>
                </a:solidFill>
                <a:latin typeface="#9Slide07 Dorayaki" pitchFamily="2" charset="0"/>
                <a:cs typeface="#9Slide07 Itim" panose="00000500000000000000" pitchFamily="2" charset="-34"/>
              </a:rPr>
              <a:t>tốc</a:t>
            </a:r>
            <a:r>
              <a:rPr lang="en-US" sz="2800" dirty="0">
                <a:solidFill>
                  <a:schemeClr val="tx1"/>
                </a:solidFill>
                <a:latin typeface="#9Slide07 Dorayaki" pitchFamily="2" charset="0"/>
                <a:cs typeface="#9Slide07 Itim" panose="00000500000000000000" pitchFamily="2" charset="-34"/>
              </a:rPr>
              <a:t> </a:t>
            </a:r>
            <a:r>
              <a:rPr lang="en-US" sz="2800" dirty="0" err="1">
                <a:solidFill>
                  <a:schemeClr val="tx1"/>
                </a:solidFill>
                <a:latin typeface="#9Slide07 Dorayaki" pitchFamily="2" charset="0"/>
                <a:cs typeface="#9Slide07 Itim" panose="00000500000000000000" pitchFamily="2" charset="-34"/>
              </a:rPr>
              <a:t>có</a:t>
            </a:r>
            <a:r>
              <a:rPr lang="en-US" sz="2800" dirty="0">
                <a:solidFill>
                  <a:schemeClr val="tx1"/>
                </a:solidFill>
                <a:latin typeface="#9Slide07 Dorayaki" pitchFamily="2" charset="0"/>
                <a:cs typeface="#9Slide07 Itim" panose="00000500000000000000" pitchFamily="2" charset="-34"/>
              </a:rPr>
              <a:t> </a:t>
            </a:r>
            <a:r>
              <a:rPr lang="en-US" sz="2800" dirty="0" err="1">
                <a:solidFill>
                  <a:schemeClr val="tx1"/>
                </a:solidFill>
                <a:latin typeface="#9Slide07 Dorayaki" pitchFamily="2" charset="0"/>
                <a:cs typeface="#9Slide07 Itim" panose="00000500000000000000" pitchFamily="2" charset="-34"/>
              </a:rPr>
              <a:t>thể</a:t>
            </a:r>
            <a:r>
              <a:rPr lang="en-US" sz="2800" dirty="0">
                <a:solidFill>
                  <a:schemeClr val="tx1"/>
                </a:solidFill>
                <a:latin typeface="#9Slide07 Dorayaki" pitchFamily="2" charset="0"/>
                <a:cs typeface="#9Slide07 Itim" panose="00000500000000000000" pitchFamily="2" charset="-34"/>
              </a:rPr>
              <a:t> </a:t>
            </a:r>
            <a:r>
              <a:rPr lang="en-US" sz="2800" dirty="0" err="1">
                <a:solidFill>
                  <a:schemeClr val="tx1"/>
                </a:solidFill>
                <a:latin typeface="#9Slide07 Dorayaki" pitchFamily="2" charset="0"/>
                <a:cs typeface="#9Slide07 Itim" panose="00000500000000000000" pitchFamily="2" charset="-34"/>
              </a:rPr>
              <a:t>là</a:t>
            </a:r>
            <a:r>
              <a:rPr lang="en-US" sz="2800" dirty="0">
                <a:solidFill>
                  <a:schemeClr val="tx1"/>
                </a:solidFill>
                <a:latin typeface="#9Slide07 Dorayaki" pitchFamily="2" charset="0"/>
                <a:cs typeface="#9Slide07 Itim" panose="00000500000000000000" pitchFamily="2" charset="-34"/>
              </a:rPr>
              <a:t> km/</a:t>
            </a:r>
            <a:r>
              <a:rPr lang="en-US" sz="2800" dirty="0" err="1">
                <a:solidFill>
                  <a:schemeClr val="tx1"/>
                </a:solidFill>
                <a:latin typeface="#9Slide07 Dorayaki" pitchFamily="2" charset="0"/>
                <a:cs typeface="#9Slide07 Itim" panose="00000500000000000000" pitchFamily="2" charset="-34"/>
              </a:rPr>
              <a:t>giờ</a:t>
            </a:r>
            <a:r>
              <a:rPr lang="en-US" sz="2800" dirty="0">
                <a:solidFill>
                  <a:schemeClr val="tx1"/>
                </a:solidFill>
                <a:latin typeface="#9Slide07 Dorayaki" pitchFamily="2" charset="0"/>
                <a:cs typeface="#9Slide07 Itim" panose="00000500000000000000" pitchFamily="2" charset="-34"/>
              </a:rPr>
              <a:t>, km/</a:t>
            </a:r>
            <a:r>
              <a:rPr lang="en-US" sz="2800" dirty="0" err="1">
                <a:solidFill>
                  <a:schemeClr val="tx1"/>
                </a:solidFill>
                <a:latin typeface="#9Slide07 Dorayaki" pitchFamily="2" charset="0"/>
                <a:cs typeface="#9Slide07 Itim" panose="00000500000000000000" pitchFamily="2" charset="-34"/>
              </a:rPr>
              <a:t>phút</a:t>
            </a:r>
            <a:r>
              <a:rPr lang="en-US" sz="2800" dirty="0">
                <a:solidFill>
                  <a:schemeClr val="tx1"/>
                </a:solidFill>
                <a:latin typeface="#9Slide07 Dorayaki" pitchFamily="2" charset="0"/>
                <a:cs typeface="#9Slide07 Itim" panose="00000500000000000000" pitchFamily="2" charset="-34"/>
              </a:rPr>
              <a:t>, m/</a:t>
            </a:r>
            <a:r>
              <a:rPr lang="en-US" sz="2800" dirty="0" err="1">
                <a:solidFill>
                  <a:schemeClr val="tx1"/>
                </a:solidFill>
                <a:latin typeface="#9Slide07 Dorayaki" pitchFamily="2" charset="0"/>
                <a:cs typeface="#9Slide07 Itim" panose="00000500000000000000" pitchFamily="2" charset="-34"/>
              </a:rPr>
              <a:t>giây</a:t>
            </a:r>
            <a:r>
              <a:rPr lang="en-US" sz="2800" dirty="0">
                <a:solidFill>
                  <a:schemeClr val="tx1"/>
                </a:solidFill>
                <a:latin typeface="#9Slide07 Dorayaki" pitchFamily="2" charset="0"/>
                <a:cs typeface="#9Slide07 Itim" panose="00000500000000000000" pitchFamily="2" charset="-34"/>
              </a:rPr>
              <a:t>, cm/</a:t>
            </a:r>
            <a:r>
              <a:rPr lang="en-US" sz="2800" dirty="0" err="1">
                <a:solidFill>
                  <a:schemeClr val="tx1"/>
                </a:solidFill>
                <a:latin typeface="#9Slide07 Dorayaki" pitchFamily="2" charset="0"/>
                <a:cs typeface="#9Slide07 Itim" panose="00000500000000000000" pitchFamily="2" charset="-34"/>
              </a:rPr>
              <a:t>giây</a:t>
            </a:r>
            <a:r>
              <a:rPr lang="en-US" sz="2800" dirty="0">
                <a:solidFill>
                  <a:schemeClr val="tx1"/>
                </a:solidFill>
                <a:latin typeface="#9Slide07 Dorayaki" pitchFamily="2" charset="0"/>
                <a:cs typeface="#9Slide07 Itim" panose="00000500000000000000" pitchFamily="2" charset="-34"/>
              </a:rPr>
              <a:t>, …</a:t>
            </a:r>
            <a:endParaRPr lang="en-US" sz="2800" dirty="0">
              <a:solidFill>
                <a:schemeClr val="tx1"/>
              </a:solidFill>
              <a:latin typeface="#9Slide07 Dorayaki" pitchFamily="2" charset="0"/>
            </a:endParaRPr>
          </a:p>
        </p:txBody>
      </p:sp>
      <p:sp>
        <p:nvSpPr>
          <p:cNvPr id="15" name="Speech Bubble: Rectangle with Corners Rounded 14">
            <a:extLst>
              <a:ext uri="{FF2B5EF4-FFF2-40B4-BE49-F238E27FC236}">
                <a16:creationId xmlns:a16="http://schemas.microsoft.com/office/drawing/2014/main" id="{813A85C7-519A-4CBD-AFAA-C10ADA262902}"/>
              </a:ext>
            </a:extLst>
          </p:cNvPr>
          <p:cNvSpPr/>
          <p:nvPr/>
        </p:nvSpPr>
        <p:spPr>
          <a:xfrm>
            <a:off x="4362418" y="1371793"/>
            <a:ext cx="4305814" cy="1056715"/>
          </a:xfrm>
          <a:prstGeom prst="wedgeRoundRectCallout">
            <a:avLst>
              <a:gd name="adj1" fmla="val -9878"/>
              <a:gd name="adj2" fmla="val 81514"/>
              <a:gd name="adj3" fmla="val 16667"/>
            </a:avLst>
          </a:prstGeom>
        </p:spPr>
        <p:style>
          <a:lnRef idx="2">
            <a:schemeClr val="accent4"/>
          </a:lnRef>
          <a:fillRef idx="1">
            <a:schemeClr val="lt1"/>
          </a:fillRef>
          <a:effectRef idx="0">
            <a:schemeClr val="accent4"/>
          </a:effectRef>
          <a:fontRef idx="minor">
            <a:schemeClr val="dk1"/>
          </a:fontRef>
        </p:style>
        <p:txBody>
          <a:bodyPr rtlCol="0" anchor="ctr"/>
          <a:lstStyle/>
          <a:p>
            <a:pPr algn="ctr"/>
            <a:r>
              <a:rPr lang="en-US" sz="2800" dirty="0" err="1">
                <a:solidFill>
                  <a:schemeClr val="tx1"/>
                </a:solidFill>
                <a:latin typeface="#9Slide07 Dorayaki" pitchFamily="2" charset="0"/>
                <a:cs typeface="#9Slide07 Itim" panose="00000500000000000000" pitchFamily="2" charset="-34"/>
              </a:rPr>
              <a:t>Xe</a:t>
            </a:r>
            <a:r>
              <a:rPr lang="en-US" sz="2800" dirty="0">
                <a:solidFill>
                  <a:schemeClr val="tx1"/>
                </a:solidFill>
                <a:latin typeface="#9Slide07 Dorayaki" pitchFamily="2" charset="0"/>
                <a:cs typeface="#9Slide07 Itim" panose="00000500000000000000" pitchFamily="2" charset="-34"/>
              </a:rPr>
              <a:t> </a:t>
            </a:r>
            <a:r>
              <a:rPr lang="en-US" sz="2800" dirty="0" err="1">
                <a:solidFill>
                  <a:schemeClr val="tx1"/>
                </a:solidFill>
                <a:latin typeface="#9Slide07 Dorayaki" pitchFamily="2" charset="0"/>
                <a:cs typeface="#9Slide07 Itim" panose="00000500000000000000" pitchFamily="2" charset="-34"/>
              </a:rPr>
              <a:t>có</a:t>
            </a:r>
            <a:r>
              <a:rPr lang="en-US" sz="2800" dirty="0">
                <a:solidFill>
                  <a:schemeClr val="tx1"/>
                </a:solidFill>
                <a:latin typeface="#9Slide07 Dorayaki" pitchFamily="2" charset="0"/>
                <a:cs typeface="#9Slide07 Itim" panose="00000500000000000000" pitchFamily="2" charset="-34"/>
              </a:rPr>
              <a:t> </a:t>
            </a:r>
            <a:r>
              <a:rPr lang="en-US" sz="2800" dirty="0" err="1">
                <a:solidFill>
                  <a:schemeClr val="tx1"/>
                </a:solidFill>
                <a:latin typeface="#9Slide07 Dorayaki" pitchFamily="2" charset="0"/>
                <a:cs typeface="#9Slide07 Itim" panose="00000500000000000000" pitchFamily="2" charset="-34"/>
              </a:rPr>
              <a:t>vận</a:t>
            </a:r>
            <a:r>
              <a:rPr lang="en-US" sz="2800" dirty="0">
                <a:solidFill>
                  <a:schemeClr val="tx1"/>
                </a:solidFill>
                <a:latin typeface="#9Slide07 Dorayaki" pitchFamily="2" charset="0"/>
                <a:cs typeface="#9Slide07 Itim" panose="00000500000000000000" pitchFamily="2" charset="-34"/>
              </a:rPr>
              <a:t> </a:t>
            </a:r>
            <a:r>
              <a:rPr lang="en-US" sz="2800" dirty="0" err="1">
                <a:solidFill>
                  <a:schemeClr val="tx1"/>
                </a:solidFill>
                <a:latin typeface="#9Slide07 Dorayaki" pitchFamily="2" charset="0"/>
                <a:cs typeface="#9Slide07 Itim" panose="00000500000000000000" pitchFamily="2" charset="-34"/>
              </a:rPr>
              <a:t>tốc</a:t>
            </a:r>
            <a:r>
              <a:rPr lang="en-US" sz="2800" dirty="0">
                <a:solidFill>
                  <a:schemeClr val="tx1"/>
                </a:solidFill>
                <a:latin typeface="#9Slide07 Dorayaki" pitchFamily="2" charset="0"/>
                <a:cs typeface="#9Slide07 Itim" panose="00000500000000000000" pitchFamily="2" charset="-34"/>
              </a:rPr>
              <a:t> </a:t>
            </a:r>
            <a:r>
              <a:rPr lang="en-US" sz="2800" dirty="0" err="1">
                <a:solidFill>
                  <a:schemeClr val="tx1"/>
                </a:solidFill>
                <a:latin typeface="#9Slide07 Dorayaki" pitchFamily="2" charset="0"/>
                <a:cs typeface="#9Slide07 Itim" panose="00000500000000000000" pitchFamily="2" charset="-34"/>
              </a:rPr>
              <a:t>càng</a:t>
            </a:r>
            <a:r>
              <a:rPr lang="en-US" sz="2800" dirty="0">
                <a:solidFill>
                  <a:schemeClr val="tx1"/>
                </a:solidFill>
                <a:latin typeface="#9Slide07 Dorayaki" pitchFamily="2" charset="0"/>
                <a:cs typeface="#9Slide07 Itim" panose="00000500000000000000" pitchFamily="2" charset="-34"/>
              </a:rPr>
              <a:t> </a:t>
            </a:r>
            <a:r>
              <a:rPr lang="en-US" sz="2800" dirty="0" err="1">
                <a:solidFill>
                  <a:schemeClr val="tx1"/>
                </a:solidFill>
                <a:latin typeface="#9Slide07 Dorayaki" pitchFamily="2" charset="0"/>
                <a:cs typeface="#9Slide07 Itim" panose="00000500000000000000" pitchFamily="2" charset="-34"/>
              </a:rPr>
              <a:t>lớn</a:t>
            </a:r>
            <a:r>
              <a:rPr lang="en-US" sz="2800" dirty="0">
                <a:solidFill>
                  <a:schemeClr val="tx1"/>
                </a:solidFill>
                <a:latin typeface="#9Slide07 Dorayaki" pitchFamily="2" charset="0"/>
                <a:cs typeface="#9Slide07 Itim" panose="00000500000000000000" pitchFamily="2" charset="-34"/>
              </a:rPr>
              <a:t> </a:t>
            </a:r>
            <a:r>
              <a:rPr lang="en-US" sz="2800" dirty="0" err="1">
                <a:solidFill>
                  <a:schemeClr val="tx1"/>
                </a:solidFill>
                <a:latin typeface="#9Slide07 Dorayaki" pitchFamily="2" charset="0"/>
                <a:cs typeface="#9Slide07 Itim" panose="00000500000000000000" pitchFamily="2" charset="-34"/>
              </a:rPr>
              <a:t>sẽ</a:t>
            </a:r>
            <a:r>
              <a:rPr lang="en-US" sz="2800" dirty="0">
                <a:solidFill>
                  <a:schemeClr val="tx1"/>
                </a:solidFill>
                <a:latin typeface="#9Slide07 Dorayaki" pitchFamily="2" charset="0"/>
                <a:cs typeface="#9Slide07 Itim" panose="00000500000000000000" pitchFamily="2" charset="-34"/>
              </a:rPr>
              <a:t> </a:t>
            </a:r>
            <a:r>
              <a:rPr lang="en-US" sz="2800" dirty="0" err="1">
                <a:solidFill>
                  <a:schemeClr val="tx1"/>
                </a:solidFill>
                <a:latin typeface="#9Slide07 Dorayaki" pitchFamily="2" charset="0"/>
                <a:cs typeface="#9Slide07 Itim" panose="00000500000000000000" pitchFamily="2" charset="-34"/>
              </a:rPr>
              <a:t>chạy</a:t>
            </a:r>
            <a:r>
              <a:rPr lang="en-US" sz="2800" dirty="0">
                <a:solidFill>
                  <a:schemeClr val="tx1"/>
                </a:solidFill>
                <a:latin typeface="#9Slide07 Dorayaki" pitchFamily="2" charset="0"/>
                <a:cs typeface="#9Slide07 Itim" panose="00000500000000000000" pitchFamily="2" charset="-34"/>
              </a:rPr>
              <a:t> </a:t>
            </a:r>
            <a:r>
              <a:rPr lang="en-US" sz="2800" dirty="0" err="1">
                <a:solidFill>
                  <a:schemeClr val="tx1"/>
                </a:solidFill>
                <a:latin typeface="#9Slide07 Dorayaki" pitchFamily="2" charset="0"/>
                <a:cs typeface="#9Slide07 Itim" panose="00000500000000000000" pitchFamily="2" charset="-34"/>
              </a:rPr>
              <a:t>càng</a:t>
            </a:r>
            <a:r>
              <a:rPr lang="en-US" sz="2800" dirty="0">
                <a:solidFill>
                  <a:schemeClr val="tx1"/>
                </a:solidFill>
                <a:latin typeface="#9Slide07 Dorayaki" pitchFamily="2" charset="0"/>
                <a:cs typeface="#9Slide07 Itim" panose="00000500000000000000" pitchFamily="2" charset="-34"/>
              </a:rPr>
              <a:t> </a:t>
            </a:r>
            <a:r>
              <a:rPr lang="en-US" sz="2800" dirty="0" err="1">
                <a:solidFill>
                  <a:schemeClr val="tx1"/>
                </a:solidFill>
                <a:latin typeface="#9Slide07 Dorayaki" pitchFamily="2" charset="0"/>
                <a:cs typeface="#9Slide07 Itim" panose="00000500000000000000" pitchFamily="2" charset="-34"/>
              </a:rPr>
              <a:t>nhanh</a:t>
            </a:r>
            <a:r>
              <a:rPr lang="en-US" sz="2800" dirty="0">
                <a:solidFill>
                  <a:schemeClr val="tx1"/>
                </a:solidFill>
                <a:latin typeface="#9Slide07 Dorayaki" pitchFamily="2" charset="0"/>
                <a:cs typeface="#9Slide07 Itim" panose="00000500000000000000" pitchFamily="2" charset="-34"/>
              </a:rPr>
              <a:t>. </a:t>
            </a:r>
            <a:r>
              <a:rPr lang="en-US" sz="2800" dirty="0" err="1">
                <a:solidFill>
                  <a:schemeClr val="tx1"/>
                </a:solidFill>
                <a:latin typeface="#9Slide07 Dorayaki" pitchFamily="2" charset="0"/>
                <a:cs typeface="#9Slide07 Itim" panose="00000500000000000000" pitchFamily="2" charset="-34"/>
              </a:rPr>
              <a:t>Có</a:t>
            </a:r>
            <a:r>
              <a:rPr lang="en-US" sz="2800" dirty="0">
                <a:solidFill>
                  <a:schemeClr val="tx1"/>
                </a:solidFill>
                <a:latin typeface="#9Slide07 Dorayaki" pitchFamily="2" charset="0"/>
                <a:cs typeface="#9Slide07 Itim" panose="00000500000000000000" pitchFamily="2" charset="-34"/>
              </a:rPr>
              <a:t> </a:t>
            </a:r>
            <a:r>
              <a:rPr lang="en-US" sz="2800" dirty="0" err="1">
                <a:solidFill>
                  <a:schemeClr val="tx1"/>
                </a:solidFill>
                <a:latin typeface="#9Slide07 Dorayaki" pitchFamily="2" charset="0"/>
                <a:cs typeface="#9Slide07 Itim" panose="00000500000000000000" pitchFamily="2" charset="-34"/>
              </a:rPr>
              <a:t>phải</a:t>
            </a:r>
            <a:r>
              <a:rPr lang="en-US" sz="2800" dirty="0">
                <a:solidFill>
                  <a:schemeClr val="tx1"/>
                </a:solidFill>
                <a:latin typeface="#9Slide07 Dorayaki" pitchFamily="2" charset="0"/>
                <a:cs typeface="#9Slide07 Itim" panose="00000500000000000000" pitchFamily="2" charset="-34"/>
              </a:rPr>
              <a:t> </a:t>
            </a:r>
            <a:r>
              <a:rPr lang="en-US" sz="2800" dirty="0" err="1">
                <a:solidFill>
                  <a:schemeClr val="tx1"/>
                </a:solidFill>
                <a:latin typeface="#9Slide07 Dorayaki" pitchFamily="2" charset="0"/>
                <a:cs typeface="#9Slide07 Itim" panose="00000500000000000000" pitchFamily="2" charset="-34"/>
              </a:rPr>
              <a:t>không</a:t>
            </a:r>
            <a:r>
              <a:rPr lang="en-US" sz="2800" dirty="0">
                <a:solidFill>
                  <a:schemeClr val="tx1"/>
                </a:solidFill>
                <a:latin typeface="#9Slide07 Dorayaki" pitchFamily="2" charset="0"/>
                <a:cs typeface="#9Slide07 Itim" panose="00000500000000000000" pitchFamily="2" charset="-34"/>
              </a:rPr>
              <a:t> </a:t>
            </a:r>
            <a:r>
              <a:rPr lang="en-US" sz="2800" dirty="0" err="1">
                <a:solidFill>
                  <a:schemeClr val="tx1"/>
                </a:solidFill>
                <a:latin typeface="#9Slide07 Dorayaki" pitchFamily="2" charset="0"/>
                <a:cs typeface="#9Slide07 Itim" panose="00000500000000000000" pitchFamily="2" charset="-34"/>
              </a:rPr>
              <a:t>nào</a:t>
            </a:r>
            <a:r>
              <a:rPr lang="en-US" sz="2800" dirty="0">
                <a:solidFill>
                  <a:schemeClr val="tx1"/>
                </a:solidFill>
                <a:latin typeface="#9Slide07 Dorayaki" pitchFamily="2" charset="0"/>
                <a:cs typeface="#9Slide07 Itim" panose="00000500000000000000" pitchFamily="2" charset="-34"/>
              </a:rPr>
              <a:t>?</a:t>
            </a:r>
            <a:endParaRPr lang="en-US" sz="2800" dirty="0">
              <a:solidFill>
                <a:schemeClr val="tx1"/>
              </a:solidFill>
              <a:latin typeface="#9Slide07 Dorayaki" pitchFamily="2" charset="0"/>
            </a:endParaRPr>
          </a:p>
        </p:txBody>
      </p:sp>
      <p:sp>
        <p:nvSpPr>
          <p:cNvPr id="18" name="Speech Bubble: Rectangle with Corners Rounded 17">
            <a:extLst>
              <a:ext uri="{FF2B5EF4-FFF2-40B4-BE49-F238E27FC236}">
                <a16:creationId xmlns:a16="http://schemas.microsoft.com/office/drawing/2014/main" id="{7343468A-9CDB-4AEE-AF50-874908B4050D}"/>
              </a:ext>
            </a:extLst>
          </p:cNvPr>
          <p:cNvSpPr/>
          <p:nvPr/>
        </p:nvSpPr>
        <p:spPr>
          <a:xfrm>
            <a:off x="320488" y="439348"/>
            <a:ext cx="3879566" cy="1222218"/>
          </a:xfrm>
          <a:prstGeom prst="wedgeRoundRectCallout">
            <a:avLst>
              <a:gd name="adj1" fmla="val 233"/>
              <a:gd name="adj2" fmla="val 69907"/>
              <a:gd name="adj3" fmla="val 16667"/>
            </a:avLst>
          </a:prstGeom>
        </p:spPr>
        <p:style>
          <a:lnRef idx="2">
            <a:schemeClr val="accent4"/>
          </a:lnRef>
          <a:fillRef idx="1">
            <a:schemeClr val="lt1"/>
          </a:fillRef>
          <a:effectRef idx="0">
            <a:schemeClr val="accent4"/>
          </a:effectRef>
          <a:fontRef idx="minor">
            <a:schemeClr val="dk1"/>
          </a:fontRef>
        </p:style>
        <p:txBody>
          <a:bodyPr rtlCol="0" anchor="ctr"/>
          <a:lstStyle/>
          <a:p>
            <a:pPr algn="ctr"/>
            <a:r>
              <a:rPr lang="en-US" sz="2800" dirty="0" err="1">
                <a:solidFill>
                  <a:schemeClr val="tx1"/>
                </a:solidFill>
                <a:latin typeface="#9Slide07 Dorayaki" pitchFamily="2" charset="0"/>
                <a:cs typeface="#9Slide07 Itim" panose="00000500000000000000" pitchFamily="2" charset="-34"/>
              </a:rPr>
              <a:t>Chính</a:t>
            </a:r>
            <a:r>
              <a:rPr lang="en-US" sz="2800" dirty="0">
                <a:solidFill>
                  <a:schemeClr val="tx1"/>
                </a:solidFill>
                <a:latin typeface="#9Slide07 Dorayaki" pitchFamily="2" charset="0"/>
                <a:cs typeface="#9Slide07 Itim" panose="00000500000000000000" pitchFamily="2" charset="-34"/>
              </a:rPr>
              <a:t> </a:t>
            </a:r>
            <a:r>
              <a:rPr lang="en-US" sz="2800" dirty="0" err="1">
                <a:solidFill>
                  <a:schemeClr val="tx1"/>
                </a:solidFill>
                <a:latin typeface="#9Slide07 Dorayaki" pitchFamily="2" charset="0"/>
                <a:cs typeface="#9Slide07 Itim" panose="00000500000000000000" pitchFamily="2" charset="-34"/>
              </a:rPr>
              <a:t>xác</a:t>
            </a:r>
            <a:r>
              <a:rPr lang="en-US" sz="2800" dirty="0">
                <a:solidFill>
                  <a:schemeClr val="tx1"/>
                </a:solidFill>
                <a:latin typeface="#9Slide07 Dorayaki" pitchFamily="2" charset="0"/>
                <a:cs typeface="#9Slide07 Itim" panose="00000500000000000000" pitchFamily="2" charset="-34"/>
              </a:rPr>
              <a:t>. </a:t>
            </a:r>
            <a:r>
              <a:rPr lang="en-US" sz="2800" dirty="0" err="1">
                <a:solidFill>
                  <a:schemeClr val="tx1"/>
                </a:solidFill>
                <a:latin typeface="#9Slide07 Dorayaki" pitchFamily="2" charset="0"/>
                <a:cs typeface="#9Slide07 Itim" panose="00000500000000000000" pitchFamily="2" charset="-34"/>
              </a:rPr>
              <a:t>Cậu</a:t>
            </a:r>
            <a:r>
              <a:rPr lang="en-US" sz="2800" dirty="0">
                <a:solidFill>
                  <a:schemeClr val="tx1"/>
                </a:solidFill>
                <a:latin typeface="#9Slide07 Dorayaki" pitchFamily="2" charset="0"/>
                <a:cs typeface="#9Slide07 Itim" panose="00000500000000000000" pitchFamily="2" charset="-34"/>
              </a:rPr>
              <a:t> </a:t>
            </a:r>
            <a:r>
              <a:rPr lang="en-US" sz="2800" dirty="0" err="1">
                <a:solidFill>
                  <a:schemeClr val="tx1"/>
                </a:solidFill>
                <a:latin typeface="#9Slide07 Dorayaki" pitchFamily="2" charset="0"/>
                <a:cs typeface="#9Slide07 Itim" panose="00000500000000000000" pitchFamily="2" charset="-34"/>
              </a:rPr>
              <a:t>giỏi</a:t>
            </a:r>
            <a:r>
              <a:rPr lang="en-US" sz="2800" dirty="0">
                <a:solidFill>
                  <a:schemeClr val="tx1"/>
                </a:solidFill>
                <a:latin typeface="#9Slide07 Dorayaki" pitchFamily="2" charset="0"/>
                <a:cs typeface="#9Slide07 Itim" panose="00000500000000000000" pitchFamily="2" charset="-34"/>
              </a:rPr>
              <a:t> </a:t>
            </a:r>
            <a:r>
              <a:rPr lang="en-US" sz="2800" dirty="0" err="1">
                <a:solidFill>
                  <a:schemeClr val="tx1"/>
                </a:solidFill>
                <a:latin typeface="#9Slide07 Dorayaki" pitchFamily="2" charset="0"/>
                <a:cs typeface="#9Slide07 Itim" panose="00000500000000000000" pitchFamily="2" charset="-34"/>
              </a:rPr>
              <a:t>lắm</a:t>
            </a:r>
            <a:r>
              <a:rPr lang="en-US" sz="2800" dirty="0">
                <a:solidFill>
                  <a:schemeClr val="tx1"/>
                </a:solidFill>
                <a:latin typeface="#9Slide07 Dorayaki" pitchFamily="2" charset="0"/>
                <a:cs typeface="#9Slide07 Itim" panose="00000500000000000000" pitchFamily="2" charset="-34"/>
              </a:rPr>
              <a:t>!</a:t>
            </a:r>
            <a:endParaRPr lang="en-US" sz="2800" dirty="0">
              <a:solidFill>
                <a:schemeClr val="tx1"/>
              </a:solidFill>
              <a:latin typeface="#9Slide07 Dorayaki" pitchFamily="2" charset="0"/>
            </a:endParaRPr>
          </a:p>
        </p:txBody>
      </p:sp>
    </p:spTree>
    <p:extLst>
      <p:ext uri="{BB962C8B-B14F-4D97-AF65-F5344CB8AC3E}">
        <p14:creationId xmlns:p14="http://schemas.microsoft.com/office/powerpoint/2010/main" val="40779786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par>
                                <p:cTn id="15" presetID="10" presetClass="exit" presetSubtype="0" fill="hold" grpId="1" nodeType="withEffect">
                                  <p:stCondLst>
                                    <p:cond delay="0"/>
                                  </p:stCondLst>
                                  <p:childTnLst>
                                    <p:animEffect transition="out" filter="fade">
                                      <p:cBhvr>
                                        <p:cTn id="16" dur="10"/>
                                        <p:tgtEl>
                                          <p:spTgt spid="10"/>
                                        </p:tgtEl>
                                      </p:cBhvr>
                                    </p:animEffect>
                                    <p:set>
                                      <p:cBhvr>
                                        <p:cTn id="17" dur="1" fill="hold">
                                          <p:stCondLst>
                                            <p:cond delay="9"/>
                                          </p:stCondLst>
                                        </p:cTn>
                                        <p:tgtEl>
                                          <p:spTgt spid="10"/>
                                        </p:tgtEl>
                                        <p:attrNameLst>
                                          <p:attrName>style.visibility</p:attrName>
                                        </p:attrNameLst>
                                      </p:cBhvr>
                                      <p:to>
                                        <p:strVal val="hidden"/>
                                      </p:to>
                                    </p:se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grpId="0" nodeType="clickEffect">
                                  <p:stCondLst>
                                    <p:cond delay="0"/>
                                  </p:stCondLst>
                                  <p:childTnLst>
                                    <p:set>
                                      <p:cBhvr>
                                        <p:cTn id="21" dur="1" fill="hold">
                                          <p:stCondLst>
                                            <p:cond delay="0"/>
                                          </p:stCondLst>
                                        </p:cTn>
                                        <p:tgtEl>
                                          <p:spTgt spid="11"/>
                                        </p:tgtEl>
                                        <p:attrNameLst>
                                          <p:attrName>style.visibility</p:attrName>
                                        </p:attrNameLst>
                                      </p:cBhvr>
                                      <p:to>
                                        <p:strVal val="visible"/>
                                      </p:to>
                                    </p:set>
                                  </p:childTnLst>
                                </p:cTn>
                              </p:par>
                            </p:childTnLst>
                          </p:cTn>
                        </p:par>
                        <p:par>
                          <p:cTn id="22" fill="hold">
                            <p:stCondLst>
                              <p:cond delay="0"/>
                            </p:stCondLst>
                            <p:childTnLst>
                              <p:par>
                                <p:cTn id="23" presetID="10" presetClass="exit" presetSubtype="0" fill="hold" grpId="1" nodeType="afterEffect">
                                  <p:stCondLst>
                                    <p:cond delay="0"/>
                                  </p:stCondLst>
                                  <p:childTnLst>
                                    <p:animEffect transition="out" filter="fade">
                                      <p:cBhvr>
                                        <p:cTn id="24" dur="10"/>
                                        <p:tgtEl>
                                          <p:spTgt spid="4"/>
                                        </p:tgtEl>
                                      </p:cBhvr>
                                    </p:animEffect>
                                    <p:set>
                                      <p:cBhvr>
                                        <p:cTn id="25" dur="1" fill="hold">
                                          <p:stCondLst>
                                            <p:cond delay="9"/>
                                          </p:stCondLst>
                                        </p:cTn>
                                        <p:tgtEl>
                                          <p:spTgt spid="4"/>
                                        </p:tgtEl>
                                        <p:attrNameLst>
                                          <p:attrName>style.visibility</p:attrName>
                                        </p:attrNameLst>
                                      </p:cBhvr>
                                      <p:to>
                                        <p:strVal val="hidden"/>
                                      </p:to>
                                    </p:set>
                                  </p:childTnLst>
                                </p:cTn>
                              </p:par>
                            </p:childTnLst>
                          </p:cTn>
                        </p:par>
                      </p:childTnLst>
                    </p:cTn>
                  </p:par>
                  <p:par>
                    <p:cTn id="26" fill="hold">
                      <p:stCondLst>
                        <p:cond delay="indefinite"/>
                      </p:stCondLst>
                      <p:childTnLst>
                        <p:par>
                          <p:cTn id="27" fill="hold">
                            <p:stCondLst>
                              <p:cond delay="0"/>
                            </p:stCondLst>
                            <p:childTnLst>
                              <p:par>
                                <p:cTn id="28" presetID="1" presetClass="entr" presetSubtype="0" fill="hold" grpId="0" nodeType="clickEffect">
                                  <p:stCondLst>
                                    <p:cond delay="0"/>
                                  </p:stCondLst>
                                  <p:childTnLst>
                                    <p:set>
                                      <p:cBhvr>
                                        <p:cTn id="29" dur="1" fill="hold">
                                          <p:stCondLst>
                                            <p:cond delay="0"/>
                                          </p:stCondLst>
                                        </p:cTn>
                                        <p:tgtEl>
                                          <p:spTgt spid="15"/>
                                        </p:tgtEl>
                                        <p:attrNameLst>
                                          <p:attrName>style.visibility</p:attrName>
                                        </p:attrNameLst>
                                      </p:cBhvr>
                                      <p:to>
                                        <p:strVal val="visible"/>
                                      </p:to>
                                    </p:set>
                                  </p:childTnLst>
                                </p:cTn>
                              </p:par>
                              <p:par>
                                <p:cTn id="30" presetID="10" presetClass="exit" presetSubtype="0" fill="hold" grpId="1" nodeType="withEffect">
                                  <p:stCondLst>
                                    <p:cond delay="0"/>
                                  </p:stCondLst>
                                  <p:childTnLst>
                                    <p:animEffect transition="out" filter="fade">
                                      <p:cBhvr>
                                        <p:cTn id="31" dur="10"/>
                                        <p:tgtEl>
                                          <p:spTgt spid="12"/>
                                        </p:tgtEl>
                                      </p:cBhvr>
                                    </p:animEffect>
                                    <p:set>
                                      <p:cBhvr>
                                        <p:cTn id="32" dur="1" fill="hold">
                                          <p:stCondLst>
                                            <p:cond delay="9"/>
                                          </p:stCondLst>
                                        </p:cTn>
                                        <p:tgtEl>
                                          <p:spTgt spid="12"/>
                                        </p:tgtEl>
                                        <p:attrNameLst>
                                          <p:attrName>style.visibility</p:attrName>
                                        </p:attrNameLst>
                                      </p:cBhvr>
                                      <p:to>
                                        <p:strVal val="hidden"/>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18"/>
                                        </p:tgtEl>
                                        <p:attrNameLst>
                                          <p:attrName>style.visibility</p:attrName>
                                        </p:attrNameLst>
                                      </p:cBhvr>
                                      <p:to>
                                        <p:strVal val="visible"/>
                                      </p:to>
                                    </p:set>
                                  </p:childTnLst>
                                </p:cTn>
                              </p:par>
                              <p:par>
                                <p:cTn id="37" presetID="10" presetClass="exit" presetSubtype="0" fill="hold" grpId="1" nodeType="withEffect">
                                  <p:stCondLst>
                                    <p:cond delay="0"/>
                                  </p:stCondLst>
                                  <p:childTnLst>
                                    <p:animEffect transition="out" filter="fade">
                                      <p:cBhvr>
                                        <p:cTn id="38" dur="10"/>
                                        <p:tgtEl>
                                          <p:spTgt spid="11"/>
                                        </p:tgtEl>
                                      </p:cBhvr>
                                    </p:animEffect>
                                    <p:set>
                                      <p:cBhvr>
                                        <p:cTn id="39" dur="1" fill="hold">
                                          <p:stCondLst>
                                            <p:cond delay="9"/>
                                          </p:stCondLst>
                                        </p:cTn>
                                        <p:tgtEl>
                                          <p:spTgt spid="11"/>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4" grpId="1" animBg="1"/>
      <p:bldP spid="10" grpId="0" animBg="1"/>
      <p:bldP spid="10" grpId="1" animBg="1"/>
      <p:bldP spid="11" grpId="0" animBg="1"/>
      <p:bldP spid="11" grpId="1" animBg="1"/>
      <p:bldP spid="12" grpId="0" animBg="1"/>
      <p:bldP spid="12" grpId="1" animBg="1"/>
      <p:bldP spid="15" grpId="0" animBg="1"/>
      <p:bldP spid="18"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Google Shape;2070;p40">
            <a:extLst>
              <a:ext uri="{FF2B5EF4-FFF2-40B4-BE49-F238E27FC236}">
                <a16:creationId xmlns:a16="http://schemas.microsoft.com/office/drawing/2014/main" id="{D718C097-556B-4C1D-B421-3D468638CFF2}"/>
              </a:ext>
            </a:extLst>
          </p:cNvPr>
          <p:cNvSpPr/>
          <p:nvPr/>
        </p:nvSpPr>
        <p:spPr>
          <a:xfrm>
            <a:off x="2436750" y="340924"/>
            <a:ext cx="4283027" cy="726589"/>
          </a:xfrm>
          <a:custGeom>
            <a:avLst/>
            <a:gdLst/>
            <a:ahLst/>
            <a:cxnLst/>
            <a:rect l="l" t="t" r="r" b="b"/>
            <a:pathLst>
              <a:path w="80686" h="51779" extrusionOk="0">
                <a:moveTo>
                  <a:pt x="48272" y="0"/>
                </a:moveTo>
                <a:lnTo>
                  <a:pt x="45573" y="37"/>
                </a:lnTo>
                <a:lnTo>
                  <a:pt x="42873" y="94"/>
                </a:lnTo>
                <a:lnTo>
                  <a:pt x="40174" y="169"/>
                </a:lnTo>
                <a:lnTo>
                  <a:pt x="36537" y="281"/>
                </a:lnTo>
                <a:lnTo>
                  <a:pt x="32919" y="356"/>
                </a:lnTo>
                <a:lnTo>
                  <a:pt x="25664" y="506"/>
                </a:lnTo>
                <a:lnTo>
                  <a:pt x="11173" y="712"/>
                </a:lnTo>
                <a:lnTo>
                  <a:pt x="10611" y="731"/>
                </a:lnTo>
                <a:lnTo>
                  <a:pt x="10048" y="769"/>
                </a:lnTo>
                <a:lnTo>
                  <a:pt x="9467" y="825"/>
                </a:lnTo>
                <a:lnTo>
                  <a:pt x="8905" y="900"/>
                </a:lnTo>
                <a:lnTo>
                  <a:pt x="8361" y="994"/>
                </a:lnTo>
                <a:lnTo>
                  <a:pt x="7799" y="1106"/>
                </a:lnTo>
                <a:lnTo>
                  <a:pt x="7255" y="1256"/>
                </a:lnTo>
                <a:lnTo>
                  <a:pt x="6711" y="1406"/>
                </a:lnTo>
                <a:lnTo>
                  <a:pt x="6186" y="1593"/>
                </a:lnTo>
                <a:lnTo>
                  <a:pt x="5680" y="1818"/>
                </a:lnTo>
                <a:lnTo>
                  <a:pt x="5193" y="2062"/>
                </a:lnTo>
                <a:lnTo>
                  <a:pt x="4705" y="2343"/>
                </a:lnTo>
                <a:lnTo>
                  <a:pt x="4255" y="2643"/>
                </a:lnTo>
                <a:lnTo>
                  <a:pt x="3824" y="2981"/>
                </a:lnTo>
                <a:lnTo>
                  <a:pt x="3431" y="3356"/>
                </a:lnTo>
                <a:lnTo>
                  <a:pt x="3224" y="3562"/>
                </a:lnTo>
                <a:lnTo>
                  <a:pt x="3037" y="3768"/>
                </a:lnTo>
                <a:lnTo>
                  <a:pt x="2831" y="4031"/>
                </a:lnTo>
                <a:lnTo>
                  <a:pt x="2625" y="4312"/>
                </a:lnTo>
                <a:lnTo>
                  <a:pt x="2437" y="4593"/>
                </a:lnTo>
                <a:lnTo>
                  <a:pt x="2250" y="4893"/>
                </a:lnTo>
                <a:lnTo>
                  <a:pt x="2100" y="5193"/>
                </a:lnTo>
                <a:lnTo>
                  <a:pt x="1950" y="5493"/>
                </a:lnTo>
                <a:lnTo>
                  <a:pt x="1800" y="5811"/>
                </a:lnTo>
                <a:lnTo>
                  <a:pt x="1668" y="6130"/>
                </a:lnTo>
                <a:lnTo>
                  <a:pt x="1425" y="6786"/>
                </a:lnTo>
                <a:lnTo>
                  <a:pt x="1237" y="7461"/>
                </a:lnTo>
                <a:lnTo>
                  <a:pt x="1069" y="8136"/>
                </a:lnTo>
                <a:lnTo>
                  <a:pt x="919" y="8811"/>
                </a:lnTo>
                <a:lnTo>
                  <a:pt x="844" y="9167"/>
                </a:lnTo>
                <a:lnTo>
                  <a:pt x="619" y="10423"/>
                </a:lnTo>
                <a:lnTo>
                  <a:pt x="450" y="11698"/>
                </a:lnTo>
                <a:lnTo>
                  <a:pt x="300" y="12973"/>
                </a:lnTo>
                <a:lnTo>
                  <a:pt x="187" y="14247"/>
                </a:lnTo>
                <a:lnTo>
                  <a:pt x="112" y="15522"/>
                </a:lnTo>
                <a:lnTo>
                  <a:pt x="56" y="16816"/>
                </a:lnTo>
                <a:lnTo>
                  <a:pt x="19" y="18091"/>
                </a:lnTo>
                <a:lnTo>
                  <a:pt x="0" y="19384"/>
                </a:lnTo>
                <a:lnTo>
                  <a:pt x="0" y="20678"/>
                </a:lnTo>
                <a:lnTo>
                  <a:pt x="19" y="21971"/>
                </a:lnTo>
                <a:lnTo>
                  <a:pt x="56" y="24558"/>
                </a:lnTo>
                <a:lnTo>
                  <a:pt x="75" y="27126"/>
                </a:lnTo>
                <a:lnTo>
                  <a:pt x="94" y="28420"/>
                </a:lnTo>
                <a:lnTo>
                  <a:pt x="75" y="29713"/>
                </a:lnTo>
                <a:lnTo>
                  <a:pt x="37" y="31907"/>
                </a:lnTo>
                <a:lnTo>
                  <a:pt x="19" y="33032"/>
                </a:lnTo>
                <a:lnTo>
                  <a:pt x="19" y="34156"/>
                </a:lnTo>
                <a:lnTo>
                  <a:pt x="19" y="35300"/>
                </a:lnTo>
                <a:lnTo>
                  <a:pt x="56" y="36443"/>
                </a:lnTo>
                <a:lnTo>
                  <a:pt x="112" y="37568"/>
                </a:lnTo>
                <a:lnTo>
                  <a:pt x="206" y="38712"/>
                </a:lnTo>
                <a:lnTo>
                  <a:pt x="281" y="39274"/>
                </a:lnTo>
                <a:lnTo>
                  <a:pt x="356" y="39837"/>
                </a:lnTo>
                <a:lnTo>
                  <a:pt x="450" y="40399"/>
                </a:lnTo>
                <a:lnTo>
                  <a:pt x="544" y="40943"/>
                </a:lnTo>
                <a:lnTo>
                  <a:pt x="656" y="41486"/>
                </a:lnTo>
                <a:lnTo>
                  <a:pt x="787" y="42030"/>
                </a:lnTo>
                <a:lnTo>
                  <a:pt x="937" y="42574"/>
                </a:lnTo>
                <a:lnTo>
                  <a:pt x="1106" y="43099"/>
                </a:lnTo>
                <a:lnTo>
                  <a:pt x="1275" y="43623"/>
                </a:lnTo>
                <a:lnTo>
                  <a:pt x="1481" y="44148"/>
                </a:lnTo>
                <a:lnTo>
                  <a:pt x="1706" y="44655"/>
                </a:lnTo>
                <a:lnTo>
                  <a:pt x="1931" y="45161"/>
                </a:lnTo>
                <a:lnTo>
                  <a:pt x="2193" y="45648"/>
                </a:lnTo>
                <a:lnTo>
                  <a:pt x="2475" y="46135"/>
                </a:lnTo>
                <a:lnTo>
                  <a:pt x="2774" y="46604"/>
                </a:lnTo>
                <a:lnTo>
                  <a:pt x="3112" y="47073"/>
                </a:lnTo>
                <a:lnTo>
                  <a:pt x="3524" y="47598"/>
                </a:lnTo>
                <a:lnTo>
                  <a:pt x="3974" y="48104"/>
                </a:lnTo>
                <a:lnTo>
                  <a:pt x="4424" y="48554"/>
                </a:lnTo>
                <a:lnTo>
                  <a:pt x="4912" y="48966"/>
                </a:lnTo>
                <a:lnTo>
                  <a:pt x="5399" y="49360"/>
                </a:lnTo>
                <a:lnTo>
                  <a:pt x="5905" y="49697"/>
                </a:lnTo>
                <a:lnTo>
                  <a:pt x="6430" y="50016"/>
                </a:lnTo>
                <a:lnTo>
                  <a:pt x="6974" y="50297"/>
                </a:lnTo>
                <a:lnTo>
                  <a:pt x="7536" y="50560"/>
                </a:lnTo>
                <a:lnTo>
                  <a:pt x="8099" y="50785"/>
                </a:lnTo>
                <a:lnTo>
                  <a:pt x="8680" y="50991"/>
                </a:lnTo>
                <a:lnTo>
                  <a:pt x="9261" y="51160"/>
                </a:lnTo>
                <a:lnTo>
                  <a:pt x="9861" y="51310"/>
                </a:lnTo>
                <a:lnTo>
                  <a:pt x="10479" y="51422"/>
                </a:lnTo>
                <a:lnTo>
                  <a:pt x="11098" y="51535"/>
                </a:lnTo>
                <a:lnTo>
                  <a:pt x="11717" y="51610"/>
                </a:lnTo>
                <a:lnTo>
                  <a:pt x="12335" y="51685"/>
                </a:lnTo>
                <a:lnTo>
                  <a:pt x="12973" y="51722"/>
                </a:lnTo>
                <a:lnTo>
                  <a:pt x="13610" y="51759"/>
                </a:lnTo>
                <a:lnTo>
                  <a:pt x="14266" y="51778"/>
                </a:lnTo>
                <a:lnTo>
                  <a:pt x="15541" y="51778"/>
                </a:lnTo>
                <a:lnTo>
                  <a:pt x="16834" y="51722"/>
                </a:lnTo>
                <a:lnTo>
                  <a:pt x="18128" y="51647"/>
                </a:lnTo>
                <a:lnTo>
                  <a:pt x="19403" y="51553"/>
                </a:lnTo>
                <a:lnTo>
                  <a:pt x="21896" y="51366"/>
                </a:lnTo>
                <a:lnTo>
                  <a:pt x="23414" y="51253"/>
                </a:lnTo>
                <a:lnTo>
                  <a:pt x="24952" y="51160"/>
                </a:lnTo>
                <a:lnTo>
                  <a:pt x="26489" y="51103"/>
                </a:lnTo>
                <a:lnTo>
                  <a:pt x="28026" y="51047"/>
                </a:lnTo>
                <a:lnTo>
                  <a:pt x="29563" y="51028"/>
                </a:lnTo>
                <a:lnTo>
                  <a:pt x="31101" y="51010"/>
                </a:lnTo>
                <a:lnTo>
                  <a:pt x="32638" y="51010"/>
                </a:lnTo>
                <a:lnTo>
                  <a:pt x="34175" y="51028"/>
                </a:lnTo>
                <a:lnTo>
                  <a:pt x="37249" y="51085"/>
                </a:lnTo>
                <a:lnTo>
                  <a:pt x="40343" y="51178"/>
                </a:lnTo>
                <a:lnTo>
                  <a:pt x="43417" y="51310"/>
                </a:lnTo>
                <a:lnTo>
                  <a:pt x="46491" y="51460"/>
                </a:lnTo>
                <a:lnTo>
                  <a:pt x="49191" y="51572"/>
                </a:lnTo>
                <a:lnTo>
                  <a:pt x="51909" y="51685"/>
                </a:lnTo>
                <a:lnTo>
                  <a:pt x="53278" y="51722"/>
                </a:lnTo>
                <a:lnTo>
                  <a:pt x="54646" y="51741"/>
                </a:lnTo>
                <a:lnTo>
                  <a:pt x="55996" y="51722"/>
                </a:lnTo>
                <a:lnTo>
                  <a:pt x="57346" y="51703"/>
                </a:lnTo>
                <a:lnTo>
                  <a:pt x="58714" y="51666"/>
                </a:lnTo>
                <a:lnTo>
                  <a:pt x="60064" y="51572"/>
                </a:lnTo>
                <a:lnTo>
                  <a:pt x="61414" y="51478"/>
                </a:lnTo>
                <a:lnTo>
                  <a:pt x="62745" y="51328"/>
                </a:lnTo>
                <a:lnTo>
                  <a:pt x="64076" y="51141"/>
                </a:lnTo>
                <a:lnTo>
                  <a:pt x="65407" y="50916"/>
                </a:lnTo>
                <a:lnTo>
                  <a:pt x="66082" y="50785"/>
                </a:lnTo>
                <a:lnTo>
                  <a:pt x="66738" y="50653"/>
                </a:lnTo>
                <a:lnTo>
                  <a:pt x="67394" y="50485"/>
                </a:lnTo>
                <a:lnTo>
                  <a:pt x="68050" y="50316"/>
                </a:lnTo>
                <a:lnTo>
                  <a:pt x="68669" y="50147"/>
                </a:lnTo>
                <a:lnTo>
                  <a:pt x="69287" y="49979"/>
                </a:lnTo>
                <a:lnTo>
                  <a:pt x="69906" y="49772"/>
                </a:lnTo>
                <a:lnTo>
                  <a:pt x="70506" y="49547"/>
                </a:lnTo>
                <a:lnTo>
                  <a:pt x="71106" y="49322"/>
                </a:lnTo>
                <a:lnTo>
                  <a:pt x="71706" y="49060"/>
                </a:lnTo>
                <a:lnTo>
                  <a:pt x="72287" y="48798"/>
                </a:lnTo>
                <a:lnTo>
                  <a:pt x="72868" y="48498"/>
                </a:lnTo>
                <a:lnTo>
                  <a:pt x="73412" y="48179"/>
                </a:lnTo>
                <a:lnTo>
                  <a:pt x="73955" y="47841"/>
                </a:lnTo>
                <a:lnTo>
                  <a:pt x="74480" y="47485"/>
                </a:lnTo>
                <a:lnTo>
                  <a:pt x="74986" y="47092"/>
                </a:lnTo>
                <a:lnTo>
                  <a:pt x="75455" y="46698"/>
                </a:lnTo>
                <a:lnTo>
                  <a:pt x="75924" y="46248"/>
                </a:lnTo>
                <a:lnTo>
                  <a:pt x="76355" y="45798"/>
                </a:lnTo>
                <a:lnTo>
                  <a:pt x="76767" y="45292"/>
                </a:lnTo>
                <a:lnTo>
                  <a:pt x="77067" y="44898"/>
                </a:lnTo>
                <a:lnTo>
                  <a:pt x="77330" y="44486"/>
                </a:lnTo>
                <a:lnTo>
                  <a:pt x="77592" y="44073"/>
                </a:lnTo>
                <a:lnTo>
                  <a:pt x="77836" y="43642"/>
                </a:lnTo>
                <a:lnTo>
                  <a:pt x="78042" y="43192"/>
                </a:lnTo>
                <a:lnTo>
                  <a:pt x="78248" y="42742"/>
                </a:lnTo>
                <a:lnTo>
                  <a:pt x="78454" y="42292"/>
                </a:lnTo>
                <a:lnTo>
                  <a:pt x="78623" y="41824"/>
                </a:lnTo>
                <a:lnTo>
                  <a:pt x="78792" y="41355"/>
                </a:lnTo>
                <a:lnTo>
                  <a:pt x="78942" y="40868"/>
                </a:lnTo>
                <a:lnTo>
                  <a:pt x="79073" y="40399"/>
                </a:lnTo>
                <a:lnTo>
                  <a:pt x="79204" y="39912"/>
                </a:lnTo>
                <a:lnTo>
                  <a:pt x="79429" y="38937"/>
                </a:lnTo>
                <a:lnTo>
                  <a:pt x="79635" y="37962"/>
                </a:lnTo>
                <a:lnTo>
                  <a:pt x="79785" y="37118"/>
                </a:lnTo>
                <a:lnTo>
                  <a:pt x="79935" y="36294"/>
                </a:lnTo>
                <a:lnTo>
                  <a:pt x="80048" y="35450"/>
                </a:lnTo>
                <a:lnTo>
                  <a:pt x="80160" y="34606"/>
                </a:lnTo>
                <a:lnTo>
                  <a:pt x="80273" y="33781"/>
                </a:lnTo>
                <a:lnTo>
                  <a:pt x="80367" y="32938"/>
                </a:lnTo>
                <a:lnTo>
                  <a:pt x="80441" y="32094"/>
                </a:lnTo>
                <a:lnTo>
                  <a:pt x="80498" y="31251"/>
                </a:lnTo>
                <a:lnTo>
                  <a:pt x="80591" y="29563"/>
                </a:lnTo>
                <a:lnTo>
                  <a:pt x="80666" y="27858"/>
                </a:lnTo>
                <a:lnTo>
                  <a:pt x="80685" y="26170"/>
                </a:lnTo>
                <a:lnTo>
                  <a:pt x="80685" y="24464"/>
                </a:lnTo>
                <a:lnTo>
                  <a:pt x="80648" y="22777"/>
                </a:lnTo>
                <a:lnTo>
                  <a:pt x="80591" y="21071"/>
                </a:lnTo>
                <a:lnTo>
                  <a:pt x="80498" y="19365"/>
                </a:lnTo>
                <a:lnTo>
                  <a:pt x="80404" y="17659"/>
                </a:lnTo>
                <a:lnTo>
                  <a:pt x="80292" y="15972"/>
                </a:lnTo>
                <a:lnTo>
                  <a:pt x="80160" y="14266"/>
                </a:lnTo>
                <a:lnTo>
                  <a:pt x="79898" y="10873"/>
                </a:lnTo>
                <a:lnTo>
                  <a:pt x="79823" y="10086"/>
                </a:lnTo>
                <a:lnTo>
                  <a:pt x="79748" y="9298"/>
                </a:lnTo>
                <a:lnTo>
                  <a:pt x="79635" y="8511"/>
                </a:lnTo>
                <a:lnTo>
                  <a:pt x="79579" y="8136"/>
                </a:lnTo>
                <a:lnTo>
                  <a:pt x="79504" y="7742"/>
                </a:lnTo>
                <a:lnTo>
                  <a:pt x="79410" y="7367"/>
                </a:lnTo>
                <a:lnTo>
                  <a:pt x="79298" y="6992"/>
                </a:lnTo>
                <a:lnTo>
                  <a:pt x="79185" y="6618"/>
                </a:lnTo>
                <a:lnTo>
                  <a:pt x="79054" y="6261"/>
                </a:lnTo>
                <a:lnTo>
                  <a:pt x="78886" y="5905"/>
                </a:lnTo>
                <a:lnTo>
                  <a:pt x="78717" y="5549"/>
                </a:lnTo>
                <a:lnTo>
                  <a:pt x="78529" y="5212"/>
                </a:lnTo>
                <a:lnTo>
                  <a:pt x="78304" y="4893"/>
                </a:lnTo>
                <a:lnTo>
                  <a:pt x="78004" y="4499"/>
                </a:lnTo>
                <a:lnTo>
                  <a:pt x="77667" y="4124"/>
                </a:lnTo>
                <a:lnTo>
                  <a:pt x="77292" y="3768"/>
                </a:lnTo>
                <a:lnTo>
                  <a:pt x="76898" y="3449"/>
                </a:lnTo>
                <a:lnTo>
                  <a:pt x="76486" y="3149"/>
                </a:lnTo>
                <a:lnTo>
                  <a:pt x="76036" y="2868"/>
                </a:lnTo>
                <a:lnTo>
                  <a:pt x="75567" y="2606"/>
                </a:lnTo>
                <a:lnTo>
                  <a:pt x="75080" y="2381"/>
                </a:lnTo>
                <a:lnTo>
                  <a:pt x="74574" y="2156"/>
                </a:lnTo>
                <a:lnTo>
                  <a:pt x="74049" y="1968"/>
                </a:lnTo>
                <a:lnTo>
                  <a:pt x="73505" y="1781"/>
                </a:lnTo>
                <a:lnTo>
                  <a:pt x="72962" y="1631"/>
                </a:lnTo>
                <a:lnTo>
                  <a:pt x="72380" y="1481"/>
                </a:lnTo>
                <a:lnTo>
                  <a:pt x="71818" y="1350"/>
                </a:lnTo>
                <a:lnTo>
                  <a:pt x="71237" y="1219"/>
                </a:lnTo>
                <a:lnTo>
                  <a:pt x="70637" y="1125"/>
                </a:lnTo>
                <a:lnTo>
                  <a:pt x="70056" y="1031"/>
                </a:lnTo>
                <a:lnTo>
                  <a:pt x="69456" y="937"/>
                </a:lnTo>
                <a:lnTo>
                  <a:pt x="68256" y="806"/>
                </a:lnTo>
                <a:lnTo>
                  <a:pt x="67075" y="712"/>
                </a:lnTo>
                <a:lnTo>
                  <a:pt x="65913" y="619"/>
                </a:lnTo>
                <a:lnTo>
                  <a:pt x="63701" y="506"/>
                </a:lnTo>
                <a:lnTo>
                  <a:pt x="62689" y="450"/>
                </a:lnTo>
                <a:lnTo>
                  <a:pt x="61751" y="394"/>
                </a:lnTo>
                <a:lnTo>
                  <a:pt x="60401" y="300"/>
                </a:lnTo>
                <a:lnTo>
                  <a:pt x="59052" y="225"/>
                </a:lnTo>
                <a:lnTo>
                  <a:pt x="57702" y="150"/>
                </a:lnTo>
                <a:lnTo>
                  <a:pt x="56371" y="112"/>
                </a:lnTo>
                <a:lnTo>
                  <a:pt x="53671" y="37"/>
                </a:lnTo>
                <a:lnTo>
                  <a:pt x="50972" y="0"/>
                </a:lnTo>
                <a:close/>
              </a:path>
            </a:pathLst>
          </a:custGeom>
          <a:solidFill>
            <a:schemeClr val="accent6">
              <a:lumMod val="40000"/>
              <a:lumOff val="6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 name="Google Shape;2071;p40">
            <a:extLst>
              <a:ext uri="{FF2B5EF4-FFF2-40B4-BE49-F238E27FC236}">
                <a16:creationId xmlns:a16="http://schemas.microsoft.com/office/drawing/2014/main" id="{7054357E-40BC-4D38-9342-5CEB6BFFA99F}"/>
              </a:ext>
            </a:extLst>
          </p:cNvPr>
          <p:cNvSpPr txBox="1">
            <a:spLocks/>
          </p:cNvSpPr>
          <p:nvPr/>
        </p:nvSpPr>
        <p:spPr>
          <a:xfrm>
            <a:off x="2659085" y="475618"/>
            <a:ext cx="3825829" cy="457200"/>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2800"/>
              <a:buFont typeface="Architects Daughter"/>
              <a:buNone/>
              <a:defRPr sz="2800" b="1" i="0" u="none" strike="noStrike" cap="none">
                <a:solidFill>
                  <a:schemeClr val="dk1"/>
                </a:solidFill>
                <a:latin typeface="Architects Daughter"/>
                <a:ea typeface="Architects Daughter"/>
                <a:cs typeface="Architects Daughter"/>
                <a:sym typeface="Architects Daughter"/>
              </a:defRPr>
            </a:lvl1pPr>
            <a:lvl2pPr marR="0" lvl="1" algn="ctr" rtl="0">
              <a:lnSpc>
                <a:spcPct val="100000"/>
              </a:lnSpc>
              <a:spcBef>
                <a:spcPts val="0"/>
              </a:spcBef>
              <a:spcAft>
                <a:spcPts val="0"/>
              </a:spcAft>
              <a:buClr>
                <a:schemeClr val="lt1"/>
              </a:buClr>
              <a:buSzPts val="3500"/>
              <a:buFont typeface="Bebas Neue"/>
              <a:buNone/>
              <a:defRPr sz="3500" b="0" i="0" u="none" strike="noStrike" cap="none">
                <a:solidFill>
                  <a:schemeClr val="lt1"/>
                </a:solidFill>
                <a:latin typeface="Bebas Neue"/>
                <a:ea typeface="Bebas Neue"/>
                <a:cs typeface="Bebas Neue"/>
                <a:sym typeface="Bebas Neue"/>
              </a:defRPr>
            </a:lvl2pPr>
            <a:lvl3pPr marR="0" lvl="2" algn="ctr" rtl="0">
              <a:lnSpc>
                <a:spcPct val="100000"/>
              </a:lnSpc>
              <a:spcBef>
                <a:spcPts val="0"/>
              </a:spcBef>
              <a:spcAft>
                <a:spcPts val="0"/>
              </a:spcAft>
              <a:buClr>
                <a:schemeClr val="lt1"/>
              </a:buClr>
              <a:buSzPts val="3500"/>
              <a:buFont typeface="Bebas Neue"/>
              <a:buNone/>
              <a:defRPr sz="3500" b="0" i="0" u="none" strike="noStrike" cap="none">
                <a:solidFill>
                  <a:schemeClr val="lt1"/>
                </a:solidFill>
                <a:latin typeface="Bebas Neue"/>
                <a:ea typeface="Bebas Neue"/>
                <a:cs typeface="Bebas Neue"/>
                <a:sym typeface="Bebas Neue"/>
              </a:defRPr>
            </a:lvl3pPr>
            <a:lvl4pPr marR="0" lvl="3" algn="ctr" rtl="0">
              <a:lnSpc>
                <a:spcPct val="100000"/>
              </a:lnSpc>
              <a:spcBef>
                <a:spcPts val="0"/>
              </a:spcBef>
              <a:spcAft>
                <a:spcPts val="0"/>
              </a:spcAft>
              <a:buClr>
                <a:schemeClr val="lt1"/>
              </a:buClr>
              <a:buSzPts val="3500"/>
              <a:buFont typeface="Bebas Neue"/>
              <a:buNone/>
              <a:defRPr sz="3500" b="0" i="0" u="none" strike="noStrike" cap="none">
                <a:solidFill>
                  <a:schemeClr val="lt1"/>
                </a:solidFill>
                <a:latin typeface="Bebas Neue"/>
                <a:ea typeface="Bebas Neue"/>
                <a:cs typeface="Bebas Neue"/>
                <a:sym typeface="Bebas Neue"/>
              </a:defRPr>
            </a:lvl4pPr>
            <a:lvl5pPr marR="0" lvl="4" algn="ctr" rtl="0">
              <a:lnSpc>
                <a:spcPct val="100000"/>
              </a:lnSpc>
              <a:spcBef>
                <a:spcPts val="0"/>
              </a:spcBef>
              <a:spcAft>
                <a:spcPts val="0"/>
              </a:spcAft>
              <a:buClr>
                <a:schemeClr val="lt1"/>
              </a:buClr>
              <a:buSzPts val="3500"/>
              <a:buFont typeface="Bebas Neue"/>
              <a:buNone/>
              <a:defRPr sz="3500" b="0" i="0" u="none" strike="noStrike" cap="none">
                <a:solidFill>
                  <a:schemeClr val="lt1"/>
                </a:solidFill>
                <a:latin typeface="Bebas Neue"/>
                <a:ea typeface="Bebas Neue"/>
                <a:cs typeface="Bebas Neue"/>
                <a:sym typeface="Bebas Neue"/>
              </a:defRPr>
            </a:lvl5pPr>
            <a:lvl6pPr marR="0" lvl="5" algn="ctr" rtl="0">
              <a:lnSpc>
                <a:spcPct val="100000"/>
              </a:lnSpc>
              <a:spcBef>
                <a:spcPts val="0"/>
              </a:spcBef>
              <a:spcAft>
                <a:spcPts val="0"/>
              </a:spcAft>
              <a:buClr>
                <a:schemeClr val="lt1"/>
              </a:buClr>
              <a:buSzPts val="3500"/>
              <a:buFont typeface="Bebas Neue"/>
              <a:buNone/>
              <a:defRPr sz="3500" b="0" i="0" u="none" strike="noStrike" cap="none">
                <a:solidFill>
                  <a:schemeClr val="lt1"/>
                </a:solidFill>
                <a:latin typeface="Bebas Neue"/>
                <a:ea typeface="Bebas Neue"/>
                <a:cs typeface="Bebas Neue"/>
                <a:sym typeface="Bebas Neue"/>
              </a:defRPr>
            </a:lvl6pPr>
            <a:lvl7pPr marR="0" lvl="6" algn="ctr" rtl="0">
              <a:lnSpc>
                <a:spcPct val="100000"/>
              </a:lnSpc>
              <a:spcBef>
                <a:spcPts val="0"/>
              </a:spcBef>
              <a:spcAft>
                <a:spcPts val="0"/>
              </a:spcAft>
              <a:buClr>
                <a:schemeClr val="lt1"/>
              </a:buClr>
              <a:buSzPts val="3500"/>
              <a:buFont typeface="Bebas Neue"/>
              <a:buNone/>
              <a:defRPr sz="3500" b="0" i="0" u="none" strike="noStrike" cap="none">
                <a:solidFill>
                  <a:schemeClr val="lt1"/>
                </a:solidFill>
                <a:latin typeface="Bebas Neue"/>
                <a:ea typeface="Bebas Neue"/>
                <a:cs typeface="Bebas Neue"/>
                <a:sym typeface="Bebas Neue"/>
              </a:defRPr>
            </a:lvl7pPr>
            <a:lvl8pPr marR="0" lvl="7" algn="ctr" rtl="0">
              <a:lnSpc>
                <a:spcPct val="100000"/>
              </a:lnSpc>
              <a:spcBef>
                <a:spcPts val="0"/>
              </a:spcBef>
              <a:spcAft>
                <a:spcPts val="0"/>
              </a:spcAft>
              <a:buClr>
                <a:schemeClr val="lt1"/>
              </a:buClr>
              <a:buSzPts val="3500"/>
              <a:buFont typeface="Bebas Neue"/>
              <a:buNone/>
              <a:defRPr sz="3500" b="0" i="0" u="none" strike="noStrike" cap="none">
                <a:solidFill>
                  <a:schemeClr val="lt1"/>
                </a:solidFill>
                <a:latin typeface="Bebas Neue"/>
                <a:ea typeface="Bebas Neue"/>
                <a:cs typeface="Bebas Neue"/>
                <a:sym typeface="Bebas Neue"/>
              </a:defRPr>
            </a:lvl8pPr>
            <a:lvl9pPr marR="0" lvl="8" algn="ctr" rtl="0">
              <a:lnSpc>
                <a:spcPct val="100000"/>
              </a:lnSpc>
              <a:spcBef>
                <a:spcPts val="0"/>
              </a:spcBef>
              <a:spcAft>
                <a:spcPts val="0"/>
              </a:spcAft>
              <a:buClr>
                <a:schemeClr val="lt1"/>
              </a:buClr>
              <a:buSzPts val="3500"/>
              <a:buFont typeface="Bebas Neue"/>
              <a:buNone/>
              <a:defRPr sz="3500" b="0" i="0" u="none" strike="noStrike" cap="none">
                <a:solidFill>
                  <a:schemeClr val="lt1"/>
                </a:solidFill>
                <a:latin typeface="Bebas Neue"/>
                <a:ea typeface="Bebas Neue"/>
                <a:cs typeface="Bebas Neue"/>
                <a:sym typeface="Bebas Neue"/>
              </a:defRPr>
            </a:lvl9pPr>
          </a:lstStyle>
          <a:p>
            <a:r>
              <a:rPr lang="en-US" sz="3200" dirty="0" err="1">
                <a:latin typeface="#9Slide07 SVNUT Triumph Press" panose="00000500000000000000" pitchFamily="2" charset="0"/>
              </a:rPr>
              <a:t>Vận</a:t>
            </a:r>
            <a:r>
              <a:rPr lang="en-US" sz="3200" dirty="0">
                <a:latin typeface="#9Slide07 SVNUT Triumph Press" panose="00000500000000000000" pitchFamily="2" charset="0"/>
              </a:rPr>
              <a:t> </a:t>
            </a:r>
            <a:r>
              <a:rPr lang="en-US" sz="3200" dirty="0" err="1">
                <a:latin typeface="#9Slide07 SVNUT Triumph Press" panose="00000500000000000000" pitchFamily="2" charset="0"/>
              </a:rPr>
              <a:t>tốc</a:t>
            </a:r>
            <a:r>
              <a:rPr lang="en-US" sz="3200" dirty="0">
                <a:latin typeface="#9Slide07 SVNUT Triumph Press" panose="00000500000000000000" pitchFamily="2" charset="0"/>
              </a:rPr>
              <a:t> </a:t>
            </a:r>
            <a:r>
              <a:rPr lang="en-US" sz="3200" dirty="0" err="1">
                <a:latin typeface="#9Slide07 SVNUT Triumph Press" panose="00000500000000000000" pitchFamily="2" charset="0"/>
              </a:rPr>
              <a:t>trung</a:t>
            </a:r>
            <a:r>
              <a:rPr lang="en-US" sz="3200" dirty="0">
                <a:latin typeface="#9Slide07 SVNUT Triumph Press" panose="00000500000000000000" pitchFamily="2" charset="0"/>
              </a:rPr>
              <a:t> </a:t>
            </a:r>
            <a:r>
              <a:rPr lang="en-US" sz="3200" dirty="0" err="1">
                <a:latin typeface="#9Slide07 SVNUT Triumph Press" panose="00000500000000000000" pitchFamily="2" charset="0"/>
              </a:rPr>
              <a:t>bình</a:t>
            </a:r>
            <a:endParaRPr lang="en-US" sz="3200" dirty="0">
              <a:latin typeface="#9Slide07 SVNUT Triumph Press" panose="00000500000000000000" pitchFamily="2" charset="0"/>
            </a:endParaRPr>
          </a:p>
        </p:txBody>
      </p:sp>
      <p:sp>
        <p:nvSpPr>
          <p:cNvPr id="5" name="Rectangle 4">
            <a:extLst>
              <a:ext uri="{FF2B5EF4-FFF2-40B4-BE49-F238E27FC236}">
                <a16:creationId xmlns:a16="http://schemas.microsoft.com/office/drawing/2014/main" id="{23AAA966-0416-467A-B51B-5249C0590400}"/>
              </a:ext>
            </a:extLst>
          </p:cNvPr>
          <p:cNvSpPr/>
          <p:nvPr/>
        </p:nvSpPr>
        <p:spPr>
          <a:xfrm>
            <a:off x="579472" y="1063047"/>
            <a:ext cx="6289159" cy="1569660"/>
          </a:xfrm>
          <a:prstGeom prst="rect">
            <a:avLst/>
          </a:prstGeom>
        </p:spPr>
        <p:txBody>
          <a:bodyPr wrap="square">
            <a:spAutoFit/>
          </a:bodyPr>
          <a:lstStyle/>
          <a:p>
            <a:pPr marL="457200" indent="-457200">
              <a:buAutoNum type="alphaLcParenR"/>
            </a:pPr>
            <a:r>
              <a:rPr lang="en-US" sz="2400" dirty="0" err="1">
                <a:latin typeface="#9Slide07 Itim" panose="00000500000000000000" pitchFamily="2" charset="-34"/>
                <a:cs typeface="#9Slide07 Itim" panose="00000500000000000000" pitchFamily="2" charset="-34"/>
              </a:rPr>
              <a:t>Người</a:t>
            </a:r>
            <a:r>
              <a:rPr lang="en-US" sz="2400" dirty="0">
                <a:latin typeface="#9Slide07 Itim" panose="00000500000000000000" pitchFamily="2" charset="-34"/>
                <a:cs typeface="#9Slide07 Itim" panose="00000500000000000000" pitchFamily="2" charset="-34"/>
              </a:rPr>
              <a:t> </a:t>
            </a:r>
            <a:r>
              <a:rPr lang="en-US" sz="2400" dirty="0" err="1">
                <a:latin typeface="#9Slide07 Itim" panose="00000500000000000000" pitchFamily="2" charset="-34"/>
                <a:cs typeface="#9Slide07 Itim" panose="00000500000000000000" pitchFamily="2" charset="-34"/>
              </a:rPr>
              <a:t>đi</a:t>
            </a:r>
            <a:r>
              <a:rPr lang="en-US" sz="2400" dirty="0">
                <a:latin typeface="#9Slide07 Itim" panose="00000500000000000000" pitchFamily="2" charset="-34"/>
                <a:cs typeface="#9Slide07 Itim" panose="00000500000000000000" pitchFamily="2" charset="-34"/>
              </a:rPr>
              <a:t> </a:t>
            </a:r>
            <a:r>
              <a:rPr lang="en-US" sz="2400" dirty="0" err="1">
                <a:latin typeface="#9Slide07 Itim" panose="00000500000000000000" pitchFamily="2" charset="-34"/>
                <a:cs typeface="#9Slide07 Itim" panose="00000500000000000000" pitchFamily="2" charset="-34"/>
              </a:rPr>
              <a:t>bộ</a:t>
            </a:r>
            <a:r>
              <a:rPr lang="en-US" sz="2400" dirty="0">
                <a:latin typeface="#9Slide07 Itim" panose="00000500000000000000" pitchFamily="2" charset="-34"/>
                <a:cs typeface="#9Slide07 Itim" panose="00000500000000000000" pitchFamily="2" charset="-34"/>
              </a:rPr>
              <a:t> </a:t>
            </a:r>
            <a:r>
              <a:rPr lang="en-US" sz="2400" dirty="0" err="1">
                <a:latin typeface="#9Slide07 Itim" panose="00000500000000000000" pitchFamily="2" charset="-34"/>
                <a:cs typeface="#9Slide07 Itim" panose="00000500000000000000" pitchFamily="2" charset="-34"/>
              </a:rPr>
              <a:t>khoảng</a:t>
            </a:r>
            <a:r>
              <a:rPr lang="en-US" sz="2400" dirty="0">
                <a:latin typeface="#9Slide07 Itim" panose="00000500000000000000" pitchFamily="2" charset="-34"/>
                <a:cs typeface="#9Slide07 Itim" panose="00000500000000000000" pitchFamily="2" charset="-34"/>
              </a:rPr>
              <a:t>: 5km/</a:t>
            </a:r>
            <a:r>
              <a:rPr lang="en-US" sz="2400" dirty="0" err="1">
                <a:latin typeface="#9Slide07 Itim" panose="00000500000000000000" pitchFamily="2" charset="-34"/>
                <a:cs typeface="#9Slide07 Itim" panose="00000500000000000000" pitchFamily="2" charset="-34"/>
              </a:rPr>
              <a:t>giờ</a:t>
            </a:r>
            <a:endParaRPr lang="en-US" sz="2400" dirty="0">
              <a:latin typeface="#9Slide07 Itim" panose="00000500000000000000" pitchFamily="2" charset="-34"/>
              <a:cs typeface="#9Slide07 Itim" panose="00000500000000000000" pitchFamily="2" charset="-34"/>
            </a:endParaRPr>
          </a:p>
          <a:p>
            <a:pPr marL="457200" indent="-457200">
              <a:buAutoNum type="alphaLcParenR"/>
            </a:pPr>
            <a:r>
              <a:rPr lang="en-US" sz="2400" dirty="0" err="1">
                <a:latin typeface="#9Slide07 Itim" panose="00000500000000000000" pitchFamily="2" charset="-34"/>
                <a:cs typeface="#9Slide07 Itim" panose="00000500000000000000" pitchFamily="2" charset="-34"/>
              </a:rPr>
              <a:t>Người</a:t>
            </a:r>
            <a:r>
              <a:rPr lang="en-US" sz="2400" dirty="0">
                <a:latin typeface="#9Slide07 Itim" panose="00000500000000000000" pitchFamily="2" charset="-34"/>
                <a:cs typeface="#9Slide07 Itim" panose="00000500000000000000" pitchFamily="2" charset="-34"/>
              </a:rPr>
              <a:t> </a:t>
            </a:r>
            <a:r>
              <a:rPr lang="en-US" sz="2400" dirty="0" err="1">
                <a:latin typeface="#9Slide07 Itim" panose="00000500000000000000" pitchFamily="2" charset="-34"/>
                <a:cs typeface="#9Slide07 Itim" panose="00000500000000000000" pitchFamily="2" charset="-34"/>
              </a:rPr>
              <a:t>đi</a:t>
            </a:r>
            <a:r>
              <a:rPr lang="en-US" sz="2400" dirty="0">
                <a:latin typeface="#9Slide07 Itim" panose="00000500000000000000" pitchFamily="2" charset="-34"/>
                <a:cs typeface="#9Slide07 Itim" panose="00000500000000000000" pitchFamily="2" charset="-34"/>
              </a:rPr>
              <a:t> </a:t>
            </a:r>
            <a:r>
              <a:rPr lang="en-US" sz="2400" dirty="0" err="1">
                <a:latin typeface="#9Slide07 Itim" panose="00000500000000000000" pitchFamily="2" charset="-34"/>
                <a:cs typeface="#9Slide07 Itim" panose="00000500000000000000" pitchFamily="2" charset="-34"/>
              </a:rPr>
              <a:t>xe</a:t>
            </a:r>
            <a:r>
              <a:rPr lang="en-US" sz="2400" dirty="0">
                <a:latin typeface="#9Slide07 Itim" panose="00000500000000000000" pitchFamily="2" charset="-34"/>
                <a:cs typeface="#9Slide07 Itim" panose="00000500000000000000" pitchFamily="2" charset="-34"/>
              </a:rPr>
              <a:t> </a:t>
            </a:r>
            <a:r>
              <a:rPr lang="en-US" sz="2400" dirty="0" err="1">
                <a:latin typeface="#9Slide07 Itim" panose="00000500000000000000" pitchFamily="2" charset="-34"/>
                <a:cs typeface="#9Slide07 Itim" panose="00000500000000000000" pitchFamily="2" charset="-34"/>
              </a:rPr>
              <a:t>đạp</a:t>
            </a:r>
            <a:r>
              <a:rPr lang="en-US" sz="2400" dirty="0">
                <a:latin typeface="#9Slide07 Itim" panose="00000500000000000000" pitchFamily="2" charset="-34"/>
                <a:cs typeface="#9Slide07 Itim" panose="00000500000000000000" pitchFamily="2" charset="-34"/>
              </a:rPr>
              <a:t> khoảng:15 km/</a:t>
            </a:r>
            <a:r>
              <a:rPr lang="en-US" sz="2400" dirty="0" err="1">
                <a:latin typeface="#9Slide07 Itim" panose="00000500000000000000" pitchFamily="2" charset="-34"/>
                <a:cs typeface="#9Slide07 Itim" panose="00000500000000000000" pitchFamily="2" charset="-34"/>
              </a:rPr>
              <a:t>giờ</a:t>
            </a:r>
            <a:endParaRPr lang="en-US" sz="2400" dirty="0">
              <a:latin typeface="#9Slide07 Itim" panose="00000500000000000000" pitchFamily="2" charset="-34"/>
              <a:cs typeface="#9Slide07 Itim" panose="00000500000000000000" pitchFamily="2" charset="-34"/>
            </a:endParaRPr>
          </a:p>
          <a:p>
            <a:pPr marL="457200" indent="-457200">
              <a:buAutoNum type="alphaLcParenR"/>
            </a:pPr>
            <a:r>
              <a:rPr lang="en-US" sz="2400" dirty="0" err="1">
                <a:latin typeface="#9Slide07 Itim" panose="00000500000000000000" pitchFamily="2" charset="-34"/>
                <a:cs typeface="#9Slide07 Itim" panose="00000500000000000000" pitchFamily="2" charset="-34"/>
              </a:rPr>
              <a:t>Người</a:t>
            </a:r>
            <a:r>
              <a:rPr lang="en-US" sz="2400" dirty="0">
                <a:latin typeface="#9Slide07 Itim" panose="00000500000000000000" pitchFamily="2" charset="-34"/>
                <a:cs typeface="#9Slide07 Itim" panose="00000500000000000000" pitchFamily="2" charset="-34"/>
              </a:rPr>
              <a:t> </a:t>
            </a:r>
            <a:r>
              <a:rPr lang="en-US" sz="2400" dirty="0" err="1">
                <a:latin typeface="#9Slide07 Itim" panose="00000500000000000000" pitchFamily="2" charset="-34"/>
                <a:cs typeface="#9Slide07 Itim" panose="00000500000000000000" pitchFamily="2" charset="-34"/>
              </a:rPr>
              <a:t>đi</a:t>
            </a:r>
            <a:r>
              <a:rPr lang="en-US" sz="2400" dirty="0">
                <a:latin typeface="#9Slide07 Itim" panose="00000500000000000000" pitchFamily="2" charset="-34"/>
                <a:cs typeface="#9Slide07 Itim" panose="00000500000000000000" pitchFamily="2" charset="-34"/>
              </a:rPr>
              <a:t> </a:t>
            </a:r>
            <a:r>
              <a:rPr lang="en-US" sz="2400" dirty="0" err="1">
                <a:latin typeface="#9Slide07 Itim" panose="00000500000000000000" pitchFamily="2" charset="-34"/>
                <a:cs typeface="#9Slide07 Itim" panose="00000500000000000000" pitchFamily="2" charset="-34"/>
              </a:rPr>
              <a:t>xe</a:t>
            </a:r>
            <a:r>
              <a:rPr lang="en-US" sz="2400" dirty="0">
                <a:latin typeface="#9Slide07 Itim" panose="00000500000000000000" pitchFamily="2" charset="-34"/>
                <a:cs typeface="#9Slide07 Itim" panose="00000500000000000000" pitchFamily="2" charset="-34"/>
              </a:rPr>
              <a:t> </a:t>
            </a:r>
            <a:r>
              <a:rPr lang="en-US" sz="2400" dirty="0" err="1">
                <a:latin typeface="#9Slide07 Itim" panose="00000500000000000000" pitchFamily="2" charset="-34"/>
                <a:cs typeface="#9Slide07 Itim" panose="00000500000000000000" pitchFamily="2" charset="-34"/>
              </a:rPr>
              <a:t>máy</a:t>
            </a:r>
            <a:r>
              <a:rPr lang="en-US" sz="2400" dirty="0">
                <a:latin typeface="#9Slide07 Itim" panose="00000500000000000000" pitchFamily="2" charset="-34"/>
                <a:cs typeface="#9Slide07 Itim" panose="00000500000000000000" pitchFamily="2" charset="-34"/>
              </a:rPr>
              <a:t> khoảng:40 km/</a:t>
            </a:r>
            <a:r>
              <a:rPr lang="en-US" sz="2400" dirty="0" err="1">
                <a:latin typeface="#9Slide07 Itim" panose="00000500000000000000" pitchFamily="2" charset="-34"/>
                <a:cs typeface="#9Slide07 Itim" panose="00000500000000000000" pitchFamily="2" charset="-34"/>
              </a:rPr>
              <a:t>giờ</a:t>
            </a:r>
            <a:endParaRPr lang="en-US" sz="2400" dirty="0">
              <a:latin typeface="#9Slide07 Itim" panose="00000500000000000000" pitchFamily="2" charset="-34"/>
              <a:cs typeface="#9Slide07 Itim" panose="00000500000000000000" pitchFamily="2" charset="-34"/>
            </a:endParaRPr>
          </a:p>
          <a:p>
            <a:pPr marL="457200" indent="-457200">
              <a:buAutoNum type="alphaLcParenR"/>
            </a:pPr>
            <a:r>
              <a:rPr lang="en-US" sz="2400" dirty="0" err="1">
                <a:latin typeface="#9Slide07 Itim" panose="00000500000000000000" pitchFamily="2" charset="-34"/>
                <a:cs typeface="#9Slide07 Itim" panose="00000500000000000000" pitchFamily="2" charset="-34"/>
              </a:rPr>
              <a:t>Người</a:t>
            </a:r>
            <a:r>
              <a:rPr lang="en-US" sz="2400" dirty="0">
                <a:latin typeface="#9Slide07 Itim" panose="00000500000000000000" pitchFamily="2" charset="-34"/>
                <a:cs typeface="#9Slide07 Itim" panose="00000500000000000000" pitchFamily="2" charset="-34"/>
              </a:rPr>
              <a:t> </a:t>
            </a:r>
            <a:r>
              <a:rPr lang="en-US" sz="2400" dirty="0" err="1">
                <a:latin typeface="#9Slide07 Itim" panose="00000500000000000000" pitchFamily="2" charset="-34"/>
                <a:cs typeface="#9Slide07 Itim" panose="00000500000000000000" pitchFamily="2" charset="-34"/>
              </a:rPr>
              <a:t>đi</a:t>
            </a:r>
            <a:r>
              <a:rPr lang="en-US" sz="2400" dirty="0">
                <a:latin typeface="#9Slide07 Itim" panose="00000500000000000000" pitchFamily="2" charset="-34"/>
                <a:cs typeface="#9Slide07 Itim" panose="00000500000000000000" pitchFamily="2" charset="-34"/>
              </a:rPr>
              <a:t> ô </a:t>
            </a:r>
            <a:r>
              <a:rPr lang="en-US" sz="2400" dirty="0" err="1">
                <a:latin typeface="#9Slide07 Itim" panose="00000500000000000000" pitchFamily="2" charset="-34"/>
                <a:cs typeface="#9Slide07 Itim" panose="00000500000000000000" pitchFamily="2" charset="-34"/>
              </a:rPr>
              <a:t>tô</a:t>
            </a:r>
            <a:r>
              <a:rPr lang="en-US" sz="2400" dirty="0">
                <a:latin typeface="#9Slide07 Itim" panose="00000500000000000000" pitchFamily="2" charset="-34"/>
                <a:cs typeface="#9Slide07 Itim" panose="00000500000000000000" pitchFamily="2" charset="-34"/>
              </a:rPr>
              <a:t> </a:t>
            </a:r>
            <a:r>
              <a:rPr lang="en-US" sz="2400" dirty="0" err="1">
                <a:latin typeface="#9Slide07 Itim" panose="00000500000000000000" pitchFamily="2" charset="-34"/>
                <a:cs typeface="#9Slide07 Itim" panose="00000500000000000000" pitchFamily="2" charset="-34"/>
              </a:rPr>
              <a:t>khoảng</a:t>
            </a:r>
            <a:r>
              <a:rPr lang="en-US" sz="2400" dirty="0">
                <a:latin typeface="#9Slide07 Itim" panose="00000500000000000000" pitchFamily="2" charset="-34"/>
                <a:cs typeface="#9Slide07 Itim" panose="00000500000000000000" pitchFamily="2" charset="-34"/>
              </a:rPr>
              <a:t>: 50km/</a:t>
            </a:r>
            <a:r>
              <a:rPr lang="en-US" sz="2400" dirty="0" err="1">
                <a:latin typeface="#9Slide07 Itim" panose="00000500000000000000" pitchFamily="2" charset="-34"/>
                <a:cs typeface="#9Slide07 Itim" panose="00000500000000000000" pitchFamily="2" charset="-34"/>
              </a:rPr>
              <a:t>giờ</a:t>
            </a:r>
            <a:endParaRPr lang="en-US" sz="2400" dirty="0">
              <a:latin typeface="#9Slide07 Itim" panose="00000500000000000000" pitchFamily="2" charset="-34"/>
              <a:cs typeface="#9Slide07 Itim" panose="00000500000000000000" pitchFamily="2" charset="-34"/>
            </a:endParaRPr>
          </a:p>
        </p:txBody>
      </p:sp>
      <p:sp>
        <p:nvSpPr>
          <p:cNvPr id="34" name="Rectangle: Diagonal Corners Rounded 33">
            <a:extLst>
              <a:ext uri="{FF2B5EF4-FFF2-40B4-BE49-F238E27FC236}">
                <a16:creationId xmlns:a16="http://schemas.microsoft.com/office/drawing/2014/main" id="{44927B66-C802-4048-96C0-02936426E9AE}"/>
              </a:ext>
            </a:extLst>
          </p:cNvPr>
          <p:cNvSpPr/>
          <p:nvPr/>
        </p:nvSpPr>
        <p:spPr>
          <a:xfrm>
            <a:off x="254915" y="2762936"/>
            <a:ext cx="8634168" cy="2363967"/>
          </a:xfrm>
          <a:prstGeom prst="round2DiagRect">
            <a:avLst>
              <a:gd name="adj1" fmla="val 41077"/>
              <a:gd name="adj2" fmla="val 0"/>
            </a:avLst>
          </a:prstGeom>
          <a:ln w="25400" cap="rnd">
            <a:solidFill>
              <a:schemeClr val="tx1"/>
            </a:solidFill>
            <a:prstDash val="dash"/>
          </a:ln>
          <a:effectLst>
            <a:glow>
              <a:schemeClr val="accent1">
                <a:alpha val="40000"/>
              </a:schemeClr>
            </a:glow>
          </a:effectLst>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sz="2800" dirty="0">
              <a:solidFill>
                <a:schemeClr val="bg1"/>
              </a:solidFill>
              <a:latin typeface="#9Slide07 Itim" panose="00000500000000000000" pitchFamily="2" charset="-34"/>
              <a:cs typeface="#9Slide07 Itim" panose="00000500000000000000" pitchFamily="2" charset="-34"/>
            </a:endParaRPr>
          </a:p>
        </p:txBody>
      </p:sp>
      <p:sp>
        <p:nvSpPr>
          <p:cNvPr id="35" name="TextBox 34">
            <a:extLst>
              <a:ext uri="{FF2B5EF4-FFF2-40B4-BE49-F238E27FC236}">
                <a16:creationId xmlns:a16="http://schemas.microsoft.com/office/drawing/2014/main" id="{3F50ECED-271E-44CE-887D-D4B0FBC0846F}"/>
              </a:ext>
            </a:extLst>
          </p:cNvPr>
          <p:cNvSpPr txBox="1"/>
          <p:nvPr/>
        </p:nvSpPr>
        <p:spPr>
          <a:xfrm>
            <a:off x="3180432" y="2768759"/>
            <a:ext cx="3222357" cy="523220"/>
          </a:xfrm>
          <a:prstGeom prst="rect">
            <a:avLst/>
          </a:prstGeom>
          <a:noFill/>
        </p:spPr>
        <p:txBody>
          <a:bodyPr wrap="none" rtlCol="0">
            <a:spAutoFit/>
          </a:bodyPr>
          <a:lstStyle/>
          <a:p>
            <a:r>
              <a:rPr lang="en-US" sz="2800" dirty="0">
                <a:solidFill>
                  <a:schemeClr val="bg1"/>
                </a:solidFill>
                <a:latin typeface="#9Slide07 Cadena" panose="02000503000000020004" pitchFamily="2" charset="0"/>
              </a:rPr>
              <a:t>Ý </a:t>
            </a:r>
            <a:r>
              <a:rPr lang="en-US" sz="2800" dirty="0" err="1">
                <a:solidFill>
                  <a:schemeClr val="bg1"/>
                </a:solidFill>
                <a:latin typeface="#9Slide07 Cadena" panose="02000503000000020004" pitchFamily="2" charset="0"/>
              </a:rPr>
              <a:t>nghĩa</a:t>
            </a:r>
            <a:r>
              <a:rPr lang="en-US" sz="2800" dirty="0">
                <a:solidFill>
                  <a:schemeClr val="bg1"/>
                </a:solidFill>
                <a:latin typeface="#9Slide07 Cadena" panose="02000503000000020004" pitchFamily="2" charset="0"/>
              </a:rPr>
              <a:t> </a:t>
            </a:r>
            <a:r>
              <a:rPr lang="en-US" sz="2800" dirty="0" err="1">
                <a:solidFill>
                  <a:schemeClr val="bg1"/>
                </a:solidFill>
                <a:latin typeface="#9Slide07 Cadena" panose="02000503000000020004" pitchFamily="2" charset="0"/>
              </a:rPr>
              <a:t>của</a:t>
            </a:r>
            <a:r>
              <a:rPr lang="en-US" sz="2800" dirty="0">
                <a:solidFill>
                  <a:schemeClr val="bg1"/>
                </a:solidFill>
                <a:latin typeface="#9Slide07 Cadena" panose="02000503000000020004" pitchFamily="2" charset="0"/>
              </a:rPr>
              <a:t> </a:t>
            </a:r>
            <a:r>
              <a:rPr lang="en-US" sz="2800" dirty="0" err="1">
                <a:solidFill>
                  <a:schemeClr val="bg1"/>
                </a:solidFill>
                <a:latin typeface="#9Slide07 Cadena" panose="02000503000000020004" pitchFamily="2" charset="0"/>
              </a:rPr>
              <a:t>vận</a:t>
            </a:r>
            <a:r>
              <a:rPr lang="en-US" sz="2800" dirty="0">
                <a:solidFill>
                  <a:schemeClr val="bg1"/>
                </a:solidFill>
                <a:latin typeface="#9Slide07 Cadena" panose="02000503000000020004" pitchFamily="2" charset="0"/>
              </a:rPr>
              <a:t> </a:t>
            </a:r>
            <a:r>
              <a:rPr lang="en-US" sz="2800" dirty="0" err="1">
                <a:solidFill>
                  <a:schemeClr val="bg1"/>
                </a:solidFill>
                <a:latin typeface="#9Slide07 Cadena" panose="02000503000000020004" pitchFamily="2" charset="0"/>
              </a:rPr>
              <a:t>tốc</a:t>
            </a:r>
            <a:endParaRPr lang="en-US" sz="2800" dirty="0">
              <a:solidFill>
                <a:schemeClr val="bg1"/>
              </a:solidFill>
              <a:latin typeface="#9Slide07 Cadena" panose="02000503000000020004" pitchFamily="2" charset="0"/>
            </a:endParaRPr>
          </a:p>
        </p:txBody>
      </p:sp>
      <p:sp>
        <p:nvSpPr>
          <p:cNvPr id="37" name="TextBox 36">
            <a:extLst>
              <a:ext uri="{FF2B5EF4-FFF2-40B4-BE49-F238E27FC236}">
                <a16:creationId xmlns:a16="http://schemas.microsoft.com/office/drawing/2014/main" id="{9E779AC7-BBC6-4575-BD8D-C8C34AF8879D}"/>
              </a:ext>
            </a:extLst>
          </p:cNvPr>
          <p:cNvSpPr txBox="1"/>
          <p:nvPr/>
        </p:nvSpPr>
        <p:spPr>
          <a:xfrm>
            <a:off x="524387" y="3215525"/>
            <a:ext cx="8131876" cy="1815882"/>
          </a:xfrm>
          <a:prstGeom prst="rect">
            <a:avLst/>
          </a:prstGeom>
          <a:noFill/>
        </p:spPr>
        <p:txBody>
          <a:bodyPr wrap="square" rtlCol="0">
            <a:spAutoFit/>
          </a:bodyPr>
          <a:lstStyle/>
          <a:p>
            <a:r>
              <a:rPr lang="en-US" sz="2800" dirty="0">
                <a:solidFill>
                  <a:schemeClr val="tx1"/>
                </a:solidFill>
                <a:latin typeface="#9Slide07 Itim" panose="00000500000000000000" pitchFamily="2" charset="-34"/>
                <a:cs typeface="#9Slide07 Itim" panose="00000500000000000000" pitchFamily="2" charset="-34"/>
              </a:rPr>
              <a:t>	</a:t>
            </a:r>
            <a:r>
              <a:rPr lang="en-US" sz="2800" dirty="0" err="1">
                <a:solidFill>
                  <a:schemeClr val="bg1"/>
                </a:solidFill>
                <a:latin typeface="#9Slide07 Itim" panose="00000500000000000000" pitchFamily="2" charset="-34"/>
                <a:cs typeface="#9Slide07 Itim" panose="00000500000000000000" pitchFamily="2" charset="-34"/>
              </a:rPr>
              <a:t>Vận</a:t>
            </a:r>
            <a:r>
              <a:rPr lang="en-US" sz="2800" dirty="0">
                <a:solidFill>
                  <a:schemeClr val="bg1"/>
                </a:solidFill>
                <a:latin typeface="#9Slide07 Itim" panose="00000500000000000000" pitchFamily="2" charset="-34"/>
                <a:cs typeface="#9Slide07 Itim" panose="00000500000000000000" pitchFamily="2" charset="-34"/>
              </a:rPr>
              <a:t> </a:t>
            </a:r>
            <a:r>
              <a:rPr lang="en-US" sz="2800" dirty="0" err="1">
                <a:solidFill>
                  <a:schemeClr val="bg1"/>
                </a:solidFill>
                <a:latin typeface="#9Slide07 Itim" panose="00000500000000000000" pitchFamily="2" charset="-34"/>
                <a:cs typeface="#9Slide07 Itim" panose="00000500000000000000" pitchFamily="2" charset="-34"/>
              </a:rPr>
              <a:t>tốc</a:t>
            </a:r>
            <a:r>
              <a:rPr lang="en-US" sz="2800" dirty="0">
                <a:solidFill>
                  <a:schemeClr val="bg1"/>
                </a:solidFill>
                <a:latin typeface="#9Slide07 Itim" panose="00000500000000000000" pitchFamily="2" charset="-34"/>
                <a:cs typeface="#9Slide07 Itim" panose="00000500000000000000" pitchFamily="2" charset="-34"/>
              </a:rPr>
              <a:t> </a:t>
            </a:r>
            <a:r>
              <a:rPr lang="en-US" sz="2800" dirty="0" err="1">
                <a:solidFill>
                  <a:schemeClr val="tx1"/>
                </a:solidFill>
                <a:latin typeface="#9Slide07 Itim" panose="00000500000000000000" pitchFamily="2" charset="-34"/>
                <a:cs typeface="#9Slide07 Itim" panose="00000500000000000000" pitchFamily="2" charset="-34"/>
              </a:rPr>
              <a:t>chỉ</a:t>
            </a:r>
            <a:r>
              <a:rPr lang="en-US" sz="2800" dirty="0">
                <a:solidFill>
                  <a:schemeClr val="tx1"/>
                </a:solidFill>
                <a:latin typeface="#9Slide07 Itim" panose="00000500000000000000" pitchFamily="2" charset="-34"/>
                <a:cs typeface="#9Slide07 Itim" panose="00000500000000000000" pitchFamily="2" charset="-34"/>
              </a:rPr>
              <a:t> </a:t>
            </a:r>
            <a:r>
              <a:rPr lang="en-US" sz="2800" dirty="0" err="1">
                <a:solidFill>
                  <a:schemeClr val="tx1"/>
                </a:solidFill>
                <a:latin typeface="#9Slide07 Itim" panose="00000500000000000000" pitchFamily="2" charset="-34"/>
                <a:cs typeface="#9Slide07 Itim" panose="00000500000000000000" pitchFamily="2" charset="-34"/>
              </a:rPr>
              <a:t>sự</a:t>
            </a:r>
            <a:r>
              <a:rPr lang="en-US" sz="2800" dirty="0">
                <a:solidFill>
                  <a:schemeClr val="tx1"/>
                </a:solidFill>
                <a:latin typeface="#9Slide07 Itim" panose="00000500000000000000" pitchFamily="2" charset="-34"/>
                <a:cs typeface="#9Slide07 Itim" panose="00000500000000000000" pitchFamily="2" charset="-34"/>
              </a:rPr>
              <a:t> </a:t>
            </a:r>
            <a:r>
              <a:rPr lang="en-US" sz="2800" dirty="0" err="1">
                <a:solidFill>
                  <a:schemeClr val="bg1"/>
                </a:solidFill>
                <a:latin typeface="#9Slide07 Itim" panose="00000500000000000000" pitchFamily="2" charset="-34"/>
                <a:cs typeface="#9Slide07 Itim" panose="00000500000000000000" pitchFamily="2" charset="-34"/>
              </a:rPr>
              <a:t>nhanh</a:t>
            </a:r>
            <a:r>
              <a:rPr lang="en-US" sz="2800" dirty="0">
                <a:solidFill>
                  <a:schemeClr val="bg1"/>
                </a:solidFill>
                <a:latin typeface="#9Slide07 Itim" panose="00000500000000000000" pitchFamily="2" charset="-34"/>
                <a:cs typeface="#9Slide07 Itim" panose="00000500000000000000" pitchFamily="2" charset="-34"/>
              </a:rPr>
              <a:t> </a:t>
            </a:r>
            <a:r>
              <a:rPr lang="en-US" sz="2800" dirty="0">
                <a:solidFill>
                  <a:schemeClr val="tx1"/>
                </a:solidFill>
                <a:latin typeface="#9Slide07 Itim" panose="00000500000000000000" pitchFamily="2" charset="-34"/>
                <a:cs typeface="#9Slide07 Itim" panose="00000500000000000000" pitchFamily="2" charset="-34"/>
              </a:rPr>
              <a:t>hay</a:t>
            </a:r>
            <a:r>
              <a:rPr lang="en-US" sz="2800" dirty="0">
                <a:solidFill>
                  <a:schemeClr val="bg1"/>
                </a:solidFill>
                <a:latin typeface="#9Slide07 Itim" panose="00000500000000000000" pitchFamily="2" charset="-34"/>
                <a:cs typeface="#9Slide07 Itim" panose="00000500000000000000" pitchFamily="2" charset="-34"/>
              </a:rPr>
              <a:t> </a:t>
            </a:r>
            <a:r>
              <a:rPr lang="en-US" sz="2800" dirty="0" err="1">
                <a:solidFill>
                  <a:schemeClr val="bg1"/>
                </a:solidFill>
                <a:latin typeface="#9Slide07 Itim" panose="00000500000000000000" pitchFamily="2" charset="-34"/>
                <a:cs typeface="#9Slide07 Itim" panose="00000500000000000000" pitchFamily="2" charset="-34"/>
              </a:rPr>
              <a:t>chậm</a:t>
            </a:r>
            <a:r>
              <a:rPr lang="en-US" sz="2800" dirty="0">
                <a:solidFill>
                  <a:schemeClr val="bg1"/>
                </a:solidFill>
                <a:latin typeface="#9Slide07 Itim" panose="00000500000000000000" pitchFamily="2" charset="-34"/>
                <a:cs typeface="#9Slide07 Itim" panose="00000500000000000000" pitchFamily="2" charset="-34"/>
              </a:rPr>
              <a:t> </a:t>
            </a:r>
            <a:r>
              <a:rPr lang="en-US" sz="2800" dirty="0" err="1">
                <a:solidFill>
                  <a:schemeClr val="tx1"/>
                </a:solidFill>
                <a:latin typeface="#9Slide07 Itim" panose="00000500000000000000" pitchFamily="2" charset="-34"/>
                <a:cs typeface="#9Slide07 Itim" panose="00000500000000000000" pitchFamily="2" charset="-34"/>
              </a:rPr>
              <a:t>của</a:t>
            </a:r>
            <a:r>
              <a:rPr lang="en-US" sz="2800" dirty="0">
                <a:solidFill>
                  <a:schemeClr val="tx1"/>
                </a:solidFill>
                <a:latin typeface="#9Slide07 Itim" panose="00000500000000000000" pitchFamily="2" charset="-34"/>
                <a:cs typeface="#9Slide07 Itim" panose="00000500000000000000" pitchFamily="2" charset="-34"/>
              </a:rPr>
              <a:t> </a:t>
            </a:r>
            <a:r>
              <a:rPr lang="en-US" sz="2800" dirty="0" err="1">
                <a:solidFill>
                  <a:schemeClr val="bg1"/>
                </a:solidFill>
                <a:latin typeface="#9Slide07 Itim" panose="00000500000000000000" pitchFamily="2" charset="-34"/>
                <a:cs typeface="#9Slide07 Itim" panose="00000500000000000000" pitchFamily="2" charset="-34"/>
              </a:rPr>
              <a:t>một</a:t>
            </a:r>
            <a:r>
              <a:rPr lang="en-US" sz="2800" dirty="0">
                <a:solidFill>
                  <a:schemeClr val="bg1"/>
                </a:solidFill>
                <a:latin typeface="#9Slide07 Itim" panose="00000500000000000000" pitchFamily="2" charset="-34"/>
                <a:cs typeface="#9Slide07 Itim" panose="00000500000000000000" pitchFamily="2" charset="-34"/>
              </a:rPr>
              <a:t> </a:t>
            </a:r>
            <a:r>
              <a:rPr lang="en-US" sz="2800" dirty="0" err="1">
                <a:solidFill>
                  <a:schemeClr val="bg1"/>
                </a:solidFill>
                <a:latin typeface="#9Slide07 Itim" panose="00000500000000000000" pitchFamily="2" charset="-34"/>
                <a:cs typeface="#9Slide07 Itim" panose="00000500000000000000" pitchFamily="2" charset="-34"/>
              </a:rPr>
              <a:t>chuyển</a:t>
            </a:r>
            <a:r>
              <a:rPr lang="en-US" sz="2800" dirty="0">
                <a:solidFill>
                  <a:schemeClr val="bg1"/>
                </a:solidFill>
                <a:latin typeface="#9Slide07 Itim" panose="00000500000000000000" pitchFamily="2" charset="-34"/>
                <a:cs typeface="#9Slide07 Itim" panose="00000500000000000000" pitchFamily="2" charset="-34"/>
              </a:rPr>
              <a:t> </a:t>
            </a:r>
            <a:r>
              <a:rPr lang="en-US" sz="2800" dirty="0" err="1">
                <a:solidFill>
                  <a:schemeClr val="bg1"/>
                </a:solidFill>
                <a:latin typeface="#9Slide07 Itim" panose="00000500000000000000" pitchFamily="2" charset="-34"/>
                <a:cs typeface="#9Slide07 Itim" panose="00000500000000000000" pitchFamily="2" charset="-34"/>
              </a:rPr>
              <a:t>động</a:t>
            </a:r>
            <a:r>
              <a:rPr lang="en-US" sz="2800" dirty="0">
                <a:solidFill>
                  <a:schemeClr val="bg1"/>
                </a:solidFill>
                <a:latin typeface="#9Slide07 Itim" panose="00000500000000000000" pitchFamily="2" charset="-34"/>
                <a:cs typeface="#9Slide07 Itim" panose="00000500000000000000" pitchFamily="2" charset="-34"/>
              </a:rPr>
              <a:t> </a:t>
            </a:r>
            <a:r>
              <a:rPr lang="en-US" sz="2800" dirty="0" err="1">
                <a:solidFill>
                  <a:schemeClr val="tx1"/>
                </a:solidFill>
                <a:latin typeface="#9Slide07 Itim" panose="00000500000000000000" pitchFamily="2" charset="-34"/>
                <a:cs typeface="#9Slide07 Itim" panose="00000500000000000000" pitchFamily="2" charset="-34"/>
              </a:rPr>
              <a:t>trong</a:t>
            </a:r>
            <a:r>
              <a:rPr lang="en-US" sz="2800" dirty="0">
                <a:solidFill>
                  <a:schemeClr val="tx1"/>
                </a:solidFill>
                <a:latin typeface="#9Slide07 Itim" panose="00000500000000000000" pitchFamily="2" charset="-34"/>
                <a:cs typeface="#9Slide07 Itim" panose="00000500000000000000" pitchFamily="2" charset="-34"/>
              </a:rPr>
              <a:t> </a:t>
            </a:r>
            <a:r>
              <a:rPr lang="en-US" sz="2800" dirty="0" err="1">
                <a:solidFill>
                  <a:schemeClr val="bg1"/>
                </a:solidFill>
                <a:latin typeface="#9Slide07 Itim" panose="00000500000000000000" pitchFamily="2" charset="-34"/>
                <a:cs typeface="#9Slide07 Itim" panose="00000500000000000000" pitchFamily="2" charset="-34"/>
              </a:rPr>
              <a:t>một</a:t>
            </a:r>
            <a:r>
              <a:rPr lang="en-US" sz="2800" dirty="0">
                <a:solidFill>
                  <a:schemeClr val="bg1"/>
                </a:solidFill>
                <a:latin typeface="#9Slide07 Itim" panose="00000500000000000000" pitchFamily="2" charset="-34"/>
                <a:cs typeface="#9Slide07 Itim" panose="00000500000000000000" pitchFamily="2" charset="-34"/>
              </a:rPr>
              <a:t> </a:t>
            </a:r>
            <a:r>
              <a:rPr lang="en-US" sz="2800" dirty="0" err="1">
                <a:solidFill>
                  <a:schemeClr val="bg1"/>
                </a:solidFill>
                <a:latin typeface="#9Slide07 Itim" panose="00000500000000000000" pitchFamily="2" charset="-34"/>
                <a:cs typeface="#9Slide07 Itim" panose="00000500000000000000" pitchFamily="2" charset="-34"/>
              </a:rPr>
              <a:t>đơn</a:t>
            </a:r>
            <a:r>
              <a:rPr lang="en-US" sz="2800" dirty="0">
                <a:solidFill>
                  <a:schemeClr val="bg1"/>
                </a:solidFill>
                <a:latin typeface="#9Slide07 Itim" panose="00000500000000000000" pitchFamily="2" charset="-34"/>
                <a:cs typeface="#9Slide07 Itim" panose="00000500000000000000" pitchFamily="2" charset="-34"/>
              </a:rPr>
              <a:t> </a:t>
            </a:r>
            <a:r>
              <a:rPr lang="en-US" sz="2800" dirty="0" err="1">
                <a:solidFill>
                  <a:schemeClr val="bg1"/>
                </a:solidFill>
                <a:latin typeface="#9Slide07 Itim" panose="00000500000000000000" pitchFamily="2" charset="-34"/>
                <a:cs typeface="#9Slide07 Itim" panose="00000500000000000000" pitchFamily="2" charset="-34"/>
              </a:rPr>
              <a:t>vị</a:t>
            </a:r>
            <a:r>
              <a:rPr lang="en-US" sz="2800" dirty="0">
                <a:solidFill>
                  <a:schemeClr val="bg1"/>
                </a:solidFill>
                <a:latin typeface="#9Slide07 Itim" panose="00000500000000000000" pitchFamily="2" charset="-34"/>
                <a:cs typeface="#9Slide07 Itim" panose="00000500000000000000" pitchFamily="2" charset="-34"/>
              </a:rPr>
              <a:t> </a:t>
            </a:r>
            <a:r>
              <a:rPr lang="en-US" sz="2800" dirty="0" err="1">
                <a:solidFill>
                  <a:schemeClr val="bg1"/>
                </a:solidFill>
                <a:latin typeface="#9Slide07 Itim" panose="00000500000000000000" pitchFamily="2" charset="-34"/>
                <a:cs typeface="#9Slide07 Itim" panose="00000500000000000000" pitchFamily="2" charset="-34"/>
              </a:rPr>
              <a:t>thời</a:t>
            </a:r>
            <a:r>
              <a:rPr lang="en-US" sz="2800" dirty="0">
                <a:solidFill>
                  <a:schemeClr val="bg1"/>
                </a:solidFill>
                <a:latin typeface="#9Slide07 Itim" panose="00000500000000000000" pitchFamily="2" charset="-34"/>
                <a:cs typeface="#9Slide07 Itim" panose="00000500000000000000" pitchFamily="2" charset="-34"/>
              </a:rPr>
              <a:t> </a:t>
            </a:r>
            <a:r>
              <a:rPr lang="en-US" sz="2800" dirty="0" err="1">
                <a:solidFill>
                  <a:schemeClr val="bg1"/>
                </a:solidFill>
                <a:latin typeface="#9Slide07 Itim" panose="00000500000000000000" pitchFamily="2" charset="-34"/>
                <a:cs typeface="#9Slide07 Itim" panose="00000500000000000000" pitchFamily="2" charset="-34"/>
              </a:rPr>
              <a:t>gian</a:t>
            </a:r>
            <a:r>
              <a:rPr lang="en-US" sz="2800" dirty="0">
                <a:solidFill>
                  <a:schemeClr val="tx1"/>
                </a:solidFill>
                <a:latin typeface="#9Slide07 Itim" panose="00000500000000000000" pitchFamily="2" charset="-34"/>
                <a:cs typeface="#9Slide07 Itim" panose="00000500000000000000" pitchFamily="2" charset="-34"/>
              </a:rPr>
              <a:t>.</a:t>
            </a:r>
          </a:p>
          <a:p>
            <a:r>
              <a:rPr lang="en-US" sz="2800" dirty="0">
                <a:solidFill>
                  <a:schemeClr val="tx1"/>
                </a:solidFill>
                <a:latin typeface="#9Slide07 Itim" panose="00000500000000000000" pitchFamily="2" charset="-34"/>
                <a:cs typeface="#9Slide07 Itim" panose="00000500000000000000" pitchFamily="2" charset="-34"/>
              </a:rPr>
              <a:t>	</a:t>
            </a:r>
            <a:r>
              <a:rPr lang="en-US" sz="2800" dirty="0" err="1">
                <a:solidFill>
                  <a:schemeClr val="bg1"/>
                </a:solidFill>
                <a:latin typeface="#9Slide07 Itim" panose="00000500000000000000" pitchFamily="2" charset="-34"/>
                <a:cs typeface="#9Slide07 Itim" panose="00000500000000000000" pitchFamily="2" charset="-34"/>
              </a:rPr>
              <a:t>Đơn</a:t>
            </a:r>
            <a:r>
              <a:rPr lang="en-US" sz="2800" dirty="0">
                <a:solidFill>
                  <a:schemeClr val="bg1"/>
                </a:solidFill>
                <a:latin typeface="#9Slide07 Itim" panose="00000500000000000000" pitchFamily="2" charset="-34"/>
                <a:cs typeface="#9Slide07 Itim" panose="00000500000000000000" pitchFamily="2" charset="-34"/>
              </a:rPr>
              <a:t> </a:t>
            </a:r>
            <a:r>
              <a:rPr lang="en-US" sz="2800" dirty="0" err="1">
                <a:solidFill>
                  <a:schemeClr val="bg1"/>
                </a:solidFill>
                <a:latin typeface="#9Slide07 Itim" panose="00000500000000000000" pitchFamily="2" charset="-34"/>
                <a:cs typeface="#9Slide07 Itim" panose="00000500000000000000" pitchFamily="2" charset="-34"/>
              </a:rPr>
              <a:t>vị</a:t>
            </a:r>
            <a:r>
              <a:rPr lang="en-US" sz="2800" dirty="0">
                <a:solidFill>
                  <a:schemeClr val="bg1"/>
                </a:solidFill>
                <a:latin typeface="#9Slide07 Itim" panose="00000500000000000000" pitchFamily="2" charset="-34"/>
                <a:cs typeface="#9Slide07 Itim" panose="00000500000000000000" pitchFamily="2" charset="-34"/>
              </a:rPr>
              <a:t> </a:t>
            </a:r>
            <a:r>
              <a:rPr lang="en-US" sz="2800" dirty="0" err="1">
                <a:solidFill>
                  <a:schemeClr val="bg1"/>
                </a:solidFill>
                <a:latin typeface="#9Slide07 Itim" panose="00000500000000000000" pitchFamily="2" charset="-34"/>
                <a:cs typeface="#9Slide07 Itim" panose="00000500000000000000" pitchFamily="2" charset="-34"/>
              </a:rPr>
              <a:t>của</a:t>
            </a:r>
            <a:r>
              <a:rPr lang="en-US" sz="2800" dirty="0">
                <a:solidFill>
                  <a:schemeClr val="bg1"/>
                </a:solidFill>
                <a:latin typeface="#9Slide07 Itim" panose="00000500000000000000" pitchFamily="2" charset="-34"/>
                <a:cs typeface="#9Slide07 Itim" panose="00000500000000000000" pitchFamily="2" charset="-34"/>
              </a:rPr>
              <a:t> </a:t>
            </a:r>
            <a:r>
              <a:rPr lang="en-US" sz="2800" dirty="0" err="1">
                <a:solidFill>
                  <a:schemeClr val="bg1"/>
                </a:solidFill>
                <a:latin typeface="#9Slide07 Itim" panose="00000500000000000000" pitchFamily="2" charset="-34"/>
                <a:cs typeface="#9Slide07 Itim" panose="00000500000000000000" pitchFamily="2" charset="-34"/>
              </a:rPr>
              <a:t>vận</a:t>
            </a:r>
            <a:r>
              <a:rPr lang="en-US" sz="2800" dirty="0">
                <a:solidFill>
                  <a:schemeClr val="bg1"/>
                </a:solidFill>
                <a:latin typeface="#9Slide07 Itim" panose="00000500000000000000" pitchFamily="2" charset="-34"/>
                <a:cs typeface="#9Slide07 Itim" panose="00000500000000000000" pitchFamily="2" charset="-34"/>
              </a:rPr>
              <a:t> </a:t>
            </a:r>
            <a:r>
              <a:rPr lang="en-US" sz="2800" dirty="0" err="1">
                <a:solidFill>
                  <a:schemeClr val="bg1"/>
                </a:solidFill>
                <a:latin typeface="#9Slide07 Itim" panose="00000500000000000000" pitchFamily="2" charset="-34"/>
                <a:cs typeface="#9Slide07 Itim" panose="00000500000000000000" pitchFamily="2" charset="-34"/>
              </a:rPr>
              <a:t>tốc</a:t>
            </a:r>
            <a:r>
              <a:rPr lang="en-US" sz="2800" dirty="0">
                <a:solidFill>
                  <a:schemeClr val="bg1"/>
                </a:solidFill>
                <a:latin typeface="#9Slide07 Itim" panose="00000500000000000000" pitchFamily="2" charset="-34"/>
                <a:cs typeface="#9Slide07 Itim" panose="00000500000000000000" pitchFamily="2" charset="-34"/>
              </a:rPr>
              <a:t> </a:t>
            </a:r>
            <a:r>
              <a:rPr lang="en-US" sz="2800" dirty="0" err="1">
                <a:solidFill>
                  <a:schemeClr val="tx1"/>
                </a:solidFill>
                <a:latin typeface="#9Slide07 Itim" panose="00000500000000000000" pitchFamily="2" charset="-34"/>
                <a:cs typeface="#9Slide07 Itim" panose="00000500000000000000" pitchFamily="2" charset="-34"/>
              </a:rPr>
              <a:t>có</a:t>
            </a:r>
            <a:r>
              <a:rPr lang="en-US" sz="2800" dirty="0">
                <a:solidFill>
                  <a:schemeClr val="tx1"/>
                </a:solidFill>
                <a:latin typeface="#9Slide07 Itim" panose="00000500000000000000" pitchFamily="2" charset="-34"/>
                <a:cs typeface="#9Slide07 Itim" panose="00000500000000000000" pitchFamily="2" charset="-34"/>
              </a:rPr>
              <a:t> </a:t>
            </a:r>
            <a:r>
              <a:rPr lang="en-US" sz="2800" dirty="0" err="1">
                <a:solidFill>
                  <a:schemeClr val="tx1"/>
                </a:solidFill>
                <a:latin typeface="#9Slide07 Itim" panose="00000500000000000000" pitchFamily="2" charset="-34"/>
                <a:cs typeface="#9Slide07 Itim" panose="00000500000000000000" pitchFamily="2" charset="-34"/>
              </a:rPr>
              <a:t>thể</a:t>
            </a:r>
            <a:r>
              <a:rPr lang="en-US" sz="2800" dirty="0">
                <a:solidFill>
                  <a:schemeClr val="tx1"/>
                </a:solidFill>
                <a:latin typeface="#9Slide07 Itim" panose="00000500000000000000" pitchFamily="2" charset="-34"/>
                <a:cs typeface="#9Slide07 Itim" panose="00000500000000000000" pitchFamily="2" charset="-34"/>
              </a:rPr>
              <a:t> </a:t>
            </a:r>
            <a:r>
              <a:rPr lang="en-US" sz="2800" dirty="0" err="1">
                <a:solidFill>
                  <a:schemeClr val="tx1"/>
                </a:solidFill>
                <a:latin typeface="#9Slide07 Itim" panose="00000500000000000000" pitchFamily="2" charset="-34"/>
                <a:cs typeface="#9Slide07 Itim" panose="00000500000000000000" pitchFamily="2" charset="-34"/>
              </a:rPr>
              <a:t>là</a:t>
            </a:r>
            <a:r>
              <a:rPr lang="en-US" sz="2800" dirty="0">
                <a:solidFill>
                  <a:schemeClr val="tx1"/>
                </a:solidFill>
                <a:latin typeface="#9Slide07 Itim" panose="00000500000000000000" pitchFamily="2" charset="-34"/>
                <a:cs typeface="#9Slide07 Itim" panose="00000500000000000000" pitchFamily="2" charset="-34"/>
              </a:rPr>
              <a:t> </a:t>
            </a:r>
            <a:r>
              <a:rPr lang="en-US" sz="2800" dirty="0">
                <a:solidFill>
                  <a:schemeClr val="bg1"/>
                </a:solidFill>
                <a:latin typeface="#9Slide07 Itim" panose="00000500000000000000" pitchFamily="2" charset="-34"/>
                <a:cs typeface="#9Slide07 Itim" panose="00000500000000000000" pitchFamily="2" charset="-34"/>
              </a:rPr>
              <a:t>km/</a:t>
            </a:r>
            <a:r>
              <a:rPr lang="en-US" sz="2800" dirty="0" err="1">
                <a:solidFill>
                  <a:schemeClr val="bg1"/>
                </a:solidFill>
                <a:latin typeface="#9Slide07 Itim" panose="00000500000000000000" pitchFamily="2" charset="-34"/>
                <a:cs typeface="#9Slide07 Itim" panose="00000500000000000000" pitchFamily="2" charset="-34"/>
              </a:rPr>
              <a:t>giờ</a:t>
            </a:r>
            <a:r>
              <a:rPr lang="en-US" sz="2800" dirty="0">
                <a:solidFill>
                  <a:schemeClr val="tx1"/>
                </a:solidFill>
                <a:latin typeface="#9Slide07 Itim" panose="00000500000000000000" pitchFamily="2" charset="-34"/>
                <a:cs typeface="#9Slide07 Itim" panose="00000500000000000000" pitchFamily="2" charset="-34"/>
              </a:rPr>
              <a:t>, </a:t>
            </a:r>
            <a:r>
              <a:rPr lang="en-US" sz="2800" dirty="0">
                <a:solidFill>
                  <a:schemeClr val="bg1"/>
                </a:solidFill>
                <a:latin typeface="#9Slide07 Itim" panose="00000500000000000000" pitchFamily="2" charset="-34"/>
                <a:cs typeface="#9Slide07 Itim" panose="00000500000000000000" pitchFamily="2" charset="-34"/>
              </a:rPr>
              <a:t>km/</a:t>
            </a:r>
            <a:r>
              <a:rPr lang="en-US" sz="2800" dirty="0" err="1">
                <a:solidFill>
                  <a:schemeClr val="bg1"/>
                </a:solidFill>
                <a:latin typeface="#9Slide07 Itim" panose="00000500000000000000" pitchFamily="2" charset="-34"/>
                <a:cs typeface="#9Slide07 Itim" panose="00000500000000000000" pitchFamily="2" charset="-34"/>
              </a:rPr>
              <a:t>phút</a:t>
            </a:r>
            <a:r>
              <a:rPr lang="en-US" sz="2800" dirty="0">
                <a:solidFill>
                  <a:schemeClr val="tx1"/>
                </a:solidFill>
                <a:latin typeface="#9Slide07 Itim" panose="00000500000000000000" pitchFamily="2" charset="-34"/>
                <a:cs typeface="#9Slide07 Itim" panose="00000500000000000000" pitchFamily="2" charset="-34"/>
              </a:rPr>
              <a:t>, </a:t>
            </a:r>
            <a:r>
              <a:rPr lang="en-US" sz="2800" dirty="0">
                <a:solidFill>
                  <a:schemeClr val="bg1"/>
                </a:solidFill>
                <a:latin typeface="#9Slide07 Itim" panose="00000500000000000000" pitchFamily="2" charset="-34"/>
                <a:cs typeface="#9Slide07 Itim" panose="00000500000000000000" pitchFamily="2" charset="-34"/>
              </a:rPr>
              <a:t>m/</a:t>
            </a:r>
            <a:r>
              <a:rPr lang="en-US" sz="2800" dirty="0" err="1">
                <a:solidFill>
                  <a:schemeClr val="bg1"/>
                </a:solidFill>
                <a:latin typeface="#9Slide07 Itim" panose="00000500000000000000" pitchFamily="2" charset="-34"/>
                <a:cs typeface="#9Slide07 Itim" panose="00000500000000000000" pitchFamily="2" charset="-34"/>
              </a:rPr>
              <a:t>giây</a:t>
            </a:r>
            <a:r>
              <a:rPr lang="en-US" sz="2800" dirty="0">
                <a:solidFill>
                  <a:schemeClr val="tx1"/>
                </a:solidFill>
                <a:latin typeface="#9Slide07 Itim" panose="00000500000000000000" pitchFamily="2" charset="-34"/>
                <a:cs typeface="#9Slide07 Itim" panose="00000500000000000000" pitchFamily="2" charset="-34"/>
              </a:rPr>
              <a:t>, </a:t>
            </a:r>
            <a:r>
              <a:rPr lang="en-US" sz="2800" dirty="0">
                <a:solidFill>
                  <a:schemeClr val="bg1"/>
                </a:solidFill>
                <a:latin typeface="#9Slide07 Itim" panose="00000500000000000000" pitchFamily="2" charset="-34"/>
                <a:cs typeface="#9Slide07 Itim" panose="00000500000000000000" pitchFamily="2" charset="-34"/>
              </a:rPr>
              <a:t>cm/</a:t>
            </a:r>
            <a:r>
              <a:rPr lang="en-US" sz="2800" dirty="0" err="1">
                <a:solidFill>
                  <a:schemeClr val="bg1"/>
                </a:solidFill>
                <a:latin typeface="#9Slide07 Itim" panose="00000500000000000000" pitchFamily="2" charset="-34"/>
                <a:cs typeface="#9Slide07 Itim" panose="00000500000000000000" pitchFamily="2" charset="-34"/>
              </a:rPr>
              <a:t>giây</a:t>
            </a:r>
            <a:r>
              <a:rPr lang="en-US" sz="2800" dirty="0">
                <a:solidFill>
                  <a:schemeClr val="tx1"/>
                </a:solidFill>
                <a:latin typeface="#9Slide07 Itim" panose="00000500000000000000" pitchFamily="2" charset="-34"/>
                <a:cs typeface="#9Slide07 Itim" panose="00000500000000000000" pitchFamily="2" charset="-34"/>
              </a:rPr>
              <a:t>,</a:t>
            </a:r>
            <a:r>
              <a:rPr lang="en-US" sz="2800" dirty="0">
                <a:solidFill>
                  <a:schemeClr val="bg1"/>
                </a:solidFill>
                <a:latin typeface="#9Slide07 Itim" panose="00000500000000000000" pitchFamily="2" charset="-34"/>
                <a:cs typeface="#9Slide07 Itim" panose="00000500000000000000" pitchFamily="2" charset="-34"/>
              </a:rPr>
              <a:t> </a:t>
            </a:r>
            <a:r>
              <a:rPr lang="en-US" sz="2800" dirty="0">
                <a:solidFill>
                  <a:schemeClr val="tx1"/>
                </a:solidFill>
                <a:latin typeface="#9Slide07 Itim" panose="00000500000000000000" pitchFamily="2" charset="-34"/>
                <a:cs typeface="#9Slide07 Itim" panose="00000500000000000000" pitchFamily="2" charset="-34"/>
              </a:rPr>
              <a:t>…</a:t>
            </a:r>
          </a:p>
        </p:txBody>
      </p:sp>
    </p:spTree>
    <p:extLst>
      <p:ext uri="{BB962C8B-B14F-4D97-AF65-F5344CB8AC3E}">
        <p14:creationId xmlns:p14="http://schemas.microsoft.com/office/powerpoint/2010/main" val="24987197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par>
                          <p:cTn id="10" fill="hold">
                            <p:stCondLst>
                              <p:cond delay="500"/>
                            </p:stCondLst>
                            <p:childTnLst>
                              <p:par>
                                <p:cTn id="11" presetID="53" presetClass="entr" presetSubtype="16" fill="hold" grpId="0" nodeType="after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p:cTn id="13" dur="500" fill="hold"/>
                                        <p:tgtEl>
                                          <p:spTgt spid="3"/>
                                        </p:tgtEl>
                                        <p:attrNameLst>
                                          <p:attrName>ppt_w</p:attrName>
                                        </p:attrNameLst>
                                      </p:cBhvr>
                                      <p:tavLst>
                                        <p:tav tm="0">
                                          <p:val>
                                            <p:fltVal val="0"/>
                                          </p:val>
                                        </p:tav>
                                        <p:tav tm="100000">
                                          <p:val>
                                            <p:strVal val="#ppt_w"/>
                                          </p:val>
                                        </p:tav>
                                      </p:tavLst>
                                    </p:anim>
                                    <p:anim calcmode="lin" valueType="num">
                                      <p:cBhvr>
                                        <p:cTn id="14" dur="500" fill="hold"/>
                                        <p:tgtEl>
                                          <p:spTgt spid="3"/>
                                        </p:tgtEl>
                                        <p:attrNameLst>
                                          <p:attrName>ppt_h</p:attrName>
                                        </p:attrNameLst>
                                      </p:cBhvr>
                                      <p:tavLst>
                                        <p:tav tm="0">
                                          <p:val>
                                            <p:fltVal val="0"/>
                                          </p:val>
                                        </p:tav>
                                        <p:tav tm="100000">
                                          <p:val>
                                            <p:strVal val="#ppt_h"/>
                                          </p:val>
                                        </p:tav>
                                      </p:tavLst>
                                    </p:anim>
                                    <p:animEffect transition="in" filter="fade">
                                      <p:cBhvr>
                                        <p:cTn id="15" dur="500"/>
                                        <p:tgtEl>
                                          <p:spTgt spid="3"/>
                                        </p:tgtEl>
                                      </p:cBhvr>
                                    </p:animEffec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grpId="0" nodeType="clickEffect">
                                  <p:stCondLst>
                                    <p:cond delay="0"/>
                                  </p:stCondLst>
                                  <p:childTnLst>
                                    <p:set>
                                      <p:cBhvr>
                                        <p:cTn id="19"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grpId="0" nodeType="clickEffect">
                                  <p:stCondLst>
                                    <p:cond delay="0"/>
                                  </p:stCondLst>
                                  <p:childTnLst>
                                    <p:set>
                                      <p:cBhvr>
                                        <p:cTn id="23"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24" fill="hold">
                      <p:stCondLst>
                        <p:cond delay="indefinite"/>
                      </p:stCondLst>
                      <p:childTnLst>
                        <p:par>
                          <p:cTn id="25" fill="hold">
                            <p:stCondLst>
                              <p:cond delay="0"/>
                            </p:stCondLst>
                            <p:childTnLst>
                              <p:par>
                                <p:cTn id="26" presetID="1" presetClass="entr" presetSubtype="0" fill="hold" grpId="0" nodeType="clickEffect">
                                  <p:stCondLst>
                                    <p:cond delay="0"/>
                                  </p:stCondLst>
                                  <p:childTnLst>
                                    <p:set>
                                      <p:cBhvr>
                                        <p:cTn id="27"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28" fill="hold">
                      <p:stCondLst>
                        <p:cond delay="indefinite"/>
                      </p:stCondLst>
                      <p:childTnLst>
                        <p:par>
                          <p:cTn id="29" fill="hold">
                            <p:stCondLst>
                              <p:cond delay="0"/>
                            </p:stCondLst>
                            <p:childTnLst>
                              <p:par>
                                <p:cTn id="30" presetID="1" presetClass="entr" presetSubtype="0" fill="hold" grpId="0" nodeType="clickEffect">
                                  <p:stCondLst>
                                    <p:cond delay="0"/>
                                  </p:stCondLst>
                                  <p:childTnLst>
                                    <p:set>
                                      <p:cBhvr>
                                        <p:cTn id="31"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32" fill="hold">
                      <p:stCondLst>
                        <p:cond delay="indefinite"/>
                      </p:stCondLst>
                      <p:childTnLst>
                        <p:par>
                          <p:cTn id="33" fill="hold">
                            <p:stCondLst>
                              <p:cond delay="0"/>
                            </p:stCondLst>
                            <p:childTnLst>
                              <p:par>
                                <p:cTn id="34" presetID="16" presetClass="entr" presetSubtype="21" fill="hold" grpId="0" nodeType="clickEffect">
                                  <p:stCondLst>
                                    <p:cond delay="0"/>
                                  </p:stCondLst>
                                  <p:childTnLst>
                                    <p:set>
                                      <p:cBhvr>
                                        <p:cTn id="35" dur="1" fill="hold">
                                          <p:stCondLst>
                                            <p:cond delay="0"/>
                                          </p:stCondLst>
                                        </p:cTn>
                                        <p:tgtEl>
                                          <p:spTgt spid="34"/>
                                        </p:tgtEl>
                                        <p:attrNameLst>
                                          <p:attrName>style.visibility</p:attrName>
                                        </p:attrNameLst>
                                      </p:cBhvr>
                                      <p:to>
                                        <p:strVal val="visible"/>
                                      </p:to>
                                    </p:set>
                                    <p:animEffect transition="in" filter="barn(inVertical)">
                                      <p:cBhvr>
                                        <p:cTn id="36" dur="500"/>
                                        <p:tgtEl>
                                          <p:spTgt spid="34"/>
                                        </p:tgtEl>
                                      </p:cBhvr>
                                    </p:animEffect>
                                  </p:childTnLst>
                                </p:cTn>
                              </p:par>
                            </p:childTnLst>
                          </p:cTn>
                        </p:par>
                        <p:par>
                          <p:cTn id="37" fill="hold">
                            <p:stCondLst>
                              <p:cond delay="500"/>
                            </p:stCondLst>
                            <p:childTnLst>
                              <p:par>
                                <p:cTn id="38" presetID="53" presetClass="entr" presetSubtype="16" fill="hold" grpId="0" nodeType="afterEffect">
                                  <p:stCondLst>
                                    <p:cond delay="0"/>
                                  </p:stCondLst>
                                  <p:childTnLst>
                                    <p:set>
                                      <p:cBhvr>
                                        <p:cTn id="39" dur="1" fill="hold">
                                          <p:stCondLst>
                                            <p:cond delay="0"/>
                                          </p:stCondLst>
                                        </p:cTn>
                                        <p:tgtEl>
                                          <p:spTgt spid="35"/>
                                        </p:tgtEl>
                                        <p:attrNameLst>
                                          <p:attrName>style.visibility</p:attrName>
                                        </p:attrNameLst>
                                      </p:cBhvr>
                                      <p:to>
                                        <p:strVal val="visible"/>
                                      </p:to>
                                    </p:set>
                                    <p:anim calcmode="lin" valueType="num">
                                      <p:cBhvr>
                                        <p:cTn id="40" dur="500" fill="hold"/>
                                        <p:tgtEl>
                                          <p:spTgt spid="35"/>
                                        </p:tgtEl>
                                        <p:attrNameLst>
                                          <p:attrName>ppt_w</p:attrName>
                                        </p:attrNameLst>
                                      </p:cBhvr>
                                      <p:tavLst>
                                        <p:tav tm="0">
                                          <p:val>
                                            <p:fltVal val="0"/>
                                          </p:val>
                                        </p:tav>
                                        <p:tav tm="100000">
                                          <p:val>
                                            <p:strVal val="#ppt_w"/>
                                          </p:val>
                                        </p:tav>
                                      </p:tavLst>
                                    </p:anim>
                                    <p:anim calcmode="lin" valueType="num">
                                      <p:cBhvr>
                                        <p:cTn id="41" dur="500" fill="hold"/>
                                        <p:tgtEl>
                                          <p:spTgt spid="35"/>
                                        </p:tgtEl>
                                        <p:attrNameLst>
                                          <p:attrName>ppt_h</p:attrName>
                                        </p:attrNameLst>
                                      </p:cBhvr>
                                      <p:tavLst>
                                        <p:tav tm="0">
                                          <p:val>
                                            <p:fltVal val="0"/>
                                          </p:val>
                                        </p:tav>
                                        <p:tav tm="100000">
                                          <p:val>
                                            <p:strVal val="#ppt_h"/>
                                          </p:val>
                                        </p:tav>
                                      </p:tavLst>
                                    </p:anim>
                                    <p:animEffect transition="in" filter="fade">
                                      <p:cBhvr>
                                        <p:cTn id="42" dur="500"/>
                                        <p:tgtEl>
                                          <p:spTgt spid="35"/>
                                        </p:tgtEl>
                                      </p:cBhvr>
                                    </p:animEffect>
                                  </p:childTnLst>
                                </p:cTn>
                              </p:par>
                            </p:childTnLst>
                          </p:cTn>
                        </p:par>
                        <p:par>
                          <p:cTn id="43" fill="hold">
                            <p:stCondLst>
                              <p:cond delay="1000"/>
                            </p:stCondLst>
                            <p:childTnLst>
                              <p:par>
                                <p:cTn id="44" presetID="16" presetClass="entr" presetSubtype="21" fill="hold" grpId="0" nodeType="afterEffect">
                                  <p:stCondLst>
                                    <p:cond delay="0"/>
                                  </p:stCondLst>
                                  <p:childTnLst>
                                    <p:set>
                                      <p:cBhvr>
                                        <p:cTn id="45" dur="1" fill="hold">
                                          <p:stCondLst>
                                            <p:cond delay="0"/>
                                          </p:stCondLst>
                                        </p:cTn>
                                        <p:tgtEl>
                                          <p:spTgt spid="37">
                                            <p:txEl>
                                              <p:pRg st="0" end="0"/>
                                            </p:txEl>
                                          </p:spTgt>
                                        </p:tgtEl>
                                        <p:attrNameLst>
                                          <p:attrName>style.visibility</p:attrName>
                                        </p:attrNameLst>
                                      </p:cBhvr>
                                      <p:to>
                                        <p:strVal val="visible"/>
                                      </p:to>
                                    </p:set>
                                    <p:animEffect transition="in" filter="barn(inVertical)">
                                      <p:cBhvr>
                                        <p:cTn id="46" dur="500"/>
                                        <p:tgtEl>
                                          <p:spTgt spid="37">
                                            <p:txEl>
                                              <p:pRg st="0" end="0"/>
                                            </p:txEl>
                                          </p:spTgt>
                                        </p:tgtEl>
                                      </p:cBhvr>
                                    </p:animEffect>
                                  </p:childTnLst>
                                </p:cTn>
                              </p:par>
                            </p:childTnLst>
                          </p:cTn>
                        </p:par>
                        <p:par>
                          <p:cTn id="47" fill="hold">
                            <p:stCondLst>
                              <p:cond delay="1500"/>
                            </p:stCondLst>
                            <p:childTnLst>
                              <p:par>
                                <p:cTn id="48" presetID="16" presetClass="entr" presetSubtype="21" fill="hold" grpId="0" nodeType="afterEffect">
                                  <p:stCondLst>
                                    <p:cond delay="0"/>
                                  </p:stCondLst>
                                  <p:childTnLst>
                                    <p:set>
                                      <p:cBhvr>
                                        <p:cTn id="49" dur="1" fill="hold">
                                          <p:stCondLst>
                                            <p:cond delay="0"/>
                                          </p:stCondLst>
                                        </p:cTn>
                                        <p:tgtEl>
                                          <p:spTgt spid="37">
                                            <p:txEl>
                                              <p:pRg st="1" end="1"/>
                                            </p:txEl>
                                          </p:spTgt>
                                        </p:tgtEl>
                                        <p:attrNameLst>
                                          <p:attrName>style.visibility</p:attrName>
                                        </p:attrNameLst>
                                      </p:cBhvr>
                                      <p:to>
                                        <p:strVal val="visible"/>
                                      </p:to>
                                    </p:set>
                                    <p:animEffect transition="in" filter="barn(inVertical)">
                                      <p:cBhvr>
                                        <p:cTn id="50" dur="500"/>
                                        <p:tgtEl>
                                          <p:spTgt spid="37">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p:bldP spid="5" grpId="0" build="p"/>
      <p:bldP spid="34" grpId="0" animBg="1"/>
      <p:bldP spid="35" grpId="0"/>
      <p:bldP spid="37" grpId="0" uiExpand="1" build="p"/>
    </p:bldLst>
  </p:timing>
</p:sld>
</file>

<file path=ppt/theme/theme1.xml><?xml version="1.0" encoding="utf-8"?>
<a:theme xmlns:a="http://schemas.openxmlformats.org/drawingml/2006/main" name="Math Subject for Elementary - 5th Grade: Operations with Whole Numbers by Slidesgo">
  <a:themeElements>
    <a:clrScheme name="Simple Light">
      <a:dk1>
        <a:srgbClr val="131313"/>
      </a:dk1>
      <a:lt1>
        <a:srgbClr val="FFFFFF"/>
      </a:lt1>
      <a:dk2>
        <a:srgbClr val="FFD884"/>
      </a:dk2>
      <a:lt2>
        <a:srgbClr val="B3E5AD"/>
      </a:lt2>
      <a:accent1>
        <a:srgbClr val="FD7570"/>
      </a:accent1>
      <a:accent2>
        <a:srgbClr val="99B4EC"/>
      </a:accent2>
      <a:accent3>
        <a:srgbClr val="3E4A7B"/>
      </a:accent3>
      <a:accent4>
        <a:srgbClr val="555555"/>
      </a:accent4>
      <a:accent5>
        <a:srgbClr val="E9E9E9"/>
      </a:accent5>
      <a:accent6>
        <a:srgbClr val="DA8659"/>
      </a:accent6>
      <a:hlink>
        <a:srgbClr val="FD7570"/>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469</TotalTime>
  <Words>974</Words>
  <Application>Microsoft Office PowerPoint</Application>
  <PresentationFormat>On-screen Show (16:9)</PresentationFormat>
  <Paragraphs>131</Paragraphs>
  <Slides>15</Slides>
  <Notes>13</Notes>
  <HiddenSlides>0</HiddenSlides>
  <MMClips>0</MMClips>
  <ScaleCrop>false</ScaleCrop>
  <HeadingPairs>
    <vt:vector size="6" baseType="variant">
      <vt:variant>
        <vt:lpstr>Fonts Used</vt:lpstr>
      </vt:variant>
      <vt:variant>
        <vt:i4>13</vt:i4>
      </vt:variant>
      <vt:variant>
        <vt:lpstr>Theme</vt:lpstr>
      </vt:variant>
      <vt:variant>
        <vt:i4>1</vt:i4>
      </vt:variant>
      <vt:variant>
        <vt:lpstr>Slide Titles</vt:lpstr>
      </vt:variant>
      <vt:variant>
        <vt:i4>15</vt:i4>
      </vt:variant>
    </vt:vector>
  </HeadingPairs>
  <TitlesOfParts>
    <vt:vector size="29" baseType="lpstr">
      <vt:lpstr>Nunito Light</vt:lpstr>
      <vt:lpstr>Architects Daughter</vt:lpstr>
      <vt:lpstr>Wingdings</vt:lpstr>
      <vt:lpstr>Bebas Neue</vt:lpstr>
      <vt:lpstr>Times New Roman</vt:lpstr>
      <vt:lpstr>Roboto Condensed Light</vt:lpstr>
      <vt:lpstr>Arial</vt:lpstr>
      <vt:lpstr>#9Slide07 Baloo Tamma</vt:lpstr>
      <vt:lpstr>Baloo 2</vt:lpstr>
      <vt:lpstr>#9Slide07 Itim</vt:lpstr>
      <vt:lpstr>#9Slide07 SVNUT Triumph Press</vt:lpstr>
      <vt:lpstr>#9Slide07 Dorayaki</vt:lpstr>
      <vt:lpstr>#9Slide07 Cadena</vt:lpstr>
      <vt:lpstr>Math Subject for Elementary - 5th Grade: Operations with Whole Numbers by Slidesgo</vt:lpstr>
      <vt:lpstr>PowerPoint Presentation</vt:lpstr>
      <vt:lpstr>VẬN TỐC</vt:lpstr>
      <vt:lpstr>Mục tiêu</vt:lpstr>
      <vt:lpstr>PowerPoint Presentation</vt:lpstr>
      <vt:lpstr>Nhận xét</vt:lpstr>
      <vt:lpstr>PowerPoint Presentation</vt:lpstr>
      <vt:lpstr>Ghi nhớ</vt:lpstr>
      <vt:lpstr>PowerPoint Presentation</vt:lpstr>
      <vt:lpstr>PowerPoint Presentation</vt:lpstr>
      <vt:lpstr>PowerPoint Presentation</vt:lpstr>
      <vt:lpstr>PowerPoint Presentation</vt:lpstr>
      <vt:lpstr>PowerPoint Presentation</vt:lpstr>
      <vt:lpstr>PowerPoint Presentation</vt:lpstr>
      <vt:lpstr>Bài học này giúp em:</vt:lpstr>
      <vt:lpstr>Chúc các em học tốt!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VẬN TỐC</dc:title>
  <dc:creator>HP</dc:creator>
  <cp:lastModifiedBy>Administrator</cp:lastModifiedBy>
  <cp:revision>45</cp:revision>
  <dcterms:modified xsi:type="dcterms:W3CDTF">2022-02-26T09:34:29Z</dcterms:modified>
</cp:coreProperties>
</file>