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7" r:id="rId3"/>
  </p:sldMasterIdLst>
  <p:notesMasterIdLst>
    <p:notesMasterId r:id="rId12"/>
  </p:notesMasterIdLst>
  <p:sldIdLst>
    <p:sldId id="257" r:id="rId4"/>
    <p:sldId id="263" r:id="rId5"/>
    <p:sldId id="264" r:id="rId6"/>
    <p:sldId id="268" r:id="rId7"/>
    <p:sldId id="320" r:id="rId8"/>
    <p:sldId id="275" r:id="rId9"/>
    <p:sldId id="260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160</Words>
  <Application>Microsoft Office PowerPoint</Application>
  <PresentationFormat>Widescreen</PresentationFormat>
  <Paragraphs>25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Cambria</vt:lpstr>
      <vt:lpstr>1_Office 主题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Đỗ</cp:lastModifiedBy>
  <cp:revision>16</cp:revision>
  <dcterms:created xsi:type="dcterms:W3CDTF">2023-09-01T00:29:30Z</dcterms:created>
  <dcterms:modified xsi:type="dcterms:W3CDTF">2023-09-22T10:08:07Z</dcterms:modified>
</cp:coreProperties>
</file>