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7" r:id="rId3"/>
    <p:sldId id="260" r:id="rId5"/>
    <p:sldId id="261" r:id="rId6"/>
    <p:sldId id="269" r:id="rId7"/>
    <p:sldId id="268" r:id="rId8"/>
    <p:sldId id="259" r:id="rId9"/>
    <p:sldId id="258" r:id="rId10"/>
    <p:sldId id="267" r:id="rId11"/>
    <p:sldId id="262" r:id="rId12"/>
    <p:sldId id="265" r:id="rId13"/>
  </p:sldIdLst>
  <p:sldSz cx="12192000" cy="6858000"/>
  <p:notesSz cx="6858000" cy="9144000"/>
  <p:embeddedFontLst>
    <p:embeddedFont>
      <p:font typeface="Calibri" panose="020F0502020204030204"/>
      <p:regular r:id="rId17"/>
      <p:bold r:id="rId18"/>
      <p:italic r:id="rId19"/>
      <p:boldItalic r:id="rId20"/>
    </p:embeddedFont>
    <p:embeddedFont>
      <p:font typeface="#9Slide07 HoneyCream" pitchFamily="2" charset="0"/>
      <p:regular r:id="rId21"/>
    </p:embeddedFont>
    <p:embeddedFont>
      <p:font typeface="#9Slide05 Aphrodite Pro" panose="02000000000000000000" pitchFamily="2" charset="0"/>
      <p:regular r:id="rId22"/>
    </p:embeddedFont>
    <p:embeddedFont>
      <p:font typeface="UVF Kewl Script" panose="02000505000000020002" pitchFamily="2" charset="0"/>
      <p:regular r:id="rId23"/>
    </p:embeddedFont>
    <p:embeddedFont>
      <p:font typeface="Cambria" panose="02040503050406030204" pitchFamily="18" charset="0"/>
      <p:regular r:id="rId24"/>
      <p:bold r:id="rId25"/>
      <p:italic r:id="rId26"/>
      <p:boldItalic r:id="rId27"/>
    </p:embeddedFont>
    <p:embeddedFont>
      <p:font typeface="Arial Rounded MT Bold" panose="020F0704030504030204" charset="0"/>
      <p:regular r:id="rId28"/>
    </p:embeddedFont>
    <p:embeddedFont>
      <p:font typeface="UVN Binh Duong" pitchFamily="2" charset="0"/>
      <p:regular r:id="rId29"/>
    </p:embeddedFont>
    <p:embeddedFont>
      <p:font typeface="Calibri Light" panose="020F030202020403020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1" autoAdjust="0"/>
    <p:restoredTop sz="94660"/>
  </p:normalViewPr>
  <p:slideViewPr>
    <p:cSldViewPr snapToGrid="0" showGuides="1">
      <p:cViewPr varScale="1">
        <p:scale>
          <a:sx n="84" d="100"/>
          <a:sy n="84" d="100"/>
        </p:scale>
        <p:origin x="653"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font" Target="fonts/font15.fntdata"/><Relationship Id="rId30" Type="http://schemas.openxmlformats.org/officeDocument/2006/relationships/font" Target="fonts/font14.fntdata"/><Relationship Id="rId3" Type="http://schemas.openxmlformats.org/officeDocument/2006/relationships/slide" Target="slides/slide1.xml"/><Relationship Id="rId29" Type="http://schemas.openxmlformats.org/officeDocument/2006/relationships/font" Target="fonts/font13.fntdata"/><Relationship Id="rId28" Type="http://schemas.openxmlformats.org/officeDocument/2006/relationships/font" Target="fonts/font12.fntdata"/><Relationship Id="rId27" Type="http://schemas.openxmlformats.org/officeDocument/2006/relationships/font" Target="fonts/font11.fntdata"/><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matchingName="Title and three columns">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matchingName="Title and three columns">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matchingName="Title and three columns">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hyperlink" Target="https://www.facebook.com/groups/629898828017053" TargetMode="External"/><Relationship Id="rId17" Type="http://schemas.openxmlformats.org/officeDocument/2006/relationships/image" Target="../media/image4.png"/><Relationship Id="rId16" Type="http://schemas.openxmlformats.org/officeDocument/2006/relationships/image" Target="../media/image3.png"/><Relationship Id="rId15" Type="http://schemas.openxmlformats.org/officeDocument/2006/relationships/image" Target="../media/image2.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10" name="Picture 9"/>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11"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png"/><Relationship Id="rId7" Type="http://schemas.openxmlformats.org/officeDocument/2006/relationships/image" Target="../media/image20.png"/><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24.png"/><Relationship Id="rId3" Type="http://schemas.openxmlformats.org/officeDocument/2006/relationships/image" Target="../media/image16.png"/><Relationship Id="rId2" Type="http://schemas.openxmlformats.org/officeDocument/2006/relationships/image" Target="../media/image15.png"/><Relationship Id="rId10" Type="http://schemas.openxmlformats.org/officeDocument/2006/relationships/notesSlide" Target="../notesSlides/notesSlide6.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0" Type="http://schemas.openxmlformats.org/officeDocument/2006/relationships/notesSlide" Target="../notesSlides/notesSlide2.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microsoft.com/office/2007/relationships/hdphoto" Target="../media/image10.wdp"/><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png"/><Relationship Id="rId7"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png"/><Relationship Id="rId3" Type="http://schemas.openxmlformats.org/officeDocument/2006/relationships/image" Target="../media/image16.png"/><Relationship Id="rId2" Type="http://schemas.openxmlformats.org/officeDocument/2006/relationships/image" Target="../media/image15.png"/><Relationship Id="rId10" Type="http://schemas.openxmlformats.org/officeDocument/2006/relationships/notesSlide" Target="../notesSlides/notesSlide4.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24.png"/><Relationship Id="rId3" Type="http://schemas.openxmlformats.org/officeDocument/2006/relationships/image" Target="../media/image16.png"/><Relationship Id="rId2" Type="http://schemas.openxmlformats.org/officeDocument/2006/relationships/image" Target="../media/image15.png"/><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image" Target="../media/image13.png"/><Relationship Id="rId10" Type="http://schemas.openxmlformats.org/officeDocument/2006/relationships/image" Target="../media/image20.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1"/>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2"/>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3"/>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4"/>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7"/>
            <a:srcRect l="23630" t="60765" b="11263"/>
            <a:stretch>
              <a:fillRect/>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305"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5"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endParaRPr kumimoji="0" lang="en-GB" sz="1305"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endParaRPr>
            </a:p>
          </p:txBody>
        </p:sp>
      </p:grpSp>
      <p:pic>
        <p:nvPicPr>
          <p:cNvPr id="3" name="Picture 2"/>
          <p:cNvPicPr>
            <a:picLocks noChangeAspect="1"/>
          </p:cNvPicPr>
          <p:nvPr/>
        </p:nvPicPr>
        <p:blipFill rotWithShape="1">
          <a:blip r:embed="rId8"/>
          <a:srcRect l="86919" b="71467"/>
          <a:stretch>
            <a:fillRect/>
          </a:stretch>
        </p:blipFill>
        <p:spPr>
          <a:xfrm>
            <a:off x="1320086" y="1386187"/>
            <a:ext cx="8858558" cy="2344904"/>
          </a:xfrm>
          <a:prstGeom prst="rect">
            <a:avLst/>
          </a:prstGeom>
        </p:spPr>
      </p:pic>
      <p:pic>
        <p:nvPicPr>
          <p:cNvPr id="12" name="Picture 11"/>
          <p:cNvPicPr>
            <a:picLocks noChangeAspect="1"/>
          </p:cNvPicPr>
          <p:nvPr/>
        </p:nvPicPr>
        <p:blipFill>
          <a:blip r:embed="rId9"/>
          <a:stretch>
            <a:fillRect/>
          </a:stretch>
        </p:blipFill>
        <p:spPr>
          <a:xfrm>
            <a:off x="-2147352" y="-198120"/>
            <a:ext cx="1936093" cy="2942939"/>
          </a:xfrm>
          <a:prstGeom prst="rect">
            <a:avLst/>
          </a:prstGeom>
        </p:spPr>
      </p:pic>
      <p:pic>
        <p:nvPicPr>
          <p:cNvPr id="15" name="Picture 14"/>
          <p:cNvPicPr>
            <a:picLocks noChangeAspect="1"/>
          </p:cNvPicPr>
          <p:nvPr/>
        </p:nvPicPr>
        <p:blipFill>
          <a:blip r:embed="rId9"/>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3"/>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4"/>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4" name="Picture 3"/>
          <p:cNvPicPr>
            <a:picLocks noChangeAspect="1"/>
          </p:cNvPicPr>
          <p:nvPr/>
        </p:nvPicPr>
        <p:blipFill rotWithShape="1">
          <a:blip r:embed="rId6"/>
          <a:srcRect l="91141" b="62934"/>
          <a:stretch>
            <a:fillRect/>
          </a:stretch>
        </p:blipFill>
        <p:spPr>
          <a:xfrm>
            <a:off x="1327338" y="2451002"/>
            <a:ext cx="6561339" cy="3205211"/>
          </a:xfrm>
          <a:prstGeom prst="rect">
            <a:avLst/>
          </a:prstGeom>
        </p:spPr>
      </p:pic>
      <p:pic>
        <p:nvPicPr>
          <p:cNvPr id="10" name="Picture 9"/>
          <p:cNvPicPr>
            <a:picLocks noChangeAspect="1"/>
          </p:cNvPicPr>
          <p:nvPr/>
        </p:nvPicPr>
        <p:blipFill>
          <a:blip r:embed="rId7"/>
          <a:stretch>
            <a:fillRect/>
          </a:stretch>
        </p:blipFill>
        <p:spPr>
          <a:xfrm>
            <a:off x="10829724" y="10091"/>
            <a:ext cx="1328685" cy="625264"/>
          </a:xfrm>
          <a:prstGeom prst="rect">
            <a:avLst/>
          </a:prstGeom>
        </p:spPr>
      </p:pic>
      <p:pic>
        <p:nvPicPr>
          <p:cNvPr id="11" name="Picture 10"/>
          <p:cNvPicPr>
            <a:picLocks noChangeAspect="1"/>
          </p:cNvPicPr>
          <p:nvPr/>
        </p:nvPicPr>
        <p:blipFill>
          <a:blip r:embed="rId8"/>
          <a:stretch>
            <a:fillRect/>
          </a:stretch>
        </p:blipFill>
        <p:spPr>
          <a:xfrm>
            <a:off x="-2147352" y="-198120"/>
            <a:ext cx="1936093" cy="2942939"/>
          </a:xfrm>
          <a:prstGeom prst="rect">
            <a:avLst/>
          </a:prstGeom>
        </p:spPr>
      </p:pic>
      <p:pic>
        <p:nvPicPr>
          <p:cNvPr id="12" name="Picture 11"/>
          <p:cNvPicPr>
            <a:picLocks noChangeAspect="1"/>
          </p:cNvPicPr>
          <p:nvPr/>
        </p:nvPicPr>
        <p:blipFill>
          <a:blip r:embed="rId8"/>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3"/>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4"/>
          <a:srcRect l="15135" t="23865" r="61624" b="16686"/>
          <a:stretch>
            <a:fillRect/>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4" name="Picture 3"/>
          <p:cNvPicPr>
            <a:picLocks noChangeAspect="1"/>
          </p:cNvPicPr>
          <p:nvPr/>
        </p:nvPicPr>
        <p:blipFill>
          <a:blip r:embed="rId6"/>
          <a:stretch>
            <a:fillRect/>
          </a:stretch>
        </p:blipFill>
        <p:spPr>
          <a:xfrm>
            <a:off x="1917274" y="2280036"/>
            <a:ext cx="5889246" cy="3048264"/>
          </a:xfrm>
          <a:prstGeom prst="rect">
            <a:avLst/>
          </a:prstGeom>
        </p:spPr>
      </p:pic>
      <p:pic>
        <p:nvPicPr>
          <p:cNvPr id="3" name="Picture 2"/>
          <p:cNvPicPr>
            <a:picLocks noChangeAspect="1"/>
          </p:cNvPicPr>
          <p:nvPr/>
        </p:nvPicPr>
        <p:blipFill>
          <a:blip r:embed="rId7"/>
          <a:stretch>
            <a:fillRect/>
          </a:stretch>
        </p:blipFill>
        <p:spPr>
          <a:xfrm>
            <a:off x="10829724" y="10091"/>
            <a:ext cx="1328685" cy="625264"/>
          </a:xfrm>
          <a:prstGeom prst="rect">
            <a:avLst/>
          </a:prstGeom>
        </p:spPr>
      </p:pic>
      <p:pic>
        <p:nvPicPr>
          <p:cNvPr id="12" name="Picture 11"/>
          <p:cNvPicPr>
            <a:picLocks noChangeAspect="1"/>
          </p:cNvPicPr>
          <p:nvPr/>
        </p:nvPicPr>
        <p:blipFill>
          <a:blip r:embed="rId8"/>
          <a:stretch>
            <a:fillRect/>
          </a:stretch>
        </p:blipFill>
        <p:spPr>
          <a:xfrm>
            <a:off x="-2147352" y="-198120"/>
            <a:ext cx="1936093" cy="2942939"/>
          </a:xfrm>
          <a:prstGeom prst="rect">
            <a:avLst/>
          </a:prstGeom>
        </p:spPr>
      </p:pic>
      <p:pic>
        <p:nvPicPr>
          <p:cNvPr id="15" name="Picture 14"/>
          <p:cNvPicPr>
            <a:picLocks noChangeAspect="1"/>
          </p:cNvPicPr>
          <p:nvPr/>
        </p:nvPicPr>
        <p:blipFill>
          <a:blip r:embed="rId8"/>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078029" y="771935"/>
            <a:ext cx="10599380" cy="12092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1148614" y="989894"/>
            <a:ext cx="10458209" cy="707886"/>
          </a:xfrm>
          <a:prstGeom prst="rect">
            <a:avLst/>
          </a:prstGeom>
        </p:spPr>
        <p:txBody>
          <a:bodyPr wrap="square">
            <a:spAutoFit/>
          </a:bodyPr>
          <a:lstStyle/>
          <a:p>
            <a:pPr lvl="0" algn="ctr">
              <a:defRPr/>
            </a:pPr>
            <a:r>
              <a:rPr lang="en-US" sz="4000" b="1" dirty="0" err="1" smtClean="0">
                <a:solidFill>
                  <a:srgbClr val="002060"/>
                </a:solidFill>
                <a:latin typeface="Cambria" panose="02040503050406030204" pitchFamily="18" charset="0"/>
                <a:ea typeface="Cambria" panose="02040503050406030204" pitchFamily="18" charset="0"/>
              </a:rPr>
              <a:t>Kể</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tên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những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người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có</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năng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khiếu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nổi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bật</a:t>
            </a:r>
            <a:r>
              <a:rPr lang="en-US"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sp>
        <p:nvSpPr>
          <p:cNvPr id="17" name="Rounded Rectangle 1"/>
          <p:cNvSpPr/>
          <p:nvPr/>
        </p:nvSpPr>
        <p:spPr>
          <a:xfrm>
            <a:off x="1078029" y="2366014"/>
            <a:ext cx="10528794" cy="347090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046602" y="2628819"/>
            <a:ext cx="9342120" cy="2862322"/>
          </a:xfrm>
          <a:prstGeom prst="rect">
            <a:avLst/>
          </a:prstGeom>
        </p:spPr>
        <p:txBody>
          <a:bodyPr wrap="square">
            <a:spAutoFit/>
          </a:bodyPr>
          <a:lstStyle/>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Đĩnh</a:t>
            </a:r>
            <a:r>
              <a:rPr lang="en-US" sz="3600" b="1" dirty="0">
                <a:solidFill>
                  <a:srgbClr val="002060"/>
                </a:solidFill>
                <a:latin typeface="Cambria" panose="02040503050406030204" pitchFamily="18" charset="0"/>
                <a:ea typeface="Cambria" panose="02040503050406030204" pitchFamily="18" charset="0"/>
              </a:rPr>
              <a:t> Chi, </a:t>
            </a:r>
            <a:r>
              <a:rPr lang="en-US" sz="3600" b="1" dirty="0" err="1">
                <a:solidFill>
                  <a:srgbClr val="002060"/>
                </a:solidFill>
                <a:latin typeface="Cambria" panose="02040503050406030204" pitchFamily="18" charset="0"/>
                <a:ea typeface="Cambria" panose="02040503050406030204" pitchFamily="18" charset="0"/>
              </a:rPr>
              <a:t>Trạng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Quỳnh</a:t>
            </a:r>
            <a:r>
              <a:rPr lang="en-US" sz="3600" b="1" dirty="0">
                <a:solidFill>
                  <a:srgbClr val="002060"/>
                </a:solidFill>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Lin-</a:t>
            </a:r>
            <a:r>
              <a:rPr lang="en-US" sz="3600" b="1" dirty="0" err="1">
                <a:solidFill>
                  <a:srgbClr val="002060"/>
                </a:solidFill>
                <a:latin typeface="Cambria" panose="02040503050406030204" pitchFamily="18" charset="0"/>
                <a:ea typeface="Cambria" panose="02040503050406030204" pitchFamily="18" charset="0"/>
              </a:rPr>
              <a:t>côn</a:t>
            </a:r>
            <a:r>
              <a:rPr lang="en-US" sz="3600" b="1" dirty="0">
                <a:solidFill>
                  <a:srgbClr val="002060"/>
                </a:solidFill>
                <a:latin typeface="Cambria" panose="02040503050406030204" pitchFamily="18" charset="0"/>
                <a:ea typeface="Cambria" panose="02040503050406030204" pitchFamily="18" charset="0"/>
              </a:rPr>
              <a:t>, Na-</a:t>
            </a:r>
            <a:r>
              <a:rPr lang="en-US" sz="3600" b="1" dirty="0" err="1">
                <a:solidFill>
                  <a:srgbClr val="002060"/>
                </a:solidFill>
                <a:latin typeface="Cambria" panose="02040503050406030204" pitchFamily="18" charset="0"/>
                <a:ea typeface="Cambria" panose="02040503050406030204" pitchFamily="18" charset="0"/>
              </a:rPr>
              <a:t>pô</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lê-ông</a:t>
            </a:r>
            <a:r>
              <a:rPr lang="en-US" sz="3600" b="1" dirty="0">
                <a:solidFill>
                  <a:srgbClr val="002060"/>
                </a:solidFill>
                <a:latin typeface="Cambria" panose="02040503050406030204" pitchFamily="18" charset="0"/>
                <a:ea typeface="Cambria" panose="02040503050406030204" pitchFamily="18" charset="0"/>
              </a:rPr>
              <a:t>, Ê-</a:t>
            </a:r>
            <a:r>
              <a:rPr lang="en-US" sz="3600" b="1" dirty="0" err="1">
                <a:solidFill>
                  <a:srgbClr val="002060"/>
                </a:solidFill>
                <a:latin typeface="Cambria" panose="02040503050406030204" pitchFamily="18" charset="0"/>
                <a:ea typeface="Cambria" panose="02040503050406030204" pitchFamily="18" charset="0"/>
              </a:rPr>
              <a:t>đi</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xơn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Niu-tơn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Anh-xtanh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Hê-len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Nô</a:t>
            </a:r>
            <a:r>
              <a:rPr lang="en-US" sz="3600" b="1" dirty="0">
                <a:solidFill>
                  <a:srgbClr val="002060"/>
                </a:solidFill>
                <a:latin typeface="Cambria" panose="02040503050406030204" pitchFamily="18" charset="0"/>
                <a:ea typeface="Cambria" panose="02040503050406030204" pitchFamily="18" charset="0"/>
              </a:rPr>
              <a:t>-ben,…</a:t>
            </a:r>
            <a:endParaRPr lang="en-US" sz="6600" b="1" dirty="0">
              <a:solidFill>
                <a:srgbClr val="002060"/>
              </a:solidFill>
              <a:latin typeface="Cambria" panose="02040503050406030204" pitchFamily="18" charset="0"/>
              <a:ea typeface="Cambria" panose="02040503050406030204" pitchFamily="18" charset="0"/>
            </a:endParaRPr>
          </a:p>
        </p:txBody>
      </p:sp>
      <p:pic>
        <p:nvPicPr>
          <p:cNvPr id="21" name="图片 9220" descr="21"/>
          <p:cNvPicPr>
            <a:picLocks noChangeAspect="1"/>
          </p:cNvPicPr>
          <p:nvPr/>
        </p:nvPicPr>
        <p:blipFill rotWithShape="1">
          <a:blip r:embed="rId1"/>
          <a:srcRect l="15135" t="23865" r="61624" b="16686"/>
          <a:stretch>
            <a:fillRect/>
          </a:stretch>
        </p:blipFill>
        <p:spPr>
          <a:xfrm flipH="1">
            <a:off x="0" y="3170030"/>
            <a:ext cx="2156059" cy="3685809"/>
          </a:xfrm>
          <a:prstGeom prst="rect">
            <a:avLst/>
          </a:prstGeom>
          <a:noFill/>
          <a:ln w="9525">
            <a:noFill/>
          </a:ln>
        </p:spPr>
      </p:pic>
      <p:pic>
        <p:nvPicPr>
          <p:cNvPr id="8" name="Picture 7"/>
          <p:cNvPicPr>
            <a:picLocks noChangeAspect="1"/>
          </p:cNvPicPr>
          <p:nvPr/>
        </p:nvPicPr>
        <p:blipFill>
          <a:blip r:embed="rId2"/>
          <a:stretch>
            <a:fillRect/>
          </a:stretch>
        </p:blipFill>
        <p:spPr>
          <a:xfrm>
            <a:off x="10829724" y="10091"/>
            <a:ext cx="1328685" cy="625264"/>
          </a:xfrm>
          <a:prstGeom prst="rect">
            <a:avLst/>
          </a:prstGeom>
        </p:spPr>
      </p:pic>
      <p:pic>
        <p:nvPicPr>
          <p:cNvPr id="9" name="Picture 8"/>
          <p:cNvPicPr>
            <a:picLocks noChangeAspect="1"/>
          </p:cNvPicPr>
          <p:nvPr/>
        </p:nvPicPr>
        <p:blipFill>
          <a:blip r:embed="rId3"/>
          <a:stretch>
            <a:fillRect/>
          </a:stretch>
        </p:blipFill>
        <p:spPr>
          <a:xfrm>
            <a:off x="10619036" y="6499829"/>
            <a:ext cx="1539373" cy="358171"/>
          </a:xfrm>
          <a:prstGeom prst="rect">
            <a:avLst/>
          </a:prstGeom>
        </p:spPr>
      </p:pic>
      <p:pic>
        <p:nvPicPr>
          <p:cNvPr id="10" name="Picture 9"/>
          <p:cNvPicPr>
            <a:picLocks noChangeAspect="1"/>
          </p:cNvPicPr>
          <p:nvPr/>
        </p:nvPicPr>
        <p:blipFill>
          <a:blip r:embed="rId4"/>
          <a:stretch>
            <a:fillRect/>
          </a:stretch>
        </p:blipFill>
        <p:spPr>
          <a:xfrm>
            <a:off x="-2147352" y="-198120"/>
            <a:ext cx="1936093" cy="2942939"/>
          </a:xfrm>
          <a:prstGeom prst="rect">
            <a:avLst/>
          </a:prstGeom>
        </p:spPr>
      </p:pic>
      <p:pic>
        <p:nvPicPr>
          <p:cNvPr id="11" name="Picture 10"/>
          <p:cNvPicPr>
            <a:picLocks noChangeAspect="1"/>
          </p:cNvPicPr>
          <p:nvPr/>
        </p:nvPicPr>
        <p:blipFill>
          <a:blip r:embed="rId4"/>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1"/>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2"/>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3"/>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4"/>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7"/>
            <a:srcRect l="23630" t="60765" b="11263"/>
            <a:stretch>
              <a:fillRect/>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305"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5"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endParaRPr kumimoji="0" lang="en-GB" sz="1305"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endParaRPr>
            </a:p>
          </p:txBody>
        </p:sp>
      </p:grpSp>
      <p:pic>
        <p:nvPicPr>
          <p:cNvPr id="3" name="Picture 2"/>
          <p:cNvPicPr>
            <a:picLocks noChangeAspect="1"/>
          </p:cNvPicPr>
          <p:nvPr/>
        </p:nvPicPr>
        <p:blipFill rotWithShape="1">
          <a:blip r:embed="rId8"/>
          <a:srcRect l="86919" b="71467"/>
          <a:stretch>
            <a:fillRect/>
          </a:stretch>
        </p:blipFill>
        <p:spPr>
          <a:xfrm>
            <a:off x="1320086" y="1386187"/>
            <a:ext cx="8858558" cy="2344904"/>
          </a:xfrm>
          <a:prstGeom prst="rect">
            <a:avLst/>
          </a:prstGeom>
        </p:spPr>
      </p:pic>
      <p:pic>
        <p:nvPicPr>
          <p:cNvPr id="12" name="Picture 11"/>
          <p:cNvPicPr>
            <a:picLocks noChangeAspect="1"/>
          </p:cNvPicPr>
          <p:nvPr/>
        </p:nvPicPr>
        <p:blipFill>
          <a:blip r:embed="rId9"/>
          <a:stretch>
            <a:fillRect/>
          </a:stretch>
        </p:blipFill>
        <p:spPr>
          <a:xfrm>
            <a:off x="-2147352" y="-198120"/>
            <a:ext cx="1936093" cy="2942939"/>
          </a:xfrm>
          <a:prstGeom prst="rect">
            <a:avLst/>
          </a:prstGeom>
        </p:spPr>
      </p:pic>
      <p:pic>
        <p:nvPicPr>
          <p:cNvPr id="13" name="Picture 12"/>
          <p:cNvPicPr>
            <a:picLocks noChangeAspect="1"/>
          </p:cNvPicPr>
          <p:nvPr/>
        </p:nvPicPr>
        <p:blipFill>
          <a:blip r:embed="rId9"/>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1" fmla="*/ 0 w 6210300"/>
              <a:gd name="connsiteY0-2" fmla="*/ 514350 h 514350"/>
              <a:gd name="connsiteX1-3" fmla="*/ 166689 w 6210300"/>
              <a:gd name="connsiteY1-4" fmla="*/ 57150 h 514350"/>
              <a:gd name="connsiteX2-5" fmla="*/ 5929311 w 6210300"/>
              <a:gd name="connsiteY2-6" fmla="*/ 0 h 514350"/>
              <a:gd name="connsiteX3-7" fmla="*/ 6210300 w 6210300"/>
              <a:gd name="connsiteY3-8" fmla="*/ 514350 h 514350"/>
              <a:gd name="connsiteX4-9" fmla="*/ 0 w 6210300"/>
              <a:gd name="connsiteY4-10" fmla="*/ 514350 h 514350"/>
              <a:gd name="connsiteX0-11" fmla="*/ 0 w 6210300"/>
              <a:gd name="connsiteY0-12" fmla="*/ 495300 h 495300"/>
              <a:gd name="connsiteX1-13" fmla="*/ 166689 w 6210300"/>
              <a:gd name="connsiteY1-14" fmla="*/ 38100 h 495300"/>
              <a:gd name="connsiteX2-15" fmla="*/ 6062661 w 6210300"/>
              <a:gd name="connsiteY2-16" fmla="*/ 0 h 495300"/>
              <a:gd name="connsiteX3-17" fmla="*/ 6210300 w 6210300"/>
              <a:gd name="connsiteY3-18" fmla="*/ 495300 h 495300"/>
              <a:gd name="connsiteX4-19" fmla="*/ 0 w 6210300"/>
              <a:gd name="connsiteY4-20" fmla="*/ 495300 h 495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1"/>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2"/>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3"/>
          <a:stretch>
            <a:fillRect/>
          </a:stretch>
        </p:blipFill>
        <p:spPr>
          <a:xfrm>
            <a:off x="10829724" y="10091"/>
            <a:ext cx="1328685" cy="625264"/>
          </a:xfrm>
          <a:prstGeom prst="rect">
            <a:avLst/>
          </a:prstGeom>
        </p:spPr>
      </p:pic>
      <p:pic>
        <p:nvPicPr>
          <p:cNvPr id="11" name="Picture 10"/>
          <p:cNvPicPr>
            <a:picLocks noChangeAspect="1"/>
          </p:cNvPicPr>
          <p:nvPr/>
        </p:nvPicPr>
        <p:blipFill>
          <a:blip r:embed="rId4"/>
          <a:stretch>
            <a:fillRect/>
          </a:stretch>
        </p:blipFill>
        <p:spPr>
          <a:xfrm>
            <a:off x="10619036" y="6499829"/>
            <a:ext cx="1539373" cy="358171"/>
          </a:xfrm>
          <a:prstGeom prst="rect">
            <a:avLst/>
          </a:prstGeom>
        </p:spPr>
      </p:pic>
      <p:pic>
        <p:nvPicPr>
          <p:cNvPr id="12" name="Picture 11"/>
          <p:cNvPicPr>
            <a:picLocks noChangeAspect="1"/>
          </p:cNvPicPr>
          <p:nvPr/>
        </p:nvPicPr>
        <p:blipFill>
          <a:blip r:embed="rId5"/>
          <a:stretch>
            <a:fillRect/>
          </a:stretch>
        </p:blipFill>
        <p:spPr>
          <a:xfrm>
            <a:off x="0" y="6601302"/>
            <a:ext cx="1369049" cy="256697"/>
          </a:xfrm>
          <a:prstGeom prst="rect">
            <a:avLst/>
          </a:prstGeom>
        </p:spPr>
      </p:pic>
      <p:pic>
        <p:nvPicPr>
          <p:cNvPr id="15" name="Picture 14"/>
          <p:cNvPicPr>
            <a:picLocks noChangeAspect="1"/>
          </p:cNvPicPr>
          <p:nvPr/>
        </p:nvPicPr>
        <p:blipFill>
          <a:blip r:embed="rId6"/>
          <a:stretch>
            <a:fillRect/>
          </a:stretch>
        </p:blipFill>
        <p:spPr>
          <a:xfrm>
            <a:off x="-2147352" y="-198120"/>
            <a:ext cx="1936093" cy="2942939"/>
          </a:xfrm>
          <a:prstGeom prst="rect">
            <a:avLst/>
          </a:prstGeom>
        </p:spPr>
      </p:pic>
      <p:pic>
        <p:nvPicPr>
          <p:cNvPr id="16" name="Picture 15"/>
          <p:cNvPicPr>
            <a:picLocks noChangeAspect="1"/>
          </p:cNvPicPr>
          <p:nvPr/>
        </p:nvPicPr>
        <p:blipFill>
          <a:blip r:embed="rId6"/>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3"/>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4"/>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6"/>
          <a:stretch>
            <a:fillRect/>
          </a:stretch>
        </p:blipFill>
        <p:spPr>
          <a:xfrm>
            <a:off x="1662005" y="2244905"/>
            <a:ext cx="5870957" cy="3036071"/>
          </a:xfrm>
          <a:prstGeom prst="rect">
            <a:avLst/>
          </a:prstGeom>
        </p:spPr>
      </p:pic>
      <p:pic>
        <p:nvPicPr>
          <p:cNvPr id="10" name="Picture 9"/>
          <p:cNvPicPr>
            <a:picLocks noChangeAspect="1"/>
          </p:cNvPicPr>
          <p:nvPr/>
        </p:nvPicPr>
        <p:blipFill>
          <a:blip r:embed="rId7"/>
          <a:stretch>
            <a:fillRect/>
          </a:stretch>
        </p:blipFill>
        <p:spPr>
          <a:xfrm>
            <a:off x="10829724" y="10091"/>
            <a:ext cx="1328685" cy="625264"/>
          </a:xfrm>
          <a:prstGeom prst="rect">
            <a:avLst/>
          </a:prstGeom>
        </p:spPr>
      </p:pic>
      <p:pic>
        <p:nvPicPr>
          <p:cNvPr id="11" name="Picture 10"/>
          <p:cNvPicPr>
            <a:picLocks noChangeAspect="1"/>
          </p:cNvPicPr>
          <p:nvPr/>
        </p:nvPicPr>
        <p:blipFill>
          <a:blip r:embed="rId8"/>
          <a:stretch>
            <a:fillRect/>
          </a:stretch>
        </p:blipFill>
        <p:spPr>
          <a:xfrm>
            <a:off x="-2147352" y="-198120"/>
            <a:ext cx="1936093" cy="2942939"/>
          </a:xfrm>
          <a:prstGeom prst="rect">
            <a:avLst/>
          </a:prstGeom>
        </p:spPr>
      </p:pic>
      <p:pic>
        <p:nvPicPr>
          <p:cNvPr id="12" name="Picture 11"/>
          <p:cNvPicPr>
            <a:picLocks noChangeAspect="1"/>
          </p:cNvPicPr>
          <p:nvPr/>
        </p:nvPicPr>
        <p:blipFill>
          <a:blip r:embed="rId8"/>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1" fmla="*/ 0 w 6210300"/>
              <a:gd name="connsiteY0-2" fmla="*/ 514350 h 514350"/>
              <a:gd name="connsiteX1-3" fmla="*/ 166689 w 6210300"/>
              <a:gd name="connsiteY1-4" fmla="*/ 57150 h 514350"/>
              <a:gd name="connsiteX2-5" fmla="*/ 5929311 w 6210300"/>
              <a:gd name="connsiteY2-6" fmla="*/ 0 h 514350"/>
              <a:gd name="connsiteX3-7" fmla="*/ 6210300 w 6210300"/>
              <a:gd name="connsiteY3-8" fmla="*/ 514350 h 514350"/>
              <a:gd name="connsiteX4-9" fmla="*/ 0 w 6210300"/>
              <a:gd name="connsiteY4-10" fmla="*/ 514350 h 514350"/>
              <a:gd name="connsiteX0-11" fmla="*/ 0 w 6210300"/>
              <a:gd name="connsiteY0-12" fmla="*/ 495300 h 495300"/>
              <a:gd name="connsiteX1-13" fmla="*/ 166689 w 6210300"/>
              <a:gd name="connsiteY1-14" fmla="*/ 38100 h 495300"/>
              <a:gd name="connsiteX2-15" fmla="*/ 6062661 w 6210300"/>
              <a:gd name="connsiteY2-16" fmla="*/ 0 h 495300"/>
              <a:gd name="connsiteX3-17" fmla="*/ 6210300 w 6210300"/>
              <a:gd name="connsiteY3-18" fmla="*/ 495300 h 495300"/>
              <a:gd name="connsiteX4-19" fmla="*/ 0 w 6210300"/>
              <a:gd name="connsiteY4-20" fmla="*/ 495300 h 495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br>
              <a:rPr lang="vi-VN" sz="5000" b="1" dirty="0">
                <a:solidFill>
                  <a:srgbClr val="002060"/>
                </a:solidFill>
                <a:latin typeface="Cambria" panose="02040503050406030204" pitchFamily="18" charset="0"/>
                <a:ea typeface="Cambria" panose="02040503050406030204" pitchFamily="18" charset="0"/>
              </a:rPr>
            </a:b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1"/>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2"/>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3"/>
          <a:stretch>
            <a:fillRect/>
          </a:stretch>
        </p:blipFill>
        <p:spPr>
          <a:xfrm>
            <a:off x="10829724" y="10091"/>
            <a:ext cx="1328685" cy="625264"/>
          </a:xfrm>
          <a:prstGeom prst="rect">
            <a:avLst/>
          </a:prstGeom>
        </p:spPr>
      </p:pic>
      <p:pic>
        <p:nvPicPr>
          <p:cNvPr id="11" name="Picture 10"/>
          <p:cNvPicPr>
            <a:picLocks noChangeAspect="1"/>
          </p:cNvPicPr>
          <p:nvPr/>
        </p:nvPicPr>
        <p:blipFill>
          <a:blip r:embed="rId4"/>
          <a:stretch>
            <a:fillRect/>
          </a:stretch>
        </p:blipFill>
        <p:spPr>
          <a:xfrm>
            <a:off x="10619036" y="6499829"/>
            <a:ext cx="1539373" cy="358171"/>
          </a:xfrm>
          <a:prstGeom prst="rect">
            <a:avLst/>
          </a:prstGeom>
        </p:spPr>
      </p:pic>
      <p:pic>
        <p:nvPicPr>
          <p:cNvPr id="2" name="Picture 1"/>
          <p:cNvPicPr>
            <a:picLocks noChangeAspect="1"/>
          </p:cNvPicPr>
          <p:nvPr/>
        </p:nvPicPr>
        <p:blipFill>
          <a:blip r:embed="rId5"/>
          <a:stretch>
            <a:fillRect/>
          </a:stretch>
        </p:blipFill>
        <p:spPr>
          <a:xfrm>
            <a:off x="0" y="6601302"/>
            <a:ext cx="1369049" cy="256697"/>
          </a:xfrm>
          <a:prstGeom prst="rect">
            <a:avLst/>
          </a:prstGeom>
        </p:spPr>
      </p:pic>
      <p:pic>
        <p:nvPicPr>
          <p:cNvPr id="12" name="Picture 11"/>
          <p:cNvPicPr>
            <a:picLocks noChangeAspect="1"/>
          </p:cNvPicPr>
          <p:nvPr/>
        </p:nvPicPr>
        <p:blipFill>
          <a:blip r:embed="rId6"/>
          <a:stretch>
            <a:fillRect/>
          </a:stretch>
        </p:blipFill>
        <p:spPr>
          <a:xfrm>
            <a:off x="-2147352" y="-198120"/>
            <a:ext cx="1936093" cy="2942939"/>
          </a:xfrm>
          <a:prstGeom prst="rect">
            <a:avLst/>
          </a:prstGeom>
        </p:spPr>
      </p:pic>
      <p:pic>
        <p:nvPicPr>
          <p:cNvPr id="15" name="Picture 14"/>
          <p:cNvPicPr>
            <a:picLocks noChangeAspect="1"/>
          </p:cNvPicPr>
          <p:nvPr/>
        </p:nvPicPr>
        <p:blipFill>
          <a:blip r:embed="rId6"/>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1" fmla="*/ 0 w 9967624"/>
              <a:gd name="connsiteY0-2" fmla="*/ 927119 h 5562600"/>
              <a:gd name="connsiteX1-3" fmla="*/ 1260494 w 9967624"/>
              <a:gd name="connsiteY1-4" fmla="*/ 66675 h 5562600"/>
              <a:gd name="connsiteX2-5" fmla="*/ 9040505 w 9967624"/>
              <a:gd name="connsiteY2-6" fmla="*/ 0 h 5562600"/>
              <a:gd name="connsiteX3-7" fmla="*/ 9967624 w 9967624"/>
              <a:gd name="connsiteY3-8" fmla="*/ 927119 h 5562600"/>
              <a:gd name="connsiteX4-9" fmla="*/ 9967624 w 9967624"/>
              <a:gd name="connsiteY4-10" fmla="*/ 4635481 h 5562600"/>
              <a:gd name="connsiteX5-11" fmla="*/ 9040505 w 9967624"/>
              <a:gd name="connsiteY5-12" fmla="*/ 5562600 h 5562600"/>
              <a:gd name="connsiteX6-13" fmla="*/ 927119 w 9967624"/>
              <a:gd name="connsiteY6-14" fmla="*/ 5562600 h 5562600"/>
              <a:gd name="connsiteX7-15" fmla="*/ 0 w 9967624"/>
              <a:gd name="connsiteY7-16" fmla="*/ 4635481 h 5562600"/>
              <a:gd name="connsiteX8-17" fmla="*/ 0 w 9967624"/>
              <a:gd name="connsiteY8-18" fmla="*/ 927119 h 5562600"/>
              <a:gd name="connsiteX0-19" fmla="*/ 0 w 9967624"/>
              <a:gd name="connsiteY0-20" fmla="*/ 1136669 h 5772150"/>
              <a:gd name="connsiteX1-21" fmla="*/ 1260494 w 9967624"/>
              <a:gd name="connsiteY1-22" fmla="*/ 276225 h 5772150"/>
              <a:gd name="connsiteX2-23" fmla="*/ 9030980 w 9967624"/>
              <a:gd name="connsiteY2-24" fmla="*/ 0 h 5772150"/>
              <a:gd name="connsiteX3-25" fmla="*/ 9967624 w 9967624"/>
              <a:gd name="connsiteY3-26" fmla="*/ 1136669 h 5772150"/>
              <a:gd name="connsiteX4-27" fmla="*/ 9967624 w 9967624"/>
              <a:gd name="connsiteY4-28" fmla="*/ 4845031 h 5772150"/>
              <a:gd name="connsiteX5-29" fmla="*/ 9040505 w 9967624"/>
              <a:gd name="connsiteY5-30" fmla="*/ 5772150 h 5772150"/>
              <a:gd name="connsiteX6-31" fmla="*/ 927119 w 9967624"/>
              <a:gd name="connsiteY6-32" fmla="*/ 5772150 h 5772150"/>
              <a:gd name="connsiteX7-33" fmla="*/ 0 w 9967624"/>
              <a:gd name="connsiteY7-34" fmla="*/ 4845031 h 5772150"/>
              <a:gd name="connsiteX8-35" fmla="*/ 0 w 9967624"/>
              <a:gd name="connsiteY8-36" fmla="*/ 1136669 h 5772150"/>
              <a:gd name="connsiteX0-37" fmla="*/ 0 w 9967624"/>
              <a:gd name="connsiteY0-38" fmla="*/ 1136669 h 5905500"/>
              <a:gd name="connsiteX1-39" fmla="*/ 1260494 w 9967624"/>
              <a:gd name="connsiteY1-40" fmla="*/ 276225 h 5905500"/>
              <a:gd name="connsiteX2-41" fmla="*/ 9030980 w 9967624"/>
              <a:gd name="connsiteY2-42" fmla="*/ 0 h 5905500"/>
              <a:gd name="connsiteX3-43" fmla="*/ 9967624 w 9967624"/>
              <a:gd name="connsiteY3-44" fmla="*/ 1136669 h 5905500"/>
              <a:gd name="connsiteX4-45" fmla="*/ 9967624 w 9967624"/>
              <a:gd name="connsiteY4-46" fmla="*/ 4845031 h 5905500"/>
              <a:gd name="connsiteX5-47" fmla="*/ 9116705 w 9967624"/>
              <a:gd name="connsiteY5-48" fmla="*/ 5905500 h 5905500"/>
              <a:gd name="connsiteX6-49" fmla="*/ 927119 w 9967624"/>
              <a:gd name="connsiteY6-50" fmla="*/ 5772150 h 5905500"/>
              <a:gd name="connsiteX7-51" fmla="*/ 0 w 9967624"/>
              <a:gd name="connsiteY7-52" fmla="*/ 4845031 h 5905500"/>
              <a:gd name="connsiteX8-53" fmla="*/ 0 w 9967624"/>
              <a:gd name="connsiteY8-54" fmla="*/ 1136669 h 5905500"/>
              <a:gd name="connsiteX0-55" fmla="*/ 0 w 9967624"/>
              <a:gd name="connsiteY0-56" fmla="*/ 1136669 h 5905500"/>
              <a:gd name="connsiteX1-57" fmla="*/ 1260494 w 9967624"/>
              <a:gd name="connsiteY1-58" fmla="*/ 276225 h 5905500"/>
              <a:gd name="connsiteX2-59" fmla="*/ 9030980 w 9967624"/>
              <a:gd name="connsiteY2-60" fmla="*/ 0 h 5905500"/>
              <a:gd name="connsiteX3-61" fmla="*/ 9967624 w 9967624"/>
              <a:gd name="connsiteY3-62" fmla="*/ 1136669 h 5905500"/>
              <a:gd name="connsiteX4-63" fmla="*/ 9967624 w 9967624"/>
              <a:gd name="connsiteY4-64" fmla="*/ 4845031 h 5905500"/>
              <a:gd name="connsiteX5-65" fmla="*/ 9116705 w 9967624"/>
              <a:gd name="connsiteY5-66" fmla="*/ 5905500 h 5905500"/>
              <a:gd name="connsiteX6-67" fmla="*/ 698519 w 9967624"/>
              <a:gd name="connsiteY6-68" fmla="*/ 5591175 h 5905500"/>
              <a:gd name="connsiteX7-69" fmla="*/ 0 w 9967624"/>
              <a:gd name="connsiteY7-70" fmla="*/ 4845031 h 5905500"/>
              <a:gd name="connsiteX8-71" fmla="*/ 0 w 9967624"/>
              <a:gd name="connsiteY8-72" fmla="*/ 1136669 h 5905500"/>
              <a:gd name="connsiteX0-73" fmla="*/ 0 w 9967624"/>
              <a:gd name="connsiteY0-74" fmla="*/ 1136669 h 5905500"/>
              <a:gd name="connsiteX1-75" fmla="*/ 1260494 w 9967624"/>
              <a:gd name="connsiteY1-76" fmla="*/ 276225 h 5905500"/>
              <a:gd name="connsiteX2-77" fmla="*/ 9030980 w 9967624"/>
              <a:gd name="connsiteY2-78" fmla="*/ 0 h 5905500"/>
              <a:gd name="connsiteX3-79" fmla="*/ 9967624 w 9967624"/>
              <a:gd name="connsiteY3-80" fmla="*/ 1136669 h 5905500"/>
              <a:gd name="connsiteX4-81" fmla="*/ 9853324 w 9967624"/>
              <a:gd name="connsiteY4-82" fmla="*/ 3397231 h 5905500"/>
              <a:gd name="connsiteX5-83" fmla="*/ 9116705 w 9967624"/>
              <a:gd name="connsiteY5-84" fmla="*/ 5905500 h 5905500"/>
              <a:gd name="connsiteX6-85" fmla="*/ 698519 w 9967624"/>
              <a:gd name="connsiteY6-86" fmla="*/ 5591175 h 5905500"/>
              <a:gd name="connsiteX7-87" fmla="*/ 0 w 9967624"/>
              <a:gd name="connsiteY7-88" fmla="*/ 4845031 h 5905500"/>
              <a:gd name="connsiteX8-89" fmla="*/ 0 w 9967624"/>
              <a:gd name="connsiteY8-90" fmla="*/ 1136669 h 5905500"/>
              <a:gd name="connsiteX0-91" fmla="*/ 0 w 9967624"/>
              <a:gd name="connsiteY0-92" fmla="*/ 860444 h 5629275"/>
              <a:gd name="connsiteX1-93" fmla="*/ 1260494 w 9967624"/>
              <a:gd name="connsiteY1-94" fmla="*/ 0 h 5629275"/>
              <a:gd name="connsiteX2-95" fmla="*/ 9076894 w 9967624"/>
              <a:gd name="connsiteY2-96" fmla="*/ 63530 h 5629275"/>
              <a:gd name="connsiteX3-97" fmla="*/ 9967624 w 9967624"/>
              <a:gd name="connsiteY3-98" fmla="*/ 860444 h 5629275"/>
              <a:gd name="connsiteX4-99" fmla="*/ 9853324 w 9967624"/>
              <a:gd name="connsiteY4-100" fmla="*/ 3121006 h 5629275"/>
              <a:gd name="connsiteX5-101" fmla="*/ 9116705 w 9967624"/>
              <a:gd name="connsiteY5-102" fmla="*/ 5629275 h 5629275"/>
              <a:gd name="connsiteX6-103" fmla="*/ 698519 w 9967624"/>
              <a:gd name="connsiteY6-104" fmla="*/ 5314950 h 5629275"/>
              <a:gd name="connsiteX7-105" fmla="*/ 0 w 9967624"/>
              <a:gd name="connsiteY7-106" fmla="*/ 4568806 h 5629275"/>
              <a:gd name="connsiteX8-107" fmla="*/ 0 w 9967624"/>
              <a:gd name="connsiteY8-108" fmla="*/ 860444 h 56292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40"/>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endParaRPr lang="vi-VN" sz="2200" b="1" dirty="0">
              <a:latin typeface="Cambria" panose="02040503050406030204" pitchFamily="18" charset="0"/>
              <a:ea typeface="Cambria" panose="02040503050406030204" pitchFamily="18" charset="0"/>
            </a:endParaRP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endParaRPr lang="vi-VN" sz="2200" b="1" dirty="0">
              <a:latin typeface="Cambria" panose="02040503050406030204" pitchFamily="18" charset="0"/>
              <a:ea typeface="Cambria" panose="02040503050406030204" pitchFamily="18" charset="0"/>
            </a:endParaRP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endParaRPr lang="vi-VN" sz="2200" b="1" dirty="0">
              <a:latin typeface="Cambria" panose="02040503050406030204" pitchFamily="18" charset="0"/>
              <a:ea typeface="Cambria" panose="02040503050406030204" pitchFamily="18" charset="0"/>
            </a:endParaRPr>
          </a:p>
          <a:p>
            <a:pPr algn="just">
              <a:lnSpc>
                <a:spcPts val="6440"/>
              </a:lnSpc>
            </a:pPr>
            <a:endParaRPr lang="en-US" b="1" dirty="0">
              <a:solidFill>
                <a:srgbClr val="819D57"/>
              </a:solidFill>
              <a:latin typeface="SVN-Nickel"/>
            </a:endParaRPr>
          </a:p>
          <a:p>
            <a:endParaRPr lang="en-US" dirty="0"/>
          </a:p>
        </p:txBody>
      </p:sp>
      <p:sp>
        <p:nvSpPr>
          <p:cNvPr id="5" name="TextBox 10"/>
          <p:cNvSpPr txBox="1"/>
          <p:nvPr/>
        </p:nvSpPr>
        <p:spPr>
          <a:xfrm>
            <a:off x="4091328" y="559727"/>
            <a:ext cx="4185805" cy="549210"/>
          </a:xfrm>
          <a:prstGeom prst="rect">
            <a:avLst/>
          </a:prstGeom>
          <a:noFill/>
        </p:spPr>
        <p:txBody>
          <a:bodyPr wrap="none" lIns="86699" tIns="43349" rIns="86699" bIns="43349">
            <a:spAutoFit/>
          </a:bodyPr>
          <a:lstStyle/>
          <a:p>
            <a:pPr algn="ctr" defTabSz="121920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panose="020B0604020202020204"/>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panose="020B0604020202020204"/>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1" fmla="*/ 0 w 6210300"/>
              <a:gd name="connsiteY0-2" fmla="*/ 514350 h 514350"/>
              <a:gd name="connsiteX1-3" fmla="*/ 166689 w 6210300"/>
              <a:gd name="connsiteY1-4" fmla="*/ 57150 h 514350"/>
              <a:gd name="connsiteX2-5" fmla="*/ 5929311 w 6210300"/>
              <a:gd name="connsiteY2-6" fmla="*/ 0 h 514350"/>
              <a:gd name="connsiteX3-7" fmla="*/ 6210300 w 6210300"/>
              <a:gd name="connsiteY3-8" fmla="*/ 514350 h 514350"/>
              <a:gd name="connsiteX4-9" fmla="*/ 0 w 6210300"/>
              <a:gd name="connsiteY4-10" fmla="*/ 514350 h 514350"/>
              <a:gd name="connsiteX0-11" fmla="*/ 0 w 6210300"/>
              <a:gd name="connsiteY0-12" fmla="*/ 495300 h 495300"/>
              <a:gd name="connsiteX1-13" fmla="*/ 166689 w 6210300"/>
              <a:gd name="connsiteY1-14" fmla="*/ 38100 h 495300"/>
              <a:gd name="connsiteX2-15" fmla="*/ 6062661 w 6210300"/>
              <a:gd name="connsiteY2-16" fmla="*/ 0 h 495300"/>
              <a:gd name="connsiteX3-17" fmla="*/ 6210300 w 6210300"/>
              <a:gd name="connsiteY3-18" fmla="*/ 495300 h 495300"/>
              <a:gd name="connsiteX4-19" fmla="*/ 0 w 6210300"/>
              <a:gd name="connsiteY4-20" fmla="*/ 495300 h 4953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10" name="Picture 9"/>
          <p:cNvPicPr>
            <a:picLocks noChangeAspect="1"/>
          </p:cNvPicPr>
          <p:nvPr/>
        </p:nvPicPr>
        <p:blipFill rotWithShape="1">
          <a:blip r:embed="rId2"/>
          <a:srcRect b="35804"/>
          <a:stretch>
            <a:fillRect/>
          </a:stretch>
        </p:blipFill>
        <p:spPr>
          <a:xfrm>
            <a:off x="10829724" y="10091"/>
            <a:ext cx="1328685" cy="456253"/>
          </a:xfrm>
          <a:prstGeom prst="rect">
            <a:avLst/>
          </a:prstGeom>
        </p:spPr>
      </p:pic>
      <p:pic>
        <p:nvPicPr>
          <p:cNvPr id="12" name="Picture 11"/>
          <p:cNvPicPr>
            <a:picLocks noChangeAspect="1"/>
          </p:cNvPicPr>
          <p:nvPr/>
        </p:nvPicPr>
        <p:blipFill>
          <a:blip r:embed="rId3"/>
          <a:stretch>
            <a:fillRect/>
          </a:stretch>
        </p:blipFill>
        <p:spPr>
          <a:xfrm>
            <a:off x="45720" y="6602707"/>
            <a:ext cx="853440" cy="255293"/>
          </a:xfrm>
          <a:prstGeom prst="rect">
            <a:avLst/>
          </a:prstGeom>
        </p:spPr>
      </p:pic>
      <p:pic>
        <p:nvPicPr>
          <p:cNvPr id="13" name="Picture 12"/>
          <p:cNvPicPr>
            <a:picLocks noChangeAspect="1"/>
          </p:cNvPicPr>
          <p:nvPr/>
        </p:nvPicPr>
        <p:blipFill>
          <a:blip r:embed="rId4"/>
          <a:stretch>
            <a:fillRect/>
          </a:stretch>
        </p:blipFill>
        <p:spPr>
          <a:xfrm>
            <a:off x="-2147352" y="-198120"/>
            <a:ext cx="1936093" cy="2942939"/>
          </a:xfrm>
          <a:prstGeom prst="rect">
            <a:avLst/>
          </a:prstGeom>
        </p:spPr>
      </p:pic>
      <p:pic>
        <p:nvPicPr>
          <p:cNvPr id="14" name="Picture 13"/>
          <p:cNvPicPr>
            <a:picLocks noChangeAspect="1"/>
          </p:cNvPicPr>
          <p:nvPr/>
        </p:nvPicPr>
        <p:blipFill>
          <a:blip r:embed="rId4"/>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1"/>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2"/>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3"/>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4"/>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5"/>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a:fillRect/>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8"/>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2" name="Picture 1"/>
          <p:cNvPicPr>
            <a:picLocks noChangeAspect="1"/>
          </p:cNvPicPr>
          <p:nvPr/>
        </p:nvPicPr>
        <p:blipFill>
          <a:blip r:embed="rId9"/>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endParaRPr lang="vi-VN" sz="3600" b="1" dirty="0">
              <a:solidFill>
                <a:srgbClr val="002060"/>
              </a:solidFill>
              <a:latin typeface="Cambria" panose="02040503050406030204" pitchFamily="18" charset="0"/>
              <a:ea typeface="Cambria" panose="02040503050406030204" pitchFamily="18" charset="0"/>
            </a:endParaRP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0"/>
          <a:stretch>
            <a:fillRect/>
          </a:stretch>
        </p:blipFill>
        <p:spPr>
          <a:xfrm>
            <a:off x="10829724" y="10090"/>
            <a:ext cx="1328685" cy="648277"/>
          </a:xfrm>
          <a:prstGeom prst="rect">
            <a:avLst/>
          </a:prstGeom>
        </p:spPr>
      </p:pic>
      <p:pic>
        <p:nvPicPr>
          <p:cNvPr id="16" name="Picture 15"/>
          <p:cNvPicPr>
            <a:picLocks noChangeAspect="1"/>
          </p:cNvPicPr>
          <p:nvPr/>
        </p:nvPicPr>
        <p:blipFill>
          <a:blip r:embed="rId11"/>
          <a:stretch>
            <a:fillRect/>
          </a:stretch>
        </p:blipFill>
        <p:spPr>
          <a:xfrm>
            <a:off x="-2147352" y="-198120"/>
            <a:ext cx="1936093" cy="2942939"/>
          </a:xfrm>
          <a:prstGeom prst="rect">
            <a:avLst/>
          </a:prstGeom>
        </p:spPr>
      </p:pic>
      <p:pic>
        <p:nvPicPr>
          <p:cNvPr id="17" name="Picture 16"/>
          <p:cNvPicPr>
            <a:picLocks noChangeAspect="1"/>
          </p:cNvPicPr>
          <p:nvPr/>
        </p:nvPicPr>
        <p:blipFill>
          <a:blip r:embed="rId11"/>
          <a:stretch>
            <a:fillRect/>
          </a:stretch>
        </p:blipFill>
        <p:spPr>
          <a:xfrm>
            <a:off x="822755" y="7667175"/>
            <a:ext cx="10119565" cy="271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1755</Words>
  <Application>WPS Presentation</Application>
  <PresentationFormat>Widescreen</PresentationFormat>
  <Paragraphs>33</Paragraphs>
  <Slides>10</Slides>
  <Notes>6</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10</vt:i4>
      </vt:variant>
    </vt:vector>
  </HeadingPairs>
  <TitlesOfParts>
    <vt:vector size="36" baseType="lpstr">
      <vt:lpstr>Arial</vt:lpstr>
      <vt:lpstr>SimSun</vt:lpstr>
      <vt:lpstr>Wingdings</vt:lpstr>
      <vt:lpstr>Calibri</vt:lpstr>
      <vt:lpstr>#9Slide07 HoneyCream</vt:lpstr>
      <vt:lpstr>SVN-Newton</vt:lpstr>
      <vt:lpstr>Segoe Print</vt:lpstr>
      <vt:lpstr>Times New Roman</vt:lpstr>
      <vt:lpstr>#9Slide05 Bodega Script</vt:lpstr>
      <vt:lpstr>Arial</vt:lpstr>
      <vt:lpstr>#9Slide05 Aphrodite Pro</vt:lpstr>
      <vt:lpstr>UVF Kewl Script</vt:lpstr>
      <vt:lpstr>Cambria</vt:lpstr>
      <vt:lpstr>UVN Bach Tuyet Nang</vt:lpstr>
      <vt:lpstr>UVF Salome</vt:lpstr>
      <vt:lpstr>BrushScript</vt:lpstr>
      <vt:lpstr>Arial Rounded MT Bold</vt:lpstr>
      <vt:lpstr>SVN-Nickel</vt:lpstr>
      <vt:lpstr>UVN Binh Duong</vt:lpstr>
      <vt:lpstr>方正粗谭黑简体</vt:lpstr>
      <vt:lpstr>Microsoft YaHei</vt:lpstr>
      <vt:lpstr>Arial Unicode MS</vt:lpstr>
      <vt:lpstr>Calibri Light</vt:lpstr>
      <vt:lpstr>Script</vt:lpstr>
      <vt:lpstr>等线</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Thị Linh Phuong 30-Nguyen</cp:lastModifiedBy>
  <cp:revision>19</cp:revision>
  <dcterms:created xsi:type="dcterms:W3CDTF">2023-07-16T09:59:00Z</dcterms:created>
  <dcterms:modified xsi:type="dcterms:W3CDTF">2023-09-23T03:47:21Z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9AF050DEE9BE49BD8FBEC4AA3638BF2A_12</vt:lpwstr>
  </property>
  <property fmtid="{D5CDD505-2E9C-101B-9397-08002B2CF9AE}" pid="3" name="KSOProductBuildVer">
    <vt:lpwstr>1033-12.2.0.13215</vt:lpwstr>
  </property>
</Properties>
</file>