
<file path=[Content_Types].xml><?xml version="1.0" encoding="utf-8"?>
<Types xmlns="http://schemas.openxmlformats.org/package/2006/content-types">
  <Default Extension="jpeg" ContentType="image/jpeg"/>
  <Default Extension="JPG" ContentType="image/.jpg"/>
  <Default Extension="wav" ContentType="audio/x-wav"/>
  <Default Extension="png" ContentType="image/png"/>
  <Default Extension="wdp" ContentType="image/vnd.ms-photo"/>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media/image29.svg" ContentType="image/svg+xml"/>
  <Override PartName="/ppt/media/image31.svg" ContentType="image/svg+xml"/>
  <Override PartName="/ppt/media/image33.svg" ContentType="image/svg+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sldIdLst>
    <p:sldId id="257" r:id="rId3"/>
    <p:sldId id="258" r:id="rId4"/>
    <p:sldId id="260" r:id="rId5"/>
    <p:sldId id="261" r:id="rId6"/>
    <p:sldId id="262" r:id="rId7"/>
    <p:sldId id="263" r:id="rId8"/>
    <p:sldId id="264" r:id="rId9"/>
    <p:sldId id="265" r:id="rId10"/>
    <p:sldId id="266" r:id="rId11"/>
    <p:sldId id="267" r:id="rId12"/>
    <p:sldId id="268" r:id="rId13"/>
    <p:sldId id="269" r:id="rId14"/>
    <p:sldId id="270" r:id="rId15"/>
    <p:sldId id="271" r:id="rId16"/>
    <p:sldId id="272" r:id="rId17"/>
    <p:sldId id="273" r:id="rId18"/>
    <p:sldId id="274" r:id="rId19"/>
    <p:sldId id="275" r:id="rId20"/>
    <p:sldId id="276" r:id="rId21"/>
    <p:sldId id="277" r:id="rId22"/>
    <p:sldId id="278" r:id="rId23"/>
    <p:sldId id="279" r:id="rId24"/>
    <p:sldId id="280" r:id="rId25"/>
    <p:sldId id="281" r:id="rId26"/>
    <p:sldId id="282" r:id="rId27"/>
    <p:sldId id="283" r:id="rId28"/>
    <p:sldId id="284" r:id="rId29"/>
    <p:sldId id="285" r:id="rId30"/>
    <p:sldId id="287" r:id="rId3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D7AC3CCA-C797-4891-BE02-D94E43425B78}" styleName="中度样式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82" d="100"/>
          <a:sy n="82" d="100"/>
        </p:scale>
        <p:origin x="720" y="4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7.xml"/><Relationship Id="rId8" Type="http://schemas.openxmlformats.org/officeDocument/2006/relationships/slide" Target="slides/slide6.xml"/><Relationship Id="rId7" Type="http://schemas.openxmlformats.org/officeDocument/2006/relationships/slide" Target="slides/slide5.xml"/><Relationship Id="rId6" Type="http://schemas.openxmlformats.org/officeDocument/2006/relationships/slide" Target="slides/slide4.xml"/><Relationship Id="rId5" Type="http://schemas.openxmlformats.org/officeDocument/2006/relationships/slide" Target="slides/slide3.xml"/><Relationship Id="rId4" Type="http://schemas.openxmlformats.org/officeDocument/2006/relationships/slide" Target="slides/slide2.xml"/><Relationship Id="rId34" Type="http://schemas.openxmlformats.org/officeDocument/2006/relationships/tableStyles" Target="tableStyles.xml"/><Relationship Id="rId33" Type="http://schemas.openxmlformats.org/officeDocument/2006/relationships/viewProps" Target="viewProps.xml"/><Relationship Id="rId32" Type="http://schemas.openxmlformats.org/officeDocument/2006/relationships/presProps" Target="presProps.xml"/><Relationship Id="rId31" Type="http://schemas.openxmlformats.org/officeDocument/2006/relationships/slide" Target="slides/slide29.xml"/><Relationship Id="rId30" Type="http://schemas.openxmlformats.org/officeDocument/2006/relationships/slide" Target="slides/slide28.xml"/><Relationship Id="rId3" Type="http://schemas.openxmlformats.org/officeDocument/2006/relationships/slide" Target="slides/slide1.xml"/><Relationship Id="rId29" Type="http://schemas.openxmlformats.org/officeDocument/2006/relationships/slide" Target="slides/slide27.xml"/><Relationship Id="rId28" Type="http://schemas.openxmlformats.org/officeDocument/2006/relationships/slide" Target="slides/slide26.xml"/><Relationship Id="rId27" Type="http://schemas.openxmlformats.org/officeDocument/2006/relationships/slide" Target="slides/slide25.xml"/><Relationship Id="rId26" Type="http://schemas.openxmlformats.org/officeDocument/2006/relationships/slide" Target="slides/slide24.xml"/><Relationship Id="rId25" Type="http://schemas.openxmlformats.org/officeDocument/2006/relationships/slide" Target="slides/slide23.xml"/><Relationship Id="rId24" Type="http://schemas.openxmlformats.org/officeDocument/2006/relationships/slide" Target="slides/slide22.xml"/><Relationship Id="rId23" Type="http://schemas.openxmlformats.org/officeDocument/2006/relationships/slide" Target="slides/slide21.xml"/><Relationship Id="rId22" Type="http://schemas.openxmlformats.org/officeDocument/2006/relationships/slide" Target="slides/slide20.xml"/><Relationship Id="rId21" Type="http://schemas.openxmlformats.org/officeDocument/2006/relationships/slide" Target="slides/slide19.xml"/><Relationship Id="rId20" Type="http://schemas.openxmlformats.org/officeDocument/2006/relationships/slide" Target="slides/slide18.xml"/><Relationship Id="rId2" Type="http://schemas.openxmlformats.org/officeDocument/2006/relationships/theme" Target="theme/theme1.xml"/><Relationship Id="rId19" Type="http://schemas.openxmlformats.org/officeDocument/2006/relationships/slide" Target="slides/slide17.xml"/><Relationship Id="rId18" Type="http://schemas.openxmlformats.org/officeDocument/2006/relationships/slide" Target="slides/slide16.xml"/><Relationship Id="rId17" Type="http://schemas.openxmlformats.org/officeDocument/2006/relationships/slide" Target="slides/slide15.xml"/><Relationship Id="rId16" Type="http://schemas.openxmlformats.org/officeDocument/2006/relationships/slide" Target="slides/slide14.xml"/><Relationship Id="rId15" Type="http://schemas.openxmlformats.org/officeDocument/2006/relationships/slide" Target="slides/slide13.xml"/><Relationship Id="rId14" Type="http://schemas.openxmlformats.org/officeDocument/2006/relationships/slide" Target="slides/slide12.xml"/><Relationship Id="rId13" Type="http://schemas.openxmlformats.org/officeDocument/2006/relationships/slide" Target="slides/slide11.xml"/><Relationship Id="rId12" Type="http://schemas.openxmlformats.org/officeDocument/2006/relationships/slide" Target="slides/slide10.xml"/><Relationship Id="rId11" Type="http://schemas.openxmlformats.org/officeDocument/2006/relationships/slide" Target="slides/slide9.xml"/><Relationship Id="rId10" Type="http://schemas.openxmlformats.org/officeDocument/2006/relationships/slide" Target="slides/slide8.xml"/><Relationship Id="rId1" Type="http://schemas.openxmlformats.org/officeDocument/2006/relationships/slideMaster" Target="slideMasters/slideMaster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a:p>
        </p:txBody>
      </p:sp>
      <p:sp>
        <p:nvSpPr>
          <p:cNvPr id="4" name="Date Placeholder 3"/>
          <p:cNvSpPr>
            <a:spLocks noGrp="1"/>
          </p:cNvSpPr>
          <p:nvPr>
            <p:ph type="dt" sz="half" idx="10"/>
          </p:nvPr>
        </p:nvSpPr>
        <p:spPr/>
        <p:txBody>
          <a:bodyPr/>
          <a:lstStyle/>
          <a:p>
            <a:fld id="{FDF9478F-AB42-4D3C-9CB9-EC53EF968210}"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A2A2A0B-7678-45A2-83DF-5B8DD88590EF}" type="slidenum">
              <a:rPr lang="en-US" smtClean="0"/>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a:t>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Date Placeholder 3"/>
          <p:cNvSpPr>
            <a:spLocks noGrp="1"/>
          </p:cNvSpPr>
          <p:nvPr>
            <p:ph type="dt" sz="half" idx="10"/>
          </p:nvPr>
        </p:nvSpPr>
        <p:spPr/>
        <p:txBody>
          <a:bodyPr/>
          <a:lstStyle/>
          <a:p>
            <a:fld id="{FDF9478F-AB42-4D3C-9CB9-EC53EF968210}"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A2A2A0B-7678-45A2-83DF-5B8DD88590EF}" type="slidenum">
              <a:rPr lang="en-US" smtClean="0"/>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Date Placeholder 3"/>
          <p:cNvSpPr>
            <a:spLocks noGrp="1"/>
          </p:cNvSpPr>
          <p:nvPr>
            <p:ph type="dt" sz="half" idx="10"/>
          </p:nvPr>
        </p:nvSpPr>
        <p:spPr/>
        <p:txBody>
          <a:bodyPr/>
          <a:lstStyle/>
          <a:p>
            <a:fld id="{FDF9478F-AB42-4D3C-9CB9-EC53EF968210}"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A2A2A0B-7678-45A2-83DF-5B8DD88590EF}" type="slidenum">
              <a:rPr lang="en-US" smtClean="0"/>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标题幻灯片">
    <p:spTree>
      <p:nvGrpSpPr>
        <p:cNvPr id="1" name=""/>
        <p:cNvGrpSpPr/>
        <p:nvPr/>
      </p:nvGrpSpPr>
      <p:grpSpPr>
        <a:xfrm>
          <a:off x="0" y="0"/>
          <a:ext cx="0" cy="0"/>
          <a:chOff x="0" y="0"/>
          <a:chExt cx="0" cy="0"/>
        </a:xfrm>
      </p:grpSpPr>
      <p:pic>
        <p:nvPicPr>
          <p:cNvPr id="7" name="图片 6"/>
          <p:cNvPicPr>
            <a:picLocks noChangeAspect="1"/>
          </p:cNvPicPr>
          <p:nvPr userDrawn="1"/>
        </p:nvPicPr>
        <p:blipFill>
          <a:blip r:embed="rId2"/>
          <a:stretch>
            <a:fillRect/>
          </a:stretch>
        </p:blipFill>
        <p:spPr>
          <a:xfrm>
            <a:off x="-23885" y="0"/>
            <a:ext cx="12215886" cy="6858000"/>
          </a:xfrm>
          <a:prstGeom prst="rect">
            <a:avLst/>
          </a:prstGeom>
        </p:spPr>
      </p:pic>
      <p:pic>
        <p:nvPicPr>
          <p:cNvPr id="11" name="图片 10"/>
          <p:cNvPicPr>
            <a:picLocks noChangeAspect="1"/>
          </p:cNvPicPr>
          <p:nvPr userDrawn="1"/>
        </p:nvPicPr>
        <p:blipFill rotWithShape="1">
          <a:blip r:embed="rId3">
            <a:extLst>
              <a:ext uri="{28A0092B-C50C-407E-A947-70E740481C1C}">
                <a14:useLocalDpi xmlns:a14="http://schemas.microsoft.com/office/drawing/2010/main" val="0"/>
              </a:ext>
            </a:extLst>
          </a:blip>
          <a:srcRect b="72963"/>
          <a:stretch>
            <a:fillRect/>
          </a:stretch>
        </p:blipFill>
        <p:spPr>
          <a:xfrm flipV="1">
            <a:off x="-50800" y="5005388"/>
            <a:ext cx="12242800" cy="1854200"/>
          </a:xfrm>
          <a:prstGeom prst="rect">
            <a:avLst/>
          </a:prstGeom>
        </p:spPr>
      </p:pic>
      <p:pic>
        <p:nvPicPr>
          <p:cNvPr id="10" name="图片 9"/>
          <p:cNvPicPr>
            <a:picLocks noChangeAspect="1"/>
          </p:cNvPicPr>
          <p:nvPr userDrawn="1"/>
        </p:nvPicPr>
        <p:blipFill rotWithShape="1">
          <a:blip r:embed="rId3">
            <a:extLst>
              <a:ext uri="{28A0092B-C50C-407E-A947-70E740481C1C}">
                <a14:useLocalDpi xmlns:a14="http://schemas.microsoft.com/office/drawing/2010/main" val="0"/>
              </a:ext>
            </a:extLst>
          </a:blip>
          <a:srcRect b="72963"/>
          <a:stretch>
            <a:fillRect/>
          </a:stretch>
        </p:blipFill>
        <p:spPr>
          <a:xfrm>
            <a:off x="-23884" y="-1588"/>
            <a:ext cx="12242800" cy="1854200"/>
          </a:xfrm>
          <a:prstGeom prst="rect">
            <a:avLst/>
          </a:prstGeom>
        </p:spPr>
      </p:pic>
      <p:sp>
        <p:nvSpPr>
          <p:cNvPr id="4" name="日期占位符 3"/>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defRPr/>
            </a:pPr>
            <a:fld id="{4FEF8B41-CAC5-49DA-9156-65DCBE836829}" type="datetimeFigureOut">
              <a:rPr kumimoji="0" lang="zh-CN" altLang="en-US" sz="1200" b="0" i="0" u="none" strike="noStrike" kern="1200" cap="none" spc="0" normalizeH="0" baseline="0" noProof="0" smtClean="0">
                <a:ln>
                  <a:noFill/>
                </a:ln>
                <a:solidFill>
                  <a:prstClr val="black">
                    <a:tint val="75000"/>
                  </a:prstClr>
                </a:solidFill>
                <a:effectLst/>
                <a:uLnTx/>
                <a:uFillTx/>
                <a:latin typeface="Microsoft YaHei" panose="020B0503020204020204" pitchFamily="34" charset="-122"/>
                <a:ea typeface="Microsoft YaHei" panose="020B0503020204020204" pitchFamily="34" charset="-122"/>
                <a:cs typeface="+mn-cs"/>
              </a:rPr>
            </a:fld>
            <a:endParaRPr kumimoji="0" lang="zh-CN" altLang="en-US" sz="1200" b="0" i="0" u="none" strike="noStrike" kern="1200" cap="none" spc="0" normalizeH="0" baseline="0" noProof="0">
              <a:ln>
                <a:noFill/>
              </a:ln>
              <a:solidFill>
                <a:prstClr val="black">
                  <a:tint val="75000"/>
                </a:prstClr>
              </a:solidFill>
              <a:effectLst/>
              <a:uLnTx/>
              <a:uFillTx/>
              <a:latin typeface="Microsoft YaHei" panose="020B0503020204020204" pitchFamily="34" charset="-122"/>
              <a:ea typeface="Microsoft YaHei" panose="020B0503020204020204" pitchFamily="34" charset="-122"/>
              <a:cs typeface="+mn-cs"/>
            </a:endParaRPr>
          </a:p>
        </p:txBody>
      </p:sp>
      <p:sp>
        <p:nvSpPr>
          <p:cNvPr id="5" name="页脚占位符 4"/>
          <p:cNvSpPr>
            <a:spLocks noGrp="1"/>
          </p:cNvSpPr>
          <p:nvPr>
            <p:ph type="ftr" sz="quarter" idx="11"/>
          </p:nvPr>
        </p:nvSpPr>
        <p:spPr>
          <a:xfrm>
            <a:off x="4038600" y="6356350"/>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prstClr val="black">
                  <a:tint val="75000"/>
                </a:prstClr>
              </a:solidFill>
              <a:effectLst/>
              <a:uLnTx/>
              <a:uFillTx/>
              <a:latin typeface="Microsoft YaHei" panose="020B0503020204020204" pitchFamily="34" charset="-122"/>
              <a:ea typeface="Microsoft YaHei" panose="020B0503020204020204" pitchFamily="34" charset="-122"/>
              <a:cs typeface="+mn-cs"/>
            </a:endParaRPr>
          </a:p>
        </p:txBody>
      </p:sp>
      <p:sp>
        <p:nvSpPr>
          <p:cNvPr id="6" name="灯片编号占位符 5"/>
          <p:cNvSpPr>
            <a:spLocks noGrp="1"/>
          </p:cNvSpPr>
          <p:nvPr>
            <p:ph type="sldNum" sz="quarter" idx="12"/>
          </p:nvPr>
        </p:nvSpPr>
        <p:spPr>
          <a:xfrm>
            <a:off x="8610600" y="6356350"/>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C7531AD8-4DC2-4F0A-8757-37262589E781}" type="slidenum">
              <a:rPr kumimoji="0" lang="zh-CN" altLang="en-US" sz="1200" b="0" i="0" u="none" strike="noStrike" kern="1200" cap="none" spc="0" normalizeH="0" baseline="0" noProof="0" smtClean="0">
                <a:ln>
                  <a:noFill/>
                </a:ln>
                <a:solidFill>
                  <a:prstClr val="black">
                    <a:tint val="75000"/>
                  </a:prstClr>
                </a:solidFill>
                <a:effectLst/>
                <a:uLnTx/>
                <a:uFillTx/>
                <a:latin typeface="Microsoft YaHei" panose="020B0503020204020204" pitchFamily="34" charset="-122"/>
                <a:ea typeface="Microsoft YaHei" panose="020B0503020204020204" pitchFamily="34" charset="-122"/>
                <a:cs typeface="+mn-cs"/>
              </a:rPr>
            </a:fld>
            <a:endParaRPr kumimoji="0" lang="zh-CN" altLang="en-US" sz="1200" b="0" i="0" u="none" strike="noStrike" kern="1200" cap="none" spc="0" normalizeH="0" baseline="0" noProof="0">
              <a:ln>
                <a:noFill/>
              </a:ln>
              <a:solidFill>
                <a:prstClr val="black">
                  <a:tint val="75000"/>
                </a:prstClr>
              </a:solidFill>
              <a:effectLst/>
              <a:uLnTx/>
              <a:uFillTx/>
              <a:latin typeface="Microsoft YaHei" panose="020B0503020204020204" pitchFamily="34" charset="-122"/>
              <a:ea typeface="Microsoft YaHei" panose="020B0503020204020204" pitchFamily="34" charset="-122"/>
              <a:cs typeface="+mn-cs"/>
            </a:endParaRPr>
          </a:p>
        </p:txBody>
      </p:sp>
      <p:sp>
        <p:nvSpPr>
          <p:cNvPr id="8" name="圆角矩形 7"/>
          <p:cNvSpPr/>
          <p:nvPr userDrawn="1"/>
        </p:nvSpPr>
        <p:spPr>
          <a:xfrm>
            <a:off x="279400" y="248404"/>
            <a:ext cx="11582400" cy="6442075"/>
          </a:xfrm>
          <a:prstGeom prst="roundRect">
            <a:avLst>
              <a:gd name="adj" fmla="val 8785"/>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等线" panose="020F0502020204030204"/>
              <a:cs typeface="+mn-cs"/>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cSld name="1_标题幻灯片">
    <p:spTree>
      <p:nvGrpSpPr>
        <p:cNvPr id="1" name=""/>
        <p:cNvGrpSpPr/>
        <p:nvPr/>
      </p:nvGrpSpPr>
      <p:grpSpPr>
        <a:xfrm>
          <a:off x="0" y="0"/>
          <a:ext cx="0" cy="0"/>
          <a:chOff x="0" y="0"/>
          <a:chExt cx="0" cy="0"/>
        </a:xfrm>
      </p:grpSpPr>
      <p:pic>
        <p:nvPicPr>
          <p:cNvPr id="2" name="图片 20"/>
          <p:cNvPicPr>
            <a:picLocks noChangeAspect="1"/>
          </p:cNvPicPr>
          <p:nvPr userDrawn="1"/>
        </p:nvPicPr>
        <p:blipFill>
          <a:blip r:embed="rId2"/>
          <a:stretch>
            <a:fillRect/>
          </a:stretch>
        </p:blipFill>
        <p:spPr>
          <a:xfrm>
            <a:off x="0" y="0"/>
            <a:ext cx="12215886" cy="6858000"/>
          </a:xfrm>
          <a:prstGeom prst="rect">
            <a:avLst/>
          </a:prstGeom>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a:p>
        </p:txBody>
      </p:sp>
      <p:sp>
        <p:nvSpPr>
          <p:cNvPr id="3" name="Content Placeholder 2"/>
          <p:cNvSpPr>
            <a:spLocks noGrp="1"/>
          </p:cNvSpPr>
          <p:nvPr>
            <p:ph idx="1"/>
          </p:nvPr>
        </p:nvSpPr>
        <p:spPr/>
        <p:txBody>
          <a:bodyPr/>
          <a:lstStyle/>
          <a:p>
            <a:pPr lvl="0"/>
            <a:r>
              <a:rPr lang="en-US"/>
              <a:t>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Date Placeholder 3"/>
          <p:cNvSpPr>
            <a:spLocks noGrp="1"/>
          </p:cNvSpPr>
          <p:nvPr>
            <p:ph type="dt" sz="half" idx="10"/>
          </p:nvPr>
        </p:nvSpPr>
        <p:spPr/>
        <p:txBody>
          <a:bodyPr/>
          <a:lstStyle/>
          <a:p>
            <a:fld id="{FDF9478F-AB42-4D3C-9CB9-EC53EF968210}"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A2A2A0B-7678-45A2-83DF-5B8DD88590EF}" type="slidenum">
              <a:rPr lang="en-US" smtClean="0"/>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endParaRPr lang="en-US"/>
          </a:p>
        </p:txBody>
      </p:sp>
      <p:sp>
        <p:nvSpPr>
          <p:cNvPr id="4" name="Date Placeholder 3"/>
          <p:cNvSpPr>
            <a:spLocks noGrp="1"/>
          </p:cNvSpPr>
          <p:nvPr>
            <p:ph type="dt" sz="half" idx="10"/>
          </p:nvPr>
        </p:nvSpPr>
        <p:spPr/>
        <p:txBody>
          <a:bodyPr/>
          <a:lstStyle/>
          <a:p>
            <a:fld id="{FDF9478F-AB42-4D3C-9CB9-EC53EF968210}"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A2A2A0B-7678-45A2-83DF-5B8DD88590EF}" type="slidenum">
              <a:rPr lang="en-US" smtClean="0"/>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5" name="Date Placeholder 4"/>
          <p:cNvSpPr>
            <a:spLocks noGrp="1"/>
          </p:cNvSpPr>
          <p:nvPr>
            <p:ph type="dt" sz="half" idx="10"/>
          </p:nvPr>
        </p:nvSpPr>
        <p:spPr/>
        <p:txBody>
          <a:bodyPr/>
          <a:lstStyle/>
          <a:p>
            <a:fld id="{FDF9478F-AB42-4D3C-9CB9-EC53EF968210}" type="datetimeFigureOut">
              <a:rPr lang="en-US" smtClean="0"/>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A2A2A0B-7678-45A2-83DF-5B8DD88590EF}" type="slidenum">
              <a:rPr lang="en-US" smtClean="0"/>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endParaRPr lang="en-US"/>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endParaRPr lang="en-US"/>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7" name="Date Placeholder 6"/>
          <p:cNvSpPr>
            <a:spLocks noGrp="1"/>
          </p:cNvSpPr>
          <p:nvPr>
            <p:ph type="dt" sz="half" idx="10"/>
          </p:nvPr>
        </p:nvSpPr>
        <p:spPr/>
        <p:txBody>
          <a:bodyPr/>
          <a:lstStyle/>
          <a:p>
            <a:fld id="{FDF9478F-AB42-4D3C-9CB9-EC53EF968210}" type="datetimeFigureOut">
              <a:rPr lang="en-US" smtClean="0"/>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A2A2A0B-7678-45A2-83DF-5B8DD88590EF}" type="slidenum">
              <a:rPr lang="en-US" smtClean="0"/>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a:p>
        </p:txBody>
      </p:sp>
      <p:sp>
        <p:nvSpPr>
          <p:cNvPr id="3" name="Date Placeholder 2"/>
          <p:cNvSpPr>
            <a:spLocks noGrp="1"/>
          </p:cNvSpPr>
          <p:nvPr>
            <p:ph type="dt" sz="half" idx="10"/>
          </p:nvPr>
        </p:nvSpPr>
        <p:spPr/>
        <p:txBody>
          <a:bodyPr/>
          <a:lstStyle/>
          <a:p>
            <a:fld id="{FDF9478F-AB42-4D3C-9CB9-EC53EF968210}" type="datetimeFigureOut">
              <a:rPr lang="en-US" smtClean="0"/>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A2A2A0B-7678-45A2-83DF-5B8DD88590EF}" type="slidenum">
              <a:rPr lang="en-US" smtClean="0"/>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DF9478F-AB42-4D3C-9CB9-EC53EF968210}" type="datetimeFigureOut">
              <a:rPr lang="en-US" smtClean="0"/>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A2A2A0B-7678-45A2-83DF-5B8DD88590EF}" type="slidenum">
              <a:rPr lang="en-US" smtClean="0"/>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endParaRPr lang="en-US"/>
          </a:p>
        </p:txBody>
      </p:sp>
      <p:sp>
        <p:nvSpPr>
          <p:cNvPr id="5" name="Date Placeholder 4"/>
          <p:cNvSpPr>
            <a:spLocks noGrp="1"/>
          </p:cNvSpPr>
          <p:nvPr>
            <p:ph type="dt" sz="half" idx="10"/>
          </p:nvPr>
        </p:nvSpPr>
        <p:spPr/>
        <p:txBody>
          <a:bodyPr/>
          <a:lstStyle/>
          <a:p>
            <a:fld id="{FDF9478F-AB42-4D3C-9CB9-EC53EF968210}" type="datetimeFigureOut">
              <a:rPr lang="en-US" smtClean="0"/>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A2A2A0B-7678-45A2-83DF-5B8DD88590EF}" type="slidenum">
              <a:rPr lang="en-US" smtClean="0"/>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endParaRPr lang="en-US"/>
          </a:p>
        </p:txBody>
      </p:sp>
      <p:sp>
        <p:nvSpPr>
          <p:cNvPr id="5" name="Date Placeholder 4"/>
          <p:cNvSpPr>
            <a:spLocks noGrp="1"/>
          </p:cNvSpPr>
          <p:nvPr>
            <p:ph type="dt" sz="half" idx="10"/>
          </p:nvPr>
        </p:nvSpPr>
        <p:spPr/>
        <p:txBody>
          <a:bodyPr/>
          <a:lstStyle/>
          <a:p>
            <a:fld id="{FDF9478F-AB42-4D3C-9CB9-EC53EF968210}" type="datetimeFigureOut">
              <a:rPr lang="en-US" smtClean="0"/>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A2A2A0B-7678-45A2-83DF-5B8DD88590EF}" type="slidenum">
              <a:rPr lang="en-US" smtClean="0"/>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4" Type="http://schemas.openxmlformats.org/officeDocument/2006/relationships/theme" Target="../theme/theme1.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DF9478F-AB42-4D3C-9CB9-EC53EF968210}" type="datetimeFigureOut">
              <a:rPr lang="en-US" smtClean="0"/>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A2A2A0B-7678-45A2-83DF-5B8DD88590EF}" type="slidenum">
              <a:rPr lang="en-US" smtClean="0"/>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9" Type="http://schemas.openxmlformats.org/officeDocument/2006/relationships/image" Target="../media/image9.png"/><Relationship Id="rId8" Type="http://schemas.openxmlformats.org/officeDocument/2006/relationships/image" Target="../media/image8.png"/><Relationship Id="rId7" Type="http://schemas.openxmlformats.org/officeDocument/2006/relationships/image" Target="../media/image7.png"/><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 Id="rId3" Type="http://schemas.openxmlformats.org/officeDocument/2006/relationships/image" Target="../media/image2.png"/><Relationship Id="rId2" Type="http://schemas.openxmlformats.org/officeDocument/2006/relationships/image" Target="../media/image3.png"/><Relationship Id="rId14" Type="http://schemas.openxmlformats.org/officeDocument/2006/relationships/slideLayout" Target="../slideLayouts/slideLayout12.xml"/><Relationship Id="rId13" Type="http://schemas.openxmlformats.org/officeDocument/2006/relationships/image" Target="../media/image13.png"/><Relationship Id="rId12" Type="http://schemas.openxmlformats.org/officeDocument/2006/relationships/image" Target="../media/image12.png"/><Relationship Id="rId11" Type="http://schemas.openxmlformats.org/officeDocument/2006/relationships/image" Target="../media/image11.png"/><Relationship Id="rId10" Type="http://schemas.microsoft.com/office/2007/relationships/hdphoto" Target="../media/image10.wdp"/><Relationship Id="rId1" Type="http://schemas.openxmlformats.org/officeDocument/2006/relationships/image" Target="../media/image1.png"/></Relationships>
</file>

<file path=ppt/slides/_rels/slide10.xml.rels><?xml version="1.0" encoding="UTF-8" standalone="yes"?>
<Relationships xmlns="http://schemas.openxmlformats.org/package/2006/relationships"><Relationship Id="rId5" Type="http://schemas.openxmlformats.org/officeDocument/2006/relationships/slideLayout" Target="../slideLayouts/slideLayout13.xml"/><Relationship Id="rId4" Type="http://schemas.openxmlformats.org/officeDocument/2006/relationships/image" Target="../media/image21.png"/><Relationship Id="rId3" Type="http://schemas.openxmlformats.org/officeDocument/2006/relationships/image" Target="../media/image17.png"/><Relationship Id="rId2" Type="http://schemas.openxmlformats.org/officeDocument/2006/relationships/image" Target="../media/image19.png"/><Relationship Id="rId1" Type="http://schemas.openxmlformats.org/officeDocument/2006/relationships/image" Target="../media/image2.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8" Type="http://schemas.openxmlformats.org/officeDocument/2006/relationships/slideLayout" Target="../slideLayouts/slideLayout12.xml"/><Relationship Id="rId7" Type="http://schemas.openxmlformats.org/officeDocument/2006/relationships/image" Target="../media/image17.png"/><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image" Target="../media/image18.png"/><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image" Target="../media/image1.png"/></Relationships>
</file>

<file path=ppt/slides/_rels/slide13.xml.rels><?xml version="1.0" encoding="UTF-8" standalone="yes"?>
<Relationships xmlns="http://schemas.openxmlformats.org/package/2006/relationships"><Relationship Id="rId7" Type="http://schemas.openxmlformats.org/officeDocument/2006/relationships/slideLayout" Target="../slideLayouts/slideLayout12.xml"/><Relationship Id="rId6" Type="http://schemas.openxmlformats.org/officeDocument/2006/relationships/image" Target="../media/image23.png"/><Relationship Id="rId5" Type="http://schemas.openxmlformats.org/officeDocument/2006/relationships/image" Target="../media/image22.png"/><Relationship Id="rId4" Type="http://schemas.openxmlformats.org/officeDocument/2006/relationships/image" Target="../media/image19.png"/><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image" Target="../media/image1.png"/></Relationships>
</file>

<file path=ppt/slides/_rels/slide14.xml.rels><?xml version="1.0" encoding="UTF-8" standalone="yes"?>
<Relationships xmlns="http://schemas.openxmlformats.org/package/2006/relationships"><Relationship Id="rId7" Type="http://schemas.openxmlformats.org/officeDocument/2006/relationships/slideLayout" Target="../slideLayouts/slideLayout13.xml"/><Relationship Id="rId6" Type="http://schemas.microsoft.com/office/2007/relationships/hdphoto" Target="../media/image25.wdp"/><Relationship Id="rId5" Type="http://schemas.openxmlformats.org/officeDocument/2006/relationships/image" Target="../media/image24.png"/><Relationship Id="rId4" Type="http://schemas.openxmlformats.org/officeDocument/2006/relationships/image" Target="../media/image3.png"/><Relationship Id="rId3" Type="http://schemas.openxmlformats.org/officeDocument/2006/relationships/image" Target="../media/image18.png"/><Relationship Id="rId2" Type="http://schemas.openxmlformats.org/officeDocument/2006/relationships/image" Target="../media/image19.png"/><Relationship Id="rId1" Type="http://schemas.openxmlformats.org/officeDocument/2006/relationships/image" Target="../media/image2.png"/></Relationships>
</file>

<file path=ppt/slides/_rels/slide15.xml.rels><?xml version="1.0" encoding="UTF-8" standalone="yes"?>
<Relationships xmlns="http://schemas.openxmlformats.org/package/2006/relationships"><Relationship Id="rId6" Type="http://schemas.openxmlformats.org/officeDocument/2006/relationships/slideLayout" Target="../slideLayouts/slideLayout13.xml"/><Relationship Id="rId5" Type="http://schemas.microsoft.com/office/2007/relationships/hdphoto" Target="../media/image25.wdp"/><Relationship Id="rId4" Type="http://schemas.openxmlformats.org/officeDocument/2006/relationships/image" Target="../media/image24.png"/><Relationship Id="rId3" Type="http://schemas.openxmlformats.org/officeDocument/2006/relationships/image" Target="../media/image3.png"/><Relationship Id="rId2" Type="http://schemas.openxmlformats.org/officeDocument/2006/relationships/image" Target="../media/image19.png"/><Relationship Id="rId1" Type="http://schemas.openxmlformats.org/officeDocument/2006/relationships/image" Target="../media/image2.png"/></Relationships>
</file>

<file path=ppt/slides/_rels/slide16.xml.rels><?xml version="1.0" encoding="UTF-8" standalone="yes"?>
<Relationships xmlns="http://schemas.openxmlformats.org/package/2006/relationships"><Relationship Id="rId8" Type="http://schemas.openxmlformats.org/officeDocument/2006/relationships/slideLayout" Target="../slideLayouts/slideLayout12.xml"/><Relationship Id="rId7" Type="http://schemas.openxmlformats.org/officeDocument/2006/relationships/image" Target="../media/image17.png"/><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image" Target="../media/image18.png"/><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image" Target="../media/image1.png"/></Relationships>
</file>

<file path=ppt/slides/_rels/slide17.xml.rels><?xml version="1.0" encoding="UTF-8" standalone="yes"?>
<Relationships xmlns="http://schemas.openxmlformats.org/package/2006/relationships"><Relationship Id="rId8" Type="http://schemas.openxmlformats.org/officeDocument/2006/relationships/slideLayout" Target="../slideLayouts/slideLayout12.xml"/><Relationship Id="rId7" Type="http://schemas.openxmlformats.org/officeDocument/2006/relationships/image" Target="../media/image17.png"/><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image" Target="../media/image18.png"/><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image" Target="../media/image1.png"/></Relationships>
</file>

<file path=ppt/slides/_rels/slide18.xml.rels><?xml version="1.0" encoding="UTF-8" standalone="yes"?>
<Relationships xmlns="http://schemas.openxmlformats.org/package/2006/relationships"><Relationship Id="rId5" Type="http://schemas.openxmlformats.org/officeDocument/2006/relationships/slideLayout" Target="../slideLayouts/slideLayout13.xml"/><Relationship Id="rId4" Type="http://schemas.openxmlformats.org/officeDocument/2006/relationships/image" Target="../media/image7.png"/><Relationship Id="rId3" Type="http://schemas.openxmlformats.org/officeDocument/2006/relationships/image" Target="../media/image14.png"/><Relationship Id="rId2" Type="http://schemas.openxmlformats.org/officeDocument/2006/relationships/image" Target="../media/image3.png"/><Relationship Id="rId1" Type="http://schemas.openxmlformats.org/officeDocument/2006/relationships/image" Target="../media/image2.png"/></Relationships>
</file>

<file path=ppt/slides/_rels/slide19.xml.rels><?xml version="1.0" encoding="UTF-8" standalone="yes"?>
<Relationships xmlns="http://schemas.openxmlformats.org/package/2006/relationships"><Relationship Id="rId7" Type="http://schemas.openxmlformats.org/officeDocument/2006/relationships/slideLayout" Target="../slideLayouts/slideLayout13.xml"/><Relationship Id="rId6" Type="http://schemas.openxmlformats.org/officeDocument/2006/relationships/image" Target="../media/image27.png"/><Relationship Id="rId5" Type="http://schemas.openxmlformats.org/officeDocument/2006/relationships/image" Target="../media/image26.png"/><Relationship Id="rId4" Type="http://schemas.openxmlformats.org/officeDocument/2006/relationships/image" Target="../media/image3.png"/><Relationship Id="rId3" Type="http://schemas.openxmlformats.org/officeDocument/2006/relationships/image" Target="../media/image18.png"/><Relationship Id="rId2" Type="http://schemas.openxmlformats.org/officeDocument/2006/relationships/image" Target="../media/image19.png"/><Relationship Id="rId1" Type="http://schemas.openxmlformats.org/officeDocument/2006/relationships/image" Target="../media/image2.png"/></Relationships>
</file>

<file path=ppt/slides/_rels/slide2.xml.rels><?xml version="1.0" encoding="UTF-8" standalone="yes"?>
<Relationships xmlns="http://schemas.openxmlformats.org/package/2006/relationships"><Relationship Id="rId5" Type="http://schemas.openxmlformats.org/officeDocument/2006/relationships/slideLayout" Target="../slideLayouts/slideLayout13.xml"/><Relationship Id="rId4" Type="http://schemas.openxmlformats.org/officeDocument/2006/relationships/image" Target="../media/image7.png"/><Relationship Id="rId3" Type="http://schemas.openxmlformats.org/officeDocument/2006/relationships/image" Target="../media/image14.png"/><Relationship Id="rId2" Type="http://schemas.openxmlformats.org/officeDocument/2006/relationships/image" Target="../media/image3.png"/><Relationship Id="rId1" Type="http://schemas.openxmlformats.org/officeDocument/2006/relationships/image" Target="../media/image2.png"/></Relationships>
</file>

<file path=ppt/slides/_rels/slide20.xml.rels><?xml version="1.0" encoding="UTF-8" standalone="yes"?>
<Relationships xmlns="http://schemas.openxmlformats.org/package/2006/relationships"><Relationship Id="rId6" Type="http://schemas.openxmlformats.org/officeDocument/2006/relationships/slideLayout" Target="../slideLayouts/slideLayout13.xml"/><Relationship Id="rId5" Type="http://schemas.openxmlformats.org/officeDocument/2006/relationships/image" Target="../media/image27.png"/><Relationship Id="rId4" Type="http://schemas.openxmlformats.org/officeDocument/2006/relationships/image" Target="../media/image3.png"/><Relationship Id="rId3" Type="http://schemas.openxmlformats.org/officeDocument/2006/relationships/image" Target="../media/image18.png"/><Relationship Id="rId2" Type="http://schemas.openxmlformats.org/officeDocument/2006/relationships/image" Target="../media/image19.png"/><Relationship Id="rId1" Type="http://schemas.openxmlformats.org/officeDocument/2006/relationships/image" Target="../media/image2.png"/></Relationships>
</file>

<file path=ppt/slides/_rels/slide21.xml.rels><?xml version="1.0" encoding="UTF-8" standalone="yes"?>
<Relationships xmlns="http://schemas.openxmlformats.org/package/2006/relationships"><Relationship Id="rId9" Type="http://schemas.openxmlformats.org/officeDocument/2006/relationships/image" Target="../media/image32.png"/><Relationship Id="rId8" Type="http://schemas.openxmlformats.org/officeDocument/2006/relationships/image" Target="../media/image31.svg"/><Relationship Id="rId7" Type="http://schemas.openxmlformats.org/officeDocument/2006/relationships/image" Target="../media/image30.png"/><Relationship Id="rId6" Type="http://schemas.openxmlformats.org/officeDocument/2006/relationships/image" Target="../media/image29.svg"/><Relationship Id="rId5" Type="http://schemas.openxmlformats.org/officeDocument/2006/relationships/image" Target="../media/image28.png"/><Relationship Id="rId4" Type="http://schemas.openxmlformats.org/officeDocument/2006/relationships/image" Target="../media/image27.png"/><Relationship Id="rId3" Type="http://schemas.openxmlformats.org/officeDocument/2006/relationships/image" Target="../media/image18.png"/><Relationship Id="rId2" Type="http://schemas.openxmlformats.org/officeDocument/2006/relationships/image" Target="../media/image19.png"/><Relationship Id="rId12" Type="http://schemas.openxmlformats.org/officeDocument/2006/relationships/slideLayout" Target="../slideLayouts/slideLayout13.xml"/><Relationship Id="rId11" Type="http://schemas.openxmlformats.org/officeDocument/2006/relationships/audio" Target="../media/audio1.wav"/><Relationship Id="rId10" Type="http://schemas.openxmlformats.org/officeDocument/2006/relationships/image" Target="../media/image33.svg"/><Relationship Id="rId1" Type="http://schemas.openxmlformats.org/officeDocument/2006/relationships/image" Target="../media/image2.png"/></Relationships>
</file>

<file path=ppt/slides/_rels/slide22.xml.rels><?xml version="1.0" encoding="UTF-8" standalone="yes"?>
<Relationships xmlns="http://schemas.openxmlformats.org/package/2006/relationships"><Relationship Id="rId5" Type="http://schemas.openxmlformats.org/officeDocument/2006/relationships/slideLayout" Target="../slideLayouts/slideLayout13.xml"/><Relationship Id="rId4" Type="http://schemas.openxmlformats.org/officeDocument/2006/relationships/image" Target="../media/image27.png"/><Relationship Id="rId3" Type="http://schemas.openxmlformats.org/officeDocument/2006/relationships/image" Target="../media/image18.png"/><Relationship Id="rId2" Type="http://schemas.openxmlformats.org/officeDocument/2006/relationships/image" Target="../media/image19.png"/><Relationship Id="rId1" Type="http://schemas.openxmlformats.org/officeDocument/2006/relationships/image" Target="../media/image2.png"/></Relationships>
</file>

<file path=ppt/slides/_rels/slide23.xml.rels><?xml version="1.0" encoding="UTF-8" standalone="yes"?>
<Relationships xmlns="http://schemas.openxmlformats.org/package/2006/relationships"><Relationship Id="rId5" Type="http://schemas.openxmlformats.org/officeDocument/2006/relationships/slideLayout" Target="../slideLayouts/slideLayout13.xml"/><Relationship Id="rId4" Type="http://schemas.openxmlformats.org/officeDocument/2006/relationships/image" Target="../media/image27.png"/><Relationship Id="rId3" Type="http://schemas.openxmlformats.org/officeDocument/2006/relationships/image" Target="../media/image18.png"/><Relationship Id="rId2" Type="http://schemas.openxmlformats.org/officeDocument/2006/relationships/image" Target="../media/image19.png"/><Relationship Id="rId1" Type="http://schemas.openxmlformats.org/officeDocument/2006/relationships/image" Target="../media/image2.png"/></Relationships>
</file>

<file path=ppt/slides/_rels/slide24.xml.rels><?xml version="1.0" encoding="UTF-8" standalone="yes"?>
<Relationships xmlns="http://schemas.openxmlformats.org/package/2006/relationships"><Relationship Id="rId6" Type="http://schemas.openxmlformats.org/officeDocument/2006/relationships/slideLayout" Target="../slideLayouts/slideLayout13.xml"/><Relationship Id="rId5" Type="http://schemas.openxmlformats.org/officeDocument/2006/relationships/image" Target="../media/image17.png"/><Relationship Id="rId4" Type="http://schemas.openxmlformats.org/officeDocument/2006/relationships/image" Target="../media/image27.png"/><Relationship Id="rId3" Type="http://schemas.openxmlformats.org/officeDocument/2006/relationships/image" Target="../media/image18.png"/><Relationship Id="rId2" Type="http://schemas.openxmlformats.org/officeDocument/2006/relationships/image" Target="../media/image19.png"/><Relationship Id="rId1" Type="http://schemas.openxmlformats.org/officeDocument/2006/relationships/image" Target="../media/image2.png"/></Relationships>
</file>

<file path=ppt/slides/_rels/slide25.xml.rels><?xml version="1.0" encoding="UTF-8" standalone="yes"?>
<Relationships xmlns="http://schemas.openxmlformats.org/package/2006/relationships"><Relationship Id="rId6" Type="http://schemas.openxmlformats.org/officeDocument/2006/relationships/slideLayout" Target="../slideLayouts/slideLayout13.xml"/><Relationship Id="rId5" Type="http://schemas.openxmlformats.org/officeDocument/2006/relationships/image" Target="../media/image17.png"/><Relationship Id="rId4" Type="http://schemas.openxmlformats.org/officeDocument/2006/relationships/image" Target="../media/image27.png"/><Relationship Id="rId3" Type="http://schemas.openxmlformats.org/officeDocument/2006/relationships/image" Target="../media/image18.png"/><Relationship Id="rId2" Type="http://schemas.openxmlformats.org/officeDocument/2006/relationships/image" Target="../media/image19.png"/><Relationship Id="rId1" Type="http://schemas.openxmlformats.org/officeDocument/2006/relationships/image" Target="../media/image2.png"/></Relationships>
</file>

<file path=ppt/slides/_rels/slide26.xml.rels><?xml version="1.0" encoding="UTF-8" standalone="yes"?>
<Relationships xmlns="http://schemas.openxmlformats.org/package/2006/relationships"><Relationship Id="rId5" Type="http://schemas.openxmlformats.org/officeDocument/2006/relationships/slideLayout" Target="../slideLayouts/slideLayout13.xml"/><Relationship Id="rId4" Type="http://schemas.openxmlformats.org/officeDocument/2006/relationships/image" Target="../media/image7.png"/><Relationship Id="rId3" Type="http://schemas.openxmlformats.org/officeDocument/2006/relationships/image" Target="../media/image14.png"/><Relationship Id="rId2" Type="http://schemas.openxmlformats.org/officeDocument/2006/relationships/image" Target="../media/image3.png"/><Relationship Id="rId1" Type="http://schemas.openxmlformats.org/officeDocument/2006/relationships/image" Target="../media/image2.png"/></Relationships>
</file>

<file path=ppt/slides/_rels/slide27.xml.rels><?xml version="1.0" encoding="UTF-8" standalone="yes"?>
<Relationships xmlns="http://schemas.openxmlformats.org/package/2006/relationships"><Relationship Id="rId5" Type="http://schemas.openxmlformats.org/officeDocument/2006/relationships/slideLayout" Target="../slideLayouts/slideLayout13.xml"/><Relationship Id="rId4" Type="http://schemas.openxmlformats.org/officeDocument/2006/relationships/image" Target="../media/image7.png"/><Relationship Id="rId3" Type="http://schemas.openxmlformats.org/officeDocument/2006/relationships/image" Target="../media/image14.png"/><Relationship Id="rId2" Type="http://schemas.openxmlformats.org/officeDocument/2006/relationships/image" Target="../media/image3.png"/><Relationship Id="rId1" Type="http://schemas.openxmlformats.org/officeDocument/2006/relationships/image" Target="../media/image2.png"/></Relationships>
</file>

<file path=ppt/slides/_rels/slide28.xml.rels><?xml version="1.0" encoding="UTF-8" standalone="yes"?>
<Relationships xmlns="http://schemas.openxmlformats.org/package/2006/relationships"><Relationship Id="rId5" Type="http://schemas.openxmlformats.org/officeDocument/2006/relationships/slideLayout" Target="../slideLayouts/slideLayout13.xml"/><Relationship Id="rId4" Type="http://schemas.openxmlformats.org/officeDocument/2006/relationships/image" Target="../media/image21.png"/><Relationship Id="rId3" Type="http://schemas.openxmlformats.org/officeDocument/2006/relationships/image" Target="../media/image17.png"/><Relationship Id="rId2" Type="http://schemas.openxmlformats.org/officeDocument/2006/relationships/image" Target="../media/image19.png"/><Relationship Id="rId1" Type="http://schemas.openxmlformats.org/officeDocument/2006/relationships/image" Target="../media/image2.png"/></Relationships>
</file>

<file path=ppt/slides/_rels/slide29.xml.rels><?xml version="1.0" encoding="UTF-8" standalone="yes"?>
<Relationships xmlns="http://schemas.openxmlformats.org/package/2006/relationships"><Relationship Id="rId9" Type="http://schemas.openxmlformats.org/officeDocument/2006/relationships/slideLayout" Target="../slideLayouts/slideLayout12.xml"/><Relationship Id="rId8" Type="http://schemas.openxmlformats.org/officeDocument/2006/relationships/image" Target="../media/image34.png"/><Relationship Id="rId7" Type="http://schemas.openxmlformats.org/officeDocument/2006/relationships/image" Target="../media/image17.png"/><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image" Target="../media/image18.png"/><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image" Target="../media/image1.png"/></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microsoft.com/office/2007/relationships/hdphoto" Target="../media/image16.wdp"/><Relationship Id="rId1" Type="http://schemas.openxmlformats.org/officeDocument/2006/relationships/image" Target="../media/image15.png"/></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12.xml"/><Relationship Id="rId2" Type="http://schemas.openxmlformats.org/officeDocument/2006/relationships/image" Target="../media/image11.png"/><Relationship Id="rId1" Type="http://schemas.openxmlformats.org/officeDocument/2006/relationships/image" Target="../media/image17.png"/></Relationships>
</file>

<file path=ppt/slides/_rels/slide5.xml.rels><?xml version="1.0" encoding="UTF-8" standalone="yes"?>
<Relationships xmlns="http://schemas.openxmlformats.org/package/2006/relationships"><Relationship Id="rId5" Type="http://schemas.openxmlformats.org/officeDocument/2006/relationships/slideLayout" Target="../slideLayouts/slideLayout13.xml"/><Relationship Id="rId4" Type="http://schemas.openxmlformats.org/officeDocument/2006/relationships/image" Target="../media/image7.png"/><Relationship Id="rId3" Type="http://schemas.openxmlformats.org/officeDocument/2006/relationships/image" Target="../media/image14.png"/><Relationship Id="rId2" Type="http://schemas.openxmlformats.org/officeDocument/2006/relationships/image" Target="../media/image3.png"/><Relationship Id="rId1" Type="http://schemas.openxmlformats.org/officeDocument/2006/relationships/image" Target="../media/image2.png"/></Relationships>
</file>

<file path=ppt/slides/_rels/slide6.xml.rels><?xml version="1.0" encoding="UTF-8" standalone="yes"?>
<Relationships xmlns="http://schemas.openxmlformats.org/package/2006/relationships"><Relationship Id="rId5" Type="http://schemas.openxmlformats.org/officeDocument/2006/relationships/slideLayout" Target="../slideLayouts/slideLayout13.xml"/><Relationship Id="rId4" Type="http://schemas.openxmlformats.org/officeDocument/2006/relationships/image" Target="../media/image7.png"/><Relationship Id="rId3" Type="http://schemas.openxmlformats.org/officeDocument/2006/relationships/image" Target="../media/image14.png"/><Relationship Id="rId2" Type="http://schemas.openxmlformats.org/officeDocument/2006/relationships/image" Target="../media/image3.png"/><Relationship Id="rId1" Type="http://schemas.openxmlformats.org/officeDocument/2006/relationships/image" Target="../media/image2.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8" Type="http://schemas.openxmlformats.org/officeDocument/2006/relationships/slideLayout" Target="../slideLayouts/slideLayout12.xml"/><Relationship Id="rId7" Type="http://schemas.openxmlformats.org/officeDocument/2006/relationships/image" Target="../media/image20.png"/><Relationship Id="rId6" Type="http://schemas.openxmlformats.org/officeDocument/2006/relationships/image" Target="../media/image17.png"/><Relationship Id="rId5" Type="http://schemas.openxmlformats.org/officeDocument/2006/relationships/image" Target="../media/image19.png"/><Relationship Id="rId4" Type="http://schemas.openxmlformats.org/officeDocument/2006/relationships/image" Target="../media/image18.png"/><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image" Target="../media/image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p:cNvPicPr>
            <a:picLocks noChangeAspect="1"/>
          </p:cNvPicPr>
          <p:nvPr/>
        </p:nvPicPr>
        <p:blipFill>
          <a:blip r:embed="rId1"/>
          <a:stretch>
            <a:fillRect/>
          </a:stretch>
        </p:blipFill>
        <p:spPr>
          <a:xfrm>
            <a:off x="-23885" y="0"/>
            <a:ext cx="12215886" cy="6858000"/>
          </a:xfrm>
          <a:prstGeom prst="rect">
            <a:avLst/>
          </a:prstGeom>
        </p:spPr>
      </p:pic>
      <p:pic>
        <p:nvPicPr>
          <p:cNvPr id="20" name="图片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767" y="0"/>
            <a:ext cx="12192000" cy="6858000"/>
          </a:xfrm>
          <a:prstGeom prst="rect">
            <a:avLst/>
          </a:prstGeom>
        </p:spPr>
      </p:pic>
      <p:pic>
        <p:nvPicPr>
          <p:cNvPr id="7" name="图片 6"/>
          <p:cNvPicPr>
            <a:picLocks noChangeAspect="1"/>
          </p:cNvPicPr>
          <p:nvPr/>
        </p:nvPicPr>
        <p:blipFill rotWithShape="1">
          <a:blip r:embed="rId3">
            <a:extLst>
              <a:ext uri="{28A0092B-C50C-407E-A947-70E740481C1C}">
                <a14:useLocalDpi xmlns:a14="http://schemas.microsoft.com/office/drawing/2010/main" val="0"/>
              </a:ext>
            </a:extLst>
          </a:blip>
          <a:srcRect b="58472"/>
          <a:stretch>
            <a:fillRect/>
          </a:stretch>
        </p:blipFill>
        <p:spPr>
          <a:xfrm>
            <a:off x="-23885" y="0"/>
            <a:ext cx="12204700" cy="2847975"/>
          </a:xfrm>
          <a:prstGeom prst="rect">
            <a:avLst/>
          </a:prstGeom>
        </p:spPr>
      </p:pic>
      <p:pic>
        <p:nvPicPr>
          <p:cNvPr id="6" name="图片 5"/>
          <p:cNvPicPr>
            <a:picLocks noChangeAspect="1"/>
          </p:cNvPicPr>
          <p:nvPr/>
        </p:nvPicPr>
        <p:blipFill rotWithShape="1">
          <a:blip r:embed="rId4">
            <a:extLst>
              <a:ext uri="{28A0092B-C50C-407E-A947-70E740481C1C}">
                <a14:useLocalDpi xmlns:a14="http://schemas.microsoft.com/office/drawing/2010/main" val="0"/>
              </a:ext>
            </a:extLst>
          </a:blip>
          <a:srcRect t="54630"/>
          <a:stretch>
            <a:fillRect/>
          </a:stretch>
        </p:blipFill>
        <p:spPr>
          <a:xfrm>
            <a:off x="-61364" y="3751933"/>
            <a:ext cx="12279658" cy="3111500"/>
          </a:xfrm>
          <a:prstGeom prst="rect">
            <a:avLst/>
          </a:prstGeom>
        </p:spPr>
      </p:pic>
      <p:pic>
        <p:nvPicPr>
          <p:cNvPr id="34" name="图片 33"/>
          <p:cNvPicPr>
            <a:picLocks noChangeAspect="1"/>
          </p:cNvPicPr>
          <p:nvPr/>
        </p:nvPicPr>
        <p:blipFill rotWithShape="1">
          <a:blip r:embed="rId5" cstate="print">
            <a:extLst>
              <a:ext uri="{28A0092B-C50C-407E-A947-70E740481C1C}">
                <a14:useLocalDpi xmlns:a14="http://schemas.microsoft.com/office/drawing/2010/main" val="0"/>
              </a:ext>
            </a:extLst>
          </a:blip>
          <a:srcRect r="59731" b="66358"/>
          <a:stretch>
            <a:fillRect/>
          </a:stretch>
        </p:blipFill>
        <p:spPr>
          <a:xfrm>
            <a:off x="8456047" y="1062108"/>
            <a:ext cx="829852" cy="693272"/>
          </a:xfrm>
          <a:prstGeom prst="rect">
            <a:avLst/>
          </a:prstGeom>
        </p:spPr>
      </p:pic>
      <p:pic>
        <p:nvPicPr>
          <p:cNvPr id="12" name="Picture 11"/>
          <p:cNvPicPr>
            <a:picLocks noChangeAspect="1"/>
          </p:cNvPicPr>
          <p:nvPr/>
        </p:nvPicPr>
        <p:blipFill>
          <a:blip r:embed="rId6"/>
          <a:stretch>
            <a:fillRect/>
          </a:stretch>
        </p:blipFill>
        <p:spPr>
          <a:xfrm>
            <a:off x="-23885" y="-178628"/>
            <a:ext cx="1523956" cy="1508868"/>
          </a:xfrm>
          <a:prstGeom prst="rect">
            <a:avLst/>
          </a:prstGeom>
        </p:spPr>
      </p:pic>
      <p:grpSp>
        <p:nvGrpSpPr>
          <p:cNvPr id="21" name="组合 20"/>
          <p:cNvGrpSpPr/>
          <p:nvPr/>
        </p:nvGrpSpPr>
        <p:grpSpPr>
          <a:xfrm>
            <a:off x="2103438" y="264990"/>
            <a:ext cx="3928800" cy="1313308"/>
            <a:chOff x="4115793" y="1311628"/>
            <a:chExt cx="3928800" cy="1313308"/>
          </a:xfrm>
        </p:grpSpPr>
        <p:sp>
          <p:nvSpPr>
            <p:cNvPr id="22" name="圆角矩形 21"/>
            <p:cNvSpPr/>
            <p:nvPr/>
          </p:nvSpPr>
          <p:spPr>
            <a:xfrm>
              <a:off x="5205094" y="1674901"/>
              <a:ext cx="2839499" cy="709251"/>
            </a:xfrm>
            <a:prstGeom prst="roundRect">
              <a:avLst>
                <a:gd name="adj" fmla="val 50000"/>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bIns="71755" rtlCol="0" anchor="ctr"/>
            <a:lstStyle/>
            <a:p>
              <a:pPr algn="ctr"/>
              <a:endParaRPr lang="zh-CN" altLang="en-US" sz="4400" spc="150" dirty="0">
                <a:solidFill>
                  <a:srgbClr val="14A7A6"/>
                </a:solidFill>
                <a:uFillTx/>
                <a:latin typeface="雷盖体" panose="00000800000000000000" pitchFamily="2" charset="-122"/>
                <a:ea typeface="雷盖体" panose="00000800000000000000" pitchFamily="2" charset="-122"/>
                <a:sym typeface="雷盖体" panose="00000800000000000000" pitchFamily="2" charset="-122"/>
              </a:endParaRPr>
            </a:p>
          </p:txBody>
        </p:sp>
        <p:pic>
          <p:nvPicPr>
            <p:cNvPr id="23" name="图片 24"/>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4115793" y="1311628"/>
              <a:ext cx="1313308" cy="1313308"/>
            </a:xfrm>
            <a:prstGeom prst="rect">
              <a:avLst/>
            </a:prstGeom>
          </p:spPr>
        </p:pic>
      </p:grpSp>
      <p:sp>
        <p:nvSpPr>
          <p:cNvPr id="24" name="Rectangle 23"/>
          <p:cNvSpPr/>
          <p:nvPr/>
        </p:nvSpPr>
        <p:spPr>
          <a:xfrm>
            <a:off x="3475198" y="562196"/>
            <a:ext cx="2167301" cy="923330"/>
          </a:xfrm>
          <a:prstGeom prst="rect">
            <a:avLst/>
          </a:prstGeom>
          <a:noFill/>
        </p:spPr>
        <p:txBody>
          <a:bodyPr wrap="square" lIns="91440" tIns="45720" rIns="91440" bIns="45720">
            <a:spAutoFit/>
          </a:bodyPr>
          <a:lstStyle/>
          <a:p>
            <a:pPr algn="ctr"/>
            <a:r>
              <a:rPr lang="en-US" sz="5400" b="1" dirty="0" err="1">
                <a:ln w="6600">
                  <a:solidFill>
                    <a:schemeClr val="accent2"/>
                  </a:solidFill>
                  <a:prstDash val="solid"/>
                </a:ln>
                <a:solidFill>
                  <a:srgbClr val="FFC000"/>
                </a:solidFill>
                <a:effectLst>
                  <a:outerShdw dist="38100" dir="2700000" algn="tl" rotWithShape="0">
                    <a:schemeClr val="accent2"/>
                  </a:outerShdw>
                  <a:reflection blurRad="6350" stA="55000" endA="300" endPos="45500" dir="5400000" sy="-100000" algn="bl" rotWithShape="0"/>
                </a:effectLst>
                <a:latin typeface="UTM Alba Matter" panose="02040603050506020204" pitchFamily="18" charset="0"/>
              </a:rPr>
              <a:t>Bài</a:t>
            </a:r>
            <a:r>
              <a:rPr lang="en-US" sz="5400" b="1" dirty="0">
                <a:ln w="6600">
                  <a:solidFill>
                    <a:schemeClr val="accent2"/>
                  </a:solidFill>
                  <a:prstDash val="solid"/>
                </a:ln>
                <a:solidFill>
                  <a:srgbClr val="FFC000"/>
                </a:solidFill>
                <a:effectLst>
                  <a:outerShdw dist="38100" dir="2700000" algn="tl" rotWithShape="0">
                    <a:schemeClr val="accent2"/>
                  </a:outerShdw>
                  <a:reflection blurRad="6350" stA="55000" endA="300" endPos="45500" dir="5400000" sy="-100000" algn="bl" rotWithShape="0"/>
                </a:effectLst>
                <a:latin typeface="UTM Alba Matter" panose="02040603050506020204" pitchFamily="18" charset="0"/>
              </a:rPr>
              <a:t> 3</a:t>
            </a:r>
            <a:endParaRPr lang="en-US" sz="5400" b="1" cap="none" spc="0" dirty="0">
              <a:ln w="6600">
                <a:solidFill>
                  <a:schemeClr val="accent2"/>
                </a:solidFill>
                <a:prstDash val="solid"/>
              </a:ln>
              <a:solidFill>
                <a:srgbClr val="FFC000"/>
              </a:solidFill>
              <a:effectLst>
                <a:outerShdw dist="38100" dir="2700000" algn="tl" rotWithShape="0">
                  <a:schemeClr val="accent2"/>
                </a:outerShdw>
                <a:reflection blurRad="6350" stA="55000" endA="300" endPos="45500" dir="5400000" sy="-100000" algn="bl" rotWithShape="0"/>
              </a:effectLst>
              <a:latin typeface="UTM Cooper Black" panose="02040603050506020204" pitchFamily="18" charset="0"/>
            </a:endParaRPr>
          </a:p>
        </p:txBody>
      </p:sp>
      <p:pic>
        <p:nvPicPr>
          <p:cNvPr id="29" name="图片 39"/>
          <p:cNvPicPr>
            <a:picLocks noChangeAspect="1"/>
          </p:cNvPicPr>
          <p:nvPr/>
        </p:nvPicPr>
        <p:blipFill rotWithShape="1">
          <a:blip r:embed="rId8" cstate="print">
            <a:extLst>
              <a:ext uri="{28A0092B-C50C-407E-A947-70E740481C1C}">
                <a14:useLocalDpi xmlns:a14="http://schemas.microsoft.com/office/drawing/2010/main" val="0"/>
              </a:ext>
            </a:extLst>
          </a:blip>
          <a:srcRect l="77941" t="14722"/>
          <a:stretch>
            <a:fillRect/>
          </a:stretch>
        </p:blipFill>
        <p:spPr>
          <a:xfrm>
            <a:off x="6725268" y="3097"/>
            <a:ext cx="1693300" cy="5848350"/>
          </a:xfrm>
          <a:prstGeom prst="rect">
            <a:avLst/>
          </a:prstGeom>
        </p:spPr>
      </p:pic>
      <p:pic>
        <p:nvPicPr>
          <p:cNvPr id="30" name="Picture 29"/>
          <p:cNvPicPr>
            <a:picLocks noChangeAspect="1"/>
          </p:cNvPicPr>
          <p:nvPr/>
        </p:nvPicPr>
        <p:blipFill>
          <a:blip r:embed="rId9" cstate="print">
            <a:extLst>
              <a:ext uri="{BEBA8EAE-BF5A-486C-A8C5-ECC9F3942E4B}">
                <a14:imgProps xmlns:a14="http://schemas.microsoft.com/office/drawing/2010/main">
                  <a14:imgLayer r:embed="rId10">
                    <a14:imgEffect>
                      <a14:backgroundRemoval t="10000" b="90000" l="10000" r="90000">
                        <a14:foregroundMark x1="42476" y1="86650" x2="56917" y2="87197"/>
                        <a14:foregroundMark x1="51942" y1="86650" x2="56675" y2="86650"/>
                        <a14:backgroundMark x1="46359" y1="12197" x2="48908" y2="28337"/>
                        <a14:backgroundMark x1="26638" y1="39745" x2="19721" y2="45813"/>
                        <a14:backgroundMark x1="73058" y1="33070" x2="80583" y2="43629"/>
                        <a14:backgroundMark x1="41687" y1="68629" x2="41141" y2="70570"/>
                        <a14:backgroundMark x1="58859" y1="67779" x2="59466" y2="69721"/>
                        <a14:backgroundMark x1="67476" y1="56129" x2="68629" y2="58313"/>
                        <a14:backgroundMark x1="50000" y1="45024" x2="50000" y2="46117"/>
                        <a14:backgroundMark x1="32524" y1="56129" x2="32524" y2="58070"/>
                      </a14:backgroundRemoval>
                    </a14:imgEffect>
                  </a14:imgLayer>
                </a14:imgProps>
              </a:ext>
              <a:ext uri="{28A0092B-C50C-407E-A947-70E740481C1C}">
                <a14:useLocalDpi xmlns:a14="http://schemas.microsoft.com/office/drawing/2010/main" val="0"/>
              </a:ext>
            </a:extLst>
          </a:blip>
          <a:stretch>
            <a:fillRect/>
          </a:stretch>
        </p:blipFill>
        <p:spPr>
          <a:xfrm>
            <a:off x="8002696" y="2162011"/>
            <a:ext cx="5199265" cy="5199265"/>
          </a:xfrm>
          <a:prstGeom prst="rect">
            <a:avLst/>
          </a:prstGeom>
        </p:spPr>
      </p:pic>
      <p:pic>
        <p:nvPicPr>
          <p:cNvPr id="31" name="Picture 5" descr="D:\acer\配图\0e6c7aa66eb413773ffe55293db78bc5.png"/>
          <p:cNvPicPr>
            <a:picLocks noChangeAspect="1" noChangeArrowheads="1"/>
          </p:cNvPicPr>
          <p:nvPr/>
        </p:nvPicPr>
        <p:blipFill>
          <a:blip r:embed="rId11" cstate="email"/>
          <a:srcRect/>
          <a:stretch>
            <a:fillRect/>
          </a:stretch>
        </p:blipFill>
        <p:spPr bwMode="auto">
          <a:xfrm>
            <a:off x="5202964" y="-230967"/>
            <a:ext cx="2129081" cy="1133317"/>
          </a:xfrm>
          <a:prstGeom prst="rect">
            <a:avLst/>
          </a:prstGeom>
          <a:noFill/>
          <a:extLst>
            <a:ext uri="{909E8E84-426E-40DD-AFC4-6F175D3DCCD1}">
              <a14:hiddenFill xmlns:a14="http://schemas.microsoft.com/office/drawing/2010/main">
                <a:solidFill>
                  <a:srgbClr val="FFFFFF"/>
                </a:solidFill>
              </a14:hiddenFill>
            </a:ext>
          </a:extLst>
        </p:spPr>
      </p:pic>
      <p:pic>
        <p:nvPicPr>
          <p:cNvPr id="32" name="Picture 5" descr="D:\acer\配图\0e6c7aa66eb413773ffe55293db78bc5.png"/>
          <p:cNvPicPr>
            <a:picLocks noChangeAspect="1" noChangeArrowheads="1"/>
          </p:cNvPicPr>
          <p:nvPr/>
        </p:nvPicPr>
        <p:blipFill>
          <a:blip r:embed="rId11" cstate="email"/>
          <a:srcRect/>
          <a:stretch>
            <a:fillRect/>
          </a:stretch>
        </p:blipFill>
        <p:spPr bwMode="auto">
          <a:xfrm>
            <a:off x="9706800" y="-296758"/>
            <a:ext cx="3710608" cy="1975169"/>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p:cNvPicPr>
            <a:picLocks noChangeAspect="1"/>
          </p:cNvPicPr>
          <p:nvPr/>
        </p:nvPicPr>
        <p:blipFill rotWithShape="1">
          <a:blip r:embed="rId12"/>
          <a:srcRect l="88754" b="58554"/>
          <a:stretch>
            <a:fillRect/>
          </a:stretch>
        </p:blipFill>
        <p:spPr>
          <a:xfrm>
            <a:off x="2197941" y="1336048"/>
            <a:ext cx="6673032" cy="4238841"/>
          </a:xfrm>
          <a:prstGeom prst="rect">
            <a:avLst/>
          </a:prstGeom>
        </p:spPr>
      </p:pic>
      <p:pic>
        <p:nvPicPr>
          <p:cNvPr id="2" name="Picture 1"/>
          <p:cNvPicPr>
            <a:picLocks noChangeAspect="1"/>
          </p:cNvPicPr>
          <p:nvPr/>
        </p:nvPicPr>
        <p:blipFill>
          <a:blip r:embed="rId13"/>
          <a:stretch>
            <a:fillRect/>
          </a:stretch>
        </p:blipFill>
        <p:spPr>
          <a:xfrm>
            <a:off x="-2164080" y="-91440"/>
            <a:ext cx="2001520" cy="2846743"/>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wipe(down)">
                                      <p:cBhvr>
                                        <p:cTn id="7" dur="500"/>
                                        <p:tgtEl>
                                          <p:spTgt spid="21"/>
                                        </p:tgtEl>
                                      </p:cBhvr>
                                    </p:animEffect>
                                  </p:childTnLst>
                                </p:cTn>
                              </p:par>
                            </p:childTnLst>
                          </p:cTn>
                        </p:par>
                        <p:par>
                          <p:cTn id="8" fill="hold">
                            <p:stCondLst>
                              <p:cond delay="500"/>
                            </p:stCondLst>
                            <p:childTnLst>
                              <p:par>
                                <p:cTn id="9" presetID="56" presetClass="entr" presetSubtype="0" fill="hold" grpId="0" nodeType="afterEffect">
                                  <p:stCondLst>
                                    <p:cond delay="0"/>
                                  </p:stCondLst>
                                  <p:iterate type="lt">
                                    <p:tmPct val="10000"/>
                                  </p:iterate>
                                  <p:childTnLst>
                                    <p:set>
                                      <p:cBhvr>
                                        <p:cTn id="10" dur="1" fill="hold">
                                          <p:stCondLst>
                                            <p:cond delay="0"/>
                                          </p:stCondLst>
                                        </p:cTn>
                                        <p:tgtEl>
                                          <p:spTgt spid="24"/>
                                        </p:tgtEl>
                                        <p:attrNameLst>
                                          <p:attrName>style.visibility</p:attrName>
                                        </p:attrNameLst>
                                      </p:cBhvr>
                                      <p:to>
                                        <p:strVal val="visible"/>
                                      </p:to>
                                    </p:set>
                                    <p:anim by="(-#ppt_w*2)" calcmode="lin" valueType="num">
                                      <p:cBhvr rctx="PPT">
                                        <p:cTn id="11" dur="250" autoRev="1" fill="hold">
                                          <p:stCondLst>
                                            <p:cond delay="0"/>
                                          </p:stCondLst>
                                        </p:cTn>
                                        <p:tgtEl>
                                          <p:spTgt spid="24"/>
                                        </p:tgtEl>
                                        <p:attrNameLst>
                                          <p:attrName>ppt_w</p:attrName>
                                        </p:attrNameLst>
                                      </p:cBhvr>
                                    </p:anim>
                                    <p:anim by="(#ppt_w*0.50)" calcmode="lin" valueType="num">
                                      <p:cBhvr>
                                        <p:cTn id="12" dur="250" decel="50000" autoRev="1" fill="hold">
                                          <p:stCondLst>
                                            <p:cond delay="0"/>
                                          </p:stCondLst>
                                        </p:cTn>
                                        <p:tgtEl>
                                          <p:spTgt spid="24"/>
                                        </p:tgtEl>
                                        <p:attrNameLst>
                                          <p:attrName>ppt_x</p:attrName>
                                        </p:attrNameLst>
                                      </p:cBhvr>
                                    </p:anim>
                                    <p:anim from="(-#ppt_h/2)" to="(#ppt_y)" calcmode="lin" valueType="num">
                                      <p:cBhvr>
                                        <p:cTn id="13" dur="500" fill="hold">
                                          <p:stCondLst>
                                            <p:cond delay="0"/>
                                          </p:stCondLst>
                                        </p:cTn>
                                        <p:tgtEl>
                                          <p:spTgt spid="24"/>
                                        </p:tgtEl>
                                        <p:attrNameLst>
                                          <p:attrName>ppt_y</p:attrName>
                                        </p:attrNameLst>
                                      </p:cBhvr>
                                    </p:anim>
                                    <p:animRot by="21600000">
                                      <p:cBhvr>
                                        <p:cTn id="14" dur="500" fill="hold">
                                          <p:stCondLst>
                                            <p:cond delay="0"/>
                                          </p:stCondLst>
                                        </p:cTn>
                                        <p:tgtEl>
                                          <p:spTgt spid="24"/>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Rectangle 25"/>
          <p:cNvSpPr/>
          <p:nvPr/>
        </p:nvSpPr>
        <p:spPr>
          <a:xfrm>
            <a:off x="-234462" y="2331287"/>
            <a:ext cx="12876646" cy="4041270"/>
          </a:xfrm>
          <a:prstGeom prst="rect">
            <a:avLst/>
          </a:prstGeom>
          <a:solidFill>
            <a:schemeClr val="bg1">
              <a:alpha val="7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图片 21"/>
          <p:cNvPicPr>
            <a:picLocks noChangeAspect="1"/>
          </p:cNvPicPr>
          <p:nvPr/>
        </p:nvPicPr>
        <p:blipFill rotWithShape="1">
          <a:blip r:embed="rId1">
            <a:extLst>
              <a:ext uri="{28A0092B-C50C-407E-A947-70E740481C1C}">
                <a14:useLocalDpi xmlns:a14="http://schemas.microsoft.com/office/drawing/2010/main" val="0"/>
              </a:ext>
            </a:extLst>
          </a:blip>
          <a:srcRect b="73704"/>
          <a:stretch>
            <a:fillRect/>
          </a:stretch>
        </p:blipFill>
        <p:spPr>
          <a:xfrm>
            <a:off x="12963" y="0"/>
            <a:ext cx="12215885" cy="1803400"/>
          </a:xfrm>
          <a:prstGeom prst="rect">
            <a:avLst/>
          </a:prstGeom>
        </p:spPr>
      </p:pic>
      <p:pic>
        <p:nvPicPr>
          <p:cNvPr id="3" name="图片 24"/>
          <p:cNvPicPr>
            <a:picLocks noChangeAspect="1"/>
          </p:cNvPicPr>
          <p:nvPr/>
        </p:nvPicPr>
        <p:blipFill rotWithShape="1">
          <a:blip r:embed="rId2">
            <a:extLst>
              <a:ext uri="{28A0092B-C50C-407E-A947-70E740481C1C}">
                <a14:useLocalDpi xmlns:a14="http://schemas.microsoft.com/office/drawing/2010/main" val="0"/>
              </a:ext>
            </a:extLst>
          </a:blip>
          <a:srcRect t="78333"/>
          <a:stretch>
            <a:fillRect/>
          </a:stretch>
        </p:blipFill>
        <p:spPr>
          <a:xfrm>
            <a:off x="-134911" y="5358642"/>
            <a:ext cx="12369431" cy="1499358"/>
          </a:xfrm>
          <a:prstGeom prst="rect">
            <a:avLst/>
          </a:prstGeom>
        </p:spPr>
      </p:pic>
      <p:pic>
        <p:nvPicPr>
          <p:cNvPr id="4" name="图片 1"/>
          <p:cNvPicPr>
            <a:picLocks noChangeAspect="1"/>
          </p:cNvPicPr>
          <p:nvPr/>
        </p:nvPicPr>
        <p:blipFill rotWithShape="1">
          <a:blip r:embed="rId3" cstate="print">
            <a:extLst>
              <a:ext uri="{28A0092B-C50C-407E-A947-70E740481C1C}">
                <a14:useLocalDpi xmlns:a14="http://schemas.microsoft.com/office/drawing/2010/main" val="0"/>
              </a:ext>
            </a:extLst>
          </a:blip>
          <a:srcRect l="19586" b="8272"/>
          <a:stretch>
            <a:fillRect/>
          </a:stretch>
        </p:blipFill>
        <p:spPr>
          <a:xfrm flipH="1">
            <a:off x="9137683" y="2822507"/>
            <a:ext cx="3823010" cy="4360891"/>
          </a:xfrm>
          <a:prstGeom prst="rect">
            <a:avLst/>
          </a:prstGeom>
        </p:spPr>
      </p:pic>
      <p:grpSp>
        <p:nvGrpSpPr>
          <p:cNvPr id="5" name="Group 4"/>
          <p:cNvGrpSpPr/>
          <p:nvPr/>
        </p:nvGrpSpPr>
        <p:grpSpPr>
          <a:xfrm>
            <a:off x="-635628" y="-143975"/>
            <a:ext cx="5239045" cy="2853499"/>
            <a:chOff x="2724911" y="-939904"/>
            <a:chExt cx="5239045" cy="2853499"/>
          </a:xfrm>
        </p:grpSpPr>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724911" y="-939904"/>
              <a:ext cx="5239045" cy="2853499"/>
            </a:xfrm>
            <a:prstGeom prst="rect">
              <a:avLst/>
            </a:prstGeom>
          </p:spPr>
        </p:pic>
        <p:sp>
          <p:nvSpPr>
            <p:cNvPr id="7" name="TextBox 6"/>
            <p:cNvSpPr txBox="1"/>
            <p:nvPr/>
          </p:nvSpPr>
          <p:spPr>
            <a:xfrm>
              <a:off x="3841803" y="367300"/>
              <a:ext cx="3988990" cy="769441"/>
            </a:xfrm>
            <a:prstGeom prst="rect">
              <a:avLst/>
            </a:prstGeom>
            <a:noFill/>
          </p:spPr>
          <p:txBody>
            <a:bodyPr wrap="square" rtlCol="0">
              <a:spAutoFit/>
            </a:bodyPr>
            <a:lstStyle/>
            <a:p>
              <a:r>
                <a:rPr lang="en-US" sz="4400" b="1">
                  <a:solidFill>
                    <a:srgbClr val="E53B8C"/>
                  </a:solidFill>
                  <a:latin typeface="UTM Avo" panose="02040603050506020204" pitchFamily="18" charset="0"/>
                </a:rPr>
                <a:t>Chia đoạn</a:t>
              </a:r>
              <a:endParaRPr lang="en-US" sz="4400" b="1">
                <a:solidFill>
                  <a:srgbClr val="E53B8C"/>
                </a:solidFill>
                <a:latin typeface="UTM Avo" panose="02040603050506020204" pitchFamily="18" charset="0"/>
              </a:endParaRPr>
            </a:p>
          </p:txBody>
        </p:sp>
      </p:grpSp>
      <p:grpSp>
        <p:nvGrpSpPr>
          <p:cNvPr id="11" name="Group 10"/>
          <p:cNvGrpSpPr/>
          <p:nvPr/>
        </p:nvGrpSpPr>
        <p:grpSpPr>
          <a:xfrm>
            <a:off x="672799" y="2428172"/>
            <a:ext cx="11296015" cy="765447"/>
            <a:chOff x="2182284" y="2809646"/>
            <a:chExt cx="11296015" cy="765447"/>
          </a:xfrm>
        </p:grpSpPr>
        <p:sp>
          <p:nvSpPr>
            <p:cNvPr id="12" name="Oval 11"/>
            <p:cNvSpPr/>
            <p:nvPr/>
          </p:nvSpPr>
          <p:spPr>
            <a:xfrm>
              <a:off x="2182284" y="2809646"/>
              <a:ext cx="765447" cy="765447"/>
            </a:xfrm>
            <a:prstGeom prst="ellipse">
              <a:avLst/>
            </a:prstGeom>
            <a:solidFill>
              <a:srgbClr val="00CC00"/>
            </a:solidFill>
            <a:ln>
              <a:noFill/>
            </a:ln>
            <a:effectLst>
              <a:glow rad="228600">
                <a:srgbClr val="F5A7A7">
                  <a:alpha val="40000"/>
                </a:srgbClr>
              </a:glow>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sz="4800" b="1" dirty="0">
                  <a:effectLst>
                    <a:outerShdw blurRad="38100" dist="38100" dir="2700000" algn="tl">
                      <a:srgbClr val="000000">
                        <a:alpha val="43137"/>
                      </a:srgbClr>
                    </a:outerShdw>
                  </a:effectLst>
                  <a:latin typeface="UTM Futura Extra" panose="02040603050506020204" pitchFamily="18" charset="0"/>
                </a:rPr>
                <a:t>1</a:t>
              </a:r>
              <a:endParaRPr lang="en-US" sz="4800" b="1" dirty="0">
                <a:effectLst>
                  <a:outerShdw blurRad="38100" dist="38100" dir="2700000" algn="tl">
                    <a:srgbClr val="000000">
                      <a:alpha val="43137"/>
                    </a:srgbClr>
                  </a:outerShdw>
                </a:effectLst>
                <a:latin typeface="UTM Futura Extra" panose="02040603050506020204" pitchFamily="18" charset="0"/>
              </a:endParaRPr>
            </a:p>
          </p:txBody>
        </p:sp>
        <p:sp>
          <p:nvSpPr>
            <p:cNvPr id="13" name="TextBox 12"/>
            <p:cNvSpPr txBox="1"/>
            <p:nvPr/>
          </p:nvSpPr>
          <p:spPr>
            <a:xfrm>
              <a:off x="3036915" y="2906580"/>
              <a:ext cx="10441384" cy="584775"/>
            </a:xfrm>
            <a:prstGeom prst="rect">
              <a:avLst/>
            </a:prstGeom>
            <a:noFill/>
          </p:spPr>
          <p:txBody>
            <a:bodyPr wrap="square" rtlCol="0">
              <a:spAutoFit/>
            </a:bodyPr>
            <a:lstStyle/>
            <a:p>
              <a:r>
                <a:rPr lang="en-US" sz="3200" b="1">
                  <a:solidFill>
                    <a:srgbClr val="002060"/>
                  </a:solidFill>
                  <a:latin typeface="Arial" panose="020B0604020202020204" pitchFamily="34" charset="0"/>
                  <a:cs typeface="Arial" panose="020B0604020202020204" pitchFamily="34" charset="0"/>
                </a:rPr>
                <a:t>Từ đầu đến … </a:t>
              </a:r>
              <a:r>
                <a:rPr lang="en-US" sz="3200" b="1" i="1">
                  <a:solidFill>
                    <a:srgbClr val="0070C0"/>
                  </a:solidFill>
                  <a:latin typeface="Arial" panose="020B0604020202020204" pitchFamily="34" charset="0"/>
                  <a:cs typeface="Arial" panose="020B0604020202020204" pitchFamily="34" charset="0"/>
                </a:rPr>
                <a:t>chẳng bận tâm đến chuyện đó</a:t>
              </a:r>
              <a:r>
                <a:rPr lang="en-US" sz="3200" b="1">
                  <a:solidFill>
                    <a:srgbClr val="002060"/>
                  </a:solidFill>
                  <a:latin typeface="Arial" panose="020B0604020202020204" pitchFamily="34" charset="0"/>
                  <a:cs typeface="Arial" panose="020B0604020202020204" pitchFamily="34" charset="0"/>
                </a:rPr>
                <a:t>.</a:t>
              </a:r>
              <a:endParaRPr lang="en-US" sz="3200" b="1" dirty="0">
                <a:solidFill>
                  <a:srgbClr val="002060"/>
                </a:solidFill>
                <a:latin typeface="Arial" panose="020B0604020202020204" pitchFamily="34" charset="0"/>
                <a:cs typeface="Arial" panose="020B0604020202020204" pitchFamily="34" charset="0"/>
              </a:endParaRPr>
            </a:p>
          </p:txBody>
        </p:sp>
      </p:grpSp>
      <p:grpSp>
        <p:nvGrpSpPr>
          <p:cNvPr id="14" name="Group 13"/>
          <p:cNvGrpSpPr/>
          <p:nvPr/>
        </p:nvGrpSpPr>
        <p:grpSpPr>
          <a:xfrm>
            <a:off x="672799" y="3344891"/>
            <a:ext cx="11187147" cy="765447"/>
            <a:chOff x="2271468" y="4200677"/>
            <a:chExt cx="11187147" cy="765447"/>
          </a:xfrm>
        </p:grpSpPr>
        <p:sp>
          <p:nvSpPr>
            <p:cNvPr id="15" name="Oval 14"/>
            <p:cNvSpPr/>
            <p:nvPr/>
          </p:nvSpPr>
          <p:spPr>
            <a:xfrm>
              <a:off x="2271468" y="4200677"/>
              <a:ext cx="765447" cy="765447"/>
            </a:xfrm>
            <a:prstGeom prst="ellipse">
              <a:avLst/>
            </a:prstGeom>
            <a:solidFill>
              <a:srgbClr val="FFC000"/>
            </a:solidFill>
            <a:ln>
              <a:noFill/>
            </a:ln>
            <a:effectLst>
              <a:glow rad="228600">
                <a:srgbClr val="F5A7A7">
                  <a:alpha val="40000"/>
                </a:srgbClr>
              </a:glow>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sz="4800" b="1" dirty="0">
                  <a:effectLst>
                    <a:outerShdw blurRad="38100" dist="38100" dir="2700000" algn="tl">
                      <a:srgbClr val="000000">
                        <a:alpha val="43137"/>
                      </a:srgbClr>
                    </a:outerShdw>
                  </a:effectLst>
                  <a:latin typeface="UTM Futura Extra" panose="02040603050506020204" pitchFamily="18" charset="0"/>
                </a:rPr>
                <a:t>2</a:t>
              </a:r>
              <a:endParaRPr lang="en-US" sz="4800" b="1" dirty="0">
                <a:effectLst>
                  <a:outerShdw blurRad="38100" dist="38100" dir="2700000" algn="tl">
                    <a:srgbClr val="000000">
                      <a:alpha val="43137"/>
                    </a:srgbClr>
                  </a:outerShdw>
                </a:effectLst>
                <a:latin typeface="UTM Futura Extra" panose="02040603050506020204" pitchFamily="18" charset="0"/>
              </a:endParaRPr>
            </a:p>
          </p:txBody>
        </p:sp>
        <p:sp>
          <p:nvSpPr>
            <p:cNvPr id="16" name="TextBox 15"/>
            <p:cNvSpPr txBox="1"/>
            <p:nvPr/>
          </p:nvSpPr>
          <p:spPr>
            <a:xfrm>
              <a:off x="3217334" y="4229457"/>
              <a:ext cx="10241281" cy="584775"/>
            </a:xfrm>
            <a:prstGeom prst="rect">
              <a:avLst/>
            </a:prstGeom>
            <a:noFill/>
          </p:spPr>
          <p:txBody>
            <a:bodyPr wrap="square" rtlCol="0">
              <a:spAutoFit/>
            </a:bodyPr>
            <a:lstStyle/>
            <a:p>
              <a:r>
                <a:rPr lang="en-US" sz="3200" b="1">
                  <a:solidFill>
                    <a:srgbClr val="002060"/>
                  </a:solidFill>
                  <a:latin typeface="Arial" panose="020B0604020202020204" pitchFamily="34" charset="0"/>
                  <a:cs typeface="Arial" panose="020B0604020202020204" pitchFamily="34" charset="0"/>
                </a:rPr>
                <a:t>Tiếp theo đến… </a:t>
              </a:r>
              <a:r>
                <a:rPr lang="en-US" sz="3200" b="1" i="1">
                  <a:solidFill>
                    <a:srgbClr val="0070C0"/>
                  </a:solidFill>
                  <a:latin typeface="Arial" panose="020B0604020202020204" pitchFamily="34" charset="0"/>
                  <a:cs typeface="Arial" panose="020B0604020202020204" pitchFamily="34" charset="0"/>
                </a:rPr>
                <a:t>nỗi ngạc nhiên ngập tràn của Long</a:t>
              </a:r>
              <a:r>
                <a:rPr lang="en-US" sz="3200" b="1">
                  <a:solidFill>
                    <a:srgbClr val="002060"/>
                  </a:solidFill>
                  <a:latin typeface="Arial" panose="020B0604020202020204" pitchFamily="34" charset="0"/>
                  <a:cs typeface="Arial" panose="020B0604020202020204" pitchFamily="34" charset="0"/>
                </a:rPr>
                <a:t>.</a:t>
              </a:r>
              <a:endParaRPr lang="en-US" sz="3200" b="1" i="1" dirty="0">
                <a:solidFill>
                  <a:srgbClr val="002060"/>
                </a:solidFill>
                <a:latin typeface="Arial" panose="020B0604020202020204" pitchFamily="34" charset="0"/>
                <a:cs typeface="Arial" panose="020B0604020202020204" pitchFamily="34" charset="0"/>
              </a:endParaRPr>
            </a:p>
          </p:txBody>
        </p:sp>
      </p:grpSp>
      <p:grpSp>
        <p:nvGrpSpPr>
          <p:cNvPr id="17" name="Group 16"/>
          <p:cNvGrpSpPr/>
          <p:nvPr/>
        </p:nvGrpSpPr>
        <p:grpSpPr>
          <a:xfrm>
            <a:off x="672799" y="5326462"/>
            <a:ext cx="5537217" cy="765447"/>
            <a:chOff x="2271468" y="4200677"/>
            <a:chExt cx="5537217" cy="765447"/>
          </a:xfrm>
        </p:grpSpPr>
        <p:sp>
          <p:nvSpPr>
            <p:cNvPr id="18" name="Oval 17"/>
            <p:cNvSpPr/>
            <p:nvPr/>
          </p:nvSpPr>
          <p:spPr>
            <a:xfrm>
              <a:off x="2271468" y="4200677"/>
              <a:ext cx="765447" cy="765447"/>
            </a:xfrm>
            <a:prstGeom prst="ellipse">
              <a:avLst/>
            </a:prstGeom>
            <a:solidFill>
              <a:schemeClr val="accent2">
                <a:lumMod val="75000"/>
              </a:schemeClr>
            </a:solidFill>
            <a:ln>
              <a:noFill/>
            </a:ln>
            <a:effectLst>
              <a:glow rad="228600">
                <a:srgbClr val="F5A7A7">
                  <a:alpha val="40000"/>
                </a:srgbClr>
              </a:glow>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sz="4800" b="1" dirty="0">
                  <a:effectLst>
                    <a:outerShdw blurRad="38100" dist="38100" dir="2700000" algn="tl">
                      <a:srgbClr val="000000">
                        <a:alpha val="43137"/>
                      </a:srgbClr>
                    </a:outerShdw>
                  </a:effectLst>
                  <a:latin typeface="UTM Futura Extra" panose="02040603050506020204" pitchFamily="18" charset="0"/>
                </a:rPr>
                <a:t>4</a:t>
              </a:r>
              <a:endParaRPr lang="en-US" sz="4800" b="1" dirty="0">
                <a:effectLst>
                  <a:outerShdw blurRad="38100" dist="38100" dir="2700000" algn="tl">
                    <a:srgbClr val="000000">
                      <a:alpha val="43137"/>
                    </a:srgbClr>
                  </a:outerShdw>
                </a:effectLst>
                <a:latin typeface="UTM Futura Extra" panose="02040603050506020204" pitchFamily="18" charset="0"/>
              </a:endParaRPr>
            </a:p>
          </p:txBody>
        </p:sp>
        <p:sp>
          <p:nvSpPr>
            <p:cNvPr id="19" name="TextBox 18"/>
            <p:cNvSpPr txBox="1"/>
            <p:nvPr/>
          </p:nvSpPr>
          <p:spPr>
            <a:xfrm>
              <a:off x="3217334" y="4288072"/>
              <a:ext cx="4591351" cy="584775"/>
            </a:xfrm>
            <a:prstGeom prst="rect">
              <a:avLst/>
            </a:prstGeom>
            <a:noFill/>
          </p:spPr>
          <p:txBody>
            <a:bodyPr wrap="square" rtlCol="0">
              <a:spAutoFit/>
            </a:bodyPr>
            <a:lstStyle/>
            <a:p>
              <a:r>
                <a:rPr lang="en-US" sz="3200" b="1">
                  <a:solidFill>
                    <a:srgbClr val="002060"/>
                  </a:solidFill>
                  <a:latin typeface="Arial" panose="020B0604020202020204" pitchFamily="34" charset="0"/>
                  <a:cs typeface="Arial" panose="020B0604020202020204" pitchFamily="34" charset="0"/>
                </a:rPr>
                <a:t>Đoạn còn lại.</a:t>
              </a:r>
              <a:endParaRPr lang="en-US" sz="3200" b="1" i="1" dirty="0">
                <a:solidFill>
                  <a:srgbClr val="002060"/>
                </a:solidFill>
                <a:latin typeface="Arial" panose="020B0604020202020204" pitchFamily="34" charset="0"/>
                <a:cs typeface="Arial" panose="020B0604020202020204" pitchFamily="34" charset="0"/>
              </a:endParaRPr>
            </a:p>
          </p:txBody>
        </p:sp>
      </p:grpSp>
      <p:grpSp>
        <p:nvGrpSpPr>
          <p:cNvPr id="23" name="Group 22"/>
          <p:cNvGrpSpPr/>
          <p:nvPr/>
        </p:nvGrpSpPr>
        <p:grpSpPr>
          <a:xfrm>
            <a:off x="672799" y="4384466"/>
            <a:ext cx="11187147" cy="765447"/>
            <a:chOff x="2271468" y="4200677"/>
            <a:chExt cx="11187147" cy="765447"/>
          </a:xfrm>
        </p:grpSpPr>
        <p:sp>
          <p:nvSpPr>
            <p:cNvPr id="24" name="Oval 23"/>
            <p:cNvSpPr/>
            <p:nvPr/>
          </p:nvSpPr>
          <p:spPr>
            <a:xfrm>
              <a:off x="2271468" y="4200677"/>
              <a:ext cx="765447" cy="765447"/>
            </a:xfrm>
            <a:prstGeom prst="ellipse">
              <a:avLst/>
            </a:prstGeom>
            <a:solidFill>
              <a:srgbClr val="FFC000"/>
            </a:solidFill>
            <a:ln>
              <a:noFill/>
            </a:ln>
            <a:effectLst>
              <a:glow rad="228600">
                <a:srgbClr val="F5A7A7">
                  <a:alpha val="40000"/>
                </a:srgbClr>
              </a:glow>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sz="4800" b="1" dirty="0">
                  <a:effectLst>
                    <a:outerShdw blurRad="38100" dist="38100" dir="2700000" algn="tl">
                      <a:srgbClr val="000000">
                        <a:alpha val="43137"/>
                      </a:srgbClr>
                    </a:outerShdw>
                  </a:effectLst>
                  <a:latin typeface="UTM Futura Extra" panose="02040603050506020204" pitchFamily="18" charset="0"/>
                </a:rPr>
                <a:t>3</a:t>
              </a:r>
              <a:endParaRPr lang="en-US" sz="4800" b="1" dirty="0">
                <a:effectLst>
                  <a:outerShdw blurRad="38100" dist="38100" dir="2700000" algn="tl">
                    <a:srgbClr val="000000">
                      <a:alpha val="43137"/>
                    </a:srgbClr>
                  </a:outerShdw>
                </a:effectLst>
                <a:latin typeface="UTM Futura Extra" panose="02040603050506020204" pitchFamily="18" charset="0"/>
              </a:endParaRPr>
            </a:p>
          </p:txBody>
        </p:sp>
        <p:sp>
          <p:nvSpPr>
            <p:cNvPr id="25" name="TextBox 24"/>
            <p:cNvSpPr txBox="1"/>
            <p:nvPr/>
          </p:nvSpPr>
          <p:spPr>
            <a:xfrm>
              <a:off x="3217334" y="4229457"/>
              <a:ext cx="10241281" cy="584775"/>
            </a:xfrm>
            <a:prstGeom prst="rect">
              <a:avLst/>
            </a:prstGeom>
            <a:noFill/>
          </p:spPr>
          <p:txBody>
            <a:bodyPr wrap="square" rtlCol="0">
              <a:spAutoFit/>
            </a:bodyPr>
            <a:lstStyle/>
            <a:p>
              <a:r>
                <a:rPr lang="en-US" sz="3200" b="1">
                  <a:solidFill>
                    <a:srgbClr val="002060"/>
                  </a:solidFill>
                  <a:latin typeface="Arial" panose="020B0604020202020204" pitchFamily="34" charset="0"/>
                  <a:cs typeface="Arial" panose="020B0604020202020204" pitchFamily="34" charset="0"/>
                </a:rPr>
                <a:t>Tiếp theo đến… </a:t>
              </a:r>
              <a:r>
                <a:rPr lang="en-US" sz="3200" b="1" i="1">
                  <a:solidFill>
                    <a:srgbClr val="0070C0"/>
                  </a:solidFill>
                  <a:latin typeface="Arial" panose="020B0604020202020204" pitchFamily="34" charset="0"/>
                  <a:cs typeface="Arial" panose="020B0604020202020204" pitchFamily="34" charset="0"/>
                </a:rPr>
                <a:t>để trêu các cậu đấy</a:t>
              </a:r>
              <a:r>
                <a:rPr lang="en-US" sz="3200" b="1">
                  <a:solidFill>
                    <a:srgbClr val="0070C0"/>
                  </a:solidFill>
                  <a:latin typeface="Arial" panose="020B0604020202020204" pitchFamily="34" charset="0"/>
                  <a:cs typeface="Arial" panose="020B0604020202020204" pitchFamily="34" charset="0"/>
                </a:rPr>
                <a:t>.</a:t>
              </a:r>
              <a:endParaRPr lang="en-US" sz="3200" b="1" i="1" dirty="0">
                <a:solidFill>
                  <a:srgbClr val="0070C0"/>
                </a:solidFill>
                <a:latin typeface="Arial" panose="020B0604020202020204" pitchFamily="34" charset="0"/>
                <a:cs typeface="Arial" panose="020B0604020202020204" pitchFamily="34" charset="0"/>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2" presetClass="entr" presetSubtype="8" fill="hold" nodeType="clickEffect">
                                  <p:stCondLst>
                                    <p:cond delay="0"/>
                                  </p:stCondLst>
                                  <p:childTnLst>
                                    <p:set>
                                      <p:cBhvr>
                                        <p:cTn id="13" dur="1" fill="hold">
                                          <p:stCondLst>
                                            <p:cond delay="0"/>
                                          </p:stCondLst>
                                        </p:cTn>
                                        <p:tgtEl>
                                          <p:spTgt spid="11"/>
                                        </p:tgtEl>
                                        <p:attrNameLst>
                                          <p:attrName>style.visibility</p:attrName>
                                        </p:attrNameLst>
                                      </p:cBhvr>
                                      <p:to>
                                        <p:strVal val="visible"/>
                                      </p:to>
                                    </p:set>
                                    <p:animEffect transition="in" filter="wipe(left)">
                                      <p:cBhvr>
                                        <p:cTn id="14" dur="500"/>
                                        <p:tgtEl>
                                          <p:spTgt spid="11"/>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8" fill="hold" nodeType="clickEffect">
                                  <p:stCondLst>
                                    <p:cond delay="0"/>
                                  </p:stCondLst>
                                  <p:childTnLst>
                                    <p:set>
                                      <p:cBhvr>
                                        <p:cTn id="18" dur="1" fill="hold">
                                          <p:stCondLst>
                                            <p:cond delay="0"/>
                                          </p:stCondLst>
                                        </p:cTn>
                                        <p:tgtEl>
                                          <p:spTgt spid="14"/>
                                        </p:tgtEl>
                                        <p:attrNameLst>
                                          <p:attrName>style.visibility</p:attrName>
                                        </p:attrNameLst>
                                      </p:cBhvr>
                                      <p:to>
                                        <p:strVal val="visible"/>
                                      </p:to>
                                    </p:set>
                                    <p:animEffect transition="in" filter="wipe(left)">
                                      <p:cBhvr>
                                        <p:cTn id="19" dur="500"/>
                                        <p:tgtEl>
                                          <p:spTgt spid="14"/>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8" fill="hold" nodeType="clickEffect">
                                  <p:stCondLst>
                                    <p:cond delay="0"/>
                                  </p:stCondLst>
                                  <p:childTnLst>
                                    <p:set>
                                      <p:cBhvr>
                                        <p:cTn id="23" dur="1" fill="hold">
                                          <p:stCondLst>
                                            <p:cond delay="0"/>
                                          </p:stCondLst>
                                        </p:cTn>
                                        <p:tgtEl>
                                          <p:spTgt spid="23"/>
                                        </p:tgtEl>
                                        <p:attrNameLst>
                                          <p:attrName>style.visibility</p:attrName>
                                        </p:attrNameLst>
                                      </p:cBhvr>
                                      <p:to>
                                        <p:strVal val="visible"/>
                                      </p:to>
                                    </p:set>
                                    <p:animEffect transition="in" filter="wipe(left)">
                                      <p:cBhvr>
                                        <p:cTn id="24" dur="500"/>
                                        <p:tgtEl>
                                          <p:spTgt spid="23"/>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8" fill="hold" nodeType="clickEffect">
                                  <p:stCondLst>
                                    <p:cond delay="0"/>
                                  </p:stCondLst>
                                  <p:childTnLst>
                                    <p:set>
                                      <p:cBhvr>
                                        <p:cTn id="28" dur="1" fill="hold">
                                          <p:stCondLst>
                                            <p:cond delay="0"/>
                                          </p:stCondLst>
                                        </p:cTn>
                                        <p:tgtEl>
                                          <p:spTgt spid="17"/>
                                        </p:tgtEl>
                                        <p:attrNameLst>
                                          <p:attrName>style.visibility</p:attrName>
                                        </p:attrNameLst>
                                      </p:cBhvr>
                                      <p:to>
                                        <p:strVal val="visible"/>
                                      </p:to>
                                    </p:set>
                                    <p:animEffect transition="in" filter="wipe(left)">
                                      <p:cBhvr>
                                        <p:cTn id="29"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59960" y="39415"/>
            <a:ext cx="12082072" cy="6773615"/>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4217025" y="-50525"/>
            <a:ext cx="4822258" cy="553998"/>
          </a:xfrm>
          <a:prstGeom prst="rect">
            <a:avLst/>
          </a:prstGeom>
          <a:noFill/>
        </p:spPr>
        <p:txBody>
          <a:bodyPr wrap="square" rtlCol="0">
            <a:spAutoFit/>
          </a:bodyPr>
          <a:lstStyle/>
          <a:p>
            <a:r>
              <a:rPr lang="en-US" sz="3000" b="1" dirty="0" err="1">
                <a:solidFill>
                  <a:srgbClr val="00CC00"/>
                </a:solidFill>
                <a:effectLst>
                  <a:reflection blurRad="6350" stA="50000" endA="300" endPos="50000" dist="29997" dir="5400000" sy="-100000" algn="bl" rotWithShape="0"/>
                </a:effectLst>
                <a:latin typeface="UTM Avo" panose="02040603050506020204" pitchFamily="18" charset="0"/>
              </a:rPr>
              <a:t>Anh</a:t>
            </a:r>
            <a:r>
              <a:rPr lang="en-US" sz="3000" b="1" dirty="0">
                <a:solidFill>
                  <a:srgbClr val="00CC00"/>
                </a:solidFill>
                <a:effectLst>
                  <a:reflection blurRad="6350" stA="50000" endA="300" endPos="50000" dist="29997" dir="5400000" sy="-100000" algn="bl" rotWithShape="0"/>
                </a:effectLst>
                <a:latin typeface="UTM Avo" panose="02040603050506020204" pitchFamily="18" charset="0"/>
              </a:rPr>
              <a:t> </a:t>
            </a:r>
            <a:r>
              <a:rPr lang="en-US" sz="3000" b="1" dirty="0" err="1">
                <a:solidFill>
                  <a:srgbClr val="00CC00"/>
                </a:solidFill>
                <a:effectLst>
                  <a:reflection blurRad="6350" stA="50000" endA="300" endPos="50000" dist="29997" dir="5400000" sy="-100000" algn="bl" rotWithShape="0"/>
                </a:effectLst>
                <a:latin typeface="UTM Avo" panose="02040603050506020204" pitchFamily="18" charset="0"/>
              </a:rPr>
              <a:t>em</a:t>
            </a:r>
            <a:r>
              <a:rPr lang="en-US" sz="3000" b="1" dirty="0">
                <a:solidFill>
                  <a:srgbClr val="00CC00"/>
                </a:solidFill>
                <a:effectLst>
                  <a:reflection blurRad="6350" stA="50000" endA="300" endPos="50000" dist="29997" dir="5400000" sy="-100000" algn="bl" rotWithShape="0"/>
                </a:effectLst>
                <a:latin typeface="UTM Avo" panose="02040603050506020204" pitchFamily="18" charset="0"/>
              </a:rPr>
              <a:t> </a:t>
            </a:r>
            <a:r>
              <a:rPr lang="en-US" sz="3000" b="1" dirty="0" err="1">
                <a:solidFill>
                  <a:srgbClr val="00CC00"/>
                </a:solidFill>
                <a:effectLst>
                  <a:reflection blurRad="6350" stA="50000" endA="300" endPos="50000" dist="29997" dir="5400000" sy="-100000" algn="bl" rotWithShape="0"/>
                </a:effectLst>
                <a:latin typeface="UTM Avo" panose="02040603050506020204" pitchFamily="18" charset="0"/>
              </a:rPr>
              <a:t>sinh</a:t>
            </a:r>
            <a:r>
              <a:rPr lang="en-US" sz="3000" b="1" dirty="0">
                <a:solidFill>
                  <a:srgbClr val="00CC00"/>
                </a:solidFill>
                <a:effectLst>
                  <a:reflection blurRad="6350" stA="50000" endA="300" endPos="50000" dist="29997" dir="5400000" sy="-100000" algn="bl" rotWithShape="0"/>
                </a:effectLst>
                <a:latin typeface="UTM Avo" panose="02040603050506020204" pitchFamily="18" charset="0"/>
              </a:rPr>
              <a:t> </a:t>
            </a:r>
            <a:r>
              <a:rPr lang="en-US" sz="3000" b="1" dirty="0" err="1">
                <a:solidFill>
                  <a:srgbClr val="00CC00"/>
                </a:solidFill>
                <a:effectLst>
                  <a:reflection blurRad="6350" stA="50000" endA="300" endPos="50000" dist="29997" dir="5400000" sy="-100000" algn="bl" rotWithShape="0"/>
                </a:effectLst>
                <a:latin typeface="UTM Avo" panose="02040603050506020204" pitchFamily="18" charset="0"/>
              </a:rPr>
              <a:t>đôi</a:t>
            </a:r>
            <a:endParaRPr lang="en-US" sz="3000" b="1" dirty="0">
              <a:solidFill>
                <a:srgbClr val="00CC00"/>
              </a:solidFill>
              <a:effectLst>
                <a:reflection blurRad="6350" stA="50000" endA="300" endPos="50000" dist="29997" dir="5400000" sy="-100000" algn="bl" rotWithShape="0"/>
              </a:effectLst>
              <a:latin typeface="UTM Avo" panose="02040603050506020204" pitchFamily="18" charset="0"/>
            </a:endParaRPr>
          </a:p>
        </p:txBody>
      </p:sp>
      <p:sp>
        <p:nvSpPr>
          <p:cNvPr id="3" name="TextBox 2"/>
          <p:cNvSpPr txBox="1"/>
          <p:nvPr/>
        </p:nvSpPr>
        <p:spPr>
          <a:xfrm>
            <a:off x="104931" y="533453"/>
            <a:ext cx="11857219" cy="6740307"/>
          </a:xfrm>
          <a:prstGeom prst="rect">
            <a:avLst/>
          </a:prstGeom>
          <a:noFill/>
        </p:spPr>
        <p:txBody>
          <a:bodyPr wrap="square" rtlCol="0">
            <a:spAutoFit/>
          </a:bodyPr>
          <a:lstStyle/>
          <a:p>
            <a:pPr algn="just"/>
            <a:r>
              <a:rPr lang="en-US" b="1" dirty="0">
                <a:solidFill>
                  <a:srgbClr val="002060"/>
                </a:solidFill>
                <a:latin typeface="UTM Aptima" panose="02040603050506020204" pitchFamily="18" charset="0"/>
              </a:rPr>
              <a:t>      1. </a:t>
            </a:r>
            <a:r>
              <a:rPr lang="en-US" b="1" dirty="0" err="1">
                <a:solidFill>
                  <a:srgbClr val="002060"/>
                </a:solidFill>
                <a:latin typeface="UTM Aptima" panose="02040603050506020204" pitchFamily="18" charset="0"/>
              </a:rPr>
              <a:t>Khánh</a:t>
            </a:r>
            <a:r>
              <a:rPr lang="en-US" b="1" dirty="0">
                <a:solidFill>
                  <a:srgbClr val="002060"/>
                </a:solidFill>
                <a:latin typeface="UTM Aptima" panose="02040603050506020204" pitchFamily="18" charset="0"/>
              </a:rPr>
              <a:t> </a:t>
            </a:r>
            <a:r>
              <a:rPr lang="en-US" b="1" dirty="0" err="1">
                <a:solidFill>
                  <a:srgbClr val="002060"/>
                </a:solidFill>
                <a:latin typeface="UTM Aptima" panose="02040603050506020204" pitchFamily="18" charset="0"/>
              </a:rPr>
              <a:t>và</a:t>
            </a:r>
            <a:r>
              <a:rPr lang="en-US" b="1" dirty="0">
                <a:solidFill>
                  <a:srgbClr val="002060"/>
                </a:solidFill>
                <a:latin typeface="UTM Aptima" panose="02040603050506020204" pitchFamily="18" charset="0"/>
              </a:rPr>
              <a:t> Long </a:t>
            </a:r>
            <a:r>
              <a:rPr lang="en-US" b="1" dirty="0" err="1">
                <a:solidFill>
                  <a:srgbClr val="002060"/>
                </a:solidFill>
                <a:latin typeface="UTM Aptima" panose="02040603050506020204" pitchFamily="18" charset="0"/>
              </a:rPr>
              <a:t>là</a:t>
            </a:r>
            <a:r>
              <a:rPr lang="en-US" b="1" dirty="0">
                <a:solidFill>
                  <a:srgbClr val="002060"/>
                </a:solidFill>
                <a:latin typeface="UTM Aptima" panose="02040603050506020204" pitchFamily="18" charset="0"/>
              </a:rPr>
              <a:t> </a:t>
            </a:r>
            <a:r>
              <a:rPr lang="en-US" b="1" dirty="0" err="1">
                <a:solidFill>
                  <a:srgbClr val="002060"/>
                </a:solidFill>
                <a:latin typeface="UTM Aptima" panose="02040603050506020204" pitchFamily="18" charset="0"/>
              </a:rPr>
              <a:t>anh</a:t>
            </a:r>
            <a:r>
              <a:rPr lang="en-US" b="1" dirty="0">
                <a:solidFill>
                  <a:srgbClr val="002060"/>
                </a:solidFill>
                <a:latin typeface="UTM Aptima" panose="02040603050506020204" pitchFamily="18" charset="0"/>
              </a:rPr>
              <a:t> </a:t>
            </a:r>
            <a:r>
              <a:rPr lang="en-US" b="1" dirty="0" err="1">
                <a:solidFill>
                  <a:srgbClr val="002060"/>
                </a:solidFill>
                <a:latin typeface="UTM Aptima" panose="02040603050506020204" pitchFamily="18" charset="0"/>
              </a:rPr>
              <a:t>em</a:t>
            </a:r>
            <a:r>
              <a:rPr lang="en-US" b="1" dirty="0">
                <a:solidFill>
                  <a:srgbClr val="002060"/>
                </a:solidFill>
                <a:latin typeface="UTM Aptima" panose="02040603050506020204" pitchFamily="18" charset="0"/>
              </a:rPr>
              <a:t> </a:t>
            </a:r>
            <a:r>
              <a:rPr lang="en-US" b="1" dirty="0" err="1">
                <a:solidFill>
                  <a:srgbClr val="002060"/>
                </a:solidFill>
                <a:latin typeface="UTM Aptima" panose="02040603050506020204" pitchFamily="18" charset="0"/>
              </a:rPr>
              <a:t>sinh</a:t>
            </a:r>
            <a:r>
              <a:rPr lang="en-US" b="1" dirty="0">
                <a:solidFill>
                  <a:srgbClr val="002060"/>
                </a:solidFill>
                <a:latin typeface="UTM Aptima" panose="02040603050506020204" pitchFamily="18" charset="0"/>
              </a:rPr>
              <a:t> </a:t>
            </a:r>
            <a:r>
              <a:rPr lang="en-US" b="1" dirty="0" err="1">
                <a:solidFill>
                  <a:srgbClr val="002060"/>
                </a:solidFill>
                <a:latin typeface="UTM Aptima" panose="02040603050506020204" pitchFamily="18" charset="0"/>
              </a:rPr>
              <a:t>đôi</a:t>
            </a:r>
            <a:r>
              <a:rPr lang="en-US" b="1" dirty="0">
                <a:solidFill>
                  <a:srgbClr val="002060"/>
                </a:solidFill>
                <a:latin typeface="UTM Aptima" panose="02040603050506020204" pitchFamily="18" charset="0"/>
              </a:rPr>
              <a:t>. Hai </a:t>
            </a:r>
            <a:r>
              <a:rPr lang="en-US" b="1" dirty="0" err="1">
                <a:solidFill>
                  <a:srgbClr val="002060"/>
                </a:solidFill>
                <a:latin typeface="UTM Aptima" panose="02040603050506020204" pitchFamily="18" charset="0"/>
              </a:rPr>
              <a:t>anh</a:t>
            </a:r>
            <a:r>
              <a:rPr lang="en-US" b="1" dirty="0">
                <a:solidFill>
                  <a:srgbClr val="002060"/>
                </a:solidFill>
                <a:latin typeface="UTM Aptima" panose="02040603050506020204" pitchFamily="18" charset="0"/>
              </a:rPr>
              <a:t> </a:t>
            </a:r>
            <a:r>
              <a:rPr lang="en-US" b="1" dirty="0" err="1">
                <a:solidFill>
                  <a:srgbClr val="002060"/>
                </a:solidFill>
                <a:latin typeface="UTM Aptima" panose="02040603050506020204" pitchFamily="18" charset="0"/>
              </a:rPr>
              <a:t>em</a:t>
            </a:r>
            <a:r>
              <a:rPr lang="en-US" b="1" dirty="0">
                <a:solidFill>
                  <a:srgbClr val="002060"/>
                </a:solidFill>
                <a:latin typeface="UTM Aptima" panose="02040603050506020204" pitchFamily="18" charset="0"/>
              </a:rPr>
              <a:t> </a:t>
            </a:r>
            <a:r>
              <a:rPr lang="en-US" b="1" dirty="0" err="1">
                <a:solidFill>
                  <a:srgbClr val="002060"/>
                </a:solidFill>
                <a:latin typeface="UTM Aptima" panose="02040603050506020204" pitchFamily="18" charset="0"/>
              </a:rPr>
              <a:t>giống</a:t>
            </a:r>
            <a:r>
              <a:rPr lang="en-US" b="1" dirty="0">
                <a:solidFill>
                  <a:srgbClr val="002060"/>
                </a:solidFill>
                <a:latin typeface="UTM Aptima" panose="02040603050506020204" pitchFamily="18" charset="0"/>
              </a:rPr>
              <a:t> </a:t>
            </a:r>
            <a:r>
              <a:rPr lang="en-US" b="1" dirty="0" err="1">
                <a:solidFill>
                  <a:srgbClr val="002060"/>
                </a:solidFill>
                <a:latin typeface="UTM Aptima" panose="02040603050506020204" pitchFamily="18" charset="0"/>
              </a:rPr>
              <a:t>nhau</a:t>
            </a:r>
            <a:r>
              <a:rPr lang="en-US" b="1" dirty="0">
                <a:solidFill>
                  <a:srgbClr val="002060"/>
                </a:solidFill>
                <a:latin typeface="UTM Aptima" panose="02040603050506020204" pitchFamily="18" charset="0"/>
              </a:rPr>
              <a:t> </a:t>
            </a:r>
            <a:r>
              <a:rPr lang="en-US" b="1" dirty="0" err="1">
                <a:solidFill>
                  <a:srgbClr val="002060"/>
                </a:solidFill>
                <a:latin typeface="UTM Aptima" panose="02040603050506020204" pitchFamily="18" charset="0"/>
              </a:rPr>
              <a:t>như</a:t>
            </a:r>
            <a:r>
              <a:rPr lang="en-US" b="1" dirty="0">
                <a:solidFill>
                  <a:srgbClr val="002060"/>
                </a:solidFill>
                <a:latin typeface="UTM Aptima" panose="02040603050506020204" pitchFamily="18" charset="0"/>
              </a:rPr>
              <a:t> </a:t>
            </a:r>
            <a:r>
              <a:rPr lang="en-US" b="1" dirty="0" err="1">
                <a:solidFill>
                  <a:srgbClr val="002060"/>
                </a:solidFill>
                <a:latin typeface="UTM Aptima" panose="02040603050506020204" pitchFamily="18" charset="0"/>
              </a:rPr>
              <a:t>đúc</a:t>
            </a:r>
            <a:r>
              <a:rPr lang="en-US" b="1" dirty="0">
                <a:solidFill>
                  <a:srgbClr val="002060"/>
                </a:solidFill>
                <a:latin typeface="UTM Aptima" panose="02040603050506020204" pitchFamily="18" charset="0"/>
              </a:rPr>
              <a:t>. </a:t>
            </a:r>
            <a:r>
              <a:rPr lang="en-US" b="1" dirty="0" err="1">
                <a:solidFill>
                  <a:srgbClr val="002060"/>
                </a:solidFill>
                <a:latin typeface="UTM Aptima" panose="02040603050506020204" pitchFamily="18" charset="0"/>
              </a:rPr>
              <a:t>Hồi</a:t>
            </a:r>
            <a:r>
              <a:rPr lang="en-US" b="1" dirty="0">
                <a:solidFill>
                  <a:srgbClr val="002060"/>
                </a:solidFill>
                <a:latin typeface="UTM Aptima" panose="02040603050506020204" pitchFamily="18" charset="0"/>
              </a:rPr>
              <a:t> </a:t>
            </a:r>
            <a:r>
              <a:rPr lang="en-US" b="1" dirty="0" err="1">
                <a:solidFill>
                  <a:srgbClr val="002060"/>
                </a:solidFill>
                <a:latin typeface="UTM Aptima" panose="02040603050506020204" pitchFamily="18" charset="0"/>
              </a:rPr>
              <a:t>nhỏ</a:t>
            </a:r>
            <a:r>
              <a:rPr lang="en-US" b="1" dirty="0">
                <a:solidFill>
                  <a:srgbClr val="002060"/>
                </a:solidFill>
                <a:latin typeface="UTM Aptima" panose="02040603050506020204" pitchFamily="18" charset="0"/>
              </a:rPr>
              <a:t>, </a:t>
            </a:r>
            <a:r>
              <a:rPr lang="en-US" b="1" dirty="0" err="1">
                <a:solidFill>
                  <a:srgbClr val="002060"/>
                </a:solidFill>
                <a:latin typeface="UTM Aptima" panose="02040603050506020204" pitchFamily="18" charset="0"/>
              </a:rPr>
              <a:t>thấy</a:t>
            </a:r>
            <a:r>
              <a:rPr lang="en-US" b="1" dirty="0">
                <a:solidFill>
                  <a:srgbClr val="002060"/>
                </a:solidFill>
                <a:latin typeface="UTM Aptima" panose="02040603050506020204" pitchFamily="18" charset="0"/>
              </a:rPr>
              <a:t> </a:t>
            </a:r>
            <a:r>
              <a:rPr lang="en-US" b="1" dirty="0" err="1">
                <a:solidFill>
                  <a:srgbClr val="002060"/>
                </a:solidFill>
                <a:latin typeface="UTM Aptima" panose="02040603050506020204" pitchFamily="18" charset="0"/>
              </a:rPr>
              <a:t>mọi</a:t>
            </a:r>
            <a:r>
              <a:rPr lang="en-US" b="1" dirty="0">
                <a:solidFill>
                  <a:srgbClr val="002060"/>
                </a:solidFill>
                <a:latin typeface="UTM Aptima" panose="02040603050506020204" pitchFamily="18" charset="0"/>
              </a:rPr>
              <a:t> </a:t>
            </a:r>
            <a:r>
              <a:rPr lang="en-US" b="1" dirty="0" err="1">
                <a:solidFill>
                  <a:srgbClr val="002060"/>
                </a:solidFill>
                <a:latin typeface="UTM Aptima" panose="02040603050506020204" pitchFamily="18" charset="0"/>
              </a:rPr>
              <a:t>người</a:t>
            </a:r>
            <a:r>
              <a:rPr lang="en-US" b="1" dirty="0">
                <a:solidFill>
                  <a:srgbClr val="002060"/>
                </a:solidFill>
                <a:latin typeface="UTM Aptima" panose="02040603050506020204" pitchFamily="18" charset="0"/>
              </a:rPr>
              <a:t> </a:t>
            </a:r>
            <a:r>
              <a:rPr lang="en-US" b="1" dirty="0" err="1">
                <a:solidFill>
                  <a:srgbClr val="002060"/>
                </a:solidFill>
                <a:latin typeface="UTM Aptima" panose="02040603050506020204" pitchFamily="18" charset="0"/>
              </a:rPr>
              <a:t>không</a:t>
            </a:r>
            <a:r>
              <a:rPr lang="en-US" b="1" dirty="0">
                <a:solidFill>
                  <a:srgbClr val="002060"/>
                </a:solidFill>
                <a:latin typeface="UTM Aptima" panose="02040603050506020204" pitchFamily="18" charset="0"/>
              </a:rPr>
              <a:t> </a:t>
            </a:r>
            <a:r>
              <a:rPr lang="en-US" b="1" dirty="0" err="1">
                <a:solidFill>
                  <a:srgbClr val="002060"/>
                </a:solidFill>
                <a:latin typeface="UTM Aptima" panose="02040603050506020204" pitchFamily="18" charset="0"/>
              </a:rPr>
              <a:t>nhận</a:t>
            </a:r>
            <a:r>
              <a:rPr lang="en-US" b="1" dirty="0">
                <a:solidFill>
                  <a:srgbClr val="002060"/>
                </a:solidFill>
                <a:latin typeface="UTM Aptima" panose="02040603050506020204" pitchFamily="18" charset="0"/>
              </a:rPr>
              <a:t> </a:t>
            </a:r>
            <a:r>
              <a:rPr lang="en-US" b="1" dirty="0" err="1">
                <a:solidFill>
                  <a:srgbClr val="002060"/>
                </a:solidFill>
                <a:latin typeface="UTM Aptima" panose="02040603050506020204" pitchFamily="18" charset="0"/>
              </a:rPr>
              <a:t>ra</a:t>
            </a:r>
            <a:r>
              <a:rPr lang="en-US" b="1" dirty="0">
                <a:solidFill>
                  <a:srgbClr val="002060"/>
                </a:solidFill>
                <a:latin typeface="UTM Aptima" panose="02040603050506020204" pitchFamily="18" charset="0"/>
              </a:rPr>
              <a:t> </a:t>
            </a:r>
            <a:r>
              <a:rPr lang="en-US" b="1" dirty="0" err="1">
                <a:solidFill>
                  <a:srgbClr val="002060"/>
                </a:solidFill>
                <a:latin typeface="UTM Aptima" panose="02040603050506020204" pitchFamily="18" charset="0"/>
              </a:rPr>
              <a:t>ai</a:t>
            </a:r>
            <a:r>
              <a:rPr lang="en-US" b="1" dirty="0">
                <a:solidFill>
                  <a:srgbClr val="002060"/>
                </a:solidFill>
                <a:latin typeface="UTM Aptima" panose="02040603050506020204" pitchFamily="18" charset="0"/>
              </a:rPr>
              <a:t> </a:t>
            </a:r>
            <a:r>
              <a:rPr lang="en-US" b="1" dirty="0" err="1">
                <a:solidFill>
                  <a:srgbClr val="002060"/>
                </a:solidFill>
                <a:latin typeface="UTM Aptima" panose="02040603050506020204" pitchFamily="18" charset="0"/>
              </a:rPr>
              <a:t>là</a:t>
            </a:r>
            <a:r>
              <a:rPr lang="en-US" b="1" dirty="0">
                <a:solidFill>
                  <a:srgbClr val="002060"/>
                </a:solidFill>
                <a:latin typeface="UTM Aptima" panose="02040603050506020204" pitchFamily="18" charset="0"/>
              </a:rPr>
              <a:t> </a:t>
            </a:r>
            <a:r>
              <a:rPr lang="en-US" b="1" dirty="0" err="1">
                <a:solidFill>
                  <a:srgbClr val="002060"/>
                </a:solidFill>
                <a:latin typeface="UTM Aptima" panose="02040603050506020204" pitchFamily="18" charset="0"/>
              </a:rPr>
              <a:t>anh</a:t>
            </a:r>
            <a:r>
              <a:rPr lang="en-US" b="1" dirty="0">
                <a:solidFill>
                  <a:srgbClr val="002060"/>
                </a:solidFill>
                <a:latin typeface="UTM Aptima" panose="02040603050506020204" pitchFamily="18" charset="0"/>
              </a:rPr>
              <a:t>, </a:t>
            </a:r>
            <a:r>
              <a:rPr lang="en-US" b="1" dirty="0" err="1">
                <a:solidFill>
                  <a:srgbClr val="002060"/>
                </a:solidFill>
                <a:latin typeface="UTM Aptima" panose="02040603050506020204" pitchFamily="18" charset="0"/>
              </a:rPr>
              <a:t>ai</a:t>
            </a:r>
            <a:r>
              <a:rPr lang="en-US" b="1" dirty="0">
                <a:solidFill>
                  <a:srgbClr val="002060"/>
                </a:solidFill>
                <a:latin typeface="UTM Aptima" panose="02040603050506020204" pitchFamily="18" charset="0"/>
              </a:rPr>
              <a:t> </a:t>
            </a:r>
            <a:r>
              <a:rPr lang="en-US" b="1" dirty="0" err="1">
                <a:solidFill>
                  <a:srgbClr val="002060"/>
                </a:solidFill>
                <a:latin typeface="UTM Aptima" panose="02040603050506020204" pitchFamily="18" charset="0"/>
              </a:rPr>
              <a:t>là</a:t>
            </a:r>
            <a:r>
              <a:rPr lang="en-US" b="1" dirty="0">
                <a:solidFill>
                  <a:srgbClr val="002060"/>
                </a:solidFill>
                <a:latin typeface="UTM Aptima" panose="02040603050506020204" pitchFamily="18" charset="0"/>
              </a:rPr>
              <a:t> </a:t>
            </a:r>
            <a:r>
              <a:rPr lang="en-US" b="1" dirty="0" err="1">
                <a:solidFill>
                  <a:srgbClr val="002060"/>
                </a:solidFill>
                <a:latin typeface="UTM Aptima" panose="02040603050506020204" pitchFamily="18" charset="0"/>
              </a:rPr>
              <a:t>em</a:t>
            </a:r>
            <a:r>
              <a:rPr lang="en-US" b="1" dirty="0">
                <a:solidFill>
                  <a:srgbClr val="002060"/>
                </a:solidFill>
                <a:latin typeface="UTM Aptima" panose="02040603050506020204" pitchFamily="18" charset="0"/>
              </a:rPr>
              <a:t>, Long </a:t>
            </a:r>
            <a:r>
              <a:rPr lang="en-US" b="1" dirty="0" err="1">
                <a:solidFill>
                  <a:srgbClr val="002060"/>
                </a:solidFill>
                <a:latin typeface="UTM Aptima" panose="02040603050506020204" pitchFamily="18" charset="0"/>
              </a:rPr>
              <a:t>khoái</a:t>
            </a:r>
            <a:r>
              <a:rPr lang="en-US" b="1" dirty="0">
                <a:solidFill>
                  <a:srgbClr val="002060"/>
                </a:solidFill>
                <a:latin typeface="UTM Aptima" panose="02040603050506020204" pitchFamily="18" charset="0"/>
              </a:rPr>
              <a:t> </a:t>
            </a:r>
            <a:r>
              <a:rPr lang="en-US" b="1" dirty="0" err="1">
                <a:solidFill>
                  <a:srgbClr val="002060"/>
                </a:solidFill>
                <a:latin typeface="UTM Aptima" panose="02040603050506020204" pitchFamily="18" charset="0"/>
              </a:rPr>
              <a:t>chí</a:t>
            </a:r>
            <a:r>
              <a:rPr lang="en-US" b="1" dirty="0">
                <a:solidFill>
                  <a:srgbClr val="002060"/>
                </a:solidFill>
                <a:latin typeface="UTM Aptima" panose="02040603050506020204" pitchFamily="18" charset="0"/>
              </a:rPr>
              <a:t> </a:t>
            </a:r>
            <a:r>
              <a:rPr lang="en-US" b="1" dirty="0" err="1">
                <a:solidFill>
                  <a:srgbClr val="002060"/>
                </a:solidFill>
                <a:latin typeface="UTM Aptima" panose="02040603050506020204" pitchFamily="18" charset="0"/>
              </a:rPr>
              <a:t>lắm</a:t>
            </a:r>
            <a:r>
              <a:rPr lang="en-US" b="1" dirty="0">
                <a:solidFill>
                  <a:srgbClr val="002060"/>
                </a:solidFill>
                <a:latin typeface="UTM Aptima" panose="02040603050506020204" pitchFamily="18" charset="0"/>
              </a:rPr>
              <a:t>. </a:t>
            </a:r>
            <a:r>
              <a:rPr lang="en-US" b="1" dirty="0" err="1">
                <a:solidFill>
                  <a:srgbClr val="002060"/>
                </a:solidFill>
                <a:latin typeface="UTM Aptima" panose="02040603050506020204" pitchFamily="18" charset="0"/>
              </a:rPr>
              <a:t>Nhưng</a:t>
            </a:r>
            <a:r>
              <a:rPr lang="en-US" b="1" dirty="0">
                <a:solidFill>
                  <a:srgbClr val="002060"/>
                </a:solidFill>
                <a:latin typeface="UTM Aptima" panose="02040603050506020204" pitchFamily="18" charset="0"/>
              </a:rPr>
              <a:t> </a:t>
            </a:r>
            <a:r>
              <a:rPr lang="en-US" b="1" dirty="0" err="1">
                <a:solidFill>
                  <a:srgbClr val="002060"/>
                </a:solidFill>
                <a:latin typeface="UTM Aptima" panose="02040603050506020204" pitchFamily="18" charset="0"/>
              </a:rPr>
              <a:t>dần</a:t>
            </a:r>
            <a:r>
              <a:rPr lang="en-US" b="1" dirty="0">
                <a:solidFill>
                  <a:srgbClr val="002060"/>
                </a:solidFill>
                <a:latin typeface="UTM Aptima" panose="02040603050506020204" pitchFamily="18" charset="0"/>
              </a:rPr>
              <a:t> </a:t>
            </a:r>
            <a:r>
              <a:rPr lang="en-US" b="1" dirty="0" err="1">
                <a:solidFill>
                  <a:srgbClr val="002060"/>
                </a:solidFill>
                <a:latin typeface="UTM Aptima" panose="02040603050506020204" pitchFamily="18" charset="0"/>
              </a:rPr>
              <a:t>dần</a:t>
            </a:r>
            <a:r>
              <a:rPr lang="en-US" b="1" dirty="0">
                <a:solidFill>
                  <a:srgbClr val="002060"/>
                </a:solidFill>
                <a:latin typeface="UTM Aptima" panose="02040603050506020204" pitchFamily="18" charset="0"/>
              </a:rPr>
              <a:t>, Long </a:t>
            </a:r>
            <a:r>
              <a:rPr lang="en-US" b="1" dirty="0" err="1">
                <a:solidFill>
                  <a:srgbClr val="002060"/>
                </a:solidFill>
                <a:latin typeface="UTM Aptima" panose="02040603050506020204" pitchFamily="18" charset="0"/>
              </a:rPr>
              <a:t>không</a:t>
            </a:r>
            <a:r>
              <a:rPr lang="en-US" b="1" dirty="0">
                <a:solidFill>
                  <a:srgbClr val="002060"/>
                </a:solidFill>
                <a:latin typeface="UTM Aptima" panose="02040603050506020204" pitchFamily="18" charset="0"/>
              </a:rPr>
              <a:t> </a:t>
            </a:r>
            <a:r>
              <a:rPr lang="en-US" b="1" dirty="0" err="1">
                <a:solidFill>
                  <a:srgbClr val="002060"/>
                </a:solidFill>
                <a:latin typeface="UTM Aptima" panose="02040603050506020204" pitchFamily="18" charset="0"/>
              </a:rPr>
              <a:t>còn</a:t>
            </a:r>
            <a:r>
              <a:rPr lang="en-US" b="1" dirty="0">
                <a:solidFill>
                  <a:srgbClr val="002060"/>
                </a:solidFill>
                <a:latin typeface="UTM Aptima" panose="02040603050506020204" pitchFamily="18" charset="0"/>
              </a:rPr>
              <a:t> </a:t>
            </a:r>
            <a:r>
              <a:rPr lang="en-US" b="1" dirty="0" err="1">
                <a:solidFill>
                  <a:srgbClr val="002060"/>
                </a:solidFill>
                <a:latin typeface="UTM Aptima" panose="02040603050506020204" pitchFamily="18" charset="0"/>
              </a:rPr>
              <a:t>thấy</a:t>
            </a:r>
            <a:r>
              <a:rPr lang="en-US" b="1" dirty="0">
                <a:solidFill>
                  <a:srgbClr val="002060"/>
                </a:solidFill>
                <a:latin typeface="UTM Aptima" panose="02040603050506020204" pitchFamily="18" charset="0"/>
              </a:rPr>
              <a:t> </a:t>
            </a:r>
            <a:r>
              <a:rPr lang="en-US" b="1" dirty="0" err="1">
                <a:solidFill>
                  <a:srgbClr val="002060"/>
                </a:solidFill>
                <a:latin typeface="UTM Aptima" panose="02040603050506020204" pitchFamily="18" charset="0"/>
              </a:rPr>
              <a:t>thú</a:t>
            </a:r>
            <a:r>
              <a:rPr lang="en-US" b="1" dirty="0">
                <a:solidFill>
                  <a:srgbClr val="002060"/>
                </a:solidFill>
                <a:latin typeface="UTM Aptima" panose="02040603050506020204" pitchFamily="18" charset="0"/>
              </a:rPr>
              <a:t> </a:t>
            </a:r>
            <a:r>
              <a:rPr lang="en-US" b="1" dirty="0" err="1">
                <a:solidFill>
                  <a:srgbClr val="002060"/>
                </a:solidFill>
                <a:latin typeface="UTM Aptima" panose="02040603050506020204" pitchFamily="18" charset="0"/>
              </a:rPr>
              <a:t>vị</a:t>
            </a:r>
            <a:r>
              <a:rPr lang="en-US" b="1" dirty="0">
                <a:solidFill>
                  <a:srgbClr val="002060"/>
                </a:solidFill>
                <a:latin typeface="UTM Aptima" panose="02040603050506020204" pitchFamily="18" charset="0"/>
              </a:rPr>
              <a:t> </a:t>
            </a:r>
            <a:r>
              <a:rPr lang="en-US" b="1" dirty="0" err="1">
                <a:solidFill>
                  <a:srgbClr val="002060"/>
                </a:solidFill>
                <a:latin typeface="UTM Aptima" panose="02040603050506020204" pitchFamily="18" charset="0"/>
              </a:rPr>
              <a:t>nữa</a:t>
            </a:r>
            <a:r>
              <a:rPr lang="en-US" b="1" dirty="0">
                <a:solidFill>
                  <a:srgbClr val="002060"/>
                </a:solidFill>
                <a:latin typeface="UTM Aptima" panose="02040603050506020204" pitchFamily="18" charset="0"/>
              </a:rPr>
              <a:t>. </a:t>
            </a:r>
            <a:r>
              <a:rPr lang="en-US" b="1" dirty="0" err="1">
                <a:solidFill>
                  <a:srgbClr val="002060"/>
                </a:solidFill>
                <a:latin typeface="UTM Aptima" panose="02040603050506020204" pitchFamily="18" charset="0"/>
              </a:rPr>
              <a:t>Mỗi</a:t>
            </a:r>
            <a:r>
              <a:rPr lang="en-US" b="1" dirty="0">
                <a:solidFill>
                  <a:srgbClr val="002060"/>
                </a:solidFill>
                <a:latin typeface="UTM Aptima" panose="02040603050506020204" pitchFamily="18" charset="0"/>
              </a:rPr>
              <a:t> </a:t>
            </a:r>
            <a:r>
              <a:rPr lang="en-US" b="1" dirty="0" err="1">
                <a:solidFill>
                  <a:srgbClr val="002060"/>
                </a:solidFill>
                <a:latin typeface="UTM Aptima" panose="02040603050506020204" pitchFamily="18" charset="0"/>
              </a:rPr>
              <a:t>khi</a:t>
            </a:r>
            <a:r>
              <a:rPr lang="en-US" b="1" dirty="0">
                <a:solidFill>
                  <a:srgbClr val="002060"/>
                </a:solidFill>
                <a:latin typeface="UTM Aptima" panose="02040603050506020204" pitchFamily="18" charset="0"/>
              </a:rPr>
              <a:t> </a:t>
            </a:r>
            <a:r>
              <a:rPr lang="en-US" b="1" dirty="0" err="1">
                <a:solidFill>
                  <a:srgbClr val="002060"/>
                </a:solidFill>
                <a:latin typeface="UTM Aptima" panose="02040603050506020204" pitchFamily="18" charset="0"/>
              </a:rPr>
              <a:t>bị</a:t>
            </a:r>
            <a:r>
              <a:rPr lang="en-US" b="1" dirty="0">
                <a:solidFill>
                  <a:srgbClr val="002060"/>
                </a:solidFill>
                <a:latin typeface="UTM Aptima" panose="02040603050506020204" pitchFamily="18" charset="0"/>
              </a:rPr>
              <a:t> </a:t>
            </a:r>
            <a:r>
              <a:rPr lang="en-US" b="1" dirty="0" err="1">
                <a:solidFill>
                  <a:srgbClr val="002060"/>
                </a:solidFill>
                <a:latin typeface="UTM Aptima" panose="02040603050506020204" pitchFamily="18" charset="0"/>
              </a:rPr>
              <a:t>gọi</a:t>
            </a:r>
            <a:r>
              <a:rPr lang="en-US" b="1" dirty="0">
                <a:solidFill>
                  <a:srgbClr val="002060"/>
                </a:solidFill>
                <a:latin typeface="UTM Aptima" panose="02040603050506020204" pitchFamily="18" charset="0"/>
              </a:rPr>
              <a:t> </a:t>
            </a:r>
            <a:r>
              <a:rPr lang="en-US" b="1" dirty="0" err="1">
                <a:solidFill>
                  <a:srgbClr val="002060"/>
                </a:solidFill>
                <a:latin typeface="UTM Aptima" panose="02040603050506020204" pitchFamily="18" charset="0"/>
              </a:rPr>
              <a:t>nhầm</a:t>
            </a:r>
            <a:r>
              <a:rPr lang="en-US" b="1" dirty="0">
                <a:solidFill>
                  <a:srgbClr val="002060"/>
                </a:solidFill>
                <a:latin typeface="UTM Aptima" panose="02040603050506020204" pitchFamily="18" charset="0"/>
              </a:rPr>
              <a:t> </a:t>
            </a:r>
            <a:r>
              <a:rPr lang="en-US" b="1" dirty="0" err="1">
                <a:solidFill>
                  <a:srgbClr val="002060"/>
                </a:solidFill>
                <a:latin typeface="UTM Aptima" panose="02040603050506020204" pitchFamily="18" charset="0"/>
              </a:rPr>
              <a:t>tên</a:t>
            </a:r>
            <a:r>
              <a:rPr lang="en-US" b="1" dirty="0">
                <a:solidFill>
                  <a:srgbClr val="002060"/>
                </a:solidFill>
                <a:latin typeface="UTM Aptima" panose="02040603050506020204" pitchFamily="18" charset="0"/>
              </a:rPr>
              <a:t>, Long </a:t>
            </a:r>
            <a:r>
              <a:rPr lang="en-US" b="1" dirty="0" err="1">
                <a:solidFill>
                  <a:srgbClr val="002060"/>
                </a:solidFill>
                <a:latin typeface="UTM Aptima" panose="02040603050506020204" pitchFamily="18" charset="0"/>
              </a:rPr>
              <a:t>lại</a:t>
            </a:r>
            <a:r>
              <a:rPr lang="en-US" b="1" dirty="0">
                <a:solidFill>
                  <a:srgbClr val="002060"/>
                </a:solidFill>
                <a:latin typeface="UTM Aptima" panose="02040603050506020204" pitchFamily="18" charset="0"/>
              </a:rPr>
              <a:t> </a:t>
            </a:r>
            <a:r>
              <a:rPr lang="en-US" b="1" dirty="0" err="1">
                <a:solidFill>
                  <a:srgbClr val="002060"/>
                </a:solidFill>
                <a:latin typeface="UTM Aptima" panose="02040603050506020204" pitchFamily="18" charset="0"/>
              </a:rPr>
              <a:t>muốn</a:t>
            </a:r>
            <a:r>
              <a:rPr lang="en-US" b="1" dirty="0">
                <a:solidFill>
                  <a:srgbClr val="002060"/>
                </a:solidFill>
                <a:latin typeface="UTM Aptima" panose="02040603050506020204" pitchFamily="18" charset="0"/>
              </a:rPr>
              <a:t> </a:t>
            </a:r>
            <a:r>
              <a:rPr lang="en-US" b="1" dirty="0" err="1">
                <a:solidFill>
                  <a:srgbClr val="002060"/>
                </a:solidFill>
                <a:latin typeface="UTM Aptima" panose="02040603050506020204" pitchFamily="18" charset="0"/>
              </a:rPr>
              <a:t>kêu</a:t>
            </a:r>
            <a:r>
              <a:rPr lang="en-US" b="1" dirty="0">
                <a:solidFill>
                  <a:srgbClr val="002060"/>
                </a:solidFill>
                <a:latin typeface="UTM Aptima" panose="02040603050506020204" pitchFamily="18" charset="0"/>
              </a:rPr>
              <a:t> </a:t>
            </a:r>
            <a:r>
              <a:rPr lang="en-US" b="1" dirty="0" err="1">
                <a:solidFill>
                  <a:srgbClr val="002060"/>
                </a:solidFill>
                <a:latin typeface="UTM Aptima" panose="02040603050506020204" pitchFamily="18" charset="0"/>
              </a:rPr>
              <a:t>lên</a:t>
            </a:r>
            <a:r>
              <a:rPr lang="en-US" b="1" dirty="0">
                <a:solidFill>
                  <a:srgbClr val="002060"/>
                </a:solidFill>
                <a:latin typeface="UTM Aptima" panose="02040603050506020204" pitchFamily="18" charset="0"/>
              </a:rPr>
              <a:t>: “</a:t>
            </a:r>
            <a:r>
              <a:rPr lang="en-US" b="1" dirty="0" err="1">
                <a:solidFill>
                  <a:srgbClr val="002060"/>
                </a:solidFill>
                <a:latin typeface="UTM Aptima" panose="02040603050506020204" pitchFamily="18" charset="0"/>
              </a:rPr>
              <a:t>Tôi</a:t>
            </a:r>
            <a:r>
              <a:rPr lang="en-US" b="1" dirty="0">
                <a:solidFill>
                  <a:srgbClr val="002060"/>
                </a:solidFill>
                <a:latin typeface="UTM Aptima" panose="02040603050506020204" pitchFamily="18" charset="0"/>
              </a:rPr>
              <a:t> </a:t>
            </a:r>
            <a:r>
              <a:rPr lang="en-US" b="1" dirty="0" err="1">
                <a:solidFill>
                  <a:srgbClr val="002060"/>
                </a:solidFill>
                <a:latin typeface="UTM Aptima" panose="02040603050506020204" pitchFamily="18" charset="0"/>
              </a:rPr>
              <a:t>là</a:t>
            </a:r>
            <a:r>
              <a:rPr lang="en-US" b="1" dirty="0">
                <a:solidFill>
                  <a:srgbClr val="002060"/>
                </a:solidFill>
                <a:latin typeface="UTM Aptima" panose="02040603050506020204" pitchFamily="18" charset="0"/>
              </a:rPr>
              <a:t> Long, </a:t>
            </a:r>
            <a:r>
              <a:rPr lang="en-US" b="1" dirty="0" err="1">
                <a:solidFill>
                  <a:srgbClr val="002060"/>
                </a:solidFill>
                <a:latin typeface="UTM Aptima" panose="02040603050506020204" pitchFamily="18" charset="0"/>
              </a:rPr>
              <a:t>tôi</a:t>
            </a:r>
            <a:r>
              <a:rPr lang="en-US" b="1" dirty="0">
                <a:solidFill>
                  <a:srgbClr val="002060"/>
                </a:solidFill>
                <a:latin typeface="UTM Aptima" panose="02040603050506020204" pitchFamily="18" charset="0"/>
              </a:rPr>
              <a:t> </a:t>
            </a:r>
            <a:r>
              <a:rPr lang="en-US" b="1" dirty="0" err="1">
                <a:solidFill>
                  <a:srgbClr val="002060"/>
                </a:solidFill>
                <a:latin typeface="UTM Aptima" panose="02040603050506020204" pitchFamily="18" charset="0"/>
              </a:rPr>
              <a:t>chẳng</a:t>
            </a:r>
            <a:r>
              <a:rPr lang="en-US" b="1" dirty="0">
                <a:solidFill>
                  <a:srgbClr val="002060"/>
                </a:solidFill>
                <a:latin typeface="UTM Aptima" panose="02040603050506020204" pitchFamily="18" charset="0"/>
              </a:rPr>
              <a:t> </a:t>
            </a:r>
            <a:r>
              <a:rPr lang="en-US" b="1" dirty="0" err="1">
                <a:solidFill>
                  <a:srgbClr val="002060"/>
                </a:solidFill>
                <a:latin typeface="UTM Aptima" panose="02040603050506020204" pitchFamily="18" charset="0"/>
              </a:rPr>
              <a:t>giống</a:t>
            </a:r>
            <a:r>
              <a:rPr lang="en-US" b="1" dirty="0">
                <a:solidFill>
                  <a:srgbClr val="002060"/>
                </a:solidFill>
                <a:latin typeface="UTM Aptima" panose="02040603050506020204" pitchFamily="18" charset="0"/>
              </a:rPr>
              <a:t> </a:t>
            </a:r>
            <a:r>
              <a:rPr lang="en-US" b="1" dirty="0" err="1">
                <a:solidFill>
                  <a:srgbClr val="002060"/>
                </a:solidFill>
                <a:latin typeface="UTM Aptima" panose="02040603050506020204" pitchFamily="18" charset="0"/>
              </a:rPr>
              <a:t>ai</a:t>
            </a:r>
            <a:r>
              <a:rPr lang="en-US" b="1" dirty="0">
                <a:solidFill>
                  <a:srgbClr val="002060"/>
                </a:solidFill>
                <a:latin typeface="UTM Aptima" panose="02040603050506020204" pitchFamily="18" charset="0"/>
              </a:rPr>
              <a:t> </a:t>
            </a:r>
            <a:r>
              <a:rPr lang="en-US" b="1" dirty="0" err="1">
                <a:solidFill>
                  <a:srgbClr val="002060"/>
                </a:solidFill>
                <a:latin typeface="UTM Aptima" panose="02040603050506020204" pitchFamily="18" charset="0"/>
              </a:rPr>
              <a:t>hết</a:t>
            </a:r>
            <a:r>
              <a:rPr lang="en-US" b="1" dirty="0">
                <a:solidFill>
                  <a:srgbClr val="002060"/>
                </a:solidFill>
                <a:latin typeface="UTM Aptima" panose="02040603050506020204" pitchFamily="18" charset="0"/>
              </a:rPr>
              <a:t>.”</a:t>
            </a:r>
            <a:endParaRPr lang="en-US" b="1" dirty="0">
              <a:solidFill>
                <a:srgbClr val="002060"/>
              </a:solidFill>
              <a:latin typeface="UTM Aptima" panose="02040603050506020204" pitchFamily="18" charset="0"/>
            </a:endParaRPr>
          </a:p>
          <a:p>
            <a:pPr algn="just"/>
            <a:r>
              <a:rPr lang="en-US" b="1" dirty="0">
                <a:solidFill>
                  <a:srgbClr val="002060"/>
                </a:solidFill>
                <a:latin typeface="UTM Aptima" panose="02040603050506020204" pitchFamily="18" charset="0"/>
              </a:rPr>
              <a:t>      Long </a:t>
            </a:r>
            <a:r>
              <a:rPr lang="en-US" b="1" dirty="0" err="1">
                <a:solidFill>
                  <a:srgbClr val="002060"/>
                </a:solidFill>
                <a:latin typeface="UTM Aptima" panose="02040603050506020204" pitchFamily="18" charset="0"/>
              </a:rPr>
              <a:t>cố</a:t>
            </a:r>
            <a:r>
              <a:rPr lang="en-US" b="1" dirty="0">
                <a:solidFill>
                  <a:srgbClr val="002060"/>
                </a:solidFill>
                <a:latin typeface="UTM Aptima" panose="02040603050506020204" pitchFamily="18" charset="0"/>
              </a:rPr>
              <a:t> </a:t>
            </a:r>
            <a:r>
              <a:rPr lang="en-US" b="1" dirty="0" err="1">
                <a:solidFill>
                  <a:srgbClr val="002060"/>
                </a:solidFill>
                <a:latin typeface="UTM Aptima" panose="02040603050506020204" pitchFamily="18" charset="0"/>
              </a:rPr>
              <a:t>gắng</a:t>
            </a:r>
            <a:r>
              <a:rPr lang="en-US" b="1" dirty="0">
                <a:solidFill>
                  <a:srgbClr val="002060"/>
                </a:solidFill>
                <a:latin typeface="UTM Aptima" panose="02040603050506020204" pitchFamily="18" charset="0"/>
              </a:rPr>
              <a:t> </a:t>
            </a:r>
            <a:r>
              <a:rPr lang="en-US" b="1" dirty="0" err="1">
                <a:solidFill>
                  <a:srgbClr val="002060"/>
                </a:solidFill>
                <a:latin typeface="UTM Aptima" panose="02040603050506020204" pitchFamily="18" charset="0"/>
              </a:rPr>
              <a:t>làm</a:t>
            </a:r>
            <a:r>
              <a:rPr lang="en-US" b="1" dirty="0">
                <a:solidFill>
                  <a:srgbClr val="002060"/>
                </a:solidFill>
                <a:latin typeface="UTM Aptima" panose="02040603050506020204" pitchFamily="18" charset="0"/>
              </a:rPr>
              <a:t> </a:t>
            </a:r>
            <a:r>
              <a:rPr lang="en-US" b="1" dirty="0" err="1">
                <a:solidFill>
                  <a:srgbClr val="002060"/>
                </a:solidFill>
                <a:latin typeface="UTM Aptima" panose="02040603050506020204" pitchFamily="18" charset="0"/>
              </a:rPr>
              <a:t>mọi</a:t>
            </a:r>
            <a:r>
              <a:rPr lang="en-US" b="1" dirty="0">
                <a:solidFill>
                  <a:srgbClr val="002060"/>
                </a:solidFill>
                <a:latin typeface="UTM Aptima" panose="02040603050506020204" pitchFamily="18" charset="0"/>
              </a:rPr>
              <a:t> </a:t>
            </a:r>
            <a:r>
              <a:rPr lang="en-US" b="1" dirty="0" err="1">
                <a:solidFill>
                  <a:srgbClr val="002060"/>
                </a:solidFill>
                <a:latin typeface="UTM Aptima" panose="02040603050506020204" pitchFamily="18" charset="0"/>
              </a:rPr>
              <a:t>thứ</a:t>
            </a:r>
            <a:r>
              <a:rPr lang="en-US" b="1" dirty="0">
                <a:solidFill>
                  <a:srgbClr val="002060"/>
                </a:solidFill>
                <a:latin typeface="UTM Aptima" panose="02040603050506020204" pitchFamily="18" charset="0"/>
              </a:rPr>
              <a:t> </a:t>
            </a:r>
            <a:r>
              <a:rPr lang="en-US" b="1" dirty="0" err="1">
                <a:solidFill>
                  <a:srgbClr val="002060"/>
                </a:solidFill>
                <a:latin typeface="UTM Aptima" panose="02040603050506020204" pitchFamily="18" charset="0"/>
              </a:rPr>
              <a:t>khác</a:t>
            </a:r>
            <a:r>
              <a:rPr lang="en-US" b="1" dirty="0">
                <a:solidFill>
                  <a:srgbClr val="002060"/>
                </a:solidFill>
                <a:latin typeface="UTM Aptima" panose="02040603050506020204" pitchFamily="18" charset="0"/>
              </a:rPr>
              <a:t> </a:t>
            </a:r>
            <a:r>
              <a:rPr lang="en-US" b="1" dirty="0" err="1">
                <a:solidFill>
                  <a:srgbClr val="002060"/>
                </a:solidFill>
                <a:latin typeface="UTM Aptima" panose="02040603050506020204" pitchFamily="18" charset="0"/>
              </a:rPr>
              <a:t>anh</a:t>
            </a:r>
            <a:r>
              <a:rPr lang="en-US" b="1" dirty="0">
                <a:solidFill>
                  <a:srgbClr val="002060"/>
                </a:solidFill>
                <a:latin typeface="UTM Aptima" panose="02040603050506020204" pitchFamily="18" charset="0"/>
              </a:rPr>
              <a:t>, </a:t>
            </a:r>
            <a:r>
              <a:rPr lang="en-US" b="1" dirty="0" err="1">
                <a:solidFill>
                  <a:srgbClr val="002060"/>
                </a:solidFill>
                <a:latin typeface="UTM Aptima" panose="02040603050506020204" pitchFamily="18" charset="0"/>
              </a:rPr>
              <a:t>từ</a:t>
            </a:r>
            <a:r>
              <a:rPr lang="en-US" b="1" dirty="0">
                <a:solidFill>
                  <a:srgbClr val="002060"/>
                </a:solidFill>
                <a:latin typeface="UTM Aptima" panose="02040603050506020204" pitchFamily="18" charset="0"/>
              </a:rPr>
              <a:t> </a:t>
            </a:r>
            <a:r>
              <a:rPr lang="en-US" b="1" dirty="0" err="1">
                <a:solidFill>
                  <a:srgbClr val="002060"/>
                </a:solidFill>
                <a:latin typeface="UTM Aptima" panose="02040603050506020204" pitchFamily="18" charset="0"/>
              </a:rPr>
              <a:t>cách</a:t>
            </a:r>
            <a:r>
              <a:rPr lang="en-US" b="1" dirty="0">
                <a:solidFill>
                  <a:srgbClr val="002060"/>
                </a:solidFill>
                <a:latin typeface="UTM Aptima" panose="02040603050506020204" pitchFamily="18" charset="0"/>
              </a:rPr>
              <a:t> </a:t>
            </a:r>
            <a:r>
              <a:rPr lang="en-US" b="1" dirty="0" err="1">
                <a:solidFill>
                  <a:srgbClr val="002060"/>
                </a:solidFill>
                <a:latin typeface="UTM Aptima" panose="02040603050506020204" pitchFamily="18" charset="0"/>
              </a:rPr>
              <a:t>nói</a:t>
            </a:r>
            <a:r>
              <a:rPr lang="en-US" b="1" dirty="0">
                <a:solidFill>
                  <a:srgbClr val="002060"/>
                </a:solidFill>
                <a:latin typeface="UTM Aptima" panose="02040603050506020204" pitchFamily="18" charset="0"/>
              </a:rPr>
              <a:t>, </a:t>
            </a:r>
            <a:r>
              <a:rPr lang="en-US" b="1" dirty="0" err="1">
                <a:solidFill>
                  <a:srgbClr val="002060"/>
                </a:solidFill>
                <a:latin typeface="UTM Aptima" panose="02040603050506020204" pitchFamily="18" charset="0"/>
              </a:rPr>
              <a:t>dáng</a:t>
            </a:r>
            <a:r>
              <a:rPr lang="en-US" b="1" dirty="0">
                <a:solidFill>
                  <a:srgbClr val="002060"/>
                </a:solidFill>
                <a:latin typeface="UTM Aptima" panose="02040603050506020204" pitchFamily="18" charset="0"/>
              </a:rPr>
              <a:t> </a:t>
            </a:r>
            <a:r>
              <a:rPr lang="en-US" b="1" dirty="0" err="1">
                <a:solidFill>
                  <a:srgbClr val="002060"/>
                </a:solidFill>
                <a:latin typeface="UTM Aptima" panose="02040603050506020204" pitchFamily="18" charset="0"/>
              </a:rPr>
              <a:t>đi</a:t>
            </a:r>
            <a:r>
              <a:rPr lang="en-US" b="1" dirty="0">
                <a:solidFill>
                  <a:srgbClr val="002060"/>
                </a:solidFill>
                <a:latin typeface="UTM Aptima" panose="02040603050506020204" pitchFamily="18" charset="0"/>
              </a:rPr>
              <a:t> </a:t>
            </a:r>
            <a:r>
              <a:rPr lang="en-US" b="1" dirty="0" err="1">
                <a:solidFill>
                  <a:srgbClr val="002060"/>
                </a:solidFill>
                <a:latin typeface="UTM Aptima" panose="02040603050506020204" pitchFamily="18" charset="0"/>
              </a:rPr>
              <a:t>đến</a:t>
            </a:r>
            <a:r>
              <a:rPr lang="en-US" b="1" dirty="0">
                <a:solidFill>
                  <a:srgbClr val="002060"/>
                </a:solidFill>
                <a:latin typeface="UTM Aptima" panose="02040603050506020204" pitchFamily="18" charset="0"/>
              </a:rPr>
              <a:t> </a:t>
            </a:r>
            <a:r>
              <a:rPr lang="en-US" b="1" dirty="0" err="1">
                <a:solidFill>
                  <a:srgbClr val="002060"/>
                </a:solidFill>
                <a:latin typeface="UTM Aptima" panose="02040603050506020204" pitchFamily="18" charset="0"/>
              </a:rPr>
              <a:t>trang</a:t>
            </a:r>
            <a:r>
              <a:rPr lang="en-US" b="1" dirty="0">
                <a:solidFill>
                  <a:srgbClr val="002060"/>
                </a:solidFill>
                <a:latin typeface="UTM Aptima" panose="02040603050506020204" pitchFamily="18" charset="0"/>
              </a:rPr>
              <a:t> </a:t>
            </a:r>
            <a:r>
              <a:rPr lang="en-US" b="1" dirty="0" err="1">
                <a:solidFill>
                  <a:srgbClr val="002060"/>
                </a:solidFill>
                <a:latin typeface="UTM Aptima" panose="02040603050506020204" pitchFamily="18" charset="0"/>
              </a:rPr>
              <a:t>phục</a:t>
            </a:r>
            <a:r>
              <a:rPr lang="en-US" b="1" dirty="0">
                <a:solidFill>
                  <a:srgbClr val="002060"/>
                </a:solidFill>
                <a:latin typeface="UTM Aptima" panose="02040603050506020204" pitchFamily="18" charset="0"/>
              </a:rPr>
              <a:t>, </a:t>
            </a:r>
            <a:r>
              <a:rPr lang="en-US" b="1" dirty="0" err="1">
                <a:solidFill>
                  <a:srgbClr val="002060"/>
                </a:solidFill>
                <a:latin typeface="UTM Aptima" panose="02040603050506020204" pitchFamily="18" charset="0"/>
              </a:rPr>
              <a:t>kiểu</a:t>
            </a:r>
            <a:r>
              <a:rPr lang="en-US" b="1" dirty="0">
                <a:solidFill>
                  <a:srgbClr val="002060"/>
                </a:solidFill>
                <a:latin typeface="UTM Aptima" panose="02040603050506020204" pitchFamily="18" charset="0"/>
              </a:rPr>
              <a:t> </a:t>
            </a:r>
            <a:r>
              <a:rPr lang="en-US" b="1" dirty="0" err="1">
                <a:solidFill>
                  <a:srgbClr val="002060"/>
                </a:solidFill>
                <a:latin typeface="UTM Aptima" panose="02040603050506020204" pitchFamily="18" charset="0"/>
              </a:rPr>
              <a:t>tóc</a:t>
            </a:r>
            <a:r>
              <a:rPr lang="en-US" b="1" dirty="0">
                <a:solidFill>
                  <a:srgbClr val="002060"/>
                </a:solidFill>
                <a:latin typeface="UTM Aptima" panose="02040603050506020204" pitchFamily="18" charset="0"/>
              </a:rPr>
              <a:t>. </a:t>
            </a:r>
            <a:r>
              <a:rPr lang="en-US" b="1" dirty="0" err="1">
                <a:solidFill>
                  <a:srgbClr val="002060"/>
                </a:solidFill>
                <a:latin typeface="UTM Aptima" panose="02040603050506020204" pitchFamily="18" charset="0"/>
              </a:rPr>
              <a:t>Còn</a:t>
            </a:r>
            <a:r>
              <a:rPr lang="en-US" b="1" dirty="0">
                <a:solidFill>
                  <a:srgbClr val="002060"/>
                </a:solidFill>
                <a:latin typeface="UTM Aptima" panose="02040603050506020204" pitchFamily="18" charset="0"/>
              </a:rPr>
              <a:t> </a:t>
            </a:r>
            <a:r>
              <a:rPr lang="en-US" b="1" dirty="0" err="1">
                <a:solidFill>
                  <a:srgbClr val="002060"/>
                </a:solidFill>
                <a:latin typeface="UTM Aptima" panose="02040603050506020204" pitchFamily="18" charset="0"/>
              </a:rPr>
              <a:t>anh</a:t>
            </a:r>
            <a:r>
              <a:rPr lang="en-US" b="1" dirty="0">
                <a:solidFill>
                  <a:srgbClr val="002060"/>
                </a:solidFill>
                <a:latin typeface="UTM Aptima" panose="02040603050506020204" pitchFamily="18" charset="0"/>
              </a:rPr>
              <a:t> </a:t>
            </a:r>
            <a:r>
              <a:rPr lang="en-US" b="1" dirty="0" err="1">
                <a:solidFill>
                  <a:srgbClr val="002060"/>
                </a:solidFill>
                <a:latin typeface="UTM Aptima" panose="02040603050506020204" pitchFamily="18" charset="0"/>
              </a:rPr>
              <a:t>cậu</a:t>
            </a:r>
            <a:r>
              <a:rPr lang="en-US" b="1" dirty="0">
                <a:solidFill>
                  <a:srgbClr val="002060"/>
                </a:solidFill>
                <a:latin typeface="UTM Aptima" panose="02040603050506020204" pitchFamily="18" charset="0"/>
              </a:rPr>
              <a:t> </a:t>
            </a:r>
            <a:r>
              <a:rPr lang="en-US" b="1" dirty="0" err="1">
                <a:solidFill>
                  <a:srgbClr val="002060"/>
                </a:solidFill>
                <a:latin typeface="UTM Aptima" panose="02040603050506020204" pitchFamily="18" charset="0"/>
              </a:rPr>
              <a:t>chẳng</a:t>
            </a:r>
            <a:r>
              <a:rPr lang="en-US" b="1" dirty="0">
                <a:solidFill>
                  <a:srgbClr val="002060"/>
                </a:solidFill>
                <a:latin typeface="UTM Aptima" panose="02040603050506020204" pitchFamily="18" charset="0"/>
              </a:rPr>
              <a:t> </a:t>
            </a:r>
            <a:r>
              <a:rPr lang="en-US" b="1" dirty="0" err="1">
                <a:solidFill>
                  <a:srgbClr val="002060"/>
                </a:solidFill>
                <a:latin typeface="UTM Aptima" panose="02040603050506020204" pitchFamily="18" charset="0"/>
              </a:rPr>
              <a:t>bận</a:t>
            </a:r>
            <a:r>
              <a:rPr lang="en-US" b="1" dirty="0">
                <a:solidFill>
                  <a:srgbClr val="002060"/>
                </a:solidFill>
                <a:latin typeface="UTM Aptima" panose="02040603050506020204" pitchFamily="18" charset="0"/>
              </a:rPr>
              <a:t> </a:t>
            </a:r>
            <a:r>
              <a:rPr lang="en-US" b="1" dirty="0" err="1">
                <a:solidFill>
                  <a:srgbClr val="002060"/>
                </a:solidFill>
                <a:latin typeface="UTM Aptima" panose="02040603050506020204" pitchFamily="18" charset="0"/>
              </a:rPr>
              <a:t>tâm</a:t>
            </a:r>
            <a:r>
              <a:rPr lang="en-US" b="1" dirty="0">
                <a:solidFill>
                  <a:srgbClr val="002060"/>
                </a:solidFill>
                <a:latin typeface="UTM Aptima" panose="02040603050506020204" pitchFamily="18" charset="0"/>
              </a:rPr>
              <a:t> </a:t>
            </a:r>
            <a:r>
              <a:rPr lang="en-US" b="1" dirty="0" err="1">
                <a:solidFill>
                  <a:srgbClr val="002060"/>
                </a:solidFill>
                <a:latin typeface="UTM Aptima" panose="02040603050506020204" pitchFamily="18" charset="0"/>
              </a:rPr>
              <a:t>đến</a:t>
            </a:r>
            <a:r>
              <a:rPr lang="en-US" b="1" dirty="0">
                <a:solidFill>
                  <a:srgbClr val="002060"/>
                </a:solidFill>
                <a:latin typeface="UTM Aptima" panose="02040603050506020204" pitchFamily="18" charset="0"/>
              </a:rPr>
              <a:t> </a:t>
            </a:r>
            <a:r>
              <a:rPr lang="en-US" b="1" dirty="0" err="1">
                <a:solidFill>
                  <a:srgbClr val="002060"/>
                </a:solidFill>
                <a:latin typeface="UTM Aptima" panose="02040603050506020204" pitchFamily="18" charset="0"/>
              </a:rPr>
              <a:t>chuyện</a:t>
            </a:r>
            <a:r>
              <a:rPr lang="en-US" b="1" dirty="0">
                <a:solidFill>
                  <a:srgbClr val="002060"/>
                </a:solidFill>
                <a:latin typeface="UTM Aptima" panose="02040603050506020204" pitchFamily="18" charset="0"/>
              </a:rPr>
              <a:t> </a:t>
            </a:r>
            <a:r>
              <a:rPr lang="en-US" b="1" dirty="0" err="1">
                <a:solidFill>
                  <a:srgbClr val="002060"/>
                </a:solidFill>
                <a:latin typeface="UTM Aptima" panose="02040603050506020204" pitchFamily="18" charset="0"/>
              </a:rPr>
              <a:t>đó</a:t>
            </a:r>
            <a:r>
              <a:rPr lang="en-US" b="1" dirty="0">
                <a:solidFill>
                  <a:srgbClr val="002060"/>
                </a:solidFill>
                <a:latin typeface="UTM Aptima" panose="02040603050506020204" pitchFamily="18" charset="0"/>
              </a:rPr>
              <a:t>.</a:t>
            </a:r>
            <a:endParaRPr lang="en-US" b="1" dirty="0">
              <a:solidFill>
                <a:srgbClr val="002060"/>
              </a:solidFill>
              <a:latin typeface="UTM Aptima" panose="02040603050506020204" pitchFamily="18" charset="0"/>
            </a:endParaRPr>
          </a:p>
          <a:p>
            <a:pPr algn="just"/>
            <a:r>
              <a:rPr lang="en-US" b="1" dirty="0">
                <a:solidFill>
                  <a:srgbClr val="C00000"/>
                </a:solidFill>
                <a:latin typeface="UTM Aptima" panose="02040603050506020204" pitchFamily="18" charset="0"/>
              </a:rPr>
              <a:t>      2. </a:t>
            </a:r>
            <a:r>
              <a:rPr lang="en-US" b="1" dirty="0" err="1">
                <a:solidFill>
                  <a:srgbClr val="C00000"/>
                </a:solidFill>
                <a:latin typeface="UTM Aptima" panose="02040603050506020204" pitchFamily="18" charset="0"/>
              </a:rPr>
              <a:t>Một</a:t>
            </a:r>
            <a:r>
              <a:rPr lang="en-US" b="1" dirty="0">
                <a:solidFill>
                  <a:srgbClr val="C00000"/>
                </a:solidFill>
                <a:latin typeface="UTM Aptima" panose="02040603050506020204" pitchFamily="18" charset="0"/>
              </a:rPr>
              <a:t> </a:t>
            </a:r>
            <a:r>
              <a:rPr lang="en-US" b="1" dirty="0" err="1">
                <a:solidFill>
                  <a:srgbClr val="C00000"/>
                </a:solidFill>
                <a:latin typeface="UTM Aptima" panose="02040603050506020204" pitchFamily="18" charset="0"/>
              </a:rPr>
              <a:t>lần</a:t>
            </a:r>
            <a:r>
              <a:rPr lang="en-US" b="1" dirty="0">
                <a:solidFill>
                  <a:srgbClr val="C00000"/>
                </a:solidFill>
                <a:latin typeface="UTM Aptima" panose="02040603050506020204" pitchFamily="18" charset="0"/>
              </a:rPr>
              <a:t>, </a:t>
            </a:r>
            <a:r>
              <a:rPr lang="en-US" b="1" dirty="0" err="1">
                <a:solidFill>
                  <a:srgbClr val="C00000"/>
                </a:solidFill>
                <a:latin typeface="UTM Aptima" panose="02040603050506020204" pitchFamily="18" charset="0"/>
              </a:rPr>
              <a:t>hai</a:t>
            </a:r>
            <a:r>
              <a:rPr lang="en-US" b="1" dirty="0">
                <a:solidFill>
                  <a:srgbClr val="C00000"/>
                </a:solidFill>
                <a:latin typeface="UTM Aptima" panose="02040603050506020204" pitchFamily="18" charset="0"/>
              </a:rPr>
              <a:t> </a:t>
            </a:r>
            <a:r>
              <a:rPr lang="en-US" b="1" dirty="0" err="1">
                <a:solidFill>
                  <a:srgbClr val="C00000"/>
                </a:solidFill>
                <a:latin typeface="UTM Aptima" panose="02040603050506020204" pitchFamily="18" charset="0"/>
              </a:rPr>
              <a:t>anh</a:t>
            </a:r>
            <a:r>
              <a:rPr lang="en-US" b="1" dirty="0">
                <a:solidFill>
                  <a:srgbClr val="C00000"/>
                </a:solidFill>
                <a:latin typeface="UTM Aptima" panose="02040603050506020204" pitchFamily="18" charset="0"/>
              </a:rPr>
              <a:t> </a:t>
            </a:r>
            <a:r>
              <a:rPr lang="en-US" b="1" dirty="0" err="1">
                <a:solidFill>
                  <a:srgbClr val="C00000"/>
                </a:solidFill>
                <a:latin typeface="UTM Aptima" panose="02040603050506020204" pitchFamily="18" charset="0"/>
              </a:rPr>
              <a:t>em</a:t>
            </a:r>
            <a:r>
              <a:rPr lang="en-US" b="1" dirty="0">
                <a:solidFill>
                  <a:srgbClr val="C00000"/>
                </a:solidFill>
                <a:latin typeface="UTM Aptima" panose="02040603050506020204" pitchFamily="18" charset="0"/>
              </a:rPr>
              <a:t> </a:t>
            </a:r>
            <a:r>
              <a:rPr lang="en-US" b="1" dirty="0" err="1">
                <a:solidFill>
                  <a:srgbClr val="C00000"/>
                </a:solidFill>
                <a:latin typeface="UTM Aptima" panose="02040603050506020204" pitchFamily="18" charset="0"/>
              </a:rPr>
              <a:t>tham</a:t>
            </a:r>
            <a:r>
              <a:rPr lang="en-US" b="1" dirty="0">
                <a:solidFill>
                  <a:srgbClr val="C00000"/>
                </a:solidFill>
                <a:latin typeface="UTM Aptima" panose="02040603050506020204" pitchFamily="18" charset="0"/>
              </a:rPr>
              <a:t> </a:t>
            </a:r>
            <a:r>
              <a:rPr lang="en-US" b="1" dirty="0" err="1">
                <a:solidFill>
                  <a:srgbClr val="C00000"/>
                </a:solidFill>
                <a:latin typeface="UTM Aptima" panose="02040603050506020204" pitchFamily="18" charset="0"/>
              </a:rPr>
              <a:t>gia</a:t>
            </a:r>
            <a:r>
              <a:rPr lang="en-US" b="1" dirty="0">
                <a:solidFill>
                  <a:srgbClr val="C00000"/>
                </a:solidFill>
                <a:latin typeface="UTM Aptima" panose="02040603050506020204" pitchFamily="18" charset="0"/>
              </a:rPr>
              <a:t> </a:t>
            </a:r>
            <a:r>
              <a:rPr lang="en-US" b="1" dirty="0" err="1">
                <a:solidFill>
                  <a:srgbClr val="C00000"/>
                </a:solidFill>
                <a:latin typeface="UTM Aptima" panose="02040603050506020204" pitchFamily="18" charset="0"/>
              </a:rPr>
              <a:t>hội</a:t>
            </a:r>
            <a:r>
              <a:rPr lang="en-US" b="1" dirty="0">
                <a:solidFill>
                  <a:srgbClr val="C00000"/>
                </a:solidFill>
                <a:latin typeface="UTM Aptima" panose="02040603050506020204" pitchFamily="18" charset="0"/>
              </a:rPr>
              <a:t> </a:t>
            </a:r>
            <a:r>
              <a:rPr lang="en-US" b="1" dirty="0" err="1">
                <a:solidFill>
                  <a:srgbClr val="C00000"/>
                </a:solidFill>
                <a:latin typeface="UTM Aptima" panose="02040603050506020204" pitchFamily="18" charset="0"/>
              </a:rPr>
              <a:t>thao</a:t>
            </a:r>
            <a:r>
              <a:rPr lang="en-US" b="1" dirty="0">
                <a:solidFill>
                  <a:srgbClr val="C00000"/>
                </a:solidFill>
                <a:latin typeface="UTM Aptima" panose="02040603050506020204" pitchFamily="18" charset="0"/>
              </a:rPr>
              <a:t> </a:t>
            </a:r>
            <a:r>
              <a:rPr lang="en-US" b="1" dirty="0" err="1">
                <a:solidFill>
                  <a:srgbClr val="C00000"/>
                </a:solidFill>
                <a:latin typeface="UTM Aptima" panose="02040603050506020204" pitchFamily="18" charset="0"/>
              </a:rPr>
              <a:t>của</a:t>
            </a:r>
            <a:r>
              <a:rPr lang="en-US" b="1" dirty="0">
                <a:solidFill>
                  <a:srgbClr val="C00000"/>
                </a:solidFill>
                <a:latin typeface="UTM Aptima" panose="02040603050506020204" pitchFamily="18" charset="0"/>
              </a:rPr>
              <a:t> </a:t>
            </a:r>
            <a:r>
              <a:rPr lang="en-US" b="1" dirty="0" err="1">
                <a:solidFill>
                  <a:srgbClr val="C00000"/>
                </a:solidFill>
                <a:latin typeface="UTM Aptima" panose="02040603050506020204" pitchFamily="18" charset="0"/>
              </a:rPr>
              <a:t>trường</a:t>
            </a:r>
            <a:r>
              <a:rPr lang="en-US" b="1" dirty="0">
                <a:solidFill>
                  <a:srgbClr val="C00000"/>
                </a:solidFill>
                <a:latin typeface="UTM Aptima" panose="02040603050506020204" pitchFamily="18" charset="0"/>
              </a:rPr>
              <a:t>. Long </a:t>
            </a:r>
            <a:r>
              <a:rPr lang="en-US" b="1" dirty="0" err="1">
                <a:solidFill>
                  <a:srgbClr val="C00000"/>
                </a:solidFill>
                <a:latin typeface="UTM Aptima" panose="02040603050506020204" pitchFamily="18" charset="0"/>
              </a:rPr>
              <a:t>vô</a:t>
            </a:r>
            <a:r>
              <a:rPr lang="en-US" b="1" dirty="0">
                <a:solidFill>
                  <a:srgbClr val="C00000"/>
                </a:solidFill>
                <a:latin typeface="UTM Aptima" panose="02040603050506020204" pitchFamily="18" charset="0"/>
              </a:rPr>
              <a:t> </a:t>
            </a:r>
            <a:r>
              <a:rPr lang="en-US" b="1" dirty="0" err="1">
                <a:solidFill>
                  <a:srgbClr val="C00000"/>
                </a:solidFill>
                <a:latin typeface="UTM Aptima" panose="02040603050506020204" pitchFamily="18" charset="0"/>
              </a:rPr>
              <a:t>cùng</a:t>
            </a:r>
            <a:r>
              <a:rPr lang="en-US" b="1" dirty="0">
                <a:solidFill>
                  <a:srgbClr val="C00000"/>
                </a:solidFill>
                <a:latin typeface="UTM Aptima" panose="02040603050506020204" pitchFamily="18" charset="0"/>
              </a:rPr>
              <a:t> lo </a:t>
            </a:r>
            <a:r>
              <a:rPr lang="en-US" b="1" dirty="0" err="1">
                <a:solidFill>
                  <a:srgbClr val="C00000"/>
                </a:solidFill>
                <a:latin typeface="UTM Aptima" panose="02040603050506020204" pitchFamily="18" charset="0"/>
              </a:rPr>
              <a:t>lắng</a:t>
            </a:r>
            <a:r>
              <a:rPr lang="en-US" b="1" dirty="0">
                <a:solidFill>
                  <a:srgbClr val="C00000"/>
                </a:solidFill>
                <a:latin typeface="UTM Aptima" panose="02040603050506020204" pitchFamily="18" charset="0"/>
              </a:rPr>
              <a:t>. Hai </a:t>
            </a:r>
            <a:r>
              <a:rPr lang="en-US" b="1" dirty="0" err="1">
                <a:solidFill>
                  <a:srgbClr val="C00000"/>
                </a:solidFill>
                <a:latin typeface="UTM Aptima" panose="02040603050506020204" pitchFamily="18" charset="0"/>
              </a:rPr>
              <a:t>anh</a:t>
            </a:r>
            <a:r>
              <a:rPr lang="en-US" b="1" dirty="0">
                <a:solidFill>
                  <a:srgbClr val="C00000"/>
                </a:solidFill>
                <a:latin typeface="UTM Aptima" panose="02040603050506020204" pitchFamily="18" charset="0"/>
              </a:rPr>
              <a:t> </a:t>
            </a:r>
            <a:r>
              <a:rPr lang="en-US" b="1" dirty="0" err="1">
                <a:solidFill>
                  <a:srgbClr val="C00000"/>
                </a:solidFill>
                <a:latin typeface="UTM Aptima" panose="02040603050506020204" pitchFamily="18" charset="0"/>
              </a:rPr>
              <a:t>em</a:t>
            </a:r>
            <a:r>
              <a:rPr lang="en-US" b="1" dirty="0">
                <a:solidFill>
                  <a:srgbClr val="C00000"/>
                </a:solidFill>
                <a:latin typeface="UTM Aptima" panose="02040603050506020204" pitchFamily="18" charset="0"/>
              </a:rPr>
              <a:t> </a:t>
            </a:r>
            <a:r>
              <a:rPr lang="en-US" b="1" dirty="0" err="1">
                <a:solidFill>
                  <a:srgbClr val="C00000"/>
                </a:solidFill>
                <a:latin typeface="UTM Aptima" panose="02040603050506020204" pitchFamily="18" charset="0"/>
              </a:rPr>
              <a:t>mặc</a:t>
            </a:r>
            <a:r>
              <a:rPr lang="en-US" b="1" dirty="0">
                <a:solidFill>
                  <a:srgbClr val="C00000"/>
                </a:solidFill>
                <a:latin typeface="UTM Aptima" panose="02040603050506020204" pitchFamily="18" charset="0"/>
              </a:rPr>
              <a:t> </a:t>
            </a:r>
            <a:r>
              <a:rPr lang="en-US" b="1" dirty="0" err="1">
                <a:solidFill>
                  <a:srgbClr val="C00000"/>
                </a:solidFill>
                <a:latin typeface="UTM Aptima" panose="02040603050506020204" pitchFamily="18" charset="0"/>
              </a:rPr>
              <a:t>đồng</a:t>
            </a:r>
            <a:r>
              <a:rPr lang="en-US" b="1" dirty="0">
                <a:solidFill>
                  <a:srgbClr val="C00000"/>
                </a:solidFill>
                <a:latin typeface="UTM Aptima" panose="02040603050506020204" pitchFamily="18" charset="0"/>
              </a:rPr>
              <a:t> </a:t>
            </a:r>
            <a:r>
              <a:rPr lang="en-US" b="1" dirty="0" err="1">
                <a:solidFill>
                  <a:srgbClr val="C00000"/>
                </a:solidFill>
                <a:latin typeface="UTM Aptima" panose="02040603050506020204" pitchFamily="18" charset="0"/>
              </a:rPr>
              <a:t>phục</a:t>
            </a:r>
            <a:r>
              <a:rPr lang="en-US" b="1" dirty="0">
                <a:solidFill>
                  <a:srgbClr val="C00000"/>
                </a:solidFill>
                <a:latin typeface="UTM Aptima" panose="02040603050506020204" pitchFamily="18" charset="0"/>
              </a:rPr>
              <a:t> </a:t>
            </a:r>
            <a:r>
              <a:rPr lang="en-US" b="1" dirty="0" err="1">
                <a:solidFill>
                  <a:srgbClr val="C00000"/>
                </a:solidFill>
                <a:latin typeface="UTM Aptima" panose="02040603050506020204" pitchFamily="18" charset="0"/>
              </a:rPr>
              <a:t>và</a:t>
            </a:r>
            <a:r>
              <a:rPr lang="en-US" b="1" dirty="0">
                <a:solidFill>
                  <a:srgbClr val="C00000"/>
                </a:solidFill>
                <a:latin typeface="UTM Aptima" panose="02040603050506020204" pitchFamily="18" charset="0"/>
              </a:rPr>
              <a:t> </a:t>
            </a:r>
            <a:r>
              <a:rPr lang="en-US" b="1" dirty="0" err="1">
                <a:solidFill>
                  <a:srgbClr val="C00000"/>
                </a:solidFill>
                <a:latin typeface="UTM Aptima" panose="02040603050506020204" pitchFamily="18" charset="0"/>
              </a:rPr>
              <a:t>đội</a:t>
            </a:r>
            <a:r>
              <a:rPr lang="en-US" b="1" dirty="0">
                <a:solidFill>
                  <a:srgbClr val="C00000"/>
                </a:solidFill>
                <a:latin typeface="UTM Aptima" panose="02040603050506020204" pitchFamily="18" charset="0"/>
              </a:rPr>
              <a:t> </a:t>
            </a:r>
            <a:r>
              <a:rPr lang="en-US" b="1" dirty="0" err="1">
                <a:solidFill>
                  <a:srgbClr val="C00000"/>
                </a:solidFill>
                <a:latin typeface="UTM Aptima" panose="02040603050506020204" pitchFamily="18" charset="0"/>
              </a:rPr>
              <a:t>mũ</a:t>
            </a:r>
            <a:r>
              <a:rPr lang="en-US" b="1" dirty="0">
                <a:solidFill>
                  <a:srgbClr val="C00000"/>
                </a:solidFill>
                <a:latin typeface="UTM Aptima" panose="02040603050506020204" pitchFamily="18" charset="0"/>
              </a:rPr>
              <a:t> </a:t>
            </a:r>
            <a:r>
              <a:rPr lang="en-US" b="1" dirty="0" err="1">
                <a:solidFill>
                  <a:srgbClr val="C00000"/>
                </a:solidFill>
                <a:latin typeface="UTM Aptima" panose="02040603050506020204" pitchFamily="18" charset="0"/>
              </a:rPr>
              <a:t>giống</a:t>
            </a:r>
            <a:r>
              <a:rPr lang="en-US" b="1" dirty="0">
                <a:solidFill>
                  <a:srgbClr val="C00000"/>
                </a:solidFill>
                <a:latin typeface="UTM Aptima" panose="02040603050506020204" pitchFamily="18" charset="0"/>
              </a:rPr>
              <a:t> </a:t>
            </a:r>
            <a:r>
              <a:rPr lang="en-US" b="1" dirty="0" err="1">
                <a:solidFill>
                  <a:srgbClr val="C00000"/>
                </a:solidFill>
                <a:latin typeface="UTM Aptima" panose="02040603050506020204" pitchFamily="18" charset="0"/>
              </a:rPr>
              <a:t>hệt</a:t>
            </a:r>
            <a:r>
              <a:rPr lang="en-US" b="1" dirty="0">
                <a:solidFill>
                  <a:srgbClr val="C00000"/>
                </a:solidFill>
                <a:latin typeface="UTM Aptima" panose="02040603050506020204" pitchFamily="18" charset="0"/>
              </a:rPr>
              <a:t> </a:t>
            </a:r>
            <a:r>
              <a:rPr lang="en-US" b="1" dirty="0" err="1">
                <a:solidFill>
                  <a:srgbClr val="C00000"/>
                </a:solidFill>
                <a:latin typeface="UTM Aptima" panose="02040603050506020204" pitchFamily="18" charset="0"/>
              </a:rPr>
              <a:t>nhau</a:t>
            </a:r>
            <a:r>
              <a:rPr lang="en-US" b="1" dirty="0">
                <a:solidFill>
                  <a:srgbClr val="C00000"/>
                </a:solidFill>
                <a:latin typeface="UTM Aptima" panose="02040603050506020204" pitchFamily="18" charset="0"/>
              </a:rPr>
              <a:t>, </a:t>
            </a:r>
            <a:r>
              <a:rPr lang="en-US" b="1" dirty="0" err="1">
                <a:solidFill>
                  <a:srgbClr val="C00000"/>
                </a:solidFill>
                <a:latin typeface="UTM Aptima" panose="02040603050506020204" pitchFamily="18" charset="0"/>
              </a:rPr>
              <a:t>bạn</a:t>
            </a:r>
            <a:r>
              <a:rPr lang="en-US" b="1" dirty="0">
                <a:solidFill>
                  <a:srgbClr val="C00000"/>
                </a:solidFill>
                <a:latin typeface="UTM Aptima" panose="02040603050506020204" pitchFamily="18" charset="0"/>
              </a:rPr>
              <a:t> </a:t>
            </a:r>
            <a:r>
              <a:rPr lang="en-US" b="1" dirty="0" err="1">
                <a:solidFill>
                  <a:srgbClr val="C00000"/>
                </a:solidFill>
                <a:latin typeface="UTM Aptima" panose="02040603050506020204" pitchFamily="18" charset="0"/>
              </a:rPr>
              <a:t>bè</a:t>
            </a:r>
            <a:r>
              <a:rPr lang="en-US" b="1" dirty="0">
                <a:solidFill>
                  <a:srgbClr val="C00000"/>
                </a:solidFill>
                <a:latin typeface="UTM Aptima" panose="02040603050506020204" pitchFamily="18" charset="0"/>
              </a:rPr>
              <a:t> </a:t>
            </a:r>
            <a:r>
              <a:rPr lang="en-US" b="1" dirty="0" err="1">
                <a:solidFill>
                  <a:srgbClr val="C00000"/>
                </a:solidFill>
                <a:latin typeface="UTM Aptima" panose="02040603050506020204" pitchFamily="18" charset="0"/>
              </a:rPr>
              <a:t>lại</a:t>
            </a:r>
            <a:r>
              <a:rPr lang="en-US" b="1" dirty="0">
                <a:solidFill>
                  <a:srgbClr val="C00000"/>
                </a:solidFill>
                <a:latin typeface="UTM Aptima" panose="02040603050506020204" pitchFamily="18" charset="0"/>
              </a:rPr>
              <a:t> </a:t>
            </a:r>
            <a:r>
              <a:rPr lang="en-US" b="1" dirty="0" err="1">
                <a:solidFill>
                  <a:srgbClr val="C00000"/>
                </a:solidFill>
                <a:latin typeface="UTM Aptima" panose="02040603050506020204" pitchFamily="18" charset="0"/>
              </a:rPr>
              <a:t>cổ</a:t>
            </a:r>
            <a:r>
              <a:rPr lang="en-US" b="1" dirty="0">
                <a:solidFill>
                  <a:srgbClr val="C00000"/>
                </a:solidFill>
                <a:latin typeface="UTM Aptima" panose="02040603050506020204" pitchFamily="18" charset="0"/>
              </a:rPr>
              <a:t> </a:t>
            </a:r>
            <a:r>
              <a:rPr lang="en-US" b="1" dirty="0" err="1">
                <a:solidFill>
                  <a:srgbClr val="C00000"/>
                </a:solidFill>
                <a:latin typeface="UTM Aptima" panose="02040603050506020204" pitchFamily="18" charset="0"/>
              </a:rPr>
              <a:t>vũ</a:t>
            </a:r>
            <a:r>
              <a:rPr lang="en-US" b="1" dirty="0">
                <a:solidFill>
                  <a:srgbClr val="C00000"/>
                </a:solidFill>
                <a:latin typeface="UTM Aptima" panose="02040603050506020204" pitchFamily="18" charset="0"/>
              </a:rPr>
              <a:t> </a:t>
            </a:r>
            <a:r>
              <a:rPr lang="en-US" b="1" dirty="0" err="1">
                <a:solidFill>
                  <a:srgbClr val="C00000"/>
                </a:solidFill>
                <a:latin typeface="UTM Aptima" panose="02040603050506020204" pitchFamily="18" charset="0"/>
              </a:rPr>
              <a:t>nhầm</a:t>
            </a:r>
            <a:r>
              <a:rPr lang="en-US" b="1" dirty="0">
                <a:solidFill>
                  <a:srgbClr val="C00000"/>
                </a:solidFill>
                <a:latin typeface="UTM Aptima" panose="02040603050506020204" pitchFamily="18" charset="0"/>
              </a:rPr>
              <a:t> </a:t>
            </a:r>
            <a:r>
              <a:rPr lang="en-US" b="1" dirty="0" err="1">
                <a:solidFill>
                  <a:srgbClr val="C00000"/>
                </a:solidFill>
                <a:latin typeface="UTM Aptima" panose="02040603050506020204" pitchFamily="18" charset="0"/>
              </a:rPr>
              <a:t>mất</a:t>
            </a:r>
            <a:r>
              <a:rPr lang="en-US" b="1" dirty="0">
                <a:solidFill>
                  <a:srgbClr val="C00000"/>
                </a:solidFill>
                <a:latin typeface="UTM Aptima" panose="02040603050506020204" pitchFamily="18" charset="0"/>
              </a:rPr>
              <a:t> </a:t>
            </a:r>
            <a:r>
              <a:rPr lang="en-US" b="1" dirty="0" err="1">
                <a:solidFill>
                  <a:srgbClr val="C00000"/>
                </a:solidFill>
                <a:latin typeface="UTM Aptima" panose="02040603050506020204" pitchFamily="18" charset="0"/>
              </a:rPr>
              <a:t>thôi</a:t>
            </a:r>
            <a:r>
              <a:rPr lang="en-US" b="1" dirty="0">
                <a:solidFill>
                  <a:srgbClr val="C00000"/>
                </a:solidFill>
                <a:latin typeface="UTM Aptima" panose="02040603050506020204" pitchFamily="18" charset="0"/>
              </a:rPr>
              <a:t>. </a:t>
            </a:r>
            <a:r>
              <a:rPr lang="en-US" b="1" dirty="0" err="1">
                <a:solidFill>
                  <a:srgbClr val="C00000"/>
                </a:solidFill>
                <a:latin typeface="UTM Aptima" panose="02040603050506020204" pitchFamily="18" charset="0"/>
              </a:rPr>
              <a:t>Nhưng</a:t>
            </a:r>
            <a:r>
              <a:rPr lang="en-US" b="1" dirty="0">
                <a:solidFill>
                  <a:srgbClr val="C00000"/>
                </a:solidFill>
                <a:latin typeface="UTM Aptima" panose="02040603050506020204" pitchFamily="18" charset="0"/>
              </a:rPr>
              <a:t> </a:t>
            </a:r>
            <a:r>
              <a:rPr lang="en-US" b="1" dirty="0" err="1">
                <a:solidFill>
                  <a:srgbClr val="C00000"/>
                </a:solidFill>
                <a:latin typeface="UTM Aptima" panose="02040603050506020204" pitchFamily="18" charset="0"/>
              </a:rPr>
              <a:t>khi</a:t>
            </a:r>
            <a:r>
              <a:rPr lang="en-US" b="1" dirty="0">
                <a:solidFill>
                  <a:srgbClr val="C00000"/>
                </a:solidFill>
                <a:latin typeface="UTM Aptima" panose="02040603050506020204" pitchFamily="18" charset="0"/>
              </a:rPr>
              <a:t> </a:t>
            </a:r>
            <a:r>
              <a:rPr lang="en-US" b="1" dirty="0" err="1">
                <a:solidFill>
                  <a:srgbClr val="C00000"/>
                </a:solidFill>
                <a:latin typeface="UTM Aptima" panose="02040603050506020204" pitchFamily="18" charset="0"/>
              </a:rPr>
              <a:t>thi</a:t>
            </a:r>
            <a:r>
              <a:rPr lang="en-US" b="1" dirty="0">
                <a:solidFill>
                  <a:srgbClr val="C00000"/>
                </a:solidFill>
                <a:latin typeface="UTM Aptima" panose="02040603050506020204" pitchFamily="18" charset="0"/>
              </a:rPr>
              <a:t> </a:t>
            </a:r>
            <a:r>
              <a:rPr lang="en-US" b="1" dirty="0" err="1">
                <a:solidFill>
                  <a:srgbClr val="C00000"/>
                </a:solidFill>
                <a:latin typeface="UTM Aptima" panose="02040603050506020204" pitchFamily="18" charset="0"/>
              </a:rPr>
              <a:t>đấu</a:t>
            </a:r>
            <a:r>
              <a:rPr lang="en-US" b="1" dirty="0">
                <a:solidFill>
                  <a:srgbClr val="C00000"/>
                </a:solidFill>
                <a:latin typeface="UTM Aptima" panose="02040603050506020204" pitchFamily="18" charset="0"/>
              </a:rPr>
              <a:t>, Long </a:t>
            </a:r>
            <a:r>
              <a:rPr lang="en-US" b="1" dirty="0" err="1">
                <a:solidFill>
                  <a:srgbClr val="C00000"/>
                </a:solidFill>
                <a:latin typeface="UTM Aptima" panose="02040603050506020204" pitchFamily="18" charset="0"/>
              </a:rPr>
              <a:t>nhận</a:t>
            </a:r>
            <a:r>
              <a:rPr lang="en-US" b="1" dirty="0">
                <a:solidFill>
                  <a:srgbClr val="C00000"/>
                </a:solidFill>
                <a:latin typeface="UTM Aptima" panose="02040603050506020204" pitchFamily="18" charset="0"/>
              </a:rPr>
              <a:t> </a:t>
            </a:r>
            <a:r>
              <a:rPr lang="en-US" b="1" dirty="0" err="1">
                <a:solidFill>
                  <a:srgbClr val="C00000"/>
                </a:solidFill>
                <a:latin typeface="UTM Aptima" panose="02040603050506020204" pitchFamily="18" charset="0"/>
              </a:rPr>
              <a:t>ra</a:t>
            </a:r>
            <a:r>
              <a:rPr lang="en-US" b="1" dirty="0">
                <a:solidFill>
                  <a:srgbClr val="C00000"/>
                </a:solidFill>
                <a:latin typeface="UTM Aptima" panose="02040603050506020204" pitchFamily="18" charset="0"/>
              </a:rPr>
              <a:t> </a:t>
            </a:r>
            <a:r>
              <a:rPr lang="en-US" b="1" dirty="0" err="1">
                <a:solidFill>
                  <a:srgbClr val="C00000"/>
                </a:solidFill>
                <a:latin typeface="UTM Aptima" panose="02040603050506020204" pitchFamily="18" charset="0"/>
              </a:rPr>
              <a:t>các</a:t>
            </a:r>
            <a:r>
              <a:rPr lang="en-US" b="1" dirty="0">
                <a:solidFill>
                  <a:srgbClr val="C00000"/>
                </a:solidFill>
                <a:latin typeface="UTM Aptima" panose="02040603050506020204" pitchFamily="18" charset="0"/>
              </a:rPr>
              <a:t> </a:t>
            </a:r>
            <a:r>
              <a:rPr lang="en-US" b="1" dirty="0" err="1">
                <a:solidFill>
                  <a:srgbClr val="C00000"/>
                </a:solidFill>
                <a:latin typeface="UTM Aptima" panose="02040603050506020204" pitchFamily="18" charset="0"/>
              </a:rPr>
              <a:t>bạn</a:t>
            </a:r>
            <a:r>
              <a:rPr lang="en-US" b="1" dirty="0">
                <a:solidFill>
                  <a:srgbClr val="C00000"/>
                </a:solidFill>
                <a:latin typeface="UTM Aptima" panose="02040603050506020204" pitchFamily="18" charset="0"/>
              </a:rPr>
              <a:t> </a:t>
            </a:r>
            <a:r>
              <a:rPr lang="en-US" b="1" dirty="0" err="1">
                <a:solidFill>
                  <a:srgbClr val="C00000"/>
                </a:solidFill>
                <a:latin typeface="UTM Aptima" panose="02040603050506020204" pitchFamily="18" charset="0"/>
              </a:rPr>
              <a:t>không</a:t>
            </a:r>
            <a:r>
              <a:rPr lang="en-US" b="1" dirty="0">
                <a:solidFill>
                  <a:srgbClr val="C00000"/>
                </a:solidFill>
                <a:latin typeface="UTM Aptima" panose="02040603050506020204" pitchFamily="18" charset="0"/>
              </a:rPr>
              <a:t> </a:t>
            </a:r>
            <a:r>
              <a:rPr lang="en-US" b="1" dirty="0" err="1">
                <a:solidFill>
                  <a:srgbClr val="C00000"/>
                </a:solidFill>
                <a:latin typeface="UTM Aptima" panose="02040603050506020204" pitchFamily="18" charset="0"/>
              </a:rPr>
              <a:t>nhầm</a:t>
            </a:r>
            <a:r>
              <a:rPr lang="en-US" b="1" dirty="0">
                <a:solidFill>
                  <a:srgbClr val="C00000"/>
                </a:solidFill>
                <a:latin typeface="UTM Aptima" panose="02040603050506020204" pitchFamily="18" charset="0"/>
              </a:rPr>
              <a:t> </a:t>
            </a:r>
            <a:r>
              <a:rPr lang="en-US" b="1" dirty="0" err="1">
                <a:solidFill>
                  <a:srgbClr val="C00000"/>
                </a:solidFill>
                <a:latin typeface="UTM Aptima" panose="02040603050506020204" pitchFamily="18" charset="0"/>
              </a:rPr>
              <a:t>lẫn</a:t>
            </a:r>
            <a:r>
              <a:rPr lang="en-US" b="1" dirty="0">
                <a:solidFill>
                  <a:srgbClr val="C00000"/>
                </a:solidFill>
                <a:latin typeface="UTM Aptima" panose="02040603050506020204" pitchFamily="18" charset="0"/>
              </a:rPr>
              <a:t> </a:t>
            </a:r>
            <a:r>
              <a:rPr lang="en-US" b="1" dirty="0" err="1">
                <a:solidFill>
                  <a:srgbClr val="C00000"/>
                </a:solidFill>
                <a:latin typeface="UTM Aptima" panose="02040603050506020204" pitchFamily="18" charset="0"/>
              </a:rPr>
              <a:t>chút</a:t>
            </a:r>
            <a:r>
              <a:rPr lang="en-US" b="1" dirty="0">
                <a:solidFill>
                  <a:srgbClr val="C00000"/>
                </a:solidFill>
                <a:latin typeface="UTM Aptima" panose="02040603050506020204" pitchFamily="18" charset="0"/>
              </a:rPr>
              <a:t> </a:t>
            </a:r>
            <a:r>
              <a:rPr lang="en-US" b="1" dirty="0" err="1">
                <a:solidFill>
                  <a:srgbClr val="C00000"/>
                </a:solidFill>
                <a:latin typeface="UTM Aptima" panose="02040603050506020204" pitchFamily="18" charset="0"/>
              </a:rPr>
              <a:t>nào</a:t>
            </a:r>
            <a:r>
              <a:rPr lang="en-US" b="1" dirty="0">
                <a:solidFill>
                  <a:srgbClr val="C00000"/>
                </a:solidFill>
                <a:latin typeface="UTM Aptima" panose="02040603050506020204" pitchFamily="18" charset="0"/>
              </a:rPr>
              <a:t>. </a:t>
            </a:r>
            <a:r>
              <a:rPr lang="en-US" b="1" dirty="0" err="1">
                <a:solidFill>
                  <a:srgbClr val="C00000"/>
                </a:solidFill>
                <a:latin typeface="UTM Aptima" panose="02040603050506020204" pitchFamily="18" charset="0"/>
              </a:rPr>
              <a:t>Các</a:t>
            </a:r>
            <a:r>
              <a:rPr lang="en-US" b="1" dirty="0">
                <a:solidFill>
                  <a:srgbClr val="C00000"/>
                </a:solidFill>
                <a:latin typeface="UTM Aptima" panose="02040603050506020204" pitchFamily="18" charset="0"/>
              </a:rPr>
              <a:t> </a:t>
            </a:r>
            <a:r>
              <a:rPr lang="en-US" b="1" dirty="0" err="1">
                <a:solidFill>
                  <a:srgbClr val="C00000"/>
                </a:solidFill>
                <a:latin typeface="UTM Aptima" panose="02040603050506020204" pitchFamily="18" charset="0"/>
              </a:rPr>
              <a:t>bạn</a:t>
            </a:r>
            <a:r>
              <a:rPr lang="en-US" b="1" dirty="0">
                <a:solidFill>
                  <a:srgbClr val="C00000"/>
                </a:solidFill>
                <a:latin typeface="UTM Aptima" panose="02040603050506020204" pitchFamily="18" charset="0"/>
              </a:rPr>
              <a:t> </a:t>
            </a:r>
            <a:r>
              <a:rPr lang="en-US" b="1" dirty="0" err="1">
                <a:solidFill>
                  <a:srgbClr val="C00000"/>
                </a:solidFill>
                <a:latin typeface="UTM Aptima" panose="02040603050506020204" pitchFamily="18" charset="0"/>
              </a:rPr>
              <a:t>cổ</a:t>
            </a:r>
            <a:r>
              <a:rPr lang="en-US" b="1" dirty="0">
                <a:solidFill>
                  <a:srgbClr val="C00000"/>
                </a:solidFill>
                <a:latin typeface="UTM Aptima" panose="02040603050506020204" pitchFamily="18" charset="0"/>
              </a:rPr>
              <a:t> </a:t>
            </a:r>
            <a:r>
              <a:rPr lang="en-US" b="1" dirty="0" err="1">
                <a:solidFill>
                  <a:srgbClr val="C00000"/>
                </a:solidFill>
                <a:latin typeface="UTM Aptima" panose="02040603050506020204" pitchFamily="18" charset="0"/>
              </a:rPr>
              <a:t>vũ</a:t>
            </a:r>
            <a:r>
              <a:rPr lang="en-US" b="1" dirty="0">
                <a:solidFill>
                  <a:srgbClr val="C00000"/>
                </a:solidFill>
                <a:latin typeface="UTM Aptima" panose="02040603050506020204" pitchFamily="18" charset="0"/>
              </a:rPr>
              <a:t> Long </a:t>
            </a:r>
            <a:r>
              <a:rPr lang="en-US" b="1" dirty="0" err="1">
                <a:solidFill>
                  <a:srgbClr val="C00000"/>
                </a:solidFill>
                <a:latin typeface="UTM Aptima" panose="02040603050506020204" pitchFamily="18" charset="0"/>
              </a:rPr>
              <a:t>đuổi</a:t>
            </a:r>
            <a:r>
              <a:rPr lang="en-US" b="1" dirty="0">
                <a:solidFill>
                  <a:srgbClr val="C00000"/>
                </a:solidFill>
                <a:latin typeface="UTM Aptima" panose="02040603050506020204" pitchFamily="18" charset="0"/>
              </a:rPr>
              <a:t> </a:t>
            </a:r>
            <a:r>
              <a:rPr lang="en-US" b="1" dirty="0" err="1">
                <a:solidFill>
                  <a:srgbClr val="C00000"/>
                </a:solidFill>
                <a:latin typeface="UTM Aptima" panose="02040603050506020204" pitchFamily="18" charset="0"/>
              </a:rPr>
              <a:t>theo</a:t>
            </a:r>
            <a:r>
              <a:rPr lang="en-US" b="1" dirty="0">
                <a:solidFill>
                  <a:srgbClr val="C00000"/>
                </a:solidFill>
                <a:latin typeface="UTM Aptima" panose="02040603050506020204" pitchFamily="18" charset="0"/>
              </a:rPr>
              <a:t> </a:t>
            </a:r>
            <a:r>
              <a:rPr lang="en-US" b="1" dirty="0" err="1">
                <a:solidFill>
                  <a:srgbClr val="C00000"/>
                </a:solidFill>
                <a:latin typeface="UTM Aptima" panose="02040603050506020204" pitchFamily="18" charset="0"/>
              </a:rPr>
              <a:t>Khánh</a:t>
            </a:r>
            <a:r>
              <a:rPr lang="en-US" b="1" dirty="0">
                <a:solidFill>
                  <a:srgbClr val="C00000"/>
                </a:solidFill>
                <a:latin typeface="UTM Aptima" panose="02040603050506020204" pitchFamily="18" charset="0"/>
              </a:rPr>
              <a:t> </a:t>
            </a:r>
            <a:r>
              <a:rPr lang="en-US" b="1" dirty="0" err="1">
                <a:solidFill>
                  <a:srgbClr val="C00000"/>
                </a:solidFill>
                <a:latin typeface="UTM Aptima" panose="02040603050506020204" pitchFamily="18" charset="0"/>
              </a:rPr>
              <a:t>khi</a:t>
            </a:r>
            <a:r>
              <a:rPr lang="en-US" b="1" dirty="0">
                <a:solidFill>
                  <a:srgbClr val="C00000"/>
                </a:solidFill>
                <a:latin typeface="UTM Aptima" panose="02040603050506020204" pitchFamily="18" charset="0"/>
              </a:rPr>
              <a:t> </a:t>
            </a:r>
            <a:r>
              <a:rPr lang="en-US" b="1" dirty="0" err="1">
                <a:solidFill>
                  <a:srgbClr val="C00000"/>
                </a:solidFill>
                <a:latin typeface="UTM Aptima" panose="02040603050506020204" pitchFamily="18" charset="0"/>
              </a:rPr>
              <a:t>Khánh</a:t>
            </a:r>
            <a:r>
              <a:rPr lang="en-US" b="1" dirty="0">
                <a:solidFill>
                  <a:srgbClr val="C00000"/>
                </a:solidFill>
                <a:latin typeface="UTM Aptima" panose="02040603050506020204" pitchFamily="18" charset="0"/>
              </a:rPr>
              <a:t> </a:t>
            </a:r>
            <a:r>
              <a:rPr lang="en-US" b="1" dirty="0" err="1">
                <a:solidFill>
                  <a:srgbClr val="C00000"/>
                </a:solidFill>
                <a:latin typeface="UTM Aptima" panose="02040603050506020204" pitchFamily="18" charset="0"/>
              </a:rPr>
              <a:t>dẫn</a:t>
            </a:r>
            <a:r>
              <a:rPr lang="en-US" b="1" dirty="0">
                <a:solidFill>
                  <a:srgbClr val="C00000"/>
                </a:solidFill>
                <a:latin typeface="UTM Aptima" panose="02040603050506020204" pitchFamily="18" charset="0"/>
              </a:rPr>
              <a:t> </a:t>
            </a:r>
            <a:r>
              <a:rPr lang="en-US" b="1" dirty="0" err="1">
                <a:solidFill>
                  <a:srgbClr val="C00000"/>
                </a:solidFill>
                <a:latin typeface="UTM Aptima" panose="02040603050506020204" pitchFamily="18" charset="0"/>
              </a:rPr>
              <a:t>đầu</a:t>
            </a:r>
            <a:r>
              <a:rPr lang="en-US" b="1" dirty="0">
                <a:solidFill>
                  <a:srgbClr val="C00000"/>
                </a:solidFill>
                <a:latin typeface="UTM Aptima" panose="02040603050506020204" pitchFamily="18" charset="0"/>
              </a:rPr>
              <a:t> </a:t>
            </a:r>
            <a:r>
              <a:rPr lang="en-US" b="1" dirty="0" err="1">
                <a:solidFill>
                  <a:srgbClr val="C00000"/>
                </a:solidFill>
                <a:latin typeface="UTM Aptima" panose="02040603050506020204" pitchFamily="18" charset="0"/>
              </a:rPr>
              <a:t>đường</a:t>
            </a:r>
            <a:r>
              <a:rPr lang="en-US" b="1" dirty="0">
                <a:solidFill>
                  <a:srgbClr val="C00000"/>
                </a:solidFill>
                <a:latin typeface="UTM Aptima" panose="02040603050506020204" pitchFamily="18" charset="0"/>
              </a:rPr>
              <a:t> </a:t>
            </a:r>
            <a:r>
              <a:rPr lang="en-US" b="1" dirty="0" err="1">
                <a:solidFill>
                  <a:srgbClr val="C00000"/>
                </a:solidFill>
                <a:latin typeface="UTM Aptima" panose="02040603050506020204" pitchFamily="18" charset="0"/>
              </a:rPr>
              <a:t>chạy</a:t>
            </a:r>
            <a:r>
              <a:rPr lang="en-US" b="1" dirty="0">
                <a:solidFill>
                  <a:srgbClr val="C00000"/>
                </a:solidFill>
                <a:latin typeface="UTM Aptima" panose="02040603050506020204" pitchFamily="18" charset="0"/>
              </a:rPr>
              <a:t>. </a:t>
            </a:r>
            <a:r>
              <a:rPr lang="en-US" b="1" dirty="0" err="1">
                <a:solidFill>
                  <a:srgbClr val="C00000"/>
                </a:solidFill>
                <a:latin typeface="UTM Aptima" panose="02040603050506020204" pitchFamily="18" charset="0"/>
              </a:rPr>
              <a:t>Các</a:t>
            </a:r>
            <a:r>
              <a:rPr lang="en-US" b="1" dirty="0">
                <a:solidFill>
                  <a:srgbClr val="C00000"/>
                </a:solidFill>
                <a:latin typeface="UTM Aptima" panose="02040603050506020204" pitchFamily="18" charset="0"/>
              </a:rPr>
              <a:t> </a:t>
            </a:r>
            <a:r>
              <a:rPr lang="en-US" b="1" dirty="0" err="1">
                <a:solidFill>
                  <a:srgbClr val="C00000"/>
                </a:solidFill>
                <a:latin typeface="UTM Aptima" panose="02040603050506020204" pitchFamily="18" charset="0"/>
              </a:rPr>
              <a:t>bạn</a:t>
            </a:r>
            <a:r>
              <a:rPr lang="en-US" b="1" dirty="0">
                <a:solidFill>
                  <a:srgbClr val="C00000"/>
                </a:solidFill>
                <a:latin typeface="UTM Aptima" panose="02040603050506020204" pitchFamily="18" charset="0"/>
              </a:rPr>
              <a:t> </a:t>
            </a:r>
            <a:r>
              <a:rPr lang="en-US" b="1" dirty="0" err="1">
                <a:solidFill>
                  <a:srgbClr val="C00000"/>
                </a:solidFill>
                <a:latin typeface="UTM Aptima" panose="02040603050506020204" pitchFamily="18" charset="0"/>
              </a:rPr>
              <a:t>cuống</a:t>
            </a:r>
            <a:r>
              <a:rPr lang="en-US" b="1" dirty="0">
                <a:solidFill>
                  <a:srgbClr val="C00000"/>
                </a:solidFill>
                <a:latin typeface="UTM Aptima" panose="02040603050506020204" pitchFamily="18" charset="0"/>
              </a:rPr>
              <a:t> </a:t>
            </a:r>
            <a:r>
              <a:rPr lang="en-US" b="1" dirty="0" err="1">
                <a:solidFill>
                  <a:srgbClr val="C00000"/>
                </a:solidFill>
                <a:latin typeface="UTM Aptima" panose="02040603050506020204" pitchFamily="18" charset="0"/>
              </a:rPr>
              <a:t>quýt</a:t>
            </a:r>
            <a:r>
              <a:rPr lang="en-US" b="1" dirty="0">
                <a:solidFill>
                  <a:srgbClr val="C00000"/>
                </a:solidFill>
                <a:latin typeface="UTM Aptima" panose="02040603050506020204" pitchFamily="18" charset="0"/>
              </a:rPr>
              <a:t> </a:t>
            </a:r>
            <a:r>
              <a:rPr lang="en-US" b="1" dirty="0" err="1">
                <a:solidFill>
                  <a:srgbClr val="C00000"/>
                </a:solidFill>
                <a:latin typeface="UTM Aptima" panose="02040603050506020204" pitchFamily="18" charset="0"/>
              </a:rPr>
              <a:t>gọi</a:t>
            </a:r>
            <a:r>
              <a:rPr lang="en-US" b="1" dirty="0">
                <a:solidFill>
                  <a:srgbClr val="C00000"/>
                </a:solidFill>
                <a:latin typeface="UTM Aptima" panose="02040603050506020204" pitchFamily="18" charset="0"/>
              </a:rPr>
              <a:t> </a:t>
            </a:r>
            <a:r>
              <a:rPr lang="en-US" b="1" dirty="0" err="1">
                <a:solidFill>
                  <a:srgbClr val="C00000"/>
                </a:solidFill>
                <a:latin typeface="UTM Aptima" panose="02040603050506020204" pitchFamily="18" charset="0"/>
              </a:rPr>
              <a:t>Khánh</a:t>
            </a:r>
            <a:r>
              <a:rPr lang="en-US" b="1" dirty="0">
                <a:solidFill>
                  <a:srgbClr val="C00000"/>
                </a:solidFill>
                <a:latin typeface="UTM Aptima" panose="02040603050506020204" pitchFamily="18" charset="0"/>
              </a:rPr>
              <a:t> </a:t>
            </a:r>
            <a:r>
              <a:rPr lang="en-US" b="1" dirty="0" err="1">
                <a:solidFill>
                  <a:srgbClr val="C00000"/>
                </a:solidFill>
                <a:latin typeface="UTM Aptima" panose="02040603050506020204" pitchFamily="18" charset="0"/>
              </a:rPr>
              <a:t>thay</a:t>
            </a:r>
            <a:r>
              <a:rPr lang="en-US" b="1" dirty="0">
                <a:solidFill>
                  <a:srgbClr val="C00000"/>
                </a:solidFill>
                <a:latin typeface="UTM Aptima" panose="02040603050506020204" pitchFamily="18" charset="0"/>
              </a:rPr>
              <a:t> </a:t>
            </a:r>
            <a:r>
              <a:rPr lang="en-US" b="1" dirty="0" err="1">
                <a:solidFill>
                  <a:srgbClr val="C00000"/>
                </a:solidFill>
                <a:latin typeface="UTM Aptima" panose="02040603050506020204" pitchFamily="18" charset="0"/>
              </a:rPr>
              <a:t>thế</a:t>
            </a:r>
            <a:r>
              <a:rPr lang="en-US" b="1" dirty="0">
                <a:solidFill>
                  <a:srgbClr val="C00000"/>
                </a:solidFill>
                <a:latin typeface="UTM Aptima" panose="02040603050506020204" pitchFamily="18" charset="0"/>
              </a:rPr>
              <a:t> </a:t>
            </a:r>
            <a:r>
              <a:rPr lang="en-US" b="1" dirty="0" err="1">
                <a:solidFill>
                  <a:srgbClr val="C00000"/>
                </a:solidFill>
                <a:latin typeface="UTM Aptima" panose="02040603050506020204" pitchFamily="18" charset="0"/>
              </a:rPr>
              <a:t>khi</a:t>
            </a:r>
            <a:r>
              <a:rPr lang="en-US" b="1" dirty="0">
                <a:solidFill>
                  <a:srgbClr val="C00000"/>
                </a:solidFill>
                <a:latin typeface="UTM Aptima" panose="02040603050506020204" pitchFamily="18" charset="0"/>
              </a:rPr>
              <a:t> </a:t>
            </a:r>
            <a:r>
              <a:rPr lang="en-US" b="1" dirty="0" err="1">
                <a:solidFill>
                  <a:srgbClr val="C00000"/>
                </a:solidFill>
                <a:latin typeface="UTM Aptima" panose="02040603050506020204" pitchFamily="18" charset="0"/>
              </a:rPr>
              <a:t>thấy</a:t>
            </a:r>
            <a:r>
              <a:rPr lang="en-US" b="1" dirty="0">
                <a:solidFill>
                  <a:srgbClr val="C00000"/>
                </a:solidFill>
                <a:latin typeface="UTM Aptima" panose="02040603050506020204" pitchFamily="18" charset="0"/>
              </a:rPr>
              <a:t> Long </a:t>
            </a:r>
            <a:r>
              <a:rPr lang="en-US" b="1" dirty="0" err="1">
                <a:solidFill>
                  <a:srgbClr val="C00000"/>
                </a:solidFill>
                <a:latin typeface="UTM Aptima" panose="02040603050506020204" pitchFamily="18" charset="0"/>
              </a:rPr>
              <a:t>nhăn</a:t>
            </a:r>
            <a:r>
              <a:rPr lang="en-US" b="1" dirty="0">
                <a:solidFill>
                  <a:srgbClr val="C00000"/>
                </a:solidFill>
                <a:latin typeface="UTM Aptima" panose="02040603050506020204" pitchFamily="18" charset="0"/>
              </a:rPr>
              <a:t> </a:t>
            </a:r>
            <a:r>
              <a:rPr lang="en-US" b="1" dirty="0" err="1">
                <a:solidFill>
                  <a:srgbClr val="C00000"/>
                </a:solidFill>
                <a:latin typeface="UTM Aptima" panose="02040603050506020204" pitchFamily="18" charset="0"/>
              </a:rPr>
              <a:t>nhó</a:t>
            </a:r>
            <a:r>
              <a:rPr lang="en-US" b="1" dirty="0">
                <a:solidFill>
                  <a:srgbClr val="C00000"/>
                </a:solidFill>
                <a:latin typeface="UTM Aptima" panose="02040603050506020204" pitchFamily="18" charset="0"/>
              </a:rPr>
              <a:t> </a:t>
            </a:r>
            <a:r>
              <a:rPr lang="en-US" b="1" dirty="0" err="1">
                <a:solidFill>
                  <a:srgbClr val="C00000"/>
                </a:solidFill>
                <a:latin typeface="UTM Aptima" panose="02040603050506020204" pitchFamily="18" charset="0"/>
              </a:rPr>
              <a:t>vì</a:t>
            </a:r>
            <a:r>
              <a:rPr lang="en-US" b="1" dirty="0">
                <a:solidFill>
                  <a:srgbClr val="C00000"/>
                </a:solidFill>
                <a:latin typeface="UTM Aptima" panose="02040603050506020204" pitchFamily="18" charset="0"/>
              </a:rPr>
              <a:t> </a:t>
            </a:r>
            <a:r>
              <a:rPr lang="en-US" b="1" dirty="0" err="1">
                <a:solidFill>
                  <a:srgbClr val="C00000"/>
                </a:solidFill>
                <a:latin typeface="UTM Aptima" panose="02040603050506020204" pitchFamily="18" charset="0"/>
              </a:rPr>
              <a:t>đau</a:t>
            </a:r>
            <a:r>
              <a:rPr lang="en-US" b="1" dirty="0">
                <a:solidFill>
                  <a:srgbClr val="C00000"/>
                </a:solidFill>
                <a:latin typeface="UTM Aptima" panose="02040603050506020204" pitchFamily="18" charset="0"/>
              </a:rPr>
              <a:t> </a:t>
            </a:r>
            <a:r>
              <a:rPr lang="en-US" b="1" dirty="0" err="1">
                <a:solidFill>
                  <a:srgbClr val="C00000"/>
                </a:solidFill>
                <a:latin typeface="UTM Aptima" panose="02040603050506020204" pitchFamily="18" charset="0"/>
              </a:rPr>
              <a:t>trong</a:t>
            </a:r>
            <a:r>
              <a:rPr lang="en-US" b="1" dirty="0">
                <a:solidFill>
                  <a:srgbClr val="C00000"/>
                </a:solidFill>
                <a:latin typeface="UTM Aptima" panose="02040603050506020204" pitchFamily="18" charset="0"/>
              </a:rPr>
              <a:t> </a:t>
            </a:r>
            <a:r>
              <a:rPr lang="en-US" b="1" dirty="0" err="1">
                <a:solidFill>
                  <a:srgbClr val="C00000"/>
                </a:solidFill>
                <a:latin typeface="UTM Aptima" panose="02040603050506020204" pitchFamily="18" charset="0"/>
              </a:rPr>
              <a:t>trận</a:t>
            </a:r>
            <a:r>
              <a:rPr lang="en-US" b="1" dirty="0">
                <a:solidFill>
                  <a:srgbClr val="C00000"/>
                </a:solidFill>
                <a:latin typeface="UTM Aptima" panose="02040603050506020204" pitchFamily="18" charset="0"/>
              </a:rPr>
              <a:t> </a:t>
            </a:r>
            <a:r>
              <a:rPr lang="en-US" b="1" dirty="0" err="1">
                <a:solidFill>
                  <a:srgbClr val="C00000"/>
                </a:solidFill>
                <a:latin typeface="UTM Aptima" panose="02040603050506020204" pitchFamily="18" charset="0"/>
              </a:rPr>
              <a:t>kéo</a:t>
            </a:r>
            <a:r>
              <a:rPr lang="en-US" b="1" dirty="0">
                <a:solidFill>
                  <a:srgbClr val="C00000"/>
                </a:solidFill>
                <a:latin typeface="UTM Aptima" panose="02040603050506020204" pitchFamily="18" charset="0"/>
              </a:rPr>
              <a:t> co,… </a:t>
            </a:r>
            <a:r>
              <a:rPr lang="en-US" b="1" dirty="0" err="1">
                <a:solidFill>
                  <a:srgbClr val="C00000"/>
                </a:solidFill>
                <a:latin typeface="UTM Aptima" panose="02040603050506020204" pitchFamily="18" charset="0"/>
              </a:rPr>
              <a:t>Hội</a:t>
            </a:r>
            <a:r>
              <a:rPr lang="en-US" b="1" dirty="0">
                <a:solidFill>
                  <a:srgbClr val="C00000"/>
                </a:solidFill>
                <a:latin typeface="UTM Aptima" panose="02040603050506020204" pitchFamily="18" charset="0"/>
              </a:rPr>
              <a:t> </a:t>
            </a:r>
            <a:r>
              <a:rPr lang="en-US" b="1" dirty="0" err="1">
                <a:solidFill>
                  <a:srgbClr val="C00000"/>
                </a:solidFill>
                <a:latin typeface="UTM Aptima" panose="02040603050506020204" pitchFamily="18" charset="0"/>
              </a:rPr>
              <a:t>thao</a:t>
            </a:r>
            <a:r>
              <a:rPr lang="en-US" b="1" dirty="0">
                <a:solidFill>
                  <a:srgbClr val="C00000"/>
                </a:solidFill>
                <a:latin typeface="UTM Aptima" panose="02040603050506020204" pitchFamily="18" charset="0"/>
              </a:rPr>
              <a:t> </a:t>
            </a:r>
            <a:r>
              <a:rPr lang="en-US" b="1" dirty="0" err="1">
                <a:solidFill>
                  <a:srgbClr val="C00000"/>
                </a:solidFill>
                <a:latin typeface="UTM Aptima" panose="02040603050506020204" pitchFamily="18" charset="0"/>
              </a:rPr>
              <a:t>kết</a:t>
            </a:r>
            <a:r>
              <a:rPr lang="en-US" b="1" dirty="0">
                <a:solidFill>
                  <a:srgbClr val="C00000"/>
                </a:solidFill>
                <a:latin typeface="UTM Aptima" panose="02040603050506020204" pitchFamily="18" charset="0"/>
              </a:rPr>
              <a:t> </a:t>
            </a:r>
            <a:r>
              <a:rPr lang="en-US" b="1" dirty="0" err="1">
                <a:solidFill>
                  <a:srgbClr val="C00000"/>
                </a:solidFill>
                <a:latin typeface="UTM Aptima" panose="02040603050506020204" pitchFamily="18" charset="0"/>
              </a:rPr>
              <a:t>thúc</a:t>
            </a:r>
            <a:r>
              <a:rPr lang="en-US" b="1" dirty="0">
                <a:solidFill>
                  <a:srgbClr val="C00000"/>
                </a:solidFill>
                <a:latin typeface="UTM Aptima" panose="02040603050506020204" pitchFamily="18" charset="0"/>
              </a:rPr>
              <a:t> </a:t>
            </a:r>
            <a:r>
              <a:rPr lang="en-US" b="1" dirty="0" err="1">
                <a:solidFill>
                  <a:srgbClr val="C00000"/>
                </a:solidFill>
                <a:latin typeface="UTM Aptima" panose="02040603050506020204" pitchFamily="18" charset="0"/>
              </a:rPr>
              <a:t>trong</a:t>
            </a:r>
            <a:r>
              <a:rPr lang="en-US" b="1" dirty="0">
                <a:solidFill>
                  <a:srgbClr val="C00000"/>
                </a:solidFill>
                <a:latin typeface="UTM Aptima" panose="02040603050506020204" pitchFamily="18" charset="0"/>
              </a:rPr>
              <a:t> </a:t>
            </a:r>
            <a:r>
              <a:rPr lang="en-US" b="1" dirty="0" err="1">
                <a:solidFill>
                  <a:srgbClr val="C00000"/>
                </a:solidFill>
                <a:latin typeface="UTM Aptima" panose="02040603050506020204" pitchFamily="18" charset="0"/>
              </a:rPr>
              <a:t>nỗi</a:t>
            </a:r>
            <a:r>
              <a:rPr lang="en-US" b="1" dirty="0">
                <a:solidFill>
                  <a:srgbClr val="C00000"/>
                </a:solidFill>
                <a:latin typeface="UTM Aptima" panose="02040603050506020204" pitchFamily="18" charset="0"/>
              </a:rPr>
              <a:t> </a:t>
            </a:r>
            <a:r>
              <a:rPr lang="en-US" b="1" dirty="0" err="1">
                <a:solidFill>
                  <a:srgbClr val="C00000"/>
                </a:solidFill>
                <a:latin typeface="UTM Aptima" panose="02040603050506020204" pitchFamily="18" charset="0"/>
              </a:rPr>
              <a:t>ngạc</a:t>
            </a:r>
            <a:r>
              <a:rPr lang="en-US" b="1" dirty="0">
                <a:solidFill>
                  <a:srgbClr val="C00000"/>
                </a:solidFill>
                <a:latin typeface="UTM Aptima" panose="02040603050506020204" pitchFamily="18" charset="0"/>
              </a:rPr>
              <a:t> </a:t>
            </a:r>
            <a:r>
              <a:rPr lang="en-US" b="1" dirty="0" err="1">
                <a:solidFill>
                  <a:srgbClr val="C00000"/>
                </a:solidFill>
                <a:latin typeface="UTM Aptima" panose="02040603050506020204" pitchFamily="18" charset="0"/>
              </a:rPr>
              <a:t>nhiên</a:t>
            </a:r>
            <a:r>
              <a:rPr lang="en-US" b="1" dirty="0">
                <a:solidFill>
                  <a:srgbClr val="C00000"/>
                </a:solidFill>
                <a:latin typeface="UTM Aptima" panose="02040603050506020204" pitchFamily="18" charset="0"/>
              </a:rPr>
              <a:t> </a:t>
            </a:r>
            <a:r>
              <a:rPr lang="en-US" b="1" dirty="0" err="1">
                <a:solidFill>
                  <a:srgbClr val="C00000"/>
                </a:solidFill>
                <a:latin typeface="UTM Aptima" panose="02040603050506020204" pitchFamily="18" charset="0"/>
              </a:rPr>
              <a:t>ngập</a:t>
            </a:r>
            <a:r>
              <a:rPr lang="en-US" b="1" dirty="0">
                <a:solidFill>
                  <a:srgbClr val="C00000"/>
                </a:solidFill>
                <a:latin typeface="UTM Aptima" panose="02040603050506020204" pitchFamily="18" charset="0"/>
              </a:rPr>
              <a:t> </a:t>
            </a:r>
            <a:r>
              <a:rPr lang="en-US" b="1" dirty="0" err="1">
                <a:solidFill>
                  <a:srgbClr val="C00000"/>
                </a:solidFill>
                <a:latin typeface="UTM Aptima" panose="02040603050506020204" pitchFamily="18" charset="0"/>
              </a:rPr>
              <a:t>tràn</a:t>
            </a:r>
            <a:r>
              <a:rPr lang="en-US" b="1" dirty="0">
                <a:solidFill>
                  <a:srgbClr val="C00000"/>
                </a:solidFill>
                <a:latin typeface="UTM Aptima" panose="02040603050506020204" pitchFamily="18" charset="0"/>
              </a:rPr>
              <a:t> </a:t>
            </a:r>
            <a:r>
              <a:rPr lang="en-US" b="1" dirty="0" err="1">
                <a:solidFill>
                  <a:srgbClr val="C00000"/>
                </a:solidFill>
                <a:latin typeface="UTM Aptima" panose="02040603050506020204" pitchFamily="18" charset="0"/>
              </a:rPr>
              <a:t>của</a:t>
            </a:r>
            <a:r>
              <a:rPr lang="en-US" b="1" dirty="0">
                <a:solidFill>
                  <a:srgbClr val="C00000"/>
                </a:solidFill>
                <a:latin typeface="UTM Aptima" panose="02040603050506020204" pitchFamily="18" charset="0"/>
              </a:rPr>
              <a:t> Long.</a:t>
            </a:r>
            <a:endParaRPr lang="en-US" b="1" dirty="0">
              <a:solidFill>
                <a:srgbClr val="C00000"/>
              </a:solidFill>
              <a:latin typeface="UTM Aptima" panose="02040603050506020204" pitchFamily="18" charset="0"/>
            </a:endParaRPr>
          </a:p>
          <a:p>
            <a:pPr algn="just"/>
            <a:r>
              <a:rPr lang="en-US" b="1" dirty="0">
                <a:latin typeface="UTM Aptima" panose="02040603050506020204" pitchFamily="18" charset="0"/>
              </a:rPr>
              <a:t>     3. </a:t>
            </a:r>
            <a:r>
              <a:rPr lang="en-US" b="1" dirty="0" err="1">
                <a:latin typeface="UTM Aptima" panose="02040603050506020204" pitchFamily="18" charset="0"/>
              </a:rPr>
              <a:t>Trên</a:t>
            </a:r>
            <a:r>
              <a:rPr lang="en-US" b="1" dirty="0">
                <a:latin typeface="UTM Aptima" panose="02040603050506020204" pitchFamily="18" charset="0"/>
              </a:rPr>
              <a:t> </a:t>
            </a:r>
            <a:r>
              <a:rPr lang="en-US" b="1" dirty="0" err="1">
                <a:latin typeface="UTM Aptima" panose="02040603050506020204" pitchFamily="18" charset="0"/>
              </a:rPr>
              <a:t>đường</a:t>
            </a:r>
            <a:r>
              <a:rPr lang="en-US" b="1" dirty="0">
                <a:latin typeface="UTM Aptima" panose="02040603050506020204" pitchFamily="18" charset="0"/>
              </a:rPr>
              <a:t> </a:t>
            </a:r>
            <a:r>
              <a:rPr lang="en-US" b="1" dirty="0" err="1">
                <a:latin typeface="UTM Aptima" panose="02040603050506020204" pitchFamily="18" charset="0"/>
              </a:rPr>
              <a:t>về</a:t>
            </a:r>
            <a:r>
              <a:rPr lang="en-US" b="1" dirty="0">
                <a:latin typeface="UTM Aptima" panose="02040603050506020204" pitchFamily="18" charset="0"/>
              </a:rPr>
              <a:t>, Long </a:t>
            </a:r>
            <a:r>
              <a:rPr lang="en-US" b="1" dirty="0" err="1">
                <a:latin typeface="UTM Aptima" panose="02040603050506020204" pitchFamily="18" charset="0"/>
              </a:rPr>
              <a:t>hỏi</a:t>
            </a:r>
            <a:r>
              <a:rPr lang="en-US" b="1" dirty="0">
                <a:latin typeface="UTM Aptima" panose="02040603050506020204" pitchFamily="18" charset="0"/>
              </a:rPr>
              <a:t> </a:t>
            </a:r>
            <a:r>
              <a:rPr lang="en-US" b="1" dirty="0" err="1">
                <a:latin typeface="UTM Aptima" panose="02040603050506020204" pitchFamily="18" charset="0"/>
              </a:rPr>
              <a:t>Vân</a:t>
            </a:r>
            <a:r>
              <a:rPr lang="en-US" b="1" dirty="0">
                <a:latin typeface="UTM Aptima" panose="02040603050506020204" pitchFamily="18" charset="0"/>
              </a:rPr>
              <a:t>:</a:t>
            </a:r>
            <a:endParaRPr lang="en-US" b="1" dirty="0">
              <a:latin typeface="UTM Aptima" panose="02040603050506020204" pitchFamily="18" charset="0"/>
            </a:endParaRPr>
          </a:p>
          <a:p>
            <a:pPr algn="just"/>
            <a:r>
              <a:rPr lang="en-US" b="1" dirty="0">
                <a:latin typeface="UTM Aptima" panose="02040603050506020204" pitchFamily="18" charset="0"/>
              </a:rPr>
              <a:t>   - Sao </a:t>
            </a:r>
            <a:r>
              <a:rPr lang="en-US" b="1" dirty="0" err="1">
                <a:latin typeface="UTM Aptima" panose="02040603050506020204" pitchFamily="18" charset="0"/>
              </a:rPr>
              <a:t>hôm</a:t>
            </a:r>
            <a:r>
              <a:rPr lang="en-US" b="1" dirty="0">
                <a:latin typeface="UTM Aptima" panose="02040603050506020204" pitchFamily="18" charset="0"/>
              </a:rPr>
              <a:t> nay </a:t>
            </a:r>
            <a:r>
              <a:rPr lang="en-US" b="1" dirty="0" err="1">
                <a:latin typeface="UTM Aptima" panose="02040603050506020204" pitchFamily="18" charset="0"/>
              </a:rPr>
              <a:t>không</a:t>
            </a:r>
            <a:r>
              <a:rPr lang="en-US" b="1" dirty="0">
                <a:latin typeface="UTM Aptima" panose="02040603050506020204" pitchFamily="18" charset="0"/>
              </a:rPr>
              <a:t> </a:t>
            </a:r>
            <a:r>
              <a:rPr lang="en-US" b="1" dirty="0" err="1">
                <a:latin typeface="UTM Aptima" panose="02040603050506020204" pitchFamily="18" charset="0"/>
              </a:rPr>
              <a:t>ai</a:t>
            </a:r>
            <a:r>
              <a:rPr lang="en-US" b="1" dirty="0">
                <a:latin typeface="UTM Aptima" panose="02040603050506020204" pitchFamily="18" charset="0"/>
              </a:rPr>
              <a:t> </a:t>
            </a:r>
            <a:r>
              <a:rPr lang="en-US" b="1" dirty="0" err="1">
                <a:latin typeface="UTM Aptima" panose="02040603050506020204" pitchFamily="18" charset="0"/>
              </a:rPr>
              <a:t>nhầm</a:t>
            </a:r>
            <a:r>
              <a:rPr lang="en-US" b="1" dirty="0">
                <a:latin typeface="UTM Aptima" panose="02040603050506020204" pitchFamily="18" charset="0"/>
              </a:rPr>
              <a:t> </a:t>
            </a:r>
            <a:r>
              <a:rPr lang="en-US" b="1" dirty="0" err="1">
                <a:latin typeface="UTM Aptima" panose="02040603050506020204" pitchFamily="18" charset="0"/>
              </a:rPr>
              <a:t>chúng</a:t>
            </a:r>
            <a:r>
              <a:rPr lang="en-US" b="1" dirty="0">
                <a:latin typeface="UTM Aptima" panose="02040603050506020204" pitchFamily="18" charset="0"/>
              </a:rPr>
              <a:t> </a:t>
            </a:r>
            <a:r>
              <a:rPr lang="en-US" b="1" dirty="0" err="1">
                <a:latin typeface="UTM Aptima" panose="02040603050506020204" pitchFamily="18" charset="0"/>
              </a:rPr>
              <a:t>tớ</a:t>
            </a:r>
            <a:r>
              <a:rPr lang="en-US" b="1" dirty="0">
                <a:latin typeface="UTM Aptima" panose="02040603050506020204" pitchFamily="18" charset="0"/>
              </a:rPr>
              <a:t> </a:t>
            </a:r>
            <a:r>
              <a:rPr lang="en-US" b="1" dirty="0" err="1">
                <a:latin typeface="UTM Aptima" panose="02040603050506020204" pitchFamily="18" charset="0"/>
              </a:rPr>
              <a:t>nhỉ</a:t>
            </a:r>
            <a:r>
              <a:rPr lang="en-US" b="1" dirty="0">
                <a:latin typeface="UTM Aptima" panose="02040603050506020204" pitchFamily="18" charset="0"/>
              </a:rPr>
              <a:t>?</a:t>
            </a:r>
            <a:endParaRPr lang="en-US" b="1" dirty="0">
              <a:latin typeface="UTM Aptima" panose="02040603050506020204" pitchFamily="18" charset="0"/>
            </a:endParaRPr>
          </a:p>
          <a:p>
            <a:pPr algn="just"/>
            <a:r>
              <a:rPr lang="en-US" b="1" dirty="0">
                <a:latin typeface="UTM Aptima" panose="02040603050506020204" pitchFamily="18" charset="0"/>
              </a:rPr>
              <a:t>    </a:t>
            </a:r>
            <a:r>
              <a:rPr lang="en-US" b="1" dirty="0" err="1">
                <a:latin typeface="UTM Aptima" panose="02040603050506020204" pitchFamily="18" charset="0"/>
              </a:rPr>
              <a:t>Vân</a:t>
            </a:r>
            <a:r>
              <a:rPr lang="en-US" b="1" dirty="0">
                <a:latin typeface="UTM Aptima" panose="02040603050506020204" pitchFamily="18" charset="0"/>
              </a:rPr>
              <a:t> </a:t>
            </a:r>
            <a:r>
              <a:rPr lang="en-US" b="1" dirty="0" err="1">
                <a:latin typeface="UTM Aptima" panose="02040603050506020204" pitchFamily="18" charset="0"/>
              </a:rPr>
              <a:t>khúc</a:t>
            </a:r>
            <a:r>
              <a:rPr lang="en-US" b="1" dirty="0">
                <a:latin typeface="UTM Aptima" panose="02040603050506020204" pitchFamily="18" charset="0"/>
              </a:rPr>
              <a:t> </a:t>
            </a:r>
            <a:r>
              <a:rPr lang="en-US" b="1" dirty="0" err="1">
                <a:latin typeface="UTM Aptima" panose="02040603050506020204" pitchFamily="18" charset="0"/>
              </a:rPr>
              <a:t>khích</a:t>
            </a:r>
            <a:r>
              <a:rPr lang="en-US" b="1" dirty="0">
                <a:latin typeface="UTM Aptima" panose="02040603050506020204" pitchFamily="18" charset="0"/>
              </a:rPr>
              <a:t>:</a:t>
            </a:r>
            <a:endParaRPr lang="en-US" b="1" dirty="0">
              <a:latin typeface="UTM Aptima" panose="02040603050506020204" pitchFamily="18" charset="0"/>
            </a:endParaRPr>
          </a:p>
          <a:p>
            <a:pPr algn="just"/>
            <a:r>
              <a:rPr lang="en-US" b="1" dirty="0">
                <a:latin typeface="UTM Aptima" panose="02040603050506020204" pitchFamily="18" charset="0"/>
              </a:rPr>
              <a:t>   - </a:t>
            </a:r>
            <a:r>
              <a:rPr lang="en-US" b="1" dirty="0" err="1">
                <a:latin typeface="UTM Aptima" panose="02040603050506020204" pitchFamily="18" charset="0"/>
              </a:rPr>
              <a:t>Vì</a:t>
            </a:r>
            <a:r>
              <a:rPr lang="en-US" b="1" dirty="0">
                <a:latin typeface="UTM Aptima" panose="02040603050506020204" pitchFamily="18" charset="0"/>
              </a:rPr>
              <a:t> </a:t>
            </a:r>
            <a:r>
              <a:rPr lang="en-US" b="1" dirty="0" err="1">
                <a:latin typeface="UTM Aptima" panose="02040603050506020204" pitchFamily="18" charset="0"/>
              </a:rPr>
              <a:t>Khánh</a:t>
            </a:r>
            <a:r>
              <a:rPr lang="en-US" b="1" dirty="0">
                <a:latin typeface="UTM Aptima" panose="02040603050506020204" pitchFamily="18" charset="0"/>
              </a:rPr>
              <a:t> hay </a:t>
            </a:r>
            <a:r>
              <a:rPr lang="en-US" b="1" dirty="0" err="1">
                <a:latin typeface="UTM Aptima" panose="02040603050506020204" pitchFamily="18" charset="0"/>
              </a:rPr>
              <a:t>cười</a:t>
            </a:r>
            <a:r>
              <a:rPr lang="en-US" b="1" dirty="0">
                <a:latin typeface="UTM Aptima" panose="02040603050506020204" pitchFamily="18" charset="0"/>
              </a:rPr>
              <a:t>, </a:t>
            </a:r>
            <a:r>
              <a:rPr lang="en-US" b="1" dirty="0" err="1">
                <a:latin typeface="UTM Aptima" panose="02040603050506020204" pitchFamily="18" charset="0"/>
              </a:rPr>
              <a:t>còn</a:t>
            </a:r>
            <a:r>
              <a:rPr lang="en-US" b="1" dirty="0">
                <a:latin typeface="UTM Aptima" panose="02040603050506020204" pitchFamily="18" charset="0"/>
              </a:rPr>
              <a:t> </a:t>
            </a:r>
            <a:r>
              <a:rPr lang="en-US" b="1" dirty="0" err="1">
                <a:latin typeface="UTM Aptima" panose="02040603050506020204" pitchFamily="18" charset="0"/>
              </a:rPr>
              <a:t>cậu</a:t>
            </a:r>
            <a:r>
              <a:rPr lang="en-US" b="1" dirty="0">
                <a:latin typeface="UTM Aptima" panose="02040603050506020204" pitchFamily="18" charset="0"/>
              </a:rPr>
              <a:t> </a:t>
            </a:r>
            <a:r>
              <a:rPr lang="en-US" b="1" dirty="0" err="1">
                <a:latin typeface="UTM Aptima" panose="02040603050506020204" pitchFamily="18" charset="0"/>
              </a:rPr>
              <a:t>lúc</a:t>
            </a:r>
            <a:r>
              <a:rPr lang="en-US" b="1" dirty="0">
                <a:latin typeface="UTM Aptima" panose="02040603050506020204" pitchFamily="18" charset="0"/>
              </a:rPr>
              <a:t> </a:t>
            </a:r>
            <a:r>
              <a:rPr lang="en-US" b="1" dirty="0" err="1">
                <a:latin typeface="UTM Aptima" panose="02040603050506020204" pitchFamily="18" charset="0"/>
              </a:rPr>
              <a:t>nào</a:t>
            </a:r>
            <a:r>
              <a:rPr lang="en-US" b="1" dirty="0">
                <a:latin typeface="UTM Aptima" panose="02040603050506020204" pitchFamily="18" charset="0"/>
              </a:rPr>
              <a:t> </a:t>
            </a:r>
            <a:r>
              <a:rPr lang="en-US" b="1" dirty="0" err="1">
                <a:latin typeface="UTM Aptima" panose="02040603050506020204" pitchFamily="18" charset="0"/>
              </a:rPr>
              <a:t>cũng</a:t>
            </a:r>
            <a:r>
              <a:rPr lang="en-US" b="1" dirty="0">
                <a:latin typeface="UTM Aptima" panose="02040603050506020204" pitchFamily="18" charset="0"/>
              </a:rPr>
              <a:t> </a:t>
            </a:r>
            <a:r>
              <a:rPr lang="en-US" b="1" dirty="0" err="1">
                <a:latin typeface="UTM Aptima" panose="02040603050506020204" pitchFamily="18" charset="0"/>
              </a:rPr>
              <a:t>nghiêm</a:t>
            </a:r>
            <a:r>
              <a:rPr lang="en-US" b="1" dirty="0">
                <a:latin typeface="UTM Aptima" panose="02040603050506020204" pitchFamily="18" charset="0"/>
              </a:rPr>
              <a:t> </a:t>
            </a:r>
            <a:r>
              <a:rPr lang="en-US" b="1" dirty="0" err="1">
                <a:latin typeface="UTM Aptima" panose="02040603050506020204" pitchFamily="18" charset="0"/>
              </a:rPr>
              <a:t>túc</a:t>
            </a:r>
            <a:r>
              <a:rPr lang="en-US" b="1" dirty="0">
                <a:latin typeface="UTM Aptima" panose="02040603050506020204" pitchFamily="18" charset="0"/>
              </a:rPr>
              <a:t>.</a:t>
            </a:r>
            <a:endParaRPr lang="en-US" b="1" dirty="0">
              <a:latin typeface="UTM Aptima" panose="02040603050506020204" pitchFamily="18" charset="0"/>
            </a:endParaRPr>
          </a:p>
          <a:p>
            <a:pPr algn="just"/>
            <a:r>
              <a:rPr lang="en-US" b="1" dirty="0">
                <a:latin typeface="UTM Aptima" panose="02040603050506020204" pitchFamily="18" charset="0"/>
              </a:rPr>
              <a:t>    </a:t>
            </a:r>
            <a:r>
              <a:rPr lang="en-US" b="1" dirty="0" err="1">
                <a:latin typeface="UTM Aptima" panose="02040603050506020204" pitchFamily="18" charset="0"/>
              </a:rPr>
              <a:t>Vinh</a:t>
            </a:r>
            <a:r>
              <a:rPr lang="en-US" b="1" dirty="0">
                <a:latin typeface="UTM Aptima" panose="02040603050506020204" pitchFamily="18" charset="0"/>
              </a:rPr>
              <a:t> </a:t>
            </a:r>
            <a:r>
              <a:rPr lang="en-US" b="1" dirty="0" err="1">
                <a:latin typeface="UTM Aptima" panose="02040603050506020204" pitchFamily="18" charset="0"/>
              </a:rPr>
              <a:t>chen</a:t>
            </a:r>
            <a:r>
              <a:rPr lang="en-US" b="1" dirty="0">
                <a:latin typeface="UTM Aptima" panose="02040603050506020204" pitchFamily="18" charset="0"/>
              </a:rPr>
              <a:t> </a:t>
            </a:r>
            <a:r>
              <a:rPr lang="en-US" b="1" dirty="0" err="1">
                <a:latin typeface="UTM Aptima" panose="02040603050506020204" pitchFamily="18" charset="0"/>
              </a:rPr>
              <a:t>vào</a:t>
            </a:r>
            <a:r>
              <a:rPr lang="en-US" b="1" dirty="0">
                <a:latin typeface="UTM Aptima" panose="02040603050506020204" pitchFamily="18" charset="0"/>
              </a:rPr>
              <a:t>:</a:t>
            </a:r>
            <a:endParaRPr lang="en-US" b="1" dirty="0">
              <a:latin typeface="UTM Aptima" panose="02040603050506020204" pitchFamily="18" charset="0"/>
            </a:endParaRPr>
          </a:p>
          <a:p>
            <a:pPr algn="just"/>
            <a:r>
              <a:rPr lang="en-US" b="1" dirty="0">
                <a:latin typeface="UTM Aptima" panose="02040603050506020204" pitchFamily="18" charset="0"/>
              </a:rPr>
              <a:t>   - </a:t>
            </a:r>
            <a:r>
              <a:rPr lang="en-US" b="1" dirty="0" err="1">
                <a:latin typeface="UTM Aptima" panose="02040603050506020204" pitchFamily="18" charset="0"/>
              </a:rPr>
              <a:t>Cậu</a:t>
            </a:r>
            <a:r>
              <a:rPr lang="en-US" b="1" dirty="0">
                <a:latin typeface="UTM Aptima" panose="02040603050506020204" pitchFamily="18" charset="0"/>
              </a:rPr>
              <a:t> </a:t>
            </a:r>
            <a:r>
              <a:rPr lang="en-US" b="1" dirty="0" err="1">
                <a:latin typeface="UTM Aptima" panose="02040603050506020204" pitchFamily="18" charset="0"/>
              </a:rPr>
              <a:t>thì</a:t>
            </a:r>
            <a:r>
              <a:rPr lang="en-US" b="1" dirty="0">
                <a:latin typeface="UTM Aptima" panose="02040603050506020204" pitchFamily="18" charset="0"/>
              </a:rPr>
              <a:t> </a:t>
            </a:r>
            <a:r>
              <a:rPr lang="en-US" b="1" dirty="0" err="1">
                <a:latin typeface="UTM Aptima" panose="02040603050506020204" pitchFamily="18" charset="0"/>
              </a:rPr>
              <a:t>chậm</a:t>
            </a:r>
            <a:r>
              <a:rPr lang="en-US" b="1" dirty="0">
                <a:latin typeface="UTM Aptima" panose="02040603050506020204" pitchFamily="18" charset="0"/>
              </a:rPr>
              <a:t> </a:t>
            </a:r>
            <a:r>
              <a:rPr lang="en-US" b="1" dirty="0" err="1">
                <a:latin typeface="UTM Aptima" panose="02040603050506020204" pitchFamily="18" charset="0"/>
              </a:rPr>
              <a:t>rãi</a:t>
            </a:r>
            <a:r>
              <a:rPr lang="en-US" b="1" dirty="0">
                <a:latin typeface="UTM Aptima" panose="02040603050506020204" pitchFamily="18" charset="0"/>
              </a:rPr>
              <a:t>, </a:t>
            </a:r>
            <a:r>
              <a:rPr lang="en-US" b="1" dirty="0" err="1">
                <a:latin typeface="UTM Aptima" panose="02040603050506020204" pitchFamily="18" charset="0"/>
              </a:rPr>
              <a:t>Khánh</a:t>
            </a:r>
            <a:r>
              <a:rPr lang="en-US" b="1" dirty="0">
                <a:latin typeface="UTM Aptima" panose="02040603050506020204" pitchFamily="18" charset="0"/>
              </a:rPr>
              <a:t> </a:t>
            </a:r>
            <a:r>
              <a:rPr lang="en-US" b="1" dirty="0" err="1">
                <a:latin typeface="UTM Aptima" panose="02040603050506020204" pitchFamily="18" charset="0"/>
              </a:rPr>
              <a:t>thì</a:t>
            </a:r>
            <a:r>
              <a:rPr lang="en-US" b="1" dirty="0">
                <a:latin typeface="UTM Aptima" panose="02040603050506020204" pitchFamily="18" charset="0"/>
              </a:rPr>
              <a:t> </a:t>
            </a:r>
            <a:r>
              <a:rPr lang="en-US" b="1" dirty="0" err="1">
                <a:latin typeface="UTM Aptima" panose="02040603050506020204" pitchFamily="18" charset="0"/>
              </a:rPr>
              <a:t>nhanh</a:t>
            </a:r>
            <a:r>
              <a:rPr lang="en-US" b="1" dirty="0">
                <a:latin typeface="UTM Aptima" panose="02040603050506020204" pitchFamily="18" charset="0"/>
              </a:rPr>
              <a:t> </a:t>
            </a:r>
            <a:r>
              <a:rPr lang="en-US" b="1" dirty="0" err="1">
                <a:latin typeface="UTM Aptima" panose="02040603050506020204" pitchFamily="18" charset="0"/>
              </a:rPr>
              <a:t>nhảu</a:t>
            </a:r>
            <a:r>
              <a:rPr lang="en-US" b="1" dirty="0">
                <a:latin typeface="UTM Aptima" panose="02040603050506020204" pitchFamily="18" charset="0"/>
              </a:rPr>
              <a:t>, </a:t>
            </a:r>
            <a:r>
              <a:rPr lang="en-US" b="1" dirty="0" err="1">
                <a:latin typeface="UTM Aptima" panose="02040603050506020204" pitchFamily="18" charset="0"/>
              </a:rPr>
              <a:t>sao</a:t>
            </a:r>
            <a:r>
              <a:rPr lang="en-US" b="1" dirty="0">
                <a:latin typeface="UTM Aptima" panose="02040603050506020204" pitchFamily="18" charset="0"/>
              </a:rPr>
              <a:t> </a:t>
            </a:r>
            <a:r>
              <a:rPr lang="en-US" b="1" dirty="0" err="1">
                <a:latin typeface="UTM Aptima" panose="02040603050506020204" pitchFamily="18" charset="0"/>
              </a:rPr>
              <a:t>nhầm</a:t>
            </a:r>
            <a:r>
              <a:rPr lang="en-US" b="1" dirty="0">
                <a:latin typeface="UTM Aptima" panose="02040603050506020204" pitchFamily="18" charset="0"/>
              </a:rPr>
              <a:t> </a:t>
            </a:r>
            <a:r>
              <a:rPr lang="en-US" b="1" dirty="0" err="1">
                <a:latin typeface="UTM Aptima" panose="02040603050506020204" pitchFamily="18" charset="0"/>
              </a:rPr>
              <a:t>được</a:t>
            </a:r>
            <a:r>
              <a:rPr lang="en-US" b="1" dirty="0">
                <a:latin typeface="UTM Aptima" panose="02040603050506020204" pitchFamily="18" charset="0"/>
              </a:rPr>
              <a:t>.</a:t>
            </a:r>
            <a:endParaRPr lang="en-US" b="1" dirty="0">
              <a:latin typeface="UTM Aptima" panose="02040603050506020204" pitchFamily="18" charset="0"/>
            </a:endParaRPr>
          </a:p>
          <a:p>
            <a:pPr algn="just"/>
            <a:r>
              <a:rPr lang="en-US" b="1" dirty="0">
                <a:latin typeface="UTM Aptima" panose="02040603050506020204" pitchFamily="18" charset="0"/>
              </a:rPr>
              <a:t>    </a:t>
            </a:r>
            <a:r>
              <a:rPr lang="en-US" b="1" dirty="0" err="1">
                <a:latin typeface="UTM Aptima" panose="02040603050506020204" pitchFamily="18" charset="0"/>
              </a:rPr>
              <a:t>Nghe</a:t>
            </a:r>
            <a:r>
              <a:rPr lang="en-US" b="1" dirty="0">
                <a:latin typeface="UTM Aptima" panose="02040603050506020204" pitchFamily="18" charset="0"/>
              </a:rPr>
              <a:t> Long </a:t>
            </a:r>
            <a:r>
              <a:rPr lang="en-US" b="1" dirty="0" err="1">
                <a:latin typeface="UTM Aptima" panose="02040603050506020204" pitchFamily="18" charset="0"/>
              </a:rPr>
              <a:t>thắc</a:t>
            </a:r>
            <a:r>
              <a:rPr lang="en-US" b="1" dirty="0">
                <a:latin typeface="UTM Aptima" panose="02040603050506020204" pitchFamily="18" charset="0"/>
              </a:rPr>
              <a:t> </a:t>
            </a:r>
            <a:r>
              <a:rPr lang="en-US" b="1" dirty="0" err="1">
                <a:latin typeface="UTM Aptima" panose="02040603050506020204" pitchFamily="18" charset="0"/>
              </a:rPr>
              <a:t>mắc</a:t>
            </a:r>
            <a:r>
              <a:rPr lang="en-US" b="1" dirty="0">
                <a:latin typeface="UTM Aptima" panose="02040603050506020204" pitchFamily="18" charset="0"/>
              </a:rPr>
              <a:t> </a:t>
            </a:r>
            <a:r>
              <a:rPr lang="en-US" b="1" dirty="0" err="1">
                <a:latin typeface="UTM Aptima" panose="02040603050506020204" pitchFamily="18" charset="0"/>
              </a:rPr>
              <a:t>về</a:t>
            </a:r>
            <a:r>
              <a:rPr lang="en-US" b="1" dirty="0">
                <a:latin typeface="UTM Aptima" panose="02040603050506020204" pitchFamily="18" charset="0"/>
              </a:rPr>
              <a:t> </a:t>
            </a:r>
            <a:r>
              <a:rPr lang="en-US" b="1" dirty="0" err="1">
                <a:latin typeface="UTM Aptima" panose="02040603050506020204" pitchFamily="18" charset="0"/>
              </a:rPr>
              <a:t>những</a:t>
            </a:r>
            <a:r>
              <a:rPr lang="en-US" b="1" dirty="0">
                <a:latin typeface="UTM Aptima" panose="02040603050506020204" pitchFamily="18" charset="0"/>
              </a:rPr>
              <a:t> </a:t>
            </a:r>
            <a:r>
              <a:rPr lang="en-US" b="1" dirty="0" err="1">
                <a:latin typeface="UTM Aptima" panose="02040603050506020204" pitchFamily="18" charset="0"/>
              </a:rPr>
              <a:t>lần</a:t>
            </a:r>
            <a:r>
              <a:rPr lang="en-US" b="1" dirty="0">
                <a:latin typeface="UTM Aptima" panose="02040603050506020204" pitchFamily="18" charset="0"/>
              </a:rPr>
              <a:t> </a:t>
            </a:r>
            <a:r>
              <a:rPr lang="en-US" b="1" dirty="0" err="1">
                <a:latin typeface="UTM Aptima" panose="02040603050506020204" pitchFamily="18" charset="0"/>
              </a:rPr>
              <a:t>bạn</a:t>
            </a:r>
            <a:r>
              <a:rPr lang="en-US" b="1" dirty="0">
                <a:latin typeface="UTM Aptima" panose="02040603050506020204" pitchFamily="18" charset="0"/>
              </a:rPr>
              <a:t> </a:t>
            </a:r>
            <a:r>
              <a:rPr lang="en-US" b="1" dirty="0" err="1">
                <a:latin typeface="UTM Aptima" panose="02040603050506020204" pitchFamily="18" charset="0"/>
              </a:rPr>
              <a:t>bè</a:t>
            </a:r>
            <a:r>
              <a:rPr lang="en-US" b="1" dirty="0">
                <a:latin typeface="UTM Aptima" panose="02040603050506020204" pitchFamily="18" charset="0"/>
              </a:rPr>
              <a:t> </a:t>
            </a:r>
            <a:r>
              <a:rPr lang="en-US" b="1" dirty="0" err="1">
                <a:latin typeface="UTM Aptima" panose="02040603050506020204" pitchFamily="18" charset="0"/>
              </a:rPr>
              <a:t>nhầm</a:t>
            </a:r>
            <a:r>
              <a:rPr lang="en-US" b="1" dirty="0">
                <a:latin typeface="UTM Aptima" panose="02040603050506020204" pitchFamily="18" charset="0"/>
              </a:rPr>
              <a:t> </a:t>
            </a:r>
            <a:r>
              <a:rPr lang="en-US" b="1" dirty="0" err="1">
                <a:latin typeface="UTM Aptima" panose="02040603050506020204" pitchFamily="18" charset="0"/>
              </a:rPr>
              <a:t>lẫn</a:t>
            </a:r>
            <a:r>
              <a:rPr lang="en-US" b="1" dirty="0">
                <a:latin typeface="UTM Aptima" panose="02040603050506020204" pitchFamily="18" charset="0"/>
              </a:rPr>
              <a:t> </a:t>
            </a:r>
            <a:r>
              <a:rPr lang="en-US" b="1" dirty="0" err="1">
                <a:latin typeface="UTM Aptima" panose="02040603050506020204" pitchFamily="18" charset="0"/>
              </a:rPr>
              <a:t>các</a:t>
            </a:r>
            <a:r>
              <a:rPr lang="en-US" b="1" dirty="0">
                <a:latin typeface="UTM Aptima" panose="02040603050506020204" pitchFamily="18" charset="0"/>
              </a:rPr>
              <a:t> </a:t>
            </a:r>
            <a:r>
              <a:rPr lang="en-US" b="1" dirty="0" err="1">
                <a:latin typeface="UTM Aptima" panose="02040603050506020204" pitchFamily="18" charset="0"/>
              </a:rPr>
              <a:t>bạn</a:t>
            </a:r>
            <a:r>
              <a:rPr lang="en-US" b="1" dirty="0">
                <a:latin typeface="UTM Aptima" panose="02040603050506020204" pitchFamily="18" charset="0"/>
              </a:rPr>
              <a:t> </a:t>
            </a:r>
            <a:r>
              <a:rPr lang="en-US" b="1" dirty="0" err="1">
                <a:latin typeface="UTM Aptima" panose="02040603050506020204" pitchFamily="18" charset="0"/>
              </a:rPr>
              <a:t>cùng</a:t>
            </a:r>
            <a:r>
              <a:rPr lang="en-US" b="1" dirty="0">
                <a:latin typeface="UTM Aptima" panose="02040603050506020204" pitchFamily="18" charset="0"/>
              </a:rPr>
              <a:t> </a:t>
            </a:r>
            <a:r>
              <a:rPr lang="en-US" b="1" dirty="0" err="1">
                <a:latin typeface="UTM Aptima" panose="02040603050506020204" pitchFamily="18" charset="0"/>
              </a:rPr>
              <a:t>cười</a:t>
            </a:r>
            <a:r>
              <a:rPr lang="en-US" b="1" dirty="0">
                <a:latin typeface="UTM Aptima" panose="02040603050506020204" pitchFamily="18" charset="0"/>
              </a:rPr>
              <a:t>:</a:t>
            </a:r>
            <a:endParaRPr lang="en-US" b="1" dirty="0">
              <a:latin typeface="UTM Aptima" panose="02040603050506020204" pitchFamily="18" charset="0"/>
            </a:endParaRPr>
          </a:p>
          <a:p>
            <a:pPr algn="just"/>
            <a:r>
              <a:rPr lang="en-US" b="1" dirty="0">
                <a:latin typeface="UTM Aptima" panose="02040603050506020204" pitchFamily="18" charset="0"/>
              </a:rPr>
              <a:t>   - </a:t>
            </a:r>
            <a:r>
              <a:rPr lang="en-US" b="1" dirty="0" err="1">
                <a:latin typeface="UTM Aptima" panose="02040603050506020204" pitchFamily="18" charset="0"/>
              </a:rPr>
              <a:t>Nhìn</a:t>
            </a:r>
            <a:r>
              <a:rPr lang="en-US" b="1" dirty="0">
                <a:latin typeface="UTM Aptima" panose="02040603050506020204" pitchFamily="18" charset="0"/>
              </a:rPr>
              <a:t> </a:t>
            </a:r>
            <a:r>
              <a:rPr lang="en-US" b="1" dirty="0" err="1">
                <a:latin typeface="UTM Aptima" panose="02040603050506020204" pitchFamily="18" charset="0"/>
              </a:rPr>
              <a:t>xa</a:t>
            </a:r>
            <a:r>
              <a:rPr lang="en-US" b="1" dirty="0">
                <a:latin typeface="UTM Aptima" panose="02040603050506020204" pitchFamily="18" charset="0"/>
              </a:rPr>
              <a:t> </a:t>
            </a:r>
            <a:r>
              <a:rPr lang="en-US" b="1" dirty="0" err="1">
                <a:latin typeface="UTM Aptima" panose="02040603050506020204" pitchFamily="18" charset="0"/>
              </a:rPr>
              <a:t>thì</a:t>
            </a:r>
            <a:r>
              <a:rPr lang="en-US" b="1" dirty="0">
                <a:latin typeface="UTM Aptima" panose="02040603050506020204" pitchFamily="18" charset="0"/>
              </a:rPr>
              <a:t> </a:t>
            </a:r>
            <a:r>
              <a:rPr lang="en-US" b="1" dirty="0" err="1">
                <a:latin typeface="UTM Aptima" panose="02040603050506020204" pitchFamily="18" charset="0"/>
              </a:rPr>
              <a:t>tưởng</a:t>
            </a:r>
            <a:r>
              <a:rPr lang="en-US" b="1" dirty="0">
                <a:latin typeface="UTM Aptima" panose="02040603050506020204" pitchFamily="18" charset="0"/>
              </a:rPr>
              <a:t> </a:t>
            </a:r>
            <a:r>
              <a:rPr lang="en-US" b="1" dirty="0" err="1">
                <a:latin typeface="UTM Aptima" panose="02040603050506020204" pitchFamily="18" charset="0"/>
              </a:rPr>
              <a:t>giống</a:t>
            </a:r>
            <a:r>
              <a:rPr lang="en-US" b="1" dirty="0">
                <a:latin typeface="UTM Aptima" panose="02040603050506020204" pitchFamily="18" charset="0"/>
              </a:rPr>
              <a:t> </a:t>
            </a:r>
            <a:r>
              <a:rPr lang="en-US" b="1" dirty="0" err="1">
                <a:latin typeface="UTM Aptima" panose="02040603050506020204" pitchFamily="18" charset="0"/>
              </a:rPr>
              <a:t>nhau</a:t>
            </a:r>
            <a:r>
              <a:rPr lang="en-US" b="1" dirty="0">
                <a:latin typeface="UTM Aptima" panose="02040603050506020204" pitchFamily="18" charset="0"/>
              </a:rPr>
              <a:t>, </a:t>
            </a:r>
            <a:r>
              <a:rPr lang="en-US" b="1" dirty="0" err="1">
                <a:latin typeface="UTM Aptima" panose="02040603050506020204" pitchFamily="18" charset="0"/>
              </a:rPr>
              <a:t>chứ</a:t>
            </a:r>
            <a:r>
              <a:rPr lang="en-US" b="1" dirty="0">
                <a:latin typeface="UTM Aptima" panose="02040603050506020204" pitchFamily="18" charset="0"/>
              </a:rPr>
              <a:t> </a:t>
            </a:r>
            <a:r>
              <a:rPr lang="en-US" b="1" dirty="0" err="1">
                <a:latin typeface="UTM Aptima" panose="02040603050506020204" pitchFamily="18" charset="0"/>
              </a:rPr>
              <a:t>nhìn</a:t>
            </a:r>
            <a:r>
              <a:rPr lang="en-US" b="1" dirty="0">
                <a:latin typeface="UTM Aptima" panose="02040603050506020204" pitchFamily="18" charset="0"/>
              </a:rPr>
              <a:t> </a:t>
            </a:r>
            <a:r>
              <a:rPr lang="en-US" b="1" dirty="0" err="1">
                <a:latin typeface="UTM Aptima" panose="02040603050506020204" pitchFamily="18" charset="0"/>
              </a:rPr>
              <a:t>gần</a:t>
            </a:r>
            <a:r>
              <a:rPr lang="en-US" b="1" dirty="0">
                <a:latin typeface="UTM Aptima" panose="02040603050506020204" pitchFamily="18" charset="0"/>
              </a:rPr>
              <a:t> </a:t>
            </a:r>
            <a:r>
              <a:rPr lang="en-US" b="1" dirty="0" err="1">
                <a:latin typeface="UTM Aptima" panose="02040603050506020204" pitchFamily="18" charset="0"/>
              </a:rPr>
              <a:t>thì</a:t>
            </a:r>
            <a:r>
              <a:rPr lang="en-US" b="1" dirty="0">
                <a:latin typeface="UTM Aptima" panose="02040603050506020204" pitchFamily="18" charset="0"/>
              </a:rPr>
              <a:t> </a:t>
            </a:r>
            <a:r>
              <a:rPr lang="en-US" b="1" dirty="0" err="1">
                <a:latin typeface="UTM Aptima" panose="02040603050506020204" pitchFamily="18" charset="0"/>
              </a:rPr>
              <a:t>mỗi</a:t>
            </a:r>
            <a:r>
              <a:rPr lang="en-US" b="1" dirty="0">
                <a:latin typeface="UTM Aptima" panose="02040603050506020204" pitchFamily="18" charset="0"/>
              </a:rPr>
              <a:t> </a:t>
            </a:r>
            <a:r>
              <a:rPr lang="en-US" b="1" dirty="0" err="1">
                <a:latin typeface="UTM Aptima" panose="02040603050506020204" pitchFamily="18" charset="0"/>
              </a:rPr>
              <a:t>cậu</a:t>
            </a:r>
            <a:r>
              <a:rPr lang="en-US" b="1" dirty="0">
                <a:latin typeface="UTM Aptima" panose="02040603050506020204" pitchFamily="18" charset="0"/>
              </a:rPr>
              <a:t> </a:t>
            </a:r>
            <a:r>
              <a:rPr lang="en-US" b="1" dirty="0" err="1">
                <a:latin typeface="UTM Aptima" panose="02040603050506020204" pitchFamily="18" charset="0"/>
              </a:rPr>
              <a:t>một</a:t>
            </a:r>
            <a:r>
              <a:rPr lang="en-US" b="1" dirty="0">
                <a:latin typeface="UTM Aptima" panose="02040603050506020204" pitchFamily="18" charset="0"/>
              </a:rPr>
              <a:t> </a:t>
            </a:r>
            <a:r>
              <a:rPr lang="en-US" b="1" dirty="0" err="1">
                <a:latin typeface="UTM Aptima" panose="02040603050506020204" pitchFamily="18" charset="0"/>
              </a:rPr>
              <a:t>vẻ</a:t>
            </a:r>
            <a:r>
              <a:rPr lang="en-US" b="1" dirty="0">
                <a:latin typeface="UTM Aptima" panose="02040603050506020204" pitchFamily="18" charset="0"/>
              </a:rPr>
              <a:t> </a:t>
            </a:r>
            <a:r>
              <a:rPr lang="en-US" b="1" dirty="0" err="1">
                <a:latin typeface="UTM Aptima" panose="02040603050506020204" pitchFamily="18" charset="0"/>
              </a:rPr>
              <a:t>mà</a:t>
            </a:r>
            <a:r>
              <a:rPr lang="en-US" b="1" dirty="0">
                <a:latin typeface="UTM Aptima" panose="02040603050506020204" pitchFamily="18" charset="0"/>
              </a:rPr>
              <a:t>. </a:t>
            </a:r>
            <a:r>
              <a:rPr lang="en-US" b="1" dirty="0" err="1">
                <a:latin typeface="UTM Aptima" panose="02040603050506020204" pitchFamily="18" charset="0"/>
              </a:rPr>
              <a:t>Có</a:t>
            </a:r>
            <a:r>
              <a:rPr lang="en-US" b="1" dirty="0">
                <a:latin typeface="UTM Aptima" panose="02040603050506020204" pitchFamily="18" charset="0"/>
              </a:rPr>
              <a:t> </a:t>
            </a:r>
            <a:r>
              <a:rPr lang="en-US" b="1" dirty="0" err="1">
                <a:latin typeface="UTM Aptima" panose="02040603050506020204" pitchFamily="18" charset="0"/>
              </a:rPr>
              <a:t>lúc</a:t>
            </a:r>
            <a:r>
              <a:rPr lang="en-US" b="1" dirty="0">
                <a:latin typeface="UTM Aptima" panose="02040603050506020204" pitchFamily="18" charset="0"/>
              </a:rPr>
              <a:t> </a:t>
            </a:r>
            <a:r>
              <a:rPr lang="en-US" b="1" dirty="0" err="1">
                <a:latin typeface="UTM Aptima" panose="02040603050506020204" pitchFamily="18" charset="0"/>
              </a:rPr>
              <a:t>bọn</a:t>
            </a:r>
            <a:r>
              <a:rPr lang="en-US" b="1" dirty="0">
                <a:latin typeface="UTM Aptima" panose="02040603050506020204" pitchFamily="18" charset="0"/>
              </a:rPr>
              <a:t> </a:t>
            </a:r>
            <a:r>
              <a:rPr lang="en-US" b="1" dirty="0" err="1">
                <a:latin typeface="UTM Aptima" panose="02040603050506020204" pitchFamily="18" charset="0"/>
              </a:rPr>
              <a:t>tớ</a:t>
            </a:r>
            <a:r>
              <a:rPr lang="en-US" b="1" dirty="0">
                <a:latin typeface="UTM Aptima" panose="02040603050506020204" pitchFamily="18" charset="0"/>
              </a:rPr>
              <a:t> </a:t>
            </a:r>
            <a:r>
              <a:rPr lang="en-US" b="1" dirty="0" err="1">
                <a:latin typeface="UTM Aptima" panose="02040603050506020204" pitchFamily="18" charset="0"/>
              </a:rPr>
              <a:t>còn</a:t>
            </a:r>
            <a:r>
              <a:rPr lang="en-US" b="1" dirty="0">
                <a:latin typeface="UTM Aptima" panose="02040603050506020204" pitchFamily="18" charset="0"/>
              </a:rPr>
              <a:t> </a:t>
            </a:r>
            <a:r>
              <a:rPr lang="en-US" b="1" dirty="0" err="1">
                <a:latin typeface="UTM Aptima" panose="02040603050506020204" pitchFamily="18" charset="0"/>
              </a:rPr>
              <a:t>giả</a:t>
            </a:r>
            <a:r>
              <a:rPr lang="en-US" b="1" dirty="0">
                <a:latin typeface="UTM Aptima" panose="02040603050506020204" pitchFamily="18" charset="0"/>
              </a:rPr>
              <a:t> </a:t>
            </a:r>
            <a:r>
              <a:rPr lang="en-US" b="1" dirty="0" err="1">
                <a:latin typeface="UTM Aptima" panose="02040603050506020204" pitchFamily="18" charset="0"/>
              </a:rPr>
              <a:t>vờ</a:t>
            </a:r>
            <a:r>
              <a:rPr lang="en-US" b="1" dirty="0">
                <a:latin typeface="UTM Aptima" panose="02040603050506020204" pitchFamily="18" charset="0"/>
              </a:rPr>
              <a:t> </a:t>
            </a:r>
            <a:r>
              <a:rPr lang="en-US" b="1" dirty="0" err="1">
                <a:latin typeface="UTM Aptima" panose="02040603050506020204" pitchFamily="18" charset="0"/>
              </a:rPr>
              <a:t>nhầm</a:t>
            </a:r>
            <a:r>
              <a:rPr lang="en-US" b="1" dirty="0">
                <a:latin typeface="UTM Aptima" panose="02040603050506020204" pitchFamily="18" charset="0"/>
              </a:rPr>
              <a:t> </a:t>
            </a:r>
            <a:r>
              <a:rPr lang="en-US" b="1" dirty="0" err="1">
                <a:latin typeface="UTM Aptima" panose="02040603050506020204" pitchFamily="18" charset="0"/>
              </a:rPr>
              <a:t>để</a:t>
            </a:r>
            <a:r>
              <a:rPr lang="en-US" b="1" dirty="0">
                <a:latin typeface="UTM Aptima" panose="02040603050506020204" pitchFamily="18" charset="0"/>
              </a:rPr>
              <a:t> </a:t>
            </a:r>
            <a:r>
              <a:rPr lang="en-US" b="1" dirty="0" err="1">
                <a:latin typeface="UTM Aptima" panose="02040603050506020204" pitchFamily="18" charset="0"/>
              </a:rPr>
              <a:t>trêu</a:t>
            </a:r>
            <a:r>
              <a:rPr lang="en-US" b="1" dirty="0">
                <a:latin typeface="UTM Aptima" panose="02040603050506020204" pitchFamily="18" charset="0"/>
              </a:rPr>
              <a:t> </a:t>
            </a:r>
            <a:r>
              <a:rPr lang="en-US" b="1" dirty="0" err="1">
                <a:latin typeface="UTM Aptima" panose="02040603050506020204" pitchFamily="18" charset="0"/>
              </a:rPr>
              <a:t>các</a:t>
            </a:r>
            <a:r>
              <a:rPr lang="en-US" b="1" dirty="0">
                <a:latin typeface="UTM Aptima" panose="02040603050506020204" pitchFamily="18" charset="0"/>
              </a:rPr>
              <a:t> </a:t>
            </a:r>
            <a:r>
              <a:rPr lang="en-US" b="1" dirty="0" err="1">
                <a:latin typeface="UTM Aptima" panose="02040603050506020204" pitchFamily="18" charset="0"/>
              </a:rPr>
              <a:t>cậu</a:t>
            </a:r>
            <a:r>
              <a:rPr lang="en-US" b="1" dirty="0">
                <a:latin typeface="UTM Aptima" panose="02040603050506020204" pitchFamily="18" charset="0"/>
              </a:rPr>
              <a:t> </a:t>
            </a:r>
            <a:r>
              <a:rPr lang="en-US" b="1" dirty="0" err="1">
                <a:latin typeface="UTM Aptima" panose="02040603050506020204" pitchFamily="18" charset="0"/>
              </a:rPr>
              <a:t>đấy</a:t>
            </a:r>
            <a:r>
              <a:rPr lang="en-US" b="1" dirty="0">
                <a:latin typeface="UTM Aptima" panose="02040603050506020204" pitchFamily="18" charset="0"/>
              </a:rPr>
              <a:t>.</a:t>
            </a:r>
            <a:endParaRPr lang="en-US" b="1" dirty="0">
              <a:latin typeface="UTM Aptima" panose="02040603050506020204" pitchFamily="18" charset="0"/>
            </a:endParaRPr>
          </a:p>
          <a:p>
            <a:pPr algn="just"/>
            <a:r>
              <a:rPr lang="en-US" b="1" dirty="0">
                <a:solidFill>
                  <a:srgbClr val="463500"/>
                </a:solidFill>
                <a:latin typeface="UTM Aptima" panose="02040603050506020204" pitchFamily="18" charset="0"/>
              </a:rPr>
              <a:t>     4. </a:t>
            </a:r>
            <a:r>
              <a:rPr lang="en-US" b="1" dirty="0" err="1">
                <a:solidFill>
                  <a:srgbClr val="463500"/>
                </a:solidFill>
                <a:latin typeface="UTM Aptima" panose="02040603050506020204" pitchFamily="18" charset="0"/>
              </a:rPr>
              <a:t>Anh</a:t>
            </a:r>
            <a:r>
              <a:rPr lang="en-US" b="1" dirty="0">
                <a:solidFill>
                  <a:srgbClr val="463500"/>
                </a:solidFill>
                <a:latin typeface="UTM Aptima" panose="02040603050506020204" pitchFamily="18" charset="0"/>
              </a:rPr>
              <a:t> </a:t>
            </a:r>
            <a:r>
              <a:rPr lang="en-US" b="1" dirty="0" err="1">
                <a:solidFill>
                  <a:srgbClr val="463500"/>
                </a:solidFill>
                <a:latin typeface="UTM Aptima" panose="02040603050506020204" pitchFamily="18" charset="0"/>
              </a:rPr>
              <a:t>Khánh</a:t>
            </a:r>
            <a:r>
              <a:rPr lang="en-US" b="1" dirty="0">
                <a:solidFill>
                  <a:srgbClr val="463500"/>
                </a:solidFill>
                <a:latin typeface="UTM Aptima" panose="02040603050506020204" pitchFamily="18" charset="0"/>
              </a:rPr>
              <a:t> </a:t>
            </a:r>
            <a:r>
              <a:rPr lang="en-US" b="1" dirty="0" err="1">
                <a:solidFill>
                  <a:srgbClr val="463500"/>
                </a:solidFill>
                <a:latin typeface="UTM Aptima" panose="02040603050506020204" pitchFamily="18" charset="0"/>
              </a:rPr>
              <a:t>lúc</a:t>
            </a:r>
            <a:r>
              <a:rPr lang="en-US" b="1" dirty="0">
                <a:solidFill>
                  <a:srgbClr val="463500"/>
                </a:solidFill>
                <a:latin typeface="UTM Aptima" panose="02040603050506020204" pitchFamily="18" charset="0"/>
              </a:rPr>
              <a:t> </a:t>
            </a:r>
            <a:r>
              <a:rPr lang="en-US" b="1" dirty="0" err="1">
                <a:solidFill>
                  <a:srgbClr val="463500"/>
                </a:solidFill>
                <a:latin typeface="UTM Aptima" panose="02040603050506020204" pitchFamily="18" charset="0"/>
              </a:rPr>
              <a:t>đó</a:t>
            </a:r>
            <a:r>
              <a:rPr lang="en-US" b="1" dirty="0">
                <a:solidFill>
                  <a:srgbClr val="463500"/>
                </a:solidFill>
                <a:latin typeface="UTM Aptima" panose="02040603050506020204" pitchFamily="18" charset="0"/>
              </a:rPr>
              <a:t> </a:t>
            </a:r>
            <a:r>
              <a:rPr lang="en-US" b="1" dirty="0" err="1">
                <a:solidFill>
                  <a:srgbClr val="463500"/>
                </a:solidFill>
                <a:latin typeface="UTM Aptima" panose="02040603050506020204" pitchFamily="18" charset="0"/>
              </a:rPr>
              <a:t>mới</a:t>
            </a:r>
            <a:r>
              <a:rPr lang="en-US" b="1" dirty="0">
                <a:solidFill>
                  <a:srgbClr val="463500"/>
                </a:solidFill>
                <a:latin typeface="UTM Aptima" panose="02040603050506020204" pitchFamily="18" charset="0"/>
              </a:rPr>
              <a:t> </a:t>
            </a:r>
            <a:r>
              <a:rPr lang="en-US" b="1" dirty="0" err="1">
                <a:solidFill>
                  <a:srgbClr val="463500"/>
                </a:solidFill>
                <a:latin typeface="UTM Aptima" panose="02040603050506020204" pitchFamily="18" charset="0"/>
              </a:rPr>
              <a:t>lên</a:t>
            </a:r>
            <a:r>
              <a:rPr lang="en-US" b="1" dirty="0">
                <a:solidFill>
                  <a:srgbClr val="463500"/>
                </a:solidFill>
                <a:latin typeface="UTM Aptima" panose="02040603050506020204" pitchFamily="18" charset="0"/>
              </a:rPr>
              <a:t> </a:t>
            </a:r>
            <a:r>
              <a:rPr lang="en-US" b="1" dirty="0" err="1">
                <a:solidFill>
                  <a:srgbClr val="463500"/>
                </a:solidFill>
                <a:latin typeface="UTM Aptima" panose="02040603050506020204" pitchFamily="18" charset="0"/>
              </a:rPr>
              <a:t>tiếng</a:t>
            </a:r>
            <a:r>
              <a:rPr lang="en-US" b="1" dirty="0">
                <a:solidFill>
                  <a:srgbClr val="463500"/>
                </a:solidFill>
                <a:latin typeface="UTM Aptima" panose="02040603050506020204" pitchFamily="18" charset="0"/>
              </a:rPr>
              <a:t>: </a:t>
            </a:r>
            <a:endParaRPr lang="en-US" b="1" dirty="0">
              <a:solidFill>
                <a:srgbClr val="463500"/>
              </a:solidFill>
              <a:latin typeface="UTM Aptima" panose="02040603050506020204" pitchFamily="18" charset="0"/>
            </a:endParaRPr>
          </a:p>
          <a:p>
            <a:pPr algn="just"/>
            <a:r>
              <a:rPr lang="en-US" b="1" dirty="0">
                <a:solidFill>
                  <a:srgbClr val="463500"/>
                </a:solidFill>
                <a:latin typeface="UTM Aptima" panose="02040603050506020204" pitchFamily="18" charset="0"/>
              </a:rPr>
              <a:t>    - </a:t>
            </a:r>
            <a:r>
              <a:rPr lang="en-US" b="1" dirty="0" err="1">
                <a:solidFill>
                  <a:srgbClr val="463500"/>
                </a:solidFill>
                <a:latin typeface="UTM Aptima" panose="02040603050506020204" pitchFamily="18" charset="0"/>
              </a:rPr>
              <a:t>Đôi</a:t>
            </a:r>
            <a:r>
              <a:rPr lang="en-US" b="1" dirty="0">
                <a:solidFill>
                  <a:srgbClr val="463500"/>
                </a:solidFill>
                <a:latin typeface="UTM Aptima" panose="02040603050506020204" pitchFamily="18" charset="0"/>
              </a:rPr>
              <a:t> </a:t>
            </a:r>
            <a:r>
              <a:rPr lang="en-US" b="1" dirty="0" err="1">
                <a:solidFill>
                  <a:srgbClr val="463500"/>
                </a:solidFill>
                <a:latin typeface="UTM Aptima" panose="02040603050506020204" pitchFamily="18" charset="0"/>
              </a:rPr>
              <a:t>khi</a:t>
            </a:r>
            <a:r>
              <a:rPr lang="en-US" b="1" dirty="0">
                <a:solidFill>
                  <a:srgbClr val="463500"/>
                </a:solidFill>
                <a:latin typeface="UTM Aptima" panose="02040603050506020204" pitchFamily="18" charset="0"/>
              </a:rPr>
              <a:t> </a:t>
            </a:r>
            <a:r>
              <a:rPr lang="en-US" b="1" dirty="0" err="1">
                <a:solidFill>
                  <a:srgbClr val="463500"/>
                </a:solidFill>
                <a:latin typeface="UTM Aptima" panose="02040603050506020204" pitchFamily="18" charset="0"/>
              </a:rPr>
              <a:t>giống</a:t>
            </a:r>
            <a:r>
              <a:rPr lang="en-US" b="1" dirty="0">
                <a:solidFill>
                  <a:srgbClr val="463500"/>
                </a:solidFill>
                <a:latin typeface="UTM Aptima" panose="02040603050506020204" pitchFamily="18" charset="0"/>
              </a:rPr>
              <a:t> </a:t>
            </a:r>
            <a:r>
              <a:rPr lang="en-US" b="1" dirty="0" err="1">
                <a:solidFill>
                  <a:srgbClr val="463500"/>
                </a:solidFill>
                <a:latin typeface="UTM Aptima" panose="02040603050506020204" pitchFamily="18" charset="0"/>
              </a:rPr>
              <a:t>nhau</a:t>
            </a:r>
            <a:r>
              <a:rPr lang="en-US" b="1" dirty="0">
                <a:solidFill>
                  <a:srgbClr val="463500"/>
                </a:solidFill>
                <a:latin typeface="UTM Aptima" panose="02040603050506020204" pitchFamily="18" charset="0"/>
              </a:rPr>
              <a:t> </a:t>
            </a:r>
            <a:r>
              <a:rPr lang="en-US" b="1" dirty="0" err="1">
                <a:solidFill>
                  <a:srgbClr val="463500"/>
                </a:solidFill>
                <a:latin typeface="UTM Aptima" panose="02040603050506020204" pitchFamily="18" charset="0"/>
              </a:rPr>
              <a:t>cũng</a:t>
            </a:r>
            <a:r>
              <a:rPr lang="en-US" b="1" dirty="0">
                <a:solidFill>
                  <a:srgbClr val="463500"/>
                </a:solidFill>
                <a:latin typeface="UTM Aptima" panose="02040603050506020204" pitchFamily="18" charset="0"/>
              </a:rPr>
              <a:t> hay </a:t>
            </a:r>
            <a:r>
              <a:rPr lang="en-US" b="1" dirty="0" err="1">
                <a:solidFill>
                  <a:srgbClr val="463500"/>
                </a:solidFill>
                <a:latin typeface="UTM Aptima" panose="02040603050506020204" pitchFamily="18" charset="0"/>
              </a:rPr>
              <a:t>mà</a:t>
            </a:r>
            <a:r>
              <a:rPr lang="en-US" b="1" dirty="0">
                <a:solidFill>
                  <a:srgbClr val="463500"/>
                </a:solidFill>
                <a:latin typeface="UTM Aptima" panose="02040603050506020204" pitchFamily="18" charset="0"/>
              </a:rPr>
              <a:t>, </a:t>
            </a:r>
            <a:r>
              <a:rPr lang="en-US" b="1" dirty="0" err="1">
                <a:solidFill>
                  <a:srgbClr val="463500"/>
                </a:solidFill>
                <a:latin typeface="UTM Aptima" panose="02040603050506020204" pitchFamily="18" charset="0"/>
              </a:rPr>
              <a:t>chỉ</a:t>
            </a:r>
            <a:r>
              <a:rPr lang="en-US" b="1" dirty="0">
                <a:solidFill>
                  <a:srgbClr val="463500"/>
                </a:solidFill>
                <a:latin typeface="UTM Aptima" panose="02040603050506020204" pitchFamily="18" charset="0"/>
              </a:rPr>
              <a:t> </a:t>
            </a:r>
            <a:r>
              <a:rPr lang="en-US" b="1" dirty="0" err="1">
                <a:solidFill>
                  <a:srgbClr val="463500"/>
                </a:solidFill>
                <a:latin typeface="UTM Aptima" panose="02040603050506020204" pitchFamily="18" charset="0"/>
              </a:rPr>
              <a:t>cần</a:t>
            </a:r>
            <a:r>
              <a:rPr lang="en-US" b="1" dirty="0">
                <a:solidFill>
                  <a:srgbClr val="463500"/>
                </a:solidFill>
                <a:latin typeface="UTM Aptima" panose="02040603050506020204" pitchFamily="18" charset="0"/>
              </a:rPr>
              <a:t> </a:t>
            </a:r>
            <a:r>
              <a:rPr lang="en-US" b="1" dirty="0" err="1">
                <a:solidFill>
                  <a:srgbClr val="463500"/>
                </a:solidFill>
                <a:latin typeface="UTM Aptima" panose="02040603050506020204" pitchFamily="18" charset="0"/>
              </a:rPr>
              <a:t>không</a:t>
            </a:r>
            <a:r>
              <a:rPr lang="en-US" b="1" dirty="0">
                <a:solidFill>
                  <a:srgbClr val="463500"/>
                </a:solidFill>
                <a:latin typeface="UTM Aptima" panose="02040603050506020204" pitchFamily="18" charset="0"/>
              </a:rPr>
              <a:t> </a:t>
            </a:r>
            <a:r>
              <a:rPr lang="en-US" b="1" dirty="0" err="1">
                <a:solidFill>
                  <a:srgbClr val="463500"/>
                </a:solidFill>
                <a:latin typeface="UTM Aptima" panose="02040603050506020204" pitchFamily="18" charset="0"/>
              </a:rPr>
              <a:t>phạt</a:t>
            </a:r>
            <a:r>
              <a:rPr lang="en-US" b="1" dirty="0">
                <a:solidFill>
                  <a:srgbClr val="463500"/>
                </a:solidFill>
                <a:latin typeface="UTM Aptima" panose="02040603050506020204" pitchFamily="18" charset="0"/>
              </a:rPr>
              <a:t> </a:t>
            </a:r>
            <a:r>
              <a:rPr lang="en-US" b="1" dirty="0" err="1">
                <a:solidFill>
                  <a:srgbClr val="463500"/>
                </a:solidFill>
                <a:latin typeface="UTM Aptima" panose="02040603050506020204" pitchFamily="18" charset="0"/>
              </a:rPr>
              <a:t>nhầm</a:t>
            </a:r>
            <a:r>
              <a:rPr lang="en-US" b="1" dirty="0">
                <a:solidFill>
                  <a:srgbClr val="463500"/>
                </a:solidFill>
                <a:latin typeface="UTM Aptima" panose="02040603050506020204" pitchFamily="18" charset="0"/>
              </a:rPr>
              <a:t> </a:t>
            </a:r>
            <a:r>
              <a:rPr lang="en-US" b="1" dirty="0" err="1">
                <a:solidFill>
                  <a:srgbClr val="463500"/>
                </a:solidFill>
                <a:latin typeface="UTM Aptima" panose="02040603050506020204" pitchFamily="18" charset="0"/>
              </a:rPr>
              <a:t>là</a:t>
            </a:r>
            <a:r>
              <a:rPr lang="en-US" b="1" dirty="0">
                <a:solidFill>
                  <a:srgbClr val="463500"/>
                </a:solidFill>
                <a:latin typeface="UTM Aptima" panose="02040603050506020204" pitchFamily="18" charset="0"/>
              </a:rPr>
              <a:t> </a:t>
            </a:r>
            <a:r>
              <a:rPr lang="en-US" b="1" dirty="0" err="1">
                <a:solidFill>
                  <a:srgbClr val="463500"/>
                </a:solidFill>
                <a:latin typeface="UTM Aptima" panose="02040603050506020204" pitchFamily="18" charset="0"/>
              </a:rPr>
              <a:t>được</a:t>
            </a:r>
            <a:r>
              <a:rPr lang="en-US" b="1" dirty="0">
                <a:solidFill>
                  <a:srgbClr val="463500"/>
                </a:solidFill>
                <a:latin typeface="UTM Aptima" panose="02040603050506020204" pitchFamily="18" charset="0"/>
              </a:rPr>
              <a:t>.</a:t>
            </a:r>
            <a:endParaRPr lang="en-US" b="1" dirty="0">
              <a:solidFill>
                <a:srgbClr val="463500"/>
              </a:solidFill>
              <a:latin typeface="UTM Aptima" panose="02040603050506020204" pitchFamily="18" charset="0"/>
            </a:endParaRPr>
          </a:p>
          <a:p>
            <a:pPr algn="just"/>
            <a:r>
              <a:rPr lang="en-US" b="1" dirty="0" err="1">
                <a:solidFill>
                  <a:srgbClr val="463500"/>
                </a:solidFill>
                <a:latin typeface="UTM Aptima" panose="02040603050506020204" pitchFamily="18" charset="0"/>
              </a:rPr>
              <a:t>Tiếng</a:t>
            </a:r>
            <a:r>
              <a:rPr lang="en-US" b="1" dirty="0">
                <a:solidFill>
                  <a:srgbClr val="463500"/>
                </a:solidFill>
                <a:latin typeface="UTM Aptima" panose="02040603050506020204" pitchFamily="18" charset="0"/>
              </a:rPr>
              <a:t> </a:t>
            </a:r>
            <a:r>
              <a:rPr lang="en-US" b="1" dirty="0" err="1">
                <a:solidFill>
                  <a:srgbClr val="463500"/>
                </a:solidFill>
                <a:latin typeface="UTM Aptima" panose="02040603050506020204" pitchFamily="18" charset="0"/>
              </a:rPr>
              <a:t>cười</a:t>
            </a:r>
            <a:r>
              <a:rPr lang="en-US" b="1" dirty="0">
                <a:solidFill>
                  <a:srgbClr val="463500"/>
                </a:solidFill>
                <a:latin typeface="UTM Aptima" panose="02040603050506020204" pitchFamily="18" charset="0"/>
              </a:rPr>
              <a:t> </a:t>
            </a:r>
            <a:r>
              <a:rPr lang="en-US" b="1" dirty="0" err="1">
                <a:solidFill>
                  <a:srgbClr val="463500"/>
                </a:solidFill>
                <a:latin typeface="UTM Aptima" panose="02040603050506020204" pitchFamily="18" charset="0"/>
              </a:rPr>
              <a:t>rộn</a:t>
            </a:r>
            <a:r>
              <a:rPr lang="en-US" b="1" dirty="0">
                <a:solidFill>
                  <a:srgbClr val="463500"/>
                </a:solidFill>
                <a:latin typeface="UTM Aptima" panose="02040603050506020204" pitchFamily="18" charset="0"/>
              </a:rPr>
              <a:t> </a:t>
            </a:r>
            <a:r>
              <a:rPr lang="en-US" b="1" dirty="0" err="1">
                <a:solidFill>
                  <a:srgbClr val="463500"/>
                </a:solidFill>
                <a:latin typeface="UTM Aptima" panose="02040603050506020204" pitchFamily="18" charset="0"/>
              </a:rPr>
              <a:t>rã</a:t>
            </a:r>
            <a:r>
              <a:rPr lang="en-US" b="1" dirty="0">
                <a:solidFill>
                  <a:srgbClr val="463500"/>
                </a:solidFill>
                <a:latin typeface="UTM Aptima" panose="02040603050506020204" pitchFamily="18" charset="0"/>
              </a:rPr>
              <a:t> </a:t>
            </a:r>
            <a:r>
              <a:rPr lang="en-US" b="1" dirty="0" err="1">
                <a:solidFill>
                  <a:srgbClr val="463500"/>
                </a:solidFill>
                <a:latin typeface="UTM Aptima" panose="02040603050506020204" pitchFamily="18" charset="0"/>
              </a:rPr>
              <a:t>làm</a:t>
            </a:r>
            <a:r>
              <a:rPr lang="en-US" b="1" dirty="0">
                <a:solidFill>
                  <a:srgbClr val="463500"/>
                </a:solidFill>
                <a:latin typeface="UTM Aptima" panose="02040603050506020204" pitchFamily="18" charset="0"/>
              </a:rPr>
              <a:t> tan </a:t>
            </a:r>
            <a:r>
              <a:rPr lang="en-US" b="1" dirty="0" err="1">
                <a:solidFill>
                  <a:srgbClr val="463500"/>
                </a:solidFill>
                <a:latin typeface="UTM Aptima" panose="02040603050506020204" pitchFamily="18" charset="0"/>
              </a:rPr>
              <a:t>biến</a:t>
            </a:r>
            <a:r>
              <a:rPr lang="en-US" b="1" dirty="0">
                <a:solidFill>
                  <a:srgbClr val="463500"/>
                </a:solidFill>
                <a:latin typeface="UTM Aptima" panose="02040603050506020204" pitchFamily="18" charset="0"/>
              </a:rPr>
              <a:t> </a:t>
            </a:r>
            <a:r>
              <a:rPr lang="en-US" b="1" dirty="0" err="1">
                <a:solidFill>
                  <a:srgbClr val="463500"/>
                </a:solidFill>
                <a:latin typeface="UTM Aptima" panose="02040603050506020204" pitchFamily="18" charset="0"/>
              </a:rPr>
              <a:t>mọi</a:t>
            </a:r>
            <a:r>
              <a:rPr lang="en-US" b="1" dirty="0">
                <a:solidFill>
                  <a:srgbClr val="463500"/>
                </a:solidFill>
                <a:latin typeface="UTM Aptima" panose="02040603050506020204" pitchFamily="18" charset="0"/>
              </a:rPr>
              <a:t> </a:t>
            </a:r>
            <a:r>
              <a:rPr lang="en-US" b="1" dirty="0" err="1">
                <a:solidFill>
                  <a:srgbClr val="463500"/>
                </a:solidFill>
                <a:latin typeface="UTM Aptima" panose="02040603050506020204" pitchFamily="18" charset="0"/>
              </a:rPr>
              <a:t>thắc</a:t>
            </a:r>
            <a:r>
              <a:rPr lang="en-US" b="1" dirty="0">
                <a:solidFill>
                  <a:srgbClr val="463500"/>
                </a:solidFill>
                <a:latin typeface="UTM Aptima" panose="02040603050506020204" pitchFamily="18" charset="0"/>
              </a:rPr>
              <a:t> </a:t>
            </a:r>
            <a:r>
              <a:rPr lang="en-US" b="1" dirty="0" err="1">
                <a:solidFill>
                  <a:srgbClr val="463500"/>
                </a:solidFill>
                <a:latin typeface="UTM Aptima" panose="02040603050506020204" pitchFamily="18" charset="0"/>
              </a:rPr>
              <a:t>mắc</a:t>
            </a:r>
            <a:r>
              <a:rPr lang="en-US" b="1" dirty="0">
                <a:solidFill>
                  <a:srgbClr val="463500"/>
                </a:solidFill>
                <a:latin typeface="UTM Aptima" panose="02040603050506020204" pitchFamily="18" charset="0"/>
              </a:rPr>
              <a:t> </a:t>
            </a:r>
            <a:r>
              <a:rPr lang="en-US" b="1" dirty="0" err="1">
                <a:solidFill>
                  <a:srgbClr val="463500"/>
                </a:solidFill>
                <a:latin typeface="UTM Aptima" panose="02040603050506020204" pitchFamily="18" charset="0"/>
              </a:rPr>
              <a:t>của</a:t>
            </a:r>
            <a:r>
              <a:rPr lang="en-US" b="1" dirty="0">
                <a:solidFill>
                  <a:srgbClr val="463500"/>
                </a:solidFill>
                <a:latin typeface="UTM Aptima" panose="02040603050506020204" pitchFamily="18" charset="0"/>
              </a:rPr>
              <a:t> Long. </a:t>
            </a:r>
            <a:r>
              <a:rPr lang="en-US" b="1" dirty="0" err="1">
                <a:solidFill>
                  <a:srgbClr val="463500"/>
                </a:solidFill>
                <a:latin typeface="UTM Aptima" panose="02040603050506020204" pitchFamily="18" charset="0"/>
              </a:rPr>
              <a:t>Cậu</a:t>
            </a:r>
            <a:r>
              <a:rPr lang="en-US" b="1" dirty="0">
                <a:solidFill>
                  <a:srgbClr val="463500"/>
                </a:solidFill>
                <a:latin typeface="UTM Aptima" panose="02040603050506020204" pitchFamily="18" charset="0"/>
              </a:rPr>
              <a:t> </a:t>
            </a:r>
            <a:r>
              <a:rPr lang="en-US" b="1" dirty="0" err="1">
                <a:solidFill>
                  <a:srgbClr val="463500"/>
                </a:solidFill>
                <a:latin typeface="UTM Aptima" panose="02040603050506020204" pitchFamily="18" charset="0"/>
              </a:rPr>
              <a:t>cũng</a:t>
            </a:r>
            <a:r>
              <a:rPr lang="en-US" b="1" dirty="0">
                <a:solidFill>
                  <a:srgbClr val="463500"/>
                </a:solidFill>
                <a:latin typeface="UTM Aptima" panose="02040603050506020204" pitchFamily="18" charset="0"/>
              </a:rPr>
              <a:t> </a:t>
            </a:r>
            <a:r>
              <a:rPr lang="en-US" b="1" dirty="0" err="1">
                <a:solidFill>
                  <a:srgbClr val="463500"/>
                </a:solidFill>
                <a:latin typeface="UTM Aptima" panose="02040603050506020204" pitchFamily="18" charset="0"/>
              </a:rPr>
              <a:t>phá</a:t>
            </a:r>
            <a:r>
              <a:rPr lang="en-US" b="1" dirty="0">
                <a:solidFill>
                  <a:srgbClr val="463500"/>
                </a:solidFill>
                <a:latin typeface="UTM Aptima" panose="02040603050506020204" pitchFamily="18" charset="0"/>
              </a:rPr>
              <a:t> </a:t>
            </a:r>
            <a:r>
              <a:rPr lang="en-US" b="1" dirty="0" err="1">
                <a:solidFill>
                  <a:srgbClr val="463500"/>
                </a:solidFill>
                <a:latin typeface="UTM Aptima" panose="02040603050506020204" pitchFamily="18" charset="0"/>
              </a:rPr>
              <a:t>lên</a:t>
            </a:r>
            <a:r>
              <a:rPr lang="en-US" b="1" dirty="0">
                <a:solidFill>
                  <a:srgbClr val="463500"/>
                </a:solidFill>
                <a:latin typeface="UTM Aptima" panose="02040603050506020204" pitchFamily="18" charset="0"/>
              </a:rPr>
              <a:t> </a:t>
            </a:r>
            <a:r>
              <a:rPr lang="en-US" b="1" dirty="0" err="1">
                <a:solidFill>
                  <a:srgbClr val="463500"/>
                </a:solidFill>
                <a:latin typeface="UTM Aptima" panose="02040603050506020204" pitchFamily="18" charset="0"/>
              </a:rPr>
              <a:t>cười</a:t>
            </a:r>
            <a:r>
              <a:rPr lang="en-US" b="1" dirty="0">
                <a:solidFill>
                  <a:srgbClr val="463500"/>
                </a:solidFill>
                <a:latin typeface="UTM Aptima" panose="02040603050506020204" pitchFamily="18" charset="0"/>
              </a:rPr>
              <a:t>. </a:t>
            </a:r>
            <a:r>
              <a:rPr lang="en-US" b="1" dirty="0" err="1">
                <a:solidFill>
                  <a:srgbClr val="463500"/>
                </a:solidFill>
                <a:latin typeface="UTM Aptima" panose="02040603050506020204" pitchFamily="18" charset="0"/>
              </a:rPr>
              <a:t>Cậu</a:t>
            </a:r>
            <a:r>
              <a:rPr lang="en-US" b="1" dirty="0">
                <a:solidFill>
                  <a:srgbClr val="463500"/>
                </a:solidFill>
                <a:latin typeface="UTM Aptima" panose="02040603050506020204" pitchFamily="18" charset="0"/>
              </a:rPr>
              <a:t> </a:t>
            </a:r>
            <a:r>
              <a:rPr lang="en-US" b="1" dirty="0" err="1">
                <a:solidFill>
                  <a:srgbClr val="463500"/>
                </a:solidFill>
                <a:latin typeface="UTM Aptima" panose="02040603050506020204" pitchFamily="18" charset="0"/>
              </a:rPr>
              <a:t>hiểu</a:t>
            </a:r>
            <a:r>
              <a:rPr lang="en-US" b="1" dirty="0">
                <a:solidFill>
                  <a:srgbClr val="463500"/>
                </a:solidFill>
                <a:latin typeface="UTM Aptima" panose="02040603050506020204" pitchFamily="18" charset="0"/>
              </a:rPr>
              <a:t> </a:t>
            </a:r>
            <a:r>
              <a:rPr lang="en-US" b="1" dirty="0" err="1">
                <a:solidFill>
                  <a:srgbClr val="463500"/>
                </a:solidFill>
                <a:latin typeface="UTM Aptima" panose="02040603050506020204" pitchFamily="18" charset="0"/>
              </a:rPr>
              <a:t>ra</a:t>
            </a:r>
            <a:r>
              <a:rPr lang="en-US" b="1" dirty="0">
                <a:solidFill>
                  <a:srgbClr val="463500"/>
                </a:solidFill>
                <a:latin typeface="UTM Aptima" panose="02040603050506020204" pitchFamily="18" charset="0"/>
              </a:rPr>
              <a:t>: </a:t>
            </a:r>
            <a:r>
              <a:rPr lang="en-US" b="1" dirty="0" err="1">
                <a:solidFill>
                  <a:srgbClr val="463500"/>
                </a:solidFill>
                <a:latin typeface="UTM Aptima" panose="02040603050506020204" pitchFamily="18" charset="0"/>
              </a:rPr>
              <a:t>Cậu</a:t>
            </a:r>
            <a:r>
              <a:rPr lang="en-US" b="1" dirty="0">
                <a:solidFill>
                  <a:srgbClr val="463500"/>
                </a:solidFill>
                <a:latin typeface="UTM Aptima" panose="02040603050506020204" pitchFamily="18" charset="0"/>
              </a:rPr>
              <a:t> </a:t>
            </a:r>
            <a:r>
              <a:rPr lang="en-US" b="1" dirty="0" err="1">
                <a:solidFill>
                  <a:srgbClr val="463500"/>
                </a:solidFill>
                <a:latin typeface="UTM Aptima" panose="02040603050506020204" pitchFamily="18" charset="0"/>
              </a:rPr>
              <a:t>vẫn</a:t>
            </a:r>
            <a:r>
              <a:rPr lang="en-US" b="1" dirty="0">
                <a:solidFill>
                  <a:srgbClr val="463500"/>
                </a:solidFill>
                <a:latin typeface="UTM Aptima" panose="02040603050506020204" pitchFamily="18" charset="0"/>
              </a:rPr>
              <a:t> </a:t>
            </a:r>
            <a:r>
              <a:rPr lang="en-US" b="1" dirty="0" err="1">
                <a:solidFill>
                  <a:srgbClr val="463500"/>
                </a:solidFill>
                <a:latin typeface="UTM Aptima" panose="02040603050506020204" pitchFamily="18" charset="0"/>
              </a:rPr>
              <a:t>là</a:t>
            </a:r>
            <a:r>
              <a:rPr lang="en-US" b="1" dirty="0">
                <a:solidFill>
                  <a:srgbClr val="463500"/>
                </a:solidFill>
                <a:latin typeface="UTM Aptima" panose="02040603050506020204" pitchFamily="18" charset="0"/>
              </a:rPr>
              <a:t> </a:t>
            </a:r>
            <a:r>
              <a:rPr lang="en-US" b="1" dirty="0" err="1">
                <a:solidFill>
                  <a:srgbClr val="463500"/>
                </a:solidFill>
                <a:latin typeface="UTM Aptima" panose="02040603050506020204" pitchFamily="18" charset="0"/>
              </a:rPr>
              <a:t>cậu</a:t>
            </a:r>
            <a:r>
              <a:rPr lang="en-US" b="1" dirty="0">
                <a:solidFill>
                  <a:srgbClr val="463500"/>
                </a:solidFill>
                <a:latin typeface="UTM Aptima" panose="02040603050506020204" pitchFamily="18" charset="0"/>
              </a:rPr>
              <a:t>, </a:t>
            </a:r>
            <a:r>
              <a:rPr lang="en-US" b="1" dirty="0" err="1">
                <a:solidFill>
                  <a:srgbClr val="463500"/>
                </a:solidFill>
                <a:latin typeface="UTM Aptima" panose="02040603050506020204" pitchFamily="18" charset="0"/>
              </a:rPr>
              <a:t>anh</a:t>
            </a:r>
            <a:r>
              <a:rPr lang="en-US" b="1" dirty="0">
                <a:solidFill>
                  <a:srgbClr val="463500"/>
                </a:solidFill>
                <a:latin typeface="UTM Aptima" panose="02040603050506020204" pitchFamily="18" charset="0"/>
              </a:rPr>
              <a:t> </a:t>
            </a:r>
            <a:r>
              <a:rPr lang="en-US" b="1" dirty="0" err="1">
                <a:solidFill>
                  <a:srgbClr val="463500"/>
                </a:solidFill>
                <a:latin typeface="UTM Aptima" panose="02040603050506020204" pitchFamily="18" charset="0"/>
              </a:rPr>
              <a:t>Khánh</a:t>
            </a:r>
            <a:r>
              <a:rPr lang="en-US" b="1" dirty="0">
                <a:solidFill>
                  <a:srgbClr val="463500"/>
                </a:solidFill>
                <a:latin typeface="UTM Aptima" panose="02040603050506020204" pitchFamily="18" charset="0"/>
              </a:rPr>
              <a:t> </a:t>
            </a:r>
            <a:r>
              <a:rPr lang="en-US" b="1" dirty="0" err="1">
                <a:solidFill>
                  <a:srgbClr val="463500"/>
                </a:solidFill>
                <a:latin typeface="UTM Aptima" panose="02040603050506020204" pitchFamily="18" charset="0"/>
              </a:rPr>
              <a:t>vẫn</a:t>
            </a:r>
            <a:r>
              <a:rPr lang="en-US" b="1" dirty="0">
                <a:solidFill>
                  <a:srgbClr val="463500"/>
                </a:solidFill>
                <a:latin typeface="UTM Aptima" panose="02040603050506020204" pitchFamily="18" charset="0"/>
              </a:rPr>
              <a:t> </a:t>
            </a:r>
            <a:r>
              <a:rPr lang="en-US" b="1" dirty="0" err="1">
                <a:solidFill>
                  <a:srgbClr val="463500"/>
                </a:solidFill>
                <a:latin typeface="UTM Aptima" panose="02040603050506020204" pitchFamily="18" charset="0"/>
              </a:rPr>
              <a:t>là</a:t>
            </a:r>
            <a:r>
              <a:rPr lang="en-US" b="1" dirty="0">
                <a:solidFill>
                  <a:srgbClr val="463500"/>
                </a:solidFill>
                <a:latin typeface="UTM Aptima" panose="02040603050506020204" pitchFamily="18" charset="0"/>
              </a:rPr>
              <a:t> </a:t>
            </a:r>
            <a:r>
              <a:rPr lang="en-US" b="1" dirty="0" err="1">
                <a:solidFill>
                  <a:srgbClr val="463500"/>
                </a:solidFill>
                <a:latin typeface="UTM Aptima" panose="02040603050506020204" pitchFamily="18" charset="0"/>
              </a:rPr>
              <a:t>anh</a:t>
            </a:r>
            <a:r>
              <a:rPr lang="en-US" b="1" dirty="0">
                <a:solidFill>
                  <a:srgbClr val="463500"/>
                </a:solidFill>
                <a:latin typeface="UTM Aptima" panose="02040603050506020204" pitchFamily="18" charset="0"/>
              </a:rPr>
              <a:t> </a:t>
            </a:r>
            <a:r>
              <a:rPr lang="en-US" b="1" dirty="0" err="1">
                <a:solidFill>
                  <a:srgbClr val="463500"/>
                </a:solidFill>
                <a:latin typeface="UTM Aptima" panose="02040603050506020204" pitchFamily="18" charset="0"/>
              </a:rPr>
              <a:t>Khánh</a:t>
            </a:r>
            <a:r>
              <a:rPr lang="en-US" b="1" dirty="0">
                <a:solidFill>
                  <a:srgbClr val="463500"/>
                </a:solidFill>
                <a:latin typeface="UTM Aptima" panose="02040603050506020204" pitchFamily="18" charset="0"/>
              </a:rPr>
              <a:t>. Hai </a:t>
            </a:r>
            <a:r>
              <a:rPr lang="en-US" b="1" dirty="0" err="1">
                <a:solidFill>
                  <a:srgbClr val="463500"/>
                </a:solidFill>
                <a:latin typeface="UTM Aptima" panose="02040603050506020204" pitchFamily="18" charset="0"/>
              </a:rPr>
              <a:t>anh</a:t>
            </a:r>
            <a:r>
              <a:rPr lang="en-US" b="1" dirty="0">
                <a:solidFill>
                  <a:srgbClr val="463500"/>
                </a:solidFill>
                <a:latin typeface="UTM Aptima" panose="02040603050506020204" pitchFamily="18" charset="0"/>
              </a:rPr>
              <a:t> </a:t>
            </a:r>
            <a:r>
              <a:rPr lang="en-US" b="1" dirty="0" err="1">
                <a:solidFill>
                  <a:srgbClr val="463500"/>
                </a:solidFill>
                <a:latin typeface="UTM Aptima" panose="02040603050506020204" pitchFamily="18" charset="0"/>
              </a:rPr>
              <a:t>em</a:t>
            </a:r>
            <a:r>
              <a:rPr lang="en-US" b="1" dirty="0">
                <a:solidFill>
                  <a:srgbClr val="463500"/>
                </a:solidFill>
                <a:latin typeface="UTM Aptima" panose="02040603050506020204" pitchFamily="18" charset="0"/>
              </a:rPr>
              <a:t> </a:t>
            </a:r>
            <a:r>
              <a:rPr lang="en-US" b="1" dirty="0" err="1">
                <a:solidFill>
                  <a:srgbClr val="463500"/>
                </a:solidFill>
                <a:latin typeface="UTM Aptima" panose="02040603050506020204" pitchFamily="18" charset="0"/>
              </a:rPr>
              <a:t>chỉ</a:t>
            </a:r>
            <a:r>
              <a:rPr lang="en-US" b="1" dirty="0">
                <a:solidFill>
                  <a:srgbClr val="463500"/>
                </a:solidFill>
                <a:latin typeface="UTM Aptima" panose="02040603050506020204" pitchFamily="18" charset="0"/>
              </a:rPr>
              <a:t> </a:t>
            </a:r>
            <a:r>
              <a:rPr lang="en-US" b="1" dirty="0" err="1">
                <a:solidFill>
                  <a:srgbClr val="463500"/>
                </a:solidFill>
                <a:latin typeface="UTM Aptima" panose="02040603050506020204" pitchFamily="18" charset="0"/>
              </a:rPr>
              <a:t>giống</a:t>
            </a:r>
            <a:r>
              <a:rPr lang="en-US" b="1" dirty="0">
                <a:solidFill>
                  <a:srgbClr val="463500"/>
                </a:solidFill>
                <a:latin typeface="UTM Aptima" panose="02040603050506020204" pitchFamily="18" charset="0"/>
              </a:rPr>
              <a:t> </a:t>
            </a:r>
            <a:r>
              <a:rPr lang="en-US" b="1" dirty="0" err="1">
                <a:solidFill>
                  <a:srgbClr val="463500"/>
                </a:solidFill>
                <a:latin typeface="UTM Aptima" panose="02040603050506020204" pitchFamily="18" charset="0"/>
              </a:rPr>
              <a:t>nhau</a:t>
            </a:r>
            <a:r>
              <a:rPr lang="en-US" b="1" dirty="0">
                <a:solidFill>
                  <a:srgbClr val="463500"/>
                </a:solidFill>
                <a:latin typeface="UTM Aptima" panose="02040603050506020204" pitchFamily="18" charset="0"/>
              </a:rPr>
              <a:t> </a:t>
            </a:r>
            <a:r>
              <a:rPr lang="en-US" b="1" dirty="0" err="1">
                <a:solidFill>
                  <a:srgbClr val="463500"/>
                </a:solidFill>
                <a:latin typeface="UTM Aptima" panose="02040603050506020204" pitchFamily="18" charset="0"/>
              </a:rPr>
              <a:t>bề</a:t>
            </a:r>
            <a:r>
              <a:rPr lang="en-US" b="1" dirty="0">
                <a:solidFill>
                  <a:srgbClr val="463500"/>
                </a:solidFill>
                <a:latin typeface="UTM Aptima" panose="02040603050506020204" pitchFamily="18" charset="0"/>
              </a:rPr>
              <a:t> </a:t>
            </a:r>
            <a:r>
              <a:rPr lang="en-US" b="1" dirty="0" err="1">
                <a:solidFill>
                  <a:srgbClr val="463500"/>
                </a:solidFill>
                <a:latin typeface="UTM Aptima" panose="02040603050506020204" pitchFamily="18" charset="0"/>
              </a:rPr>
              <a:t>ngoài</a:t>
            </a:r>
            <a:r>
              <a:rPr lang="en-US" b="1" dirty="0">
                <a:solidFill>
                  <a:srgbClr val="463500"/>
                </a:solidFill>
                <a:latin typeface="UTM Aptima" panose="02040603050506020204" pitchFamily="18" charset="0"/>
              </a:rPr>
              <a:t> </a:t>
            </a:r>
            <a:r>
              <a:rPr lang="en-US" b="1" dirty="0" err="1">
                <a:solidFill>
                  <a:srgbClr val="463500"/>
                </a:solidFill>
                <a:latin typeface="UTM Aptima" panose="02040603050506020204" pitchFamily="18" charset="0"/>
              </a:rPr>
              <a:t>thôi</a:t>
            </a:r>
            <a:r>
              <a:rPr lang="en-US" b="1" dirty="0">
                <a:solidFill>
                  <a:srgbClr val="463500"/>
                </a:solidFill>
                <a:latin typeface="UTM Aptima" panose="02040603050506020204" pitchFamily="18" charset="0"/>
              </a:rPr>
              <a:t>.                                                 </a:t>
            </a:r>
            <a:endParaRPr lang="en-US" b="1" dirty="0">
              <a:solidFill>
                <a:srgbClr val="463500"/>
              </a:solidFill>
              <a:latin typeface="UTM Aptima" panose="02040603050506020204" pitchFamily="18" charset="0"/>
            </a:endParaRPr>
          </a:p>
          <a:p>
            <a:pPr algn="r"/>
            <a:r>
              <a:rPr lang="en-US" b="1" dirty="0">
                <a:solidFill>
                  <a:srgbClr val="002060"/>
                </a:solidFill>
                <a:latin typeface="UTM Aptima" panose="02040603050506020204" pitchFamily="18" charset="0"/>
              </a:rPr>
              <a:t>(</a:t>
            </a:r>
            <a:r>
              <a:rPr lang="en-US" b="1" dirty="0" err="1">
                <a:solidFill>
                  <a:srgbClr val="002060"/>
                </a:solidFill>
                <a:latin typeface="UTM Aptima" panose="02040603050506020204" pitchFamily="18" charset="0"/>
              </a:rPr>
              <a:t>Châu</a:t>
            </a:r>
            <a:r>
              <a:rPr lang="en-US" b="1" dirty="0">
                <a:solidFill>
                  <a:srgbClr val="002060"/>
                </a:solidFill>
                <a:latin typeface="UTM Aptima" panose="02040603050506020204" pitchFamily="18" charset="0"/>
              </a:rPr>
              <a:t> </a:t>
            </a:r>
            <a:r>
              <a:rPr lang="en-US" b="1" dirty="0" err="1">
                <a:solidFill>
                  <a:srgbClr val="002060"/>
                </a:solidFill>
                <a:latin typeface="UTM Aptima" panose="02040603050506020204" pitchFamily="18" charset="0"/>
              </a:rPr>
              <a:t>Khuê</a:t>
            </a:r>
            <a:r>
              <a:rPr lang="en-US" b="1" dirty="0">
                <a:solidFill>
                  <a:srgbClr val="002060"/>
                </a:solidFill>
                <a:latin typeface="UTM Aptima" panose="02040603050506020204" pitchFamily="18" charset="0"/>
              </a:rPr>
              <a:t>)</a:t>
            </a:r>
            <a:endParaRPr lang="en-US" b="1" dirty="0">
              <a:solidFill>
                <a:srgbClr val="002060"/>
              </a:solidFill>
              <a:latin typeface="UTM Aptima" panose="02040603050506020204" pitchFamily="18" charset="0"/>
            </a:endParaRPr>
          </a:p>
          <a:p>
            <a:pPr algn="just"/>
            <a:endParaRPr lang="en-US" b="1" dirty="0">
              <a:solidFill>
                <a:srgbClr val="C00000"/>
              </a:solidFill>
              <a:latin typeface="UTM Aptima" panose="02040603050506020204" pitchFamily="18" charset="0"/>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20"/>
          <p:cNvPicPr>
            <a:picLocks noChangeAspect="1"/>
          </p:cNvPicPr>
          <p:nvPr/>
        </p:nvPicPr>
        <p:blipFill>
          <a:blip r:embed="rId1"/>
          <a:stretch>
            <a:fillRect/>
          </a:stretch>
        </p:blipFill>
        <p:spPr>
          <a:xfrm>
            <a:off x="-23885" y="0"/>
            <a:ext cx="12215886" cy="6858000"/>
          </a:xfrm>
          <a:prstGeom prst="rect">
            <a:avLst/>
          </a:prstGeom>
        </p:spPr>
      </p:pic>
      <p:pic>
        <p:nvPicPr>
          <p:cNvPr id="5" name="图片 26"/>
          <p:cNvPicPr>
            <a:picLocks noChangeAspect="1"/>
          </p:cNvPicPr>
          <p:nvPr/>
        </p:nvPicPr>
        <p:blipFill rotWithShape="1">
          <a:blip r:embed="rId2">
            <a:extLst>
              <a:ext uri="{28A0092B-C50C-407E-A947-70E740481C1C}">
                <a14:useLocalDpi xmlns:a14="http://schemas.microsoft.com/office/drawing/2010/main" val="0"/>
              </a:ext>
            </a:extLst>
          </a:blip>
          <a:srcRect l="69643" r="16131" b="44869"/>
          <a:stretch>
            <a:fillRect/>
          </a:stretch>
        </p:blipFill>
        <p:spPr>
          <a:xfrm rot="5400000">
            <a:off x="4660962" y="2237183"/>
            <a:ext cx="3311327" cy="7218961"/>
          </a:xfrm>
          <a:prstGeom prst="rect">
            <a:avLst/>
          </a:prstGeom>
        </p:spPr>
      </p:pic>
      <p:pic>
        <p:nvPicPr>
          <p:cNvPr id="6" name="图片 21"/>
          <p:cNvPicPr>
            <a:picLocks noChangeAspect="1"/>
          </p:cNvPicPr>
          <p:nvPr/>
        </p:nvPicPr>
        <p:blipFill rotWithShape="1">
          <a:blip r:embed="rId3">
            <a:extLst>
              <a:ext uri="{28A0092B-C50C-407E-A947-70E740481C1C}">
                <a14:useLocalDpi xmlns:a14="http://schemas.microsoft.com/office/drawing/2010/main" val="0"/>
              </a:ext>
            </a:extLst>
          </a:blip>
          <a:srcRect b="73704"/>
          <a:stretch>
            <a:fillRect/>
          </a:stretch>
        </p:blipFill>
        <p:spPr>
          <a:xfrm>
            <a:off x="-23885" y="0"/>
            <a:ext cx="12215885" cy="1803400"/>
          </a:xfrm>
          <a:prstGeom prst="rect">
            <a:avLst/>
          </a:prstGeom>
        </p:spPr>
      </p:pic>
      <p:pic>
        <p:nvPicPr>
          <p:cNvPr id="7" name="图片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10472" y="4356189"/>
            <a:ext cx="2692400" cy="2692400"/>
          </a:xfrm>
          <a:prstGeom prst="rect">
            <a:avLst/>
          </a:prstGeom>
        </p:spPr>
      </p:pic>
      <p:pic>
        <p:nvPicPr>
          <p:cNvPr id="8" name="图片 24"/>
          <p:cNvPicPr>
            <a:picLocks noChangeAspect="1"/>
          </p:cNvPicPr>
          <p:nvPr/>
        </p:nvPicPr>
        <p:blipFill rotWithShape="1">
          <a:blip r:embed="rId5">
            <a:extLst>
              <a:ext uri="{28A0092B-C50C-407E-A947-70E740481C1C}">
                <a14:useLocalDpi xmlns:a14="http://schemas.microsoft.com/office/drawing/2010/main" val="0"/>
              </a:ext>
            </a:extLst>
          </a:blip>
          <a:srcRect t="78333"/>
          <a:stretch>
            <a:fillRect/>
          </a:stretch>
        </p:blipFill>
        <p:spPr>
          <a:xfrm>
            <a:off x="-45146" y="5372100"/>
            <a:ext cx="12258405" cy="1485900"/>
          </a:xfrm>
          <a:prstGeom prst="rect">
            <a:avLst/>
          </a:prstGeom>
        </p:spPr>
      </p:pic>
      <p:grpSp>
        <p:nvGrpSpPr>
          <p:cNvPr id="10" name="Group 9"/>
          <p:cNvGrpSpPr/>
          <p:nvPr/>
        </p:nvGrpSpPr>
        <p:grpSpPr>
          <a:xfrm flipH="1">
            <a:off x="1110472" y="-1301932"/>
            <a:ext cx="8374744" cy="7678057"/>
            <a:chOff x="6544408" y="-943044"/>
            <a:chExt cx="5628630" cy="4975045"/>
          </a:xfrm>
        </p:grpSpPr>
        <p:pic>
          <p:nvPicPr>
            <p:cNvPr id="11" name="图片 8"/>
            <p:cNvPicPr>
              <a:picLocks noChangeAspect="1"/>
            </p:cNvPicPr>
            <p:nvPr/>
          </p:nvPicPr>
          <p:blipFill>
            <a:blip r:embed="rId6" cstate="print">
              <a:extLst>
                <a:ext uri="{28A0092B-C50C-407E-A947-70E740481C1C}">
                  <a14:useLocalDpi xmlns:a14="http://schemas.microsoft.com/office/drawing/2010/main" val="0"/>
                </a:ext>
              </a:extLst>
            </a:blip>
            <a:srcRect/>
            <a:stretch>
              <a:fillRect/>
            </a:stretch>
          </p:blipFill>
          <p:spPr>
            <a:xfrm flipH="1">
              <a:off x="6544408" y="-943044"/>
              <a:ext cx="5628630" cy="4975045"/>
            </a:xfrm>
            <a:prstGeom prst="rect">
              <a:avLst/>
            </a:prstGeom>
          </p:spPr>
        </p:pic>
        <p:sp>
          <p:nvSpPr>
            <p:cNvPr id="12" name="TextBox 11"/>
            <p:cNvSpPr txBox="1"/>
            <p:nvPr/>
          </p:nvSpPr>
          <p:spPr>
            <a:xfrm>
              <a:off x="7981616" y="976114"/>
              <a:ext cx="3381757" cy="1136726"/>
            </a:xfrm>
            <a:prstGeom prst="rect">
              <a:avLst/>
            </a:prstGeom>
            <a:noFill/>
          </p:spPr>
          <p:txBody>
            <a:bodyPr wrap="square" rtlCol="0">
              <a:spAutoFit/>
            </a:bodyPr>
            <a:lstStyle/>
            <a:p>
              <a:pPr algn="ctr"/>
              <a:r>
                <a:rPr lang="en-US" sz="5400" b="1">
                  <a:solidFill>
                    <a:srgbClr val="FF6600"/>
                  </a:solidFill>
                  <a:effectLst>
                    <a:reflection blurRad="6350" stA="55000" endA="300" endPos="45500" dir="5400000" sy="-100000" algn="bl" rotWithShape="0"/>
                  </a:effectLst>
                  <a:latin typeface="UTM Avo" panose="02040603050506020204" pitchFamily="18" charset="0"/>
                </a:rPr>
                <a:t>Luyện đọc nối tiếp đoạn</a:t>
              </a:r>
              <a:endParaRPr lang="en-US" sz="5400" b="1">
                <a:solidFill>
                  <a:srgbClr val="FF6600"/>
                </a:solidFill>
                <a:effectLst>
                  <a:reflection blurRad="6350" stA="55000" endA="300" endPos="45500" dir="5400000" sy="-100000" algn="bl" rotWithShape="0"/>
                </a:effectLst>
                <a:latin typeface="UTM Avo" panose="02040603050506020204" pitchFamily="18" charset="0"/>
              </a:endParaRPr>
            </a:p>
          </p:txBody>
        </p:sp>
      </p:grpSp>
      <p:pic>
        <p:nvPicPr>
          <p:cNvPr id="13" name="图片 1"/>
          <p:cNvPicPr>
            <a:picLocks noChangeAspect="1"/>
          </p:cNvPicPr>
          <p:nvPr/>
        </p:nvPicPr>
        <p:blipFill rotWithShape="1">
          <a:blip r:embed="rId7" cstate="print">
            <a:extLst>
              <a:ext uri="{28A0092B-C50C-407E-A947-70E740481C1C}">
                <a14:useLocalDpi xmlns:a14="http://schemas.microsoft.com/office/drawing/2010/main" val="0"/>
              </a:ext>
            </a:extLst>
          </a:blip>
          <a:srcRect l="19586" b="8272"/>
          <a:stretch>
            <a:fillRect/>
          </a:stretch>
        </p:blipFill>
        <p:spPr>
          <a:xfrm flipH="1">
            <a:off x="7412837" y="1314839"/>
            <a:ext cx="5026538" cy="573375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inVertical)">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20"/>
          <p:cNvPicPr>
            <a:picLocks noChangeAspect="1"/>
          </p:cNvPicPr>
          <p:nvPr/>
        </p:nvPicPr>
        <p:blipFill>
          <a:blip r:embed="rId1"/>
          <a:stretch>
            <a:fillRect/>
          </a:stretch>
        </p:blipFill>
        <p:spPr>
          <a:xfrm>
            <a:off x="-23885" y="0"/>
            <a:ext cx="12215886" cy="6858000"/>
          </a:xfrm>
          <a:prstGeom prst="rect">
            <a:avLst/>
          </a:prstGeom>
        </p:spPr>
      </p:pic>
      <p:pic>
        <p:nvPicPr>
          <p:cNvPr id="5" name="图片 26"/>
          <p:cNvPicPr>
            <a:picLocks noChangeAspect="1"/>
          </p:cNvPicPr>
          <p:nvPr/>
        </p:nvPicPr>
        <p:blipFill rotWithShape="1">
          <a:blip r:embed="rId2">
            <a:extLst>
              <a:ext uri="{28A0092B-C50C-407E-A947-70E740481C1C}">
                <a14:useLocalDpi xmlns:a14="http://schemas.microsoft.com/office/drawing/2010/main" val="0"/>
              </a:ext>
            </a:extLst>
          </a:blip>
          <a:srcRect l="69643" r="16131" b="44869"/>
          <a:stretch>
            <a:fillRect/>
          </a:stretch>
        </p:blipFill>
        <p:spPr>
          <a:xfrm rot="5400000">
            <a:off x="6249730" y="1878749"/>
            <a:ext cx="3311327" cy="7218961"/>
          </a:xfrm>
          <a:prstGeom prst="rect">
            <a:avLst/>
          </a:prstGeom>
        </p:spPr>
      </p:pic>
      <p:pic>
        <p:nvPicPr>
          <p:cNvPr id="6" name="图片 21"/>
          <p:cNvPicPr>
            <a:picLocks noChangeAspect="1"/>
          </p:cNvPicPr>
          <p:nvPr/>
        </p:nvPicPr>
        <p:blipFill rotWithShape="1">
          <a:blip r:embed="rId3">
            <a:extLst>
              <a:ext uri="{28A0092B-C50C-407E-A947-70E740481C1C}">
                <a14:useLocalDpi xmlns:a14="http://schemas.microsoft.com/office/drawing/2010/main" val="0"/>
              </a:ext>
            </a:extLst>
          </a:blip>
          <a:srcRect b="73704"/>
          <a:stretch>
            <a:fillRect/>
          </a:stretch>
        </p:blipFill>
        <p:spPr>
          <a:xfrm>
            <a:off x="-23885" y="0"/>
            <a:ext cx="12215885" cy="1803400"/>
          </a:xfrm>
          <a:prstGeom prst="rect">
            <a:avLst/>
          </a:prstGeom>
        </p:spPr>
      </p:pic>
      <p:pic>
        <p:nvPicPr>
          <p:cNvPr id="8" name="图片 24"/>
          <p:cNvPicPr>
            <a:picLocks noChangeAspect="1"/>
          </p:cNvPicPr>
          <p:nvPr/>
        </p:nvPicPr>
        <p:blipFill rotWithShape="1">
          <a:blip r:embed="rId4">
            <a:extLst>
              <a:ext uri="{28A0092B-C50C-407E-A947-70E740481C1C}">
                <a14:useLocalDpi xmlns:a14="http://schemas.microsoft.com/office/drawing/2010/main" val="0"/>
              </a:ext>
            </a:extLst>
          </a:blip>
          <a:srcRect t="78333"/>
          <a:stretch>
            <a:fillRect/>
          </a:stretch>
        </p:blipFill>
        <p:spPr>
          <a:xfrm>
            <a:off x="-23886" y="5444198"/>
            <a:ext cx="12258405" cy="1485900"/>
          </a:xfrm>
          <a:prstGeom prst="rect">
            <a:avLst/>
          </a:prstGeom>
        </p:spPr>
      </p:pic>
      <p:grpSp>
        <p:nvGrpSpPr>
          <p:cNvPr id="10" name="Group 9"/>
          <p:cNvGrpSpPr/>
          <p:nvPr/>
        </p:nvGrpSpPr>
        <p:grpSpPr>
          <a:xfrm>
            <a:off x="2501079" y="-529936"/>
            <a:ext cx="6740713" cy="4708243"/>
            <a:chOff x="2663918" y="-504883"/>
            <a:chExt cx="6740713" cy="4708243"/>
          </a:xfrm>
        </p:grpSpPr>
        <p:pic>
          <p:nvPicPr>
            <p:cNvPr id="11" name="Picture 10"/>
            <p:cNvPicPr>
              <a:picLocks noChangeAspect="1"/>
            </p:cNvPicPr>
            <p:nvPr/>
          </p:nvPicPr>
          <p:blipFill>
            <a:blip r:embed="rId5"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a:xfrm flipH="1">
              <a:off x="2663918" y="-504883"/>
              <a:ext cx="6409743" cy="4708243"/>
            </a:xfrm>
            <a:prstGeom prst="rect">
              <a:avLst/>
            </a:prstGeom>
          </p:spPr>
        </p:pic>
        <p:sp>
          <p:nvSpPr>
            <p:cNvPr id="12" name="TextBox 11"/>
            <p:cNvSpPr txBox="1"/>
            <p:nvPr/>
          </p:nvSpPr>
          <p:spPr>
            <a:xfrm>
              <a:off x="3504213" y="726255"/>
              <a:ext cx="5900418" cy="830997"/>
            </a:xfrm>
            <a:prstGeom prst="rect">
              <a:avLst/>
            </a:prstGeom>
            <a:noFill/>
          </p:spPr>
          <p:txBody>
            <a:bodyPr wrap="square" rtlCol="0">
              <a:spAutoFit/>
            </a:bodyPr>
            <a:lstStyle/>
            <a:p>
              <a:r>
                <a:rPr lang="en-US" sz="4800" b="1" dirty="0" err="1">
                  <a:solidFill>
                    <a:srgbClr val="CC3300"/>
                  </a:solidFill>
                  <a:effectLst>
                    <a:reflection blurRad="6350" stA="55000" endA="300" endPos="45500" dir="5400000" sy="-100000" algn="bl" rotWithShape="0"/>
                  </a:effectLst>
                  <a:latin typeface="Times New Roman" panose="02020603050405020304" pitchFamily="18" charset="0"/>
                  <a:cs typeface="Times New Roman" panose="02020603050405020304" pitchFamily="18" charset="0"/>
                </a:rPr>
                <a:t>Luyện</a:t>
              </a:r>
              <a:r>
                <a:rPr lang="en-US" sz="4800" b="1" dirty="0">
                  <a:solidFill>
                    <a:srgbClr val="CC3300"/>
                  </a:solidFill>
                  <a:effectLst>
                    <a:reflection blurRad="6350" stA="55000" endA="300" endPos="45500" dir="5400000" sy="-100000" algn="bl" rotWithShape="0"/>
                  </a:effectLst>
                  <a:latin typeface="Times New Roman" panose="02020603050405020304" pitchFamily="18" charset="0"/>
                  <a:cs typeface="Times New Roman" panose="02020603050405020304" pitchFamily="18" charset="0"/>
                </a:rPr>
                <a:t> </a:t>
              </a:r>
              <a:r>
                <a:rPr lang="en-US" sz="4800" b="1" dirty="0" err="1">
                  <a:solidFill>
                    <a:srgbClr val="CC3300"/>
                  </a:solidFill>
                  <a:effectLst>
                    <a:reflection blurRad="6350" stA="55000" endA="300" endPos="45500" dir="5400000" sy="-100000" algn="bl" rotWithShape="0"/>
                  </a:effectLst>
                  <a:latin typeface="Times New Roman" panose="02020603050405020304" pitchFamily="18" charset="0"/>
                  <a:cs typeface="Times New Roman" panose="02020603050405020304" pitchFamily="18" charset="0"/>
                </a:rPr>
                <a:t>đọc</a:t>
              </a:r>
              <a:r>
                <a:rPr lang="en-US" sz="4800" b="1" dirty="0">
                  <a:solidFill>
                    <a:srgbClr val="CC3300"/>
                  </a:solidFill>
                  <a:effectLst>
                    <a:reflection blurRad="6350" stA="55000" endA="300" endPos="45500" dir="5400000" sy="-100000" algn="bl" rotWithShape="0"/>
                  </a:effectLst>
                  <a:latin typeface="Times New Roman" panose="02020603050405020304" pitchFamily="18" charset="0"/>
                  <a:cs typeface="Times New Roman" panose="02020603050405020304" pitchFamily="18" charset="0"/>
                </a:rPr>
                <a:t> </a:t>
              </a:r>
              <a:r>
                <a:rPr lang="en-US" sz="4800" b="1" dirty="0" err="1">
                  <a:solidFill>
                    <a:srgbClr val="CC3300"/>
                  </a:solidFill>
                  <a:effectLst>
                    <a:reflection blurRad="6350" stA="55000" endA="300" endPos="45500" dir="5400000" sy="-100000" algn="bl" rotWithShape="0"/>
                  </a:effectLst>
                  <a:latin typeface="Times New Roman" panose="02020603050405020304" pitchFamily="18" charset="0"/>
                  <a:cs typeface="Times New Roman" panose="02020603050405020304" pitchFamily="18" charset="0"/>
                </a:rPr>
                <a:t>từ</a:t>
              </a:r>
              <a:r>
                <a:rPr lang="en-US" sz="4800" b="1" dirty="0">
                  <a:solidFill>
                    <a:srgbClr val="CC3300"/>
                  </a:solidFill>
                  <a:effectLst>
                    <a:reflection blurRad="6350" stA="55000" endA="300" endPos="45500" dir="5400000" sy="-100000" algn="bl" rotWithShape="0"/>
                  </a:effectLst>
                  <a:latin typeface="Times New Roman" panose="02020603050405020304" pitchFamily="18" charset="0"/>
                  <a:cs typeface="Times New Roman" panose="02020603050405020304" pitchFamily="18" charset="0"/>
                </a:rPr>
                <a:t> </a:t>
              </a:r>
              <a:r>
                <a:rPr lang="en-US" sz="4800" b="1" dirty="0" err="1">
                  <a:solidFill>
                    <a:srgbClr val="CC3300"/>
                  </a:solidFill>
                  <a:effectLst>
                    <a:reflection blurRad="6350" stA="55000" endA="300" endPos="45500" dir="5400000" sy="-100000" algn="bl" rotWithShape="0"/>
                  </a:effectLst>
                  <a:latin typeface="Times New Roman" panose="02020603050405020304" pitchFamily="18" charset="0"/>
                  <a:cs typeface="Times New Roman" panose="02020603050405020304" pitchFamily="18" charset="0"/>
                </a:rPr>
                <a:t>khó</a:t>
              </a:r>
              <a:endParaRPr lang="en-US" sz="4800" b="1" dirty="0">
                <a:solidFill>
                  <a:srgbClr val="CC3300"/>
                </a:solidFill>
                <a:effectLst>
                  <a:reflection blurRad="6350" stA="55000" endA="300" endPos="45500" dir="5400000" sy="-100000" algn="bl" rotWithShape="0"/>
                </a:effectLst>
                <a:latin typeface="Times New Roman" panose="02020603050405020304" pitchFamily="18" charset="0"/>
                <a:cs typeface="Times New Roman" panose="02020603050405020304" pitchFamily="18" charset="0"/>
              </a:endParaRPr>
            </a:p>
          </p:txBody>
        </p:sp>
      </p:grpSp>
      <p:sp>
        <p:nvSpPr>
          <p:cNvPr id="13" name="Google Shape;276;p7"/>
          <p:cNvSpPr/>
          <p:nvPr/>
        </p:nvSpPr>
        <p:spPr>
          <a:xfrm>
            <a:off x="4075269" y="2687964"/>
            <a:ext cx="3533218" cy="969892"/>
          </a:xfrm>
          <a:prstGeom prst="roundRect">
            <a:avLst>
              <a:gd name="adj" fmla="val 50000"/>
            </a:avLst>
          </a:prstGeom>
          <a:solidFill>
            <a:schemeClr val="accent4"/>
          </a:solidFill>
          <a:ln w="28575" cap="flat" cmpd="sng">
            <a:solidFill>
              <a:schemeClr val="accent4">
                <a:lumMod val="40000"/>
                <a:lumOff val="60000"/>
              </a:schemeClr>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US" sz="3600" b="1" dirty="0">
                <a:ln w="3175">
                  <a:solidFill>
                    <a:schemeClr val="bg1"/>
                  </a:solidFill>
                </a:ln>
                <a:solidFill>
                  <a:srgbClr val="009999"/>
                </a:solidFill>
                <a:latin typeface="UTM Avo" panose="02040603050506020204" pitchFamily="18" charset="0"/>
              </a:rPr>
              <a:t> </a:t>
            </a:r>
            <a:r>
              <a:rPr lang="en-US" sz="4000" b="1" dirty="0" err="1">
                <a:ln w="3175">
                  <a:solidFill>
                    <a:schemeClr val="bg1"/>
                  </a:solidFill>
                </a:ln>
                <a:solidFill>
                  <a:srgbClr val="009999"/>
                </a:solidFill>
                <a:latin typeface="UTM Avo" panose="02040603050506020204" pitchFamily="18" charset="0"/>
              </a:rPr>
              <a:t>khúc</a:t>
            </a:r>
            <a:r>
              <a:rPr lang="en-US" sz="4000" b="1" dirty="0">
                <a:ln w="3175">
                  <a:solidFill>
                    <a:schemeClr val="bg1"/>
                  </a:solidFill>
                </a:ln>
                <a:solidFill>
                  <a:srgbClr val="009999"/>
                </a:solidFill>
                <a:latin typeface="UTM Avo" panose="02040603050506020204" pitchFamily="18" charset="0"/>
              </a:rPr>
              <a:t> </a:t>
            </a:r>
            <a:r>
              <a:rPr lang="en-US" sz="4000" b="1" dirty="0" err="1">
                <a:ln w="3175">
                  <a:solidFill>
                    <a:schemeClr val="bg1"/>
                  </a:solidFill>
                </a:ln>
                <a:solidFill>
                  <a:srgbClr val="009999"/>
                </a:solidFill>
                <a:latin typeface="UTM Avo" panose="02040603050506020204" pitchFamily="18" charset="0"/>
              </a:rPr>
              <a:t>khích</a:t>
            </a:r>
            <a:endParaRPr sz="4000" b="1" dirty="0">
              <a:ln w="3175">
                <a:solidFill>
                  <a:schemeClr val="bg1"/>
                </a:solidFill>
              </a:ln>
              <a:solidFill>
                <a:schemeClr val="accent5">
                  <a:lumMod val="75000"/>
                </a:schemeClr>
              </a:solidFill>
              <a:latin typeface="UTM Avo" panose="02040603050506020204" pitchFamily="18" charset="0"/>
            </a:endParaRPr>
          </a:p>
        </p:txBody>
      </p:sp>
      <p:sp>
        <p:nvSpPr>
          <p:cNvPr id="14" name="Google Shape;276;p7"/>
          <p:cNvSpPr/>
          <p:nvPr/>
        </p:nvSpPr>
        <p:spPr>
          <a:xfrm>
            <a:off x="440883" y="3852089"/>
            <a:ext cx="3358735" cy="969892"/>
          </a:xfrm>
          <a:prstGeom prst="roundRect">
            <a:avLst>
              <a:gd name="adj" fmla="val 50000"/>
            </a:avLst>
          </a:prstGeom>
          <a:solidFill>
            <a:schemeClr val="accent4"/>
          </a:solidFill>
          <a:ln w="28575" cap="flat" cmpd="sng">
            <a:solidFill>
              <a:schemeClr val="accent4">
                <a:lumMod val="40000"/>
                <a:lumOff val="60000"/>
              </a:schemeClr>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US" sz="3600" b="1" dirty="0">
                <a:solidFill>
                  <a:schemeClr val="bg1"/>
                </a:solidFill>
                <a:latin typeface="UTM Avo" panose="02040603050506020204" pitchFamily="18" charset="0"/>
              </a:rPr>
              <a:t> </a:t>
            </a:r>
            <a:r>
              <a:rPr lang="en-US" sz="3600" b="1" dirty="0" err="1">
                <a:ln>
                  <a:solidFill>
                    <a:schemeClr val="bg1"/>
                  </a:solidFill>
                </a:ln>
                <a:solidFill>
                  <a:srgbClr val="FF0066"/>
                </a:solidFill>
                <a:latin typeface="UTM Avo" panose="02040603050506020204" pitchFamily="18" charset="0"/>
              </a:rPr>
              <a:t>cuống</a:t>
            </a:r>
            <a:r>
              <a:rPr lang="en-US" sz="3600" b="1" dirty="0">
                <a:ln>
                  <a:solidFill>
                    <a:schemeClr val="bg1"/>
                  </a:solidFill>
                </a:ln>
                <a:solidFill>
                  <a:srgbClr val="FF0066"/>
                </a:solidFill>
                <a:latin typeface="UTM Avo" panose="02040603050506020204" pitchFamily="18" charset="0"/>
              </a:rPr>
              <a:t> </a:t>
            </a:r>
            <a:r>
              <a:rPr lang="en-US" sz="3600" b="1" dirty="0" err="1">
                <a:ln>
                  <a:solidFill>
                    <a:schemeClr val="bg1"/>
                  </a:solidFill>
                </a:ln>
                <a:solidFill>
                  <a:srgbClr val="FF0066"/>
                </a:solidFill>
                <a:latin typeface="UTM Avo" panose="02040603050506020204" pitchFamily="18" charset="0"/>
              </a:rPr>
              <a:t>quýt</a:t>
            </a:r>
            <a:endParaRPr sz="3600" b="1" dirty="0">
              <a:ln>
                <a:solidFill>
                  <a:schemeClr val="bg1"/>
                </a:solidFill>
              </a:ln>
              <a:solidFill>
                <a:srgbClr val="FF0066"/>
              </a:solidFill>
              <a:latin typeface="UTM Avo" panose="02040603050506020204" pitchFamily="18" charset="0"/>
            </a:endParaRPr>
          </a:p>
        </p:txBody>
      </p:sp>
      <p:sp>
        <p:nvSpPr>
          <p:cNvPr id="15" name="Google Shape;276;p7"/>
          <p:cNvSpPr/>
          <p:nvPr/>
        </p:nvSpPr>
        <p:spPr>
          <a:xfrm>
            <a:off x="98041" y="2243469"/>
            <a:ext cx="2992119" cy="969892"/>
          </a:xfrm>
          <a:prstGeom prst="roundRect">
            <a:avLst>
              <a:gd name="adj" fmla="val 50000"/>
            </a:avLst>
          </a:prstGeom>
          <a:solidFill>
            <a:schemeClr val="accent4"/>
          </a:solidFill>
          <a:ln w="28575" cap="flat" cmpd="sng">
            <a:solidFill>
              <a:schemeClr val="accent4">
                <a:lumMod val="40000"/>
                <a:lumOff val="60000"/>
              </a:schemeClr>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US" sz="3600" b="1" dirty="0" err="1">
                <a:solidFill>
                  <a:schemeClr val="accent2">
                    <a:lumMod val="75000"/>
                  </a:schemeClr>
                </a:solidFill>
                <a:latin typeface="UTM Avo" panose="02040603050506020204" pitchFamily="18" charset="0"/>
              </a:rPr>
              <a:t>kêu</a:t>
            </a:r>
            <a:r>
              <a:rPr lang="en-US" sz="3600" b="1" dirty="0">
                <a:solidFill>
                  <a:schemeClr val="accent2">
                    <a:lumMod val="75000"/>
                  </a:schemeClr>
                </a:solidFill>
                <a:latin typeface="UTM Avo" panose="02040603050506020204" pitchFamily="18" charset="0"/>
              </a:rPr>
              <a:t> </a:t>
            </a:r>
            <a:r>
              <a:rPr lang="en-US" sz="3600" b="1" dirty="0" err="1">
                <a:solidFill>
                  <a:schemeClr val="accent2">
                    <a:lumMod val="75000"/>
                  </a:schemeClr>
                </a:solidFill>
                <a:latin typeface="UTM Avo" panose="02040603050506020204" pitchFamily="18" charset="0"/>
              </a:rPr>
              <a:t>lên</a:t>
            </a:r>
            <a:endParaRPr sz="3600" b="1" dirty="0">
              <a:ln w="3175">
                <a:noFill/>
              </a:ln>
              <a:solidFill>
                <a:srgbClr val="7030A0"/>
              </a:solidFill>
              <a:latin typeface="UTM Avo" panose="02040603050506020204" pitchFamily="18" charset="0"/>
            </a:endParaRPr>
          </a:p>
        </p:txBody>
      </p:sp>
      <p:sp>
        <p:nvSpPr>
          <p:cNvPr id="16" name="Google Shape;276;p7"/>
          <p:cNvSpPr/>
          <p:nvPr/>
        </p:nvSpPr>
        <p:spPr>
          <a:xfrm>
            <a:off x="9084564" y="2089293"/>
            <a:ext cx="2751767" cy="969892"/>
          </a:xfrm>
          <a:prstGeom prst="roundRect">
            <a:avLst>
              <a:gd name="adj" fmla="val 50000"/>
            </a:avLst>
          </a:prstGeom>
          <a:solidFill>
            <a:schemeClr val="accent4"/>
          </a:solidFill>
          <a:ln w="28575" cap="flat" cmpd="sng">
            <a:solidFill>
              <a:schemeClr val="accent4">
                <a:lumMod val="40000"/>
                <a:lumOff val="60000"/>
              </a:schemeClr>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US" sz="3600" b="1">
                <a:solidFill>
                  <a:srgbClr val="009999"/>
                </a:solidFill>
                <a:latin typeface="UTM Avo" panose="02040603050506020204" pitchFamily="18" charset="0"/>
              </a:rPr>
              <a:t> </a:t>
            </a:r>
            <a:r>
              <a:rPr lang="en-US" sz="3600" b="1">
                <a:solidFill>
                  <a:srgbClr val="002060"/>
                </a:solidFill>
                <a:latin typeface="UTM Avo" panose="02040603050506020204" pitchFamily="18" charset="0"/>
              </a:rPr>
              <a:t>lo lắng</a:t>
            </a:r>
            <a:endParaRPr sz="3600" b="1" dirty="0">
              <a:solidFill>
                <a:srgbClr val="002060"/>
              </a:solidFill>
              <a:latin typeface="UTM Avo" panose="02040603050506020204" pitchFamily="18" charset="0"/>
            </a:endParaRPr>
          </a:p>
        </p:txBody>
      </p:sp>
      <p:sp>
        <p:nvSpPr>
          <p:cNvPr id="17" name="Google Shape;276;p7"/>
          <p:cNvSpPr/>
          <p:nvPr/>
        </p:nvSpPr>
        <p:spPr>
          <a:xfrm>
            <a:off x="2361409" y="5154131"/>
            <a:ext cx="2751767" cy="969892"/>
          </a:xfrm>
          <a:prstGeom prst="roundRect">
            <a:avLst>
              <a:gd name="adj" fmla="val 50000"/>
            </a:avLst>
          </a:prstGeom>
          <a:solidFill>
            <a:schemeClr val="accent4"/>
          </a:solidFill>
          <a:ln w="28575" cap="flat" cmpd="sng">
            <a:solidFill>
              <a:schemeClr val="accent4">
                <a:lumMod val="40000"/>
                <a:lumOff val="60000"/>
              </a:schemeClr>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US" sz="3600" b="1" dirty="0">
                <a:solidFill>
                  <a:srgbClr val="009999"/>
                </a:solidFill>
                <a:latin typeface="UTM Avo" panose="02040603050506020204" pitchFamily="18" charset="0"/>
              </a:rPr>
              <a:t> </a:t>
            </a:r>
            <a:r>
              <a:rPr lang="en-US" sz="3600" b="1" dirty="0" err="1">
                <a:solidFill>
                  <a:srgbClr val="00CC00"/>
                </a:solidFill>
                <a:latin typeface="UTM Avo" panose="02040603050506020204" pitchFamily="18" charset="0"/>
              </a:rPr>
              <a:t>chậm</a:t>
            </a:r>
            <a:r>
              <a:rPr lang="en-US" sz="3600" b="1" dirty="0">
                <a:solidFill>
                  <a:srgbClr val="00CC00"/>
                </a:solidFill>
                <a:latin typeface="UTM Avo" panose="02040603050506020204" pitchFamily="18" charset="0"/>
              </a:rPr>
              <a:t> </a:t>
            </a:r>
            <a:r>
              <a:rPr lang="en-US" sz="3600" b="1" dirty="0" err="1">
                <a:solidFill>
                  <a:srgbClr val="00CC00"/>
                </a:solidFill>
                <a:latin typeface="UTM Avo" panose="02040603050506020204" pitchFamily="18" charset="0"/>
              </a:rPr>
              <a:t>rãi</a:t>
            </a:r>
            <a:endParaRPr sz="3600" b="1" dirty="0">
              <a:solidFill>
                <a:srgbClr val="00CC00"/>
              </a:solidFill>
              <a:latin typeface="UTM Avo" panose="02040603050506020204" pitchFamily="18" charset="0"/>
            </a:endParaRPr>
          </a:p>
        </p:txBody>
      </p:sp>
      <p:sp>
        <p:nvSpPr>
          <p:cNvPr id="18" name="Google Shape;276;p7"/>
          <p:cNvSpPr/>
          <p:nvPr/>
        </p:nvSpPr>
        <p:spPr>
          <a:xfrm>
            <a:off x="6223052" y="5191312"/>
            <a:ext cx="3670279" cy="969892"/>
          </a:xfrm>
          <a:prstGeom prst="roundRect">
            <a:avLst>
              <a:gd name="adj" fmla="val 50000"/>
            </a:avLst>
          </a:prstGeom>
          <a:solidFill>
            <a:schemeClr val="accent4"/>
          </a:solidFill>
          <a:ln w="28575" cap="flat" cmpd="sng">
            <a:solidFill>
              <a:schemeClr val="accent4">
                <a:lumMod val="40000"/>
                <a:lumOff val="60000"/>
              </a:schemeClr>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US" sz="3600" b="1" dirty="0">
                <a:solidFill>
                  <a:srgbClr val="009999"/>
                </a:solidFill>
                <a:latin typeface="UTM Avo" panose="02040603050506020204" pitchFamily="18" charset="0"/>
              </a:rPr>
              <a:t> </a:t>
            </a:r>
            <a:r>
              <a:rPr lang="en-US" sz="3600" b="1" dirty="0" err="1">
                <a:solidFill>
                  <a:srgbClr val="663300"/>
                </a:solidFill>
                <a:latin typeface="UTM Avo" panose="02040603050506020204" pitchFamily="18" charset="0"/>
              </a:rPr>
              <a:t>nhanh</a:t>
            </a:r>
            <a:r>
              <a:rPr lang="en-US" sz="3600" b="1" dirty="0">
                <a:solidFill>
                  <a:srgbClr val="663300"/>
                </a:solidFill>
                <a:latin typeface="UTM Avo" panose="02040603050506020204" pitchFamily="18" charset="0"/>
              </a:rPr>
              <a:t> </a:t>
            </a:r>
            <a:r>
              <a:rPr lang="en-US" sz="3600" b="1" dirty="0" err="1">
                <a:solidFill>
                  <a:srgbClr val="663300"/>
                </a:solidFill>
                <a:latin typeface="UTM Avo" panose="02040603050506020204" pitchFamily="18" charset="0"/>
              </a:rPr>
              <a:t>nhảu</a:t>
            </a:r>
            <a:endParaRPr sz="3600" b="1" dirty="0">
              <a:solidFill>
                <a:srgbClr val="663300"/>
              </a:solidFill>
              <a:latin typeface="UTM Avo" panose="02040603050506020204" pitchFamily="18" charset="0"/>
            </a:endParaRPr>
          </a:p>
        </p:txBody>
      </p:sp>
      <p:pic>
        <p:nvPicPr>
          <p:cNvPr id="20" name="图片 1"/>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3886" y="-377910"/>
            <a:ext cx="2829558" cy="2829558"/>
          </a:xfrm>
          <a:prstGeom prst="rect">
            <a:avLst/>
          </a:prstGeom>
        </p:spPr>
      </p:pic>
      <p:sp>
        <p:nvSpPr>
          <p:cNvPr id="21" name="Google Shape;276;p7"/>
          <p:cNvSpPr/>
          <p:nvPr/>
        </p:nvSpPr>
        <p:spPr>
          <a:xfrm>
            <a:off x="7894761" y="3686927"/>
            <a:ext cx="2751767" cy="969892"/>
          </a:xfrm>
          <a:prstGeom prst="roundRect">
            <a:avLst>
              <a:gd name="adj" fmla="val 50000"/>
            </a:avLst>
          </a:prstGeom>
          <a:solidFill>
            <a:schemeClr val="accent4"/>
          </a:solidFill>
          <a:ln w="28575" cap="flat" cmpd="sng">
            <a:solidFill>
              <a:schemeClr val="accent4">
                <a:lumMod val="40000"/>
                <a:lumOff val="60000"/>
              </a:schemeClr>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US" sz="3600" b="1" dirty="0" err="1">
                <a:solidFill>
                  <a:srgbClr val="009999"/>
                </a:solidFill>
                <a:latin typeface="UTM Avo" panose="02040603050506020204" pitchFamily="18" charset="0"/>
              </a:rPr>
              <a:t>cách</a:t>
            </a:r>
            <a:r>
              <a:rPr lang="en-US" sz="3600" b="1" dirty="0">
                <a:solidFill>
                  <a:srgbClr val="009999"/>
                </a:solidFill>
                <a:latin typeface="UTM Avo" panose="02040603050506020204" pitchFamily="18" charset="0"/>
              </a:rPr>
              <a:t> </a:t>
            </a:r>
            <a:r>
              <a:rPr lang="en-US" sz="3600" b="1" dirty="0" err="1">
                <a:solidFill>
                  <a:srgbClr val="009999"/>
                </a:solidFill>
                <a:latin typeface="UTM Avo" panose="02040603050506020204" pitchFamily="18" charset="0"/>
              </a:rPr>
              <a:t>nói</a:t>
            </a:r>
            <a:endParaRPr sz="3600" b="1" dirty="0">
              <a:solidFill>
                <a:srgbClr val="002060"/>
              </a:solidFill>
              <a:latin typeface="UTM Avo" panose="020406030505060202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with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right)">
                                      <p:cBhvr>
                                        <p:cTn id="7" dur="500"/>
                                        <p:tgtEl>
                                          <p:spTgt spid="13"/>
                                        </p:tgtEl>
                                      </p:cBhvr>
                                    </p:animEffect>
                                  </p:childTnLst>
                                </p:cTn>
                              </p:par>
                              <p:par>
                                <p:cTn id="8" presetID="22" presetClass="entr" presetSubtype="2" fill="hold" grpId="0" nodeType="withEffect">
                                  <p:stCondLst>
                                    <p:cond delay="0"/>
                                  </p:stCondLst>
                                  <p:childTnLst>
                                    <p:set>
                                      <p:cBhvr>
                                        <p:cTn id="9" dur="1" fill="hold">
                                          <p:stCondLst>
                                            <p:cond delay="0"/>
                                          </p:stCondLst>
                                        </p:cTn>
                                        <p:tgtEl>
                                          <p:spTgt spid="14"/>
                                        </p:tgtEl>
                                        <p:attrNameLst>
                                          <p:attrName>style.visibility</p:attrName>
                                        </p:attrNameLst>
                                      </p:cBhvr>
                                      <p:to>
                                        <p:strVal val="visible"/>
                                      </p:to>
                                    </p:set>
                                    <p:animEffect transition="in" filter="wipe(right)">
                                      <p:cBhvr>
                                        <p:cTn id="10" dur="500"/>
                                        <p:tgtEl>
                                          <p:spTgt spid="14"/>
                                        </p:tgtEl>
                                      </p:cBhvr>
                                    </p:animEffect>
                                  </p:childTnLst>
                                </p:cTn>
                              </p:par>
                              <p:par>
                                <p:cTn id="11" presetID="22" presetClass="entr" presetSubtype="2" fill="hold" grpId="0" nodeType="withEffect">
                                  <p:stCondLst>
                                    <p:cond delay="0"/>
                                  </p:stCondLst>
                                  <p:childTnLst>
                                    <p:set>
                                      <p:cBhvr>
                                        <p:cTn id="12" dur="1" fill="hold">
                                          <p:stCondLst>
                                            <p:cond delay="0"/>
                                          </p:stCondLst>
                                        </p:cTn>
                                        <p:tgtEl>
                                          <p:spTgt spid="15"/>
                                        </p:tgtEl>
                                        <p:attrNameLst>
                                          <p:attrName>style.visibility</p:attrName>
                                        </p:attrNameLst>
                                      </p:cBhvr>
                                      <p:to>
                                        <p:strVal val="visible"/>
                                      </p:to>
                                    </p:set>
                                    <p:animEffect transition="in" filter="wipe(right)">
                                      <p:cBhvr>
                                        <p:cTn id="13" dur="500"/>
                                        <p:tgtEl>
                                          <p:spTgt spid="15"/>
                                        </p:tgtEl>
                                      </p:cBhvr>
                                    </p:animEffect>
                                  </p:childTnLst>
                                </p:cTn>
                              </p:par>
                              <p:par>
                                <p:cTn id="14" presetID="22" presetClass="entr" presetSubtype="2" fill="hold" grpId="0" nodeType="withEffect">
                                  <p:stCondLst>
                                    <p:cond delay="0"/>
                                  </p:stCondLst>
                                  <p:childTnLst>
                                    <p:set>
                                      <p:cBhvr>
                                        <p:cTn id="15" dur="1" fill="hold">
                                          <p:stCondLst>
                                            <p:cond delay="0"/>
                                          </p:stCondLst>
                                        </p:cTn>
                                        <p:tgtEl>
                                          <p:spTgt spid="16"/>
                                        </p:tgtEl>
                                        <p:attrNameLst>
                                          <p:attrName>style.visibility</p:attrName>
                                        </p:attrNameLst>
                                      </p:cBhvr>
                                      <p:to>
                                        <p:strVal val="visible"/>
                                      </p:to>
                                    </p:set>
                                    <p:animEffect transition="in" filter="wipe(right)">
                                      <p:cBhvr>
                                        <p:cTn id="16" dur="500"/>
                                        <p:tgtEl>
                                          <p:spTgt spid="16"/>
                                        </p:tgtEl>
                                      </p:cBhvr>
                                    </p:animEffect>
                                  </p:childTnLst>
                                </p:cTn>
                              </p:par>
                              <p:par>
                                <p:cTn id="17" presetID="22" presetClass="entr" presetSubtype="2" fill="hold" grpId="0" nodeType="withEffect">
                                  <p:stCondLst>
                                    <p:cond delay="0"/>
                                  </p:stCondLst>
                                  <p:childTnLst>
                                    <p:set>
                                      <p:cBhvr>
                                        <p:cTn id="18" dur="1" fill="hold">
                                          <p:stCondLst>
                                            <p:cond delay="0"/>
                                          </p:stCondLst>
                                        </p:cTn>
                                        <p:tgtEl>
                                          <p:spTgt spid="17"/>
                                        </p:tgtEl>
                                        <p:attrNameLst>
                                          <p:attrName>style.visibility</p:attrName>
                                        </p:attrNameLst>
                                      </p:cBhvr>
                                      <p:to>
                                        <p:strVal val="visible"/>
                                      </p:to>
                                    </p:set>
                                    <p:animEffect transition="in" filter="wipe(right)">
                                      <p:cBhvr>
                                        <p:cTn id="19" dur="500"/>
                                        <p:tgtEl>
                                          <p:spTgt spid="17"/>
                                        </p:tgtEl>
                                      </p:cBhvr>
                                    </p:animEffect>
                                  </p:childTnLst>
                                </p:cTn>
                              </p:par>
                              <p:par>
                                <p:cTn id="20" presetID="22" presetClass="entr" presetSubtype="2" fill="hold" grpId="0" nodeType="withEffect">
                                  <p:stCondLst>
                                    <p:cond delay="0"/>
                                  </p:stCondLst>
                                  <p:childTnLst>
                                    <p:set>
                                      <p:cBhvr>
                                        <p:cTn id="21" dur="1" fill="hold">
                                          <p:stCondLst>
                                            <p:cond delay="0"/>
                                          </p:stCondLst>
                                        </p:cTn>
                                        <p:tgtEl>
                                          <p:spTgt spid="18"/>
                                        </p:tgtEl>
                                        <p:attrNameLst>
                                          <p:attrName>style.visibility</p:attrName>
                                        </p:attrNameLst>
                                      </p:cBhvr>
                                      <p:to>
                                        <p:strVal val="visible"/>
                                      </p:to>
                                    </p:set>
                                    <p:animEffect transition="in" filter="wipe(right)">
                                      <p:cBhvr>
                                        <p:cTn id="22" dur="500"/>
                                        <p:tgtEl>
                                          <p:spTgt spid="18"/>
                                        </p:tgtEl>
                                      </p:cBhvr>
                                    </p:animEffect>
                                  </p:childTnLst>
                                </p:cTn>
                              </p:par>
                              <p:par>
                                <p:cTn id="23" presetID="22" presetClass="entr" presetSubtype="2" fill="hold" grpId="0" nodeType="withEffect">
                                  <p:stCondLst>
                                    <p:cond delay="0"/>
                                  </p:stCondLst>
                                  <p:childTnLst>
                                    <p:set>
                                      <p:cBhvr>
                                        <p:cTn id="24" dur="1" fill="hold">
                                          <p:stCondLst>
                                            <p:cond delay="0"/>
                                          </p:stCondLst>
                                        </p:cTn>
                                        <p:tgtEl>
                                          <p:spTgt spid="21"/>
                                        </p:tgtEl>
                                        <p:attrNameLst>
                                          <p:attrName>style.visibility</p:attrName>
                                        </p:attrNameLst>
                                      </p:cBhvr>
                                      <p:to>
                                        <p:strVal val="visible"/>
                                      </p:to>
                                    </p:set>
                                    <p:animEffect transition="in" filter="wipe(right)">
                                      <p:cBhvr>
                                        <p:cTn id="25"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4" grpId="0" animBg="1"/>
      <p:bldP spid="15" grpId="0" animBg="1"/>
      <p:bldP spid="16" grpId="0" animBg="1"/>
      <p:bldP spid="17" grpId="0" animBg="1"/>
      <p:bldP spid="18" grpId="0" animBg="1"/>
      <p:bldP spid="21"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Flowchart: Alternate Process 16"/>
          <p:cNvSpPr/>
          <p:nvPr/>
        </p:nvSpPr>
        <p:spPr>
          <a:xfrm>
            <a:off x="893188" y="2052362"/>
            <a:ext cx="10889509" cy="1430988"/>
          </a:xfrm>
          <a:prstGeom prst="flowChartAlternateProcess">
            <a:avLst/>
          </a:prstGeom>
          <a:solidFill>
            <a:schemeClr val="bg1">
              <a:alpha val="9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图片 21"/>
          <p:cNvPicPr>
            <a:picLocks noChangeAspect="1"/>
          </p:cNvPicPr>
          <p:nvPr/>
        </p:nvPicPr>
        <p:blipFill rotWithShape="1">
          <a:blip r:embed="rId1">
            <a:extLst>
              <a:ext uri="{28A0092B-C50C-407E-A947-70E740481C1C}">
                <a14:useLocalDpi xmlns:a14="http://schemas.microsoft.com/office/drawing/2010/main" val="0"/>
              </a:ext>
            </a:extLst>
          </a:blip>
          <a:srcRect b="73704"/>
          <a:stretch>
            <a:fillRect/>
          </a:stretch>
        </p:blipFill>
        <p:spPr>
          <a:xfrm>
            <a:off x="-23885" y="0"/>
            <a:ext cx="12215885" cy="1803400"/>
          </a:xfrm>
          <a:prstGeom prst="rect">
            <a:avLst/>
          </a:prstGeom>
        </p:spPr>
      </p:pic>
      <p:pic>
        <p:nvPicPr>
          <p:cNvPr id="3" name="图片 24"/>
          <p:cNvPicPr>
            <a:picLocks noChangeAspect="1"/>
          </p:cNvPicPr>
          <p:nvPr/>
        </p:nvPicPr>
        <p:blipFill rotWithShape="1">
          <a:blip r:embed="rId2">
            <a:extLst>
              <a:ext uri="{28A0092B-C50C-407E-A947-70E740481C1C}">
                <a14:useLocalDpi xmlns:a14="http://schemas.microsoft.com/office/drawing/2010/main" val="0"/>
              </a:ext>
            </a:extLst>
          </a:blip>
          <a:srcRect t="78333"/>
          <a:stretch>
            <a:fillRect/>
          </a:stretch>
        </p:blipFill>
        <p:spPr>
          <a:xfrm>
            <a:off x="-45146" y="5372100"/>
            <a:ext cx="12258405" cy="1485900"/>
          </a:xfrm>
          <a:prstGeom prst="rect">
            <a:avLst/>
          </a:prstGeom>
        </p:spPr>
      </p:pic>
      <p:pic>
        <p:nvPicPr>
          <p:cNvPr id="4" name="图片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10472" y="4356189"/>
            <a:ext cx="2692400" cy="2692400"/>
          </a:xfrm>
          <a:prstGeom prst="rect">
            <a:avLst/>
          </a:prstGeom>
        </p:spPr>
      </p:pic>
      <p:pic>
        <p:nvPicPr>
          <p:cNvPr id="5" name="图片 26"/>
          <p:cNvPicPr>
            <a:picLocks noChangeAspect="1"/>
          </p:cNvPicPr>
          <p:nvPr/>
        </p:nvPicPr>
        <p:blipFill rotWithShape="1">
          <a:blip r:embed="rId4">
            <a:extLst>
              <a:ext uri="{28A0092B-C50C-407E-A947-70E740481C1C}">
                <a14:useLocalDpi xmlns:a14="http://schemas.microsoft.com/office/drawing/2010/main" val="0"/>
              </a:ext>
            </a:extLst>
          </a:blip>
          <a:srcRect l="69643" r="16131" b="44869"/>
          <a:stretch>
            <a:fillRect/>
          </a:stretch>
        </p:blipFill>
        <p:spPr>
          <a:xfrm rot="5400000">
            <a:off x="1953817" y="-1953817"/>
            <a:ext cx="3311327" cy="7218961"/>
          </a:xfrm>
          <a:prstGeom prst="rect">
            <a:avLst/>
          </a:prstGeom>
        </p:spPr>
      </p:pic>
      <p:pic>
        <p:nvPicPr>
          <p:cNvPr id="6" name="图片 26"/>
          <p:cNvPicPr>
            <a:picLocks noChangeAspect="1"/>
          </p:cNvPicPr>
          <p:nvPr/>
        </p:nvPicPr>
        <p:blipFill rotWithShape="1">
          <a:blip r:embed="rId4">
            <a:extLst>
              <a:ext uri="{28A0092B-C50C-407E-A947-70E740481C1C}">
                <a14:useLocalDpi xmlns:a14="http://schemas.microsoft.com/office/drawing/2010/main" val="0"/>
              </a:ext>
            </a:extLst>
          </a:blip>
          <a:srcRect l="69643" r="16131" b="44869"/>
          <a:stretch>
            <a:fillRect/>
          </a:stretch>
        </p:blipFill>
        <p:spPr>
          <a:xfrm rot="5400000">
            <a:off x="8037873" y="-2056663"/>
            <a:ext cx="3311327" cy="7218961"/>
          </a:xfrm>
          <a:prstGeom prst="rect">
            <a:avLst/>
          </a:prstGeom>
        </p:spPr>
      </p:pic>
      <p:grpSp>
        <p:nvGrpSpPr>
          <p:cNvPr id="7" name="Group 6"/>
          <p:cNvGrpSpPr/>
          <p:nvPr/>
        </p:nvGrpSpPr>
        <p:grpSpPr>
          <a:xfrm>
            <a:off x="1368494" y="122229"/>
            <a:ext cx="7239929" cy="1873585"/>
            <a:chOff x="1368494" y="122229"/>
            <a:chExt cx="7239929" cy="1873585"/>
          </a:xfrm>
        </p:grpSpPr>
        <p:sp>
          <p:nvSpPr>
            <p:cNvPr id="8" name="Google Shape;276;p7"/>
            <p:cNvSpPr/>
            <p:nvPr/>
          </p:nvSpPr>
          <p:spPr>
            <a:xfrm>
              <a:off x="3004456" y="623074"/>
              <a:ext cx="5603967" cy="1075097"/>
            </a:xfrm>
            <a:prstGeom prst="roundRect">
              <a:avLst>
                <a:gd name="adj" fmla="val 50000"/>
              </a:avLst>
            </a:prstGeom>
            <a:solidFill>
              <a:schemeClr val="accent4">
                <a:lumMod val="60000"/>
                <a:lumOff val="40000"/>
              </a:schemeClr>
            </a:solidFill>
            <a:ln w="28575" cap="flat" cmpd="sng">
              <a:solidFill>
                <a:schemeClr val="accent4">
                  <a:lumMod val="40000"/>
                  <a:lumOff val="60000"/>
                </a:schemeClr>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US" sz="4000" b="1">
                  <a:solidFill>
                    <a:srgbClr val="C00000"/>
                  </a:solidFill>
                  <a:latin typeface="UTM Avo" panose="02040603050506020204" pitchFamily="18" charset="0"/>
                </a:rPr>
                <a:t>Luyện đọc câu dài</a:t>
              </a:r>
              <a:endParaRPr sz="4000" b="1" dirty="0">
                <a:solidFill>
                  <a:srgbClr val="C00000"/>
                </a:solidFill>
                <a:latin typeface="UTM Avo" panose="02040603050506020204" pitchFamily="18" charset="0"/>
              </a:endParaRPr>
            </a:p>
          </p:txBody>
        </p:sp>
        <p:pic>
          <p:nvPicPr>
            <p:cNvPr id="9" name="Picture 8"/>
            <p:cNvPicPr>
              <a:picLocks noChangeAspect="1"/>
            </p:cNvPicPr>
            <p:nvPr/>
          </p:nvPicPr>
          <p:blipFill>
            <a:blip r:embed="rId5" cstate="print">
              <a:extLst>
                <a:ext uri="{BEBA8EAE-BF5A-486C-A8C5-ECC9F3942E4B}">
                  <a14:imgProps xmlns:a14="http://schemas.microsoft.com/office/drawing/2010/main">
                    <a14:imgLayer r:embed="rId6">
                      <a14:imgEffect>
                        <a14:backgroundRemoval t="1394" b="100000" l="0" r="100000">
                          <a14:foregroundMark x1="23279" y1="35576" x2="43567" y2="36242"/>
                          <a14:foregroundMark x1="10293" y1="45939" x2="14123" y2="52667"/>
                          <a14:foregroundMark x1="15978" y1="52424" x2="2992" y2="57273"/>
                          <a14:foregroundMark x1="9575" y1="49212" x2="1616" y2="46424"/>
                          <a14:foregroundMark x1="7062" y1="51939" x2="1616" y2="52182"/>
                          <a14:foregroundMark x1="30341" y1="69030" x2="20287" y2="62606"/>
                          <a14:foregroundMark x1="29204" y1="71818" x2="18013" y2="75030"/>
                          <a14:foregroundMark x1="64572" y1="79455" x2="79114" y2="86848"/>
                          <a14:foregroundMark x1="60922" y1="84061" x2="57929" y2="88000"/>
                        </a14:backgroundRemoval>
                      </a14:imgEffect>
                    </a14:imgLayer>
                  </a14:imgProps>
                </a:ext>
                <a:ext uri="{28A0092B-C50C-407E-A947-70E740481C1C}">
                  <a14:useLocalDpi xmlns:a14="http://schemas.microsoft.com/office/drawing/2010/main" val="0"/>
                </a:ext>
              </a:extLst>
            </a:blip>
            <a:stretch>
              <a:fillRect/>
            </a:stretch>
          </p:blipFill>
          <p:spPr>
            <a:xfrm flipH="1">
              <a:off x="1368494" y="122229"/>
              <a:ext cx="1897219" cy="1873585"/>
            </a:xfrm>
            <a:prstGeom prst="rect">
              <a:avLst/>
            </a:prstGeom>
          </p:spPr>
        </p:pic>
      </p:grpSp>
      <p:sp>
        <p:nvSpPr>
          <p:cNvPr id="10" name="TextBox 9"/>
          <p:cNvSpPr txBox="1"/>
          <p:nvPr/>
        </p:nvSpPr>
        <p:spPr>
          <a:xfrm>
            <a:off x="1110472" y="2052362"/>
            <a:ext cx="10371779" cy="1323439"/>
          </a:xfrm>
          <a:prstGeom prst="rect">
            <a:avLst/>
          </a:prstGeom>
          <a:noFill/>
        </p:spPr>
        <p:txBody>
          <a:bodyPr wrap="square" rtlCol="0">
            <a:spAutoFit/>
          </a:bodyPr>
          <a:lstStyle/>
          <a:p>
            <a:r>
              <a:rPr lang="en-US" sz="4000" b="1" dirty="0">
                <a:solidFill>
                  <a:srgbClr val="00B0F0"/>
                </a:solidFill>
                <a:latin typeface="UTM Aptima" panose="02040603050506020204" pitchFamily="18" charset="0"/>
              </a:rPr>
              <a:t>  Hai </a:t>
            </a:r>
            <a:r>
              <a:rPr lang="en-US" sz="4000" b="1" dirty="0" err="1">
                <a:solidFill>
                  <a:srgbClr val="00B0F0"/>
                </a:solidFill>
                <a:latin typeface="UTM Aptima" panose="02040603050506020204" pitchFamily="18" charset="0"/>
              </a:rPr>
              <a:t>anh</a:t>
            </a:r>
            <a:r>
              <a:rPr lang="en-US" sz="4000" b="1" dirty="0">
                <a:solidFill>
                  <a:srgbClr val="00B0F0"/>
                </a:solidFill>
                <a:latin typeface="UTM Aptima" panose="02040603050506020204" pitchFamily="18" charset="0"/>
              </a:rPr>
              <a:t> </a:t>
            </a:r>
            <a:r>
              <a:rPr lang="en-US" sz="4000" b="1" dirty="0" err="1">
                <a:solidFill>
                  <a:srgbClr val="00B0F0"/>
                </a:solidFill>
                <a:latin typeface="UTM Aptima" panose="02040603050506020204" pitchFamily="18" charset="0"/>
              </a:rPr>
              <a:t>em</a:t>
            </a:r>
            <a:r>
              <a:rPr lang="en-US" sz="4000" b="1" dirty="0">
                <a:solidFill>
                  <a:srgbClr val="00B0F0"/>
                </a:solidFill>
                <a:latin typeface="UTM Aptima" panose="02040603050506020204" pitchFamily="18" charset="0"/>
              </a:rPr>
              <a:t> </a:t>
            </a:r>
            <a:r>
              <a:rPr lang="en-US" sz="4000" b="1" dirty="0" err="1">
                <a:solidFill>
                  <a:srgbClr val="00B0F0"/>
                </a:solidFill>
                <a:latin typeface="UTM Aptima" panose="02040603050506020204" pitchFamily="18" charset="0"/>
              </a:rPr>
              <a:t>mặc</a:t>
            </a:r>
            <a:r>
              <a:rPr lang="en-US" sz="4000" b="1" dirty="0">
                <a:solidFill>
                  <a:srgbClr val="00B0F0"/>
                </a:solidFill>
                <a:latin typeface="UTM Aptima" panose="02040603050506020204" pitchFamily="18" charset="0"/>
              </a:rPr>
              <a:t> </a:t>
            </a:r>
            <a:r>
              <a:rPr lang="en-US" sz="4000" b="1" dirty="0" err="1">
                <a:solidFill>
                  <a:srgbClr val="00B0F0"/>
                </a:solidFill>
                <a:latin typeface="UTM Aptima" panose="02040603050506020204" pitchFamily="18" charset="0"/>
              </a:rPr>
              <a:t>đồng</a:t>
            </a:r>
            <a:r>
              <a:rPr lang="en-US" sz="4000" b="1" dirty="0">
                <a:solidFill>
                  <a:srgbClr val="00B0F0"/>
                </a:solidFill>
                <a:latin typeface="UTM Aptima" panose="02040603050506020204" pitchFamily="18" charset="0"/>
              </a:rPr>
              <a:t> </a:t>
            </a:r>
            <a:r>
              <a:rPr lang="en-US" sz="4000" b="1" dirty="0" err="1">
                <a:solidFill>
                  <a:srgbClr val="00B0F0"/>
                </a:solidFill>
                <a:latin typeface="UTM Aptima" panose="02040603050506020204" pitchFamily="18" charset="0"/>
              </a:rPr>
              <a:t>phục</a:t>
            </a:r>
            <a:r>
              <a:rPr lang="en-US" sz="4000" b="1" dirty="0">
                <a:solidFill>
                  <a:srgbClr val="00B0F0"/>
                </a:solidFill>
                <a:latin typeface="UTM Aptima" panose="02040603050506020204" pitchFamily="18" charset="0"/>
              </a:rPr>
              <a:t> </a:t>
            </a:r>
            <a:r>
              <a:rPr lang="en-US" sz="4000" b="1" dirty="0" err="1">
                <a:solidFill>
                  <a:srgbClr val="00B0F0"/>
                </a:solidFill>
                <a:latin typeface="UTM Aptima" panose="02040603050506020204" pitchFamily="18" charset="0"/>
              </a:rPr>
              <a:t>và</a:t>
            </a:r>
            <a:r>
              <a:rPr lang="en-US" sz="4000" b="1" dirty="0">
                <a:solidFill>
                  <a:srgbClr val="00B0F0"/>
                </a:solidFill>
                <a:latin typeface="UTM Aptima" panose="02040603050506020204" pitchFamily="18" charset="0"/>
              </a:rPr>
              <a:t> </a:t>
            </a:r>
            <a:r>
              <a:rPr lang="en-US" sz="4000" b="1" dirty="0" err="1">
                <a:solidFill>
                  <a:srgbClr val="00B0F0"/>
                </a:solidFill>
                <a:latin typeface="UTM Aptima" panose="02040603050506020204" pitchFamily="18" charset="0"/>
              </a:rPr>
              <a:t>đội</a:t>
            </a:r>
            <a:r>
              <a:rPr lang="en-US" sz="4000" b="1" dirty="0">
                <a:solidFill>
                  <a:srgbClr val="00B0F0"/>
                </a:solidFill>
                <a:latin typeface="UTM Aptima" panose="02040603050506020204" pitchFamily="18" charset="0"/>
              </a:rPr>
              <a:t> </a:t>
            </a:r>
            <a:r>
              <a:rPr lang="en-US" sz="4000" b="1" dirty="0" err="1">
                <a:solidFill>
                  <a:srgbClr val="00B0F0"/>
                </a:solidFill>
                <a:latin typeface="UTM Aptima" panose="02040603050506020204" pitchFamily="18" charset="0"/>
              </a:rPr>
              <a:t>mũ</a:t>
            </a:r>
            <a:r>
              <a:rPr lang="en-US" sz="4000" b="1" dirty="0">
                <a:solidFill>
                  <a:srgbClr val="00B0F0"/>
                </a:solidFill>
                <a:latin typeface="UTM Aptima" panose="02040603050506020204" pitchFamily="18" charset="0"/>
              </a:rPr>
              <a:t> </a:t>
            </a:r>
            <a:r>
              <a:rPr lang="en-US" sz="4000" b="1" dirty="0" err="1">
                <a:solidFill>
                  <a:srgbClr val="00B0F0"/>
                </a:solidFill>
                <a:latin typeface="UTM Aptima" panose="02040603050506020204" pitchFamily="18" charset="0"/>
              </a:rPr>
              <a:t>giống</a:t>
            </a:r>
            <a:r>
              <a:rPr lang="en-US" sz="4000" b="1" dirty="0">
                <a:solidFill>
                  <a:srgbClr val="00B0F0"/>
                </a:solidFill>
                <a:latin typeface="UTM Aptima" panose="02040603050506020204" pitchFamily="18" charset="0"/>
              </a:rPr>
              <a:t> </a:t>
            </a:r>
            <a:r>
              <a:rPr lang="en-US" sz="4000" b="1" dirty="0" err="1">
                <a:solidFill>
                  <a:srgbClr val="00B0F0"/>
                </a:solidFill>
                <a:latin typeface="UTM Aptima" panose="02040603050506020204" pitchFamily="18" charset="0"/>
              </a:rPr>
              <a:t>hệt</a:t>
            </a:r>
            <a:r>
              <a:rPr lang="en-US" sz="4000" b="1" dirty="0">
                <a:solidFill>
                  <a:srgbClr val="00B0F0"/>
                </a:solidFill>
                <a:latin typeface="UTM Aptima" panose="02040603050506020204" pitchFamily="18" charset="0"/>
              </a:rPr>
              <a:t> </a:t>
            </a:r>
            <a:r>
              <a:rPr lang="en-US" sz="4000" b="1" dirty="0" err="1">
                <a:solidFill>
                  <a:srgbClr val="00B0F0"/>
                </a:solidFill>
                <a:latin typeface="UTM Aptima" panose="02040603050506020204" pitchFamily="18" charset="0"/>
              </a:rPr>
              <a:t>nhau</a:t>
            </a:r>
            <a:r>
              <a:rPr lang="en-US" sz="4000" b="1" dirty="0">
                <a:solidFill>
                  <a:srgbClr val="00B0F0"/>
                </a:solidFill>
                <a:latin typeface="UTM Aptima" panose="02040603050506020204" pitchFamily="18" charset="0"/>
              </a:rPr>
              <a:t>, </a:t>
            </a:r>
            <a:r>
              <a:rPr lang="en-US" sz="4000" b="1" dirty="0" err="1">
                <a:solidFill>
                  <a:srgbClr val="00B0F0"/>
                </a:solidFill>
                <a:latin typeface="UTM Aptima" panose="02040603050506020204" pitchFamily="18" charset="0"/>
              </a:rPr>
              <a:t>bạn</a:t>
            </a:r>
            <a:r>
              <a:rPr lang="en-US" sz="4000" b="1" dirty="0">
                <a:solidFill>
                  <a:srgbClr val="00B0F0"/>
                </a:solidFill>
                <a:latin typeface="UTM Aptima" panose="02040603050506020204" pitchFamily="18" charset="0"/>
              </a:rPr>
              <a:t> </a:t>
            </a:r>
            <a:r>
              <a:rPr lang="en-US" sz="4000" b="1" dirty="0" err="1">
                <a:solidFill>
                  <a:srgbClr val="00B0F0"/>
                </a:solidFill>
                <a:latin typeface="UTM Aptima" panose="02040603050506020204" pitchFamily="18" charset="0"/>
              </a:rPr>
              <a:t>bè</a:t>
            </a:r>
            <a:r>
              <a:rPr lang="en-US" sz="4000" b="1" dirty="0">
                <a:solidFill>
                  <a:srgbClr val="00B0F0"/>
                </a:solidFill>
                <a:latin typeface="UTM Aptima" panose="02040603050506020204" pitchFamily="18" charset="0"/>
              </a:rPr>
              <a:t> </a:t>
            </a:r>
            <a:r>
              <a:rPr lang="en-US" sz="4000" b="1" dirty="0" err="1">
                <a:solidFill>
                  <a:srgbClr val="00B0F0"/>
                </a:solidFill>
                <a:latin typeface="UTM Aptima" panose="02040603050506020204" pitchFamily="18" charset="0"/>
              </a:rPr>
              <a:t>lại</a:t>
            </a:r>
            <a:r>
              <a:rPr lang="en-US" sz="4000" b="1" dirty="0">
                <a:solidFill>
                  <a:srgbClr val="00B0F0"/>
                </a:solidFill>
                <a:latin typeface="UTM Aptima" panose="02040603050506020204" pitchFamily="18" charset="0"/>
              </a:rPr>
              <a:t> </a:t>
            </a:r>
            <a:r>
              <a:rPr lang="en-US" sz="4000" b="1" dirty="0" err="1">
                <a:solidFill>
                  <a:srgbClr val="00B0F0"/>
                </a:solidFill>
                <a:latin typeface="UTM Aptima" panose="02040603050506020204" pitchFamily="18" charset="0"/>
              </a:rPr>
              <a:t>cổ</a:t>
            </a:r>
            <a:r>
              <a:rPr lang="en-US" sz="4000" b="1" dirty="0">
                <a:solidFill>
                  <a:srgbClr val="00B0F0"/>
                </a:solidFill>
                <a:latin typeface="UTM Aptima" panose="02040603050506020204" pitchFamily="18" charset="0"/>
              </a:rPr>
              <a:t> </a:t>
            </a:r>
            <a:r>
              <a:rPr lang="en-US" sz="4000" b="1" dirty="0" err="1">
                <a:solidFill>
                  <a:srgbClr val="00B0F0"/>
                </a:solidFill>
                <a:latin typeface="UTM Aptima" panose="02040603050506020204" pitchFamily="18" charset="0"/>
              </a:rPr>
              <a:t>vũ</a:t>
            </a:r>
            <a:r>
              <a:rPr lang="en-US" sz="4000" b="1" dirty="0">
                <a:solidFill>
                  <a:srgbClr val="00B0F0"/>
                </a:solidFill>
                <a:latin typeface="UTM Aptima" panose="02040603050506020204" pitchFamily="18" charset="0"/>
              </a:rPr>
              <a:t> </a:t>
            </a:r>
            <a:r>
              <a:rPr lang="en-US" sz="4000" b="1" dirty="0" err="1">
                <a:solidFill>
                  <a:srgbClr val="00B0F0"/>
                </a:solidFill>
                <a:latin typeface="UTM Aptima" panose="02040603050506020204" pitchFamily="18" charset="0"/>
              </a:rPr>
              <a:t>nhầm</a:t>
            </a:r>
            <a:r>
              <a:rPr lang="en-US" sz="4000" b="1" dirty="0">
                <a:solidFill>
                  <a:srgbClr val="00B0F0"/>
                </a:solidFill>
                <a:latin typeface="UTM Aptima" panose="02040603050506020204" pitchFamily="18" charset="0"/>
              </a:rPr>
              <a:t> </a:t>
            </a:r>
            <a:r>
              <a:rPr lang="en-US" sz="4000" b="1" dirty="0" err="1">
                <a:solidFill>
                  <a:srgbClr val="00B0F0"/>
                </a:solidFill>
                <a:latin typeface="UTM Aptima" panose="02040603050506020204" pitchFamily="18" charset="0"/>
              </a:rPr>
              <a:t>mất</a:t>
            </a:r>
            <a:r>
              <a:rPr lang="en-US" sz="4000" b="1" dirty="0">
                <a:solidFill>
                  <a:srgbClr val="00B0F0"/>
                </a:solidFill>
                <a:latin typeface="UTM Aptima" panose="02040603050506020204" pitchFamily="18" charset="0"/>
              </a:rPr>
              <a:t> </a:t>
            </a:r>
            <a:r>
              <a:rPr lang="en-US" sz="4000" b="1" dirty="0" err="1">
                <a:solidFill>
                  <a:srgbClr val="00B0F0"/>
                </a:solidFill>
                <a:latin typeface="UTM Aptima" panose="02040603050506020204" pitchFamily="18" charset="0"/>
              </a:rPr>
              <a:t>thôi</a:t>
            </a:r>
            <a:r>
              <a:rPr lang="en-US" sz="4000" b="1" dirty="0">
                <a:solidFill>
                  <a:srgbClr val="00B0F0"/>
                </a:solidFill>
                <a:latin typeface="UTM Aptima" panose="02040603050506020204" pitchFamily="18" charset="0"/>
              </a:rPr>
              <a:t>.</a:t>
            </a:r>
            <a:endParaRPr lang="en-US" sz="4000" dirty="0">
              <a:solidFill>
                <a:srgbClr val="00B0F0"/>
              </a:solidFill>
            </a:endParaRPr>
          </a:p>
        </p:txBody>
      </p:sp>
      <p:cxnSp>
        <p:nvCxnSpPr>
          <p:cNvPr id="12" name="Straight Connector 11"/>
          <p:cNvCxnSpPr/>
          <p:nvPr/>
        </p:nvCxnSpPr>
        <p:spPr>
          <a:xfrm flipH="1">
            <a:off x="7151405" y="2250379"/>
            <a:ext cx="91441" cy="326572"/>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H="1">
            <a:off x="9363667" y="2230791"/>
            <a:ext cx="91441" cy="326572"/>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H="1">
            <a:off x="3219992" y="2881909"/>
            <a:ext cx="91441" cy="326572"/>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H="1">
            <a:off x="4813973" y="2853706"/>
            <a:ext cx="91441" cy="326572"/>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
        <p:nvSpPr>
          <p:cNvPr id="18" name="Flowchart: Alternate Process 17"/>
          <p:cNvSpPr/>
          <p:nvPr/>
        </p:nvSpPr>
        <p:spPr>
          <a:xfrm>
            <a:off x="942333" y="3683854"/>
            <a:ext cx="10889509" cy="1430988"/>
          </a:xfrm>
          <a:prstGeom prst="flowChartAlternateProcess">
            <a:avLst/>
          </a:prstGeom>
          <a:solidFill>
            <a:schemeClr val="bg1">
              <a:alpha val="9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p:cNvSpPr txBox="1"/>
          <p:nvPr/>
        </p:nvSpPr>
        <p:spPr>
          <a:xfrm>
            <a:off x="1094302" y="3683854"/>
            <a:ext cx="10623080" cy="1323439"/>
          </a:xfrm>
          <a:prstGeom prst="rect">
            <a:avLst/>
          </a:prstGeom>
          <a:noFill/>
        </p:spPr>
        <p:txBody>
          <a:bodyPr wrap="square" rtlCol="0">
            <a:spAutoFit/>
          </a:bodyPr>
          <a:lstStyle/>
          <a:p>
            <a:pPr algn="just"/>
            <a:r>
              <a:rPr lang="en-US" sz="4000" b="1">
                <a:solidFill>
                  <a:srgbClr val="00B0F0"/>
                </a:solidFill>
                <a:latin typeface="UTM Aptima" panose="02040603050506020204" pitchFamily="18" charset="0"/>
              </a:rPr>
              <a:t>  </a:t>
            </a:r>
            <a:r>
              <a:rPr lang="en-US" sz="4000" b="1">
                <a:solidFill>
                  <a:srgbClr val="C00000"/>
                </a:solidFill>
                <a:latin typeface="UTM Aptima" panose="02040603050506020204" pitchFamily="18" charset="0"/>
              </a:rPr>
              <a:t>Các bạn cuống quýt gọi Khánh thay thế khi thấy Long nhăn nhó vì đau trong trận kéo co,…</a:t>
            </a:r>
            <a:endParaRPr lang="en-US" sz="4000">
              <a:solidFill>
                <a:srgbClr val="00B0F0"/>
              </a:solidFill>
            </a:endParaRPr>
          </a:p>
        </p:txBody>
      </p:sp>
      <p:cxnSp>
        <p:nvCxnSpPr>
          <p:cNvPr id="20" name="Straight Connector 19"/>
          <p:cNvCxnSpPr/>
          <p:nvPr/>
        </p:nvCxnSpPr>
        <p:spPr>
          <a:xfrm flipH="1">
            <a:off x="5636187" y="3851174"/>
            <a:ext cx="91441" cy="457200"/>
          </a:xfrm>
          <a:prstGeom prst="line">
            <a:avLst/>
          </a:prstGeom>
          <a:ln w="38100">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flipH="1">
            <a:off x="9827125" y="3776369"/>
            <a:ext cx="91441" cy="457200"/>
          </a:xfrm>
          <a:prstGeom prst="line">
            <a:avLst/>
          </a:prstGeom>
          <a:ln w="38100">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flipH="1">
            <a:off x="5727628" y="4364227"/>
            <a:ext cx="91441" cy="457200"/>
          </a:xfrm>
          <a:prstGeom prst="line">
            <a:avLst/>
          </a:prstGeom>
          <a:ln w="38100">
            <a:solidFill>
              <a:srgbClr val="002060"/>
            </a:solidFill>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0-#ppt_w/2"/>
                                          </p:val>
                                        </p:tav>
                                        <p:tav tm="100000">
                                          <p:val>
                                            <p:strVal val="#ppt_x"/>
                                          </p:val>
                                        </p:tav>
                                      </p:tavLst>
                                    </p:anim>
                                    <p:anim calcmode="lin" valueType="num">
                                      <p:cBhvr additive="base">
                                        <p:cTn id="8" dur="500" fill="hold"/>
                                        <p:tgtEl>
                                          <p:spTgt spid="7"/>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4" fill="hold" nodeType="clickEffect">
                                  <p:stCondLst>
                                    <p:cond delay="0"/>
                                  </p:stCondLst>
                                  <p:childTnLst>
                                    <p:set>
                                      <p:cBhvr>
                                        <p:cTn id="12" dur="1" fill="hold">
                                          <p:stCondLst>
                                            <p:cond delay="0"/>
                                          </p:stCondLst>
                                        </p:cTn>
                                        <p:tgtEl>
                                          <p:spTgt spid="12"/>
                                        </p:tgtEl>
                                        <p:attrNameLst>
                                          <p:attrName>style.visibility</p:attrName>
                                        </p:attrNameLst>
                                      </p:cBhvr>
                                      <p:to>
                                        <p:strVal val="visible"/>
                                      </p:to>
                                    </p:set>
                                    <p:animEffect transition="in" filter="wipe(down)">
                                      <p:cBhvr>
                                        <p:cTn id="13" dur="500"/>
                                        <p:tgtEl>
                                          <p:spTgt spid="12"/>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4" fill="hold" nodeType="clickEffect">
                                  <p:stCondLst>
                                    <p:cond delay="0"/>
                                  </p:stCondLst>
                                  <p:childTnLst>
                                    <p:set>
                                      <p:cBhvr>
                                        <p:cTn id="17" dur="1" fill="hold">
                                          <p:stCondLst>
                                            <p:cond delay="0"/>
                                          </p:stCondLst>
                                        </p:cTn>
                                        <p:tgtEl>
                                          <p:spTgt spid="14"/>
                                        </p:tgtEl>
                                        <p:attrNameLst>
                                          <p:attrName>style.visibility</p:attrName>
                                        </p:attrNameLst>
                                      </p:cBhvr>
                                      <p:to>
                                        <p:strVal val="visible"/>
                                      </p:to>
                                    </p:set>
                                    <p:animEffect transition="in" filter="wipe(down)">
                                      <p:cBhvr>
                                        <p:cTn id="18" dur="500"/>
                                        <p:tgtEl>
                                          <p:spTgt spid="14"/>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4" fill="hold" nodeType="clickEffect">
                                  <p:stCondLst>
                                    <p:cond delay="0"/>
                                  </p:stCondLst>
                                  <p:childTnLst>
                                    <p:set>
                                      <p:cBhvr>
                                        <p:cTn id="22" dur="1" fill="hold">
                                          <p:stCondLst>
                                            <p:cond delay="0"/>
                                          </p:stCondLst>
                                        </p:cTn>
                                        <p:tgtEl>
                                          <p:spTgt spid="15"/>
                                        </p:tgtEl>
                                        <p:attrNameLst>
                                          <p:attrName>style.visibility</p:attrName>
                                        </p:attrNameLst>
                                      </p:cBhvr>
                                      <p:to>
                                        <p:strVal val="visible"/>
                                      </p:to>
                                    </p:set>
                                    <p:animEffect transition="in" filter="wipe(down)">
                                      <p:cBhvr>
                                        <p:cTn id="23" dur="500"/>
                                        <p:tgtEl>
                                          <p:spTgt spid="15"/>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4" fill="hold" nodeType="clickEffect">
                                  <p:stCondLst>
                                    <p:cond delay="0"/>
                                  </p:stCondLst>
                                  <p:childTnLst>
                                    <p:set>
                                      <p:cBhvr>
                                        <p:cTn id="27" dur="1" fill="hold">
                                          <p:stCondLst>
                                            <p:cond delay="0"/>
                                          </p:stCondLst>
                                        </p:cTn>
                                        <p:tgtEl>
                                          <p:spTgt spid="16"/>
                                        </p:tgtEl>
                                        <p:attrNameLst>
                                          <p:attrName>style.visibility</p:attrName>
                                        </p:attrNameLst>
                                      </p:cBhvr>
                                      <p:to>
                                        <p:strVal val="visible"/>
                                      </p:to>
                                    </p:set>
                                    <p:animEffect transition="in" filter="wipe(down)">
                                      <p:cBhvr>
                                        <p:cTn id="28" dur="500"/>
                                        <p:tgtEl>
                                          <p:spTgt spid="16"/>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4" fill="hold" nodeType="clickEffect">
                                  <p:stCondLst>
                                    <p:cond delay="0"/>
                                  </p:stCondLst>
                                  <p:childTnLst>
                                    <p:set>
                                      <p:cBhvr>
                                        <p:cTn id="32" dur="1" fill="hold">
                                          <p:stCondLst>
                                            <p:cond delay="0"/>
                                          </p:stCondLst>
                                        </p:cTn>
                                        <p:tgtEl>
                                          <p:spTgt spid="20"/>
                                        </p:tgtEl>
                                        <p:attrNameLst>
                                          <p:attrName>style.visibility</p:attrName>
                                        </p:attrNameLst>
                                      </p:cBhvr>
                                      <p:to>
                                        <p:strVal val="visible"/>
                                      </p:to>
                                    </p:set>
                                    <p:animEffect transition="in" filter="wipe(down)">
                                      <p:cBhvr>
                                        <p:cTn id="33" dur="500"/>
                                        <p:tgtEl>
                                          <p:spTgt spid="20"/>
                                        </p:tgtEl>
                                      </p:cBhvr>
                                    </p:animEffect>
                                  </p:childTnLst>
                                </p:cTn>
                              </p:par>
                            </p:childTnLst>
                          </p:cTn>
                        </p:par>
                      </p:childTnLst>
                    </p:cTn>
                  </p:par>
                  <p:par>
                    <p:cTn id="34" fill="hold">
                      <p:stCondLst>
                        <p:cond delay="indefinite"/>
                      </p:stCondLst>
                      <p:childTnLst>
                        <p:par>
                          <p:cTn id="35" fill="hold">
                            <p:stCondLst>
                              <p:cond delay="0"/>
                            </p:stCondLst>
                            <p:childTnLst>
                              <p:par>
                                <p:cTn id="36" presetID="22" presetClass="entr" presetSubtype="4" fill="hold" nodeType="clickEffect">
                                  <p:stCondLst>
                                    <p:cond delay="0"/>
                                  </p:stCondLst>
                                  <p:childTnLst>
                                    <p:set>
                                      <p:cBhvr>
                                        <p:cTn id="37" dur="1" fill="hold">
                                          <p:stCondLst>
                                            <p:cond delay="0"/>
                                          </p:stCondLst>
                                        </p:cTn>
                                        <p:tgtEl>
                                          <p:spTgt spid="21"/>
                                        </p:tgtEl>
                                        <p:attrNameLst>
                                          <p:attrName>style.visibility</p:attrName>
                                        </p:attrNameLst>
                                      </p:cBhvr>
                                      <p:to>
                                        <p:strVal val="visible"/>
                                      </p:to>
                                    </p:set>
                                    <p:animEffect transition="in" filter="wipe(down)">
                                      <p:cBhvr>
                                        <p:cTn id="38" dur="500"/>
                                        <p:tgtEl>
                                          <p:spTgt spid="21"/>
                                        </p:tgtEl>
                                      </p:cBhvr>
                                    </p:animEffect>
                                  </p:childTnLst>
                                </p:cTn>
                              </p:par>
                            </p:childTnLst>
                          </p:cTn>
                        </p:par>
                      </p:childTnLst>
                    </p:cTn>
                  </p:par>
                  <p:par>
                    <p:cTn id="39" fill="hold">
                      <p:stCondLst>
                        <p:cond delay="indefinite"/>
                      </p:stCondLst>
                      <p:childTnLst>
                        <p:par>
                          <p:cTn id="40" fill="hold">
                            <p:stCondLst>
                              <p:cond delay="0"/>
                            </p:stCondLst>
                            <p:childTnLst>
                              <p:par>
                                <p:cTn id="41" presetID="22" presetClass="entr" presetSubtype="4" fill="hold" nodeType="clickEffect">
                                  <p:stCondLst>
                                    <p:cond delay="0"/>
                                  </p:stCondLst>
                                  <p:childTnLst>
                                    <p:set>
                                      <p:cBhvr>
                                        <p:cTn id="42" dur="1" fill="hold">
                                          <p:stCondLst>
                                            <p:cond delay="0"/>
                                          </p:stCondLst>
                                        </p:cTn>
                                        <p:tgtEl>
                                          <p:spTgt spid="22"/>
                                        </p:tgtEl>
                                        <p:attrNameLst>
                                          <p:attrName>style.visibility</p:attrName>
                                        </p:attrNameLst>
                                      </p:cBhvr>
                                      <p:to>
                                        <p:strVal val="visible"/>
                                      </p:to>
                                    </p:set>
                                    <p:animEffect transition="in" filter="wipe(down)">
                                      <p:cBhvr>
                                        <p:cTn id="43"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Flowchart: Alternate Process 16"/>
          <p:cNvSpPr/>
          <p:nvPr/>
        </p:nvSpPr>
        <p:spPr>
          <a:xfrm>
            <a:off x="893188" y="2052361"/>
            <a:ext cx="10889509" cy="3748831"/>
          </a:xfrm>
          <a:prstGeom prst="flowChartAlternateProcess">
            <a:avLst/>
          </a:prstGeom>
          <a:solidFill>
            <a:schemeClr val="bg1">
              <a:alpha val="9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endParaRPr lang="en-US" sz="4000" b="1" dirty="0">
              <a:solidFill>
                <a:srgbClr val="002060"/>
              </a:solidFill>
              <a:latin typeface="UTM Aptima" panose="02040603050506020204" pitchFamily="18" charset="0"/>
            </a:endParaRPr>
          </a:p>
        </p:txBody>
      </p:sp>
      <p:pic>
        <p:nvPicPr>
          <p:cNvPr id="2" name="图片 21"/>
          <p:cNvPicPr>
            <a:picLocks noChangeAspect="1"/>
          </p:cNvPicPr>
          <p:nvPr/>
        </p:nvPicPr>
        <p:blipFill rotWithShape="1">
          <a:blip r:embed="rId1">
            <a:extLst>
              <a:ext uri="{28A0092B-C50C-407E-A947-70E740481C1C}">
                <a14:useLocalDpi xmlns:a14="http://schemas.microsoft.com/office/drawing/2010/main" val="0"/>
              </a:ext>
            </a:extLst>
          </a:blip>
          <a:srcRect b="73704"/>
          <a:stretch>
            <a:fillRect/>
          </a:stretch>
        </p:blipFill>
        <p:spPr>
          <a:xfrm>
            <a:off x="-23885" y="0"/>
            <a:ext cx="12215885" cy="1803400"/>
          </a:xfrm>
          <a:prstGeom prst="rect">
            <a:avLst/>
          </a:prstGeom>
        </p:spPr>
      </p:pic>
      <p:pic>
        <p:nvPicPr>
          <p:cNvPr id="3" name="图片 24"/>
          <p:cNvPicPr>
            <a:picLocks noChangeAspect="1"/>
          </p:cNvPicPr>
          <p:nvPr/>
        </p:nvPicPr>
        <p:blipFill rotWithShape="1">
          <a:blip r:embed="rId2">
            <a:extLst>
              <a:ext uri="{28A0092B-C50C-407E-A947-70E740481C1C}">
                <a14:useLocalDpi xmlns:a14="http://schemas.microsoft.com/office/drawing/2010/main" val="0"/>
              </a:ext>
            </a:extLst>
          </a:blip>
          <a:srcRect t="78333"/>
          <a:stretch>
            <a:fillRect/>
          </a:stretch>
        </p:blipFill>
        <p:spPr>
          <a:xfrm>
            <a:off x="-45146" y="5372100"/>
            <a:ext cx="12258405" cy="1485900"/>
          </a:xfrm>
          <a:prstGeom prst="rect">
            <a:avLst/>
          </a:prstGeom>
        </p:spPr>
      </p:pic>
      <p:pic>
        <p:nvPicPr>
          <p:cNvPr id="5" name="图片 26"/>
          <p:cNvPicPr>
            <a:picLocks noChangeAspect="1"/>
          </p:cNvPicPr>
          <p:nvPr/>
        </p:nvPicPr>
        <p:blipFill rotWithShape="1">
          <a:blip r:embed="rId3">
            <a:extLst>
              <a:ext uri="{28A0092B-C50C-407E-A947-70E740481C1C}">
                <a14:useLocalDpi xmlns:a14="http://schemas.microsoft.com/office/drawing/2010/main" val="0"/>
              </a:ext>
            </a:extLst>
          </a:blip>
          <a:srcRect l="69643" r="16131" b="44869"/>
          <a:stretch>
            <a:fillRect/>
          </a:stretch>
        </p:blipFill>
        <p:spPr>
          <a:xfrm rot="5400000">
            <a:off x="1953817" y="-1953817"/>
            <a:ext cx="3311327" cy="7218961"/>
          </a:xfrm>
          <a:prstGeom prst="rect">
            <a:avLst/>
          </a:prstGeom>
        </p:spPr>
      </p:pic>
      <p:pic>
        <p:nvPicPr>
          <p:cNvPr id="6" name="图片 26"/>
          <p:cNvPicPr>
            <a:picLocks noChangeAspect="1"/>
          </p:cNvPicPr>
          <p:nvPr/>
        </p:nvPicPr>
        <p:blipFill rotWithShape="1">
          <a:blip r:embed="rId3">
            <a:extLst>
              <a:ext uri="{28A0092B-C50C-407E-A947-70E740481C1C}">
                <a14:useLocalDpi xmlns:a14="http://schemas.microsoft.com/office/drawing/2010/main" val="0"/>
              </a:ext>
            </a:extLst>
          </a:blip>
          <a:srcRect l="69643" r="16131" b="44869"/>
          <a:stretch>
            <a:fillRect/>
          </a:stretch>
        </p:blipFill>
        <p:spPr>
          <a:xfrm rot="5400000">
            <a:off x="8037873" y="-2056663"/>
            <a:ext cx="3311327" cy="7218961"/>
          </a:xfrm>
          <a:prstGeom prst="rect">
            <a:avLst/>
          </a:prstGeom>
        </p:spPr>
      </p:pic>
      <p:grpSp>
        <p:nvGrpSpPr>
          <p:cNvPr id="7" name="Group 6"/>
          <p:cNvGrpSpPr/>
          <p:nvPr/>
        </p:nvGrpSpPr>
        <p:grpSpPr>
          <a:xfrm>
            <a:off x="1368494" y="122229"/>
            <a:ext cx="7239929" cy="1873585"/>
            <a:chOff x="1368494" y="122229"/>
            <a:chExt cx="7239929" cy="1873585"/>
          </a:xfrm>
        </p:grpSpPr>
        <p:sp>
          <p:nvSpPr>
            <p:cNvPr id="8" name="Google Shape;276;p7"/>
            <p:cNvSpPr/>
            <p:nvPr/>
          </p:nvSpPr>
          <p:spPr>
            <a:xfrm>
              <a:off x="3004456" y="623074"/>
              <a:ext cx="5603967" cy="1075097"/>
            </a:xfrm>
            <a:prstGeom prst="roundRect">
              <a:avLst>
                <a:gd name="adj" fmla="val 50000"/>
              </a:avLst>
            </a:prstGeom>
            <a:solidFill>
              <a:schemeClr val="accent4">
                <a:lumMod val="60000"/>
                <a:lumOff val="40000"/>
              </a:schemeClr>
            </a:solidFill>
            <a:ln w="28575" cap="flat" cmpd="sng">
              <a:solidFill>
                <a:schemeClr val="accent4">
                  <a:lumMod val="40000"/>
                  <a:lumOff val="60000"/>
                </a:schemeClr>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US" sz="4000" b="1" dirty="0" err="1">
                  <a:solidFill>
                    <a:srgbClr val="C00000"/>
                  </a:solidFill>
                  <a:latin typeface="UTM Avo" panose="02040603050506020204" pitchFamily="18" charset="0"/>
                </a:rPr>
                <a:t>Nhấn</a:t>
              </a:r>
              <a:r>
                <a:rPr lang="en-US" sz="4000" b="1" dirty="0">
                  <a:solidFill>
                    <a:srgbClr val="C00000"/>
                  </a:solidFill>
                  <a:latin typeface="UTM Avo" panose="02040603050506020204" pitchFamily="18" charset="0"/>
                </a:rPr>
                <a:t> </a:t>
              </a:r>
              <a:r>
                <a:rPr lang="en-US" sz="4000" b="1" dirty="0" err="1">
                  <a:solidFill>
                    <a:srgbClr val="C00000"/>
                  </a:solidFill>
                  <a:latin typeface="UTM Avo" panose="02040603050506020204" pitchFamily="18" charset="0"/>
                </a:rPr>
                <a:t>giọng</a:t>
              </a:r>
              <a:endParaRPr sz="4000" b="1" dirty="0">
                <a:solidFill>
                  <a:srgbClr val="C00000"/>
                </a:solidFill>
                <a:latin typeface="UTM Avo" panose="02040603050506020204" pitchFamily="18" charset="0"/>
              </a:endParaRPr>
            </a:p>
          </p:txBody>
        </p:sp>
        <p:pic>
          <p:nvPicPr>
            <p:cNvPr id="9" name="Picture 8"/>
            <p:cNvPicPr>
              <a:picLocks noChangeAspect="1"/>
            </p:cNvPicPr>
            <p:nvPr/>
          </p:nvPicPr>
          <p:blipFill>
            <a:blip r:embed="rId4" cstate="print">
              <a:extLst>
                <a:ext uri="{BEBA8EAE-BF5A-486C-A8C5-ECC9F3942E4B}">
                  <a14:imgProps xmlns:a14="http://schemas.microsoft.com/office/drawing/2010/main">
                    <a14:imgLayer r:embed="rId5">
                      <a14:imgEffect>
                        <a14:backgroundRemoval t="1394" b="100000" l="0" r="100000">
                          <a14:foregroundMark x1="23279" y1="35576" x2="43567" y2="36242"/>
                          <a14:foregroundMark x1="10293" y1="45939" x2="14123" y2="52667"/>
                          <a14:foregroundMark x1="15978" y1="52424" x2="2992" y2="57273"/>
                          <a14:foregroundMark x1="9575" y1="49212" x2="1616" y2="46424"/>
                          <a14:foregroundMark x1="7062" y1="51939" x2="1616" y2="52182"/>
                          <a14:foregroundMark x1="30341" y1="69030" x2="20287" y2="62606"/>
                          <a14:foregroundMark x1="29204" y1="71818" x2="18013" y2="75030"/>
                          <a14:foregroundMark x1="64572" y1="79455" x2="79114" y2="86848"/>
                          <a14:foregroundMark x1="60922" y1="84061" x2="57929" y2="88000"/>
                        </a14:backgroundRemoval>
                      </a14:imgEffect>
                    </a14:imgLayer>
                  </a14:imgProps>
                </a:ext>
                <a:ext uri="{28A0092B-C50C-407E-A947-70E740481C1C}">
                  <a14:useLocalDpi xmlns:a14="http://schemas.microsoft.com/office/drawing/2010/main" val="0"/>
                </a:ext>
              </a:extLst>
            </a:blip>
            <a:stretch>
              <a:fillRect/>
            </a:stretch>
          </p:blipFill>
          <p:spPr>
            <a:xfrm flipH="1">
              <a:off x="1368494" y="122229"/>
              <a:ext cx="1897219" cy="1873585"/>
            </a:xfrm>
            <a:prstGeom prst="rect">
              <a:avLst/>
            </a:prstGeom>
          </p:spPr>
        </p:pic>
      </p:grpSp>
      <p:sp>
        <p:nvSpPr>
          <p:cNvPr id="10" name="TextBox 9"/>
          <p:cNvSpPr txBox="1"/>
          <p:nvPr/>
        </p:nvSpPr>
        <p:spPr>
          <a:xfrm>
            <a:off x="1941630" y="2248542"/>
            <a:ext cx="10371779" cy="707886"/>
          </a:xfrm>
          <a:prstGeom prst="rect">
            <a:avLst/>
          </a:prstGeom>
          <a:noFill/>
        </p:spPr>
        <p:txBody>
          <a:bodyPr wrap="square" rtlCol="0">
            <a:spAutoFit/>
          </a:bodyPr>
          <a:lstStyle/>
          <a:p>
            <a:r>
              <a:rPr lang="en-US" sz="4000" b="1" dirty="0" err="1">
                <a:solidFill>
                  <a:srgbClr val="002060"/>
                </a:solidFill>
                <a:latin typeface="UTM Aptima" panose="02040603050506020204" pitchFamily="18" charset="0"/>
              </a:rPr>
              <a:t>Tôi</a:t>
            </a:r>
            <a:r>
              <a:rPr lang="en-US" sz="4000" b="1" dirty="0">
                <a:solidFill>
                  <a:srgbClr val="002060"/>
                </a:solidFill>
                <a:latin typeface="UTM Aptima" panose="02040603050506020204" pitchFamily="18" charset="0"/>
              </a:rPr>
              <a:t> </a:t>
            </a:r>
            <a:r>
              <a:rPr lang="en-US" sz="4000" b="1" dirty="0" err="1">
                <a:solidFill>
                  <a:srgbClr val="002060"/>
                </a:solidFill>
                <a:latin typeface="UTM Aptima" panose="02040603050506020204" pitchFamily="18" charset="0"/>
              </a:rPr>
              <a:t>là</a:t>
            </a:r>
            <a:r>
              <a:rPr lang="en-US" sz="4000" b="1" dirty="0">
                <a:solidFill>
                  <a:srgbClr val="002060"/>
                </a:solidFill>
                <a:latin typeface="UTM Aptima" panose="02040603050506020204" pitchFamily="18" charset="0"/>
              </a:rPr>
              <a:t> Long, </a:t>
            </a:r>
            <a:r>
              <a:rPr lang="en-US" sz="4000" b="1" dirty="0" err="1">
                <a:solidFill>
                  <a:srgbClr val="FF0000"/>
                </a:solidFill>
                <a:latin typeface="UTM Aptima" panose="02040603050506020204" pitchFamily="18" charset="0"/>
              </a:rPr>
              <a:t>tôi</a:t>
            </a:r>
            <a:r>
              <a:rPr lang="en-US" sz="4000" b="1" dirty="0">
                <a:solidFill>
                  <a:srgbClr val="FF0000"/>
                </a:solidFill>
                <a:latin typeface="UTM Aptima" panose="02040603050506020204" pitchFamily="18" charset="0"/>
              </a:rPr>
              <a:t> </a:t>
            </a:r>
            <a:r>
              <a:rPr lang="en-US" sz="4000" b="1" dirty="0" err="1">
                <a:solidFill>
                  <a:srgbClr val="FF0000"/>
                </a:solidFill>
                <a:latin typeface="UTM Aptima" panose="02040603050506020204" pitchFamily="18" charset="0"/>
              </a:rPr>
              <a:t>chẳng</a:t>
            </a:r>
            <a:r>
              <a:rPr lang="en-US" sz="4000" b="1" dirty="0">
                <a:solidFill>
                  <a:srgbClr val="FF0000"/>
                </a:solidFill>
                <a:latin typeface="UTM Aptima" panose="02040603050506020204" pitchFamily="18" charset="0"/>
              </a:rPr>
              <a:t> </a:t>
            </a:r>
            <a:r>
              <a:rPr lang="en-US" sz="4000" b="1" dirty="0" err="1">
                <a:solidFill>
                  <a:srgbClr val="FF0000"/>
                </a:solidFill>
                <a:latin typeface="UTM Aptima" panose="02040603050506020204" pitchFamily="18" charset="0"/>
              </a:rPr>
              <a:t>giống</a:t>
            </a:r>
            <a:r>
              <a:rPr lang="en-US" sz="4000" b="1" dirty="0">
                <a:solidFill>
                  <a:srgbClr val="FF0000"/>
                </a:solidFill>
                <a:latin typeface="UTM Aptima" panose="02040603050506020204" pitchFamily="18" charset="0"/>
              </a:rPr>
              <a:t> </a:t>
            </a:r>
            <a:r>
              <a:rPr lang="en-US" sz="4000" b="1" dirty="0" err="1">
                <a:solidFill>
                  <a:srgbClr val="FF0000"/>
                </a:solidFill>
                <a:latin typeface="UTM Aptima" panose="02040603050506020204" pitchFamily="18" charset="0"/>
              </a:rPr>
              <a:t>ai</a:t>
            </a:r>
            <a:r>
              <a:rPr lang="en-US" sz="4000" b="1" dirty="0">
                <a:solidFill>
                  <a:srgbClr val="FF0000"/>
                </a:solidFill>
                <a:latin typeface="UTM Aptima" panose="02040603050506020204" pitchFamily="18" charset="0"/>
              </a:rPr>
              <a:t> </a:t>
            </a:r>
            <a:r>
              <a:rPr lang="en-US" sz="4000" b="1" dirty="0" err="1">
                <a:solidFill>
                  <a:srgbClr val="FF0000"/>
                </a:solidFill>
                <a:latin typeface="UTM Aptima" panose="02040603050506020204" pitchFamily="18" charset="0"/>
              </a:rPr>
              <a:t>hết</a:t>
            </a:r>
            <a:r>
              <a:rPr lang="en-US" sz="4000" b="1" dirty="0">
                <a:solidFill>
                  <a:srgbClr val="002060"/>
                </a:solidFill>
                <a:latin typeface="UTM Aptima" panose="02040603050506020204" pitchFamily="18" charset="0"/>
              </a:rPr>
              <a:t>.</a:t>
            </a:r>
            <a:endParaRPr lang="en-US" sz="4000" dirty="0">
              <a:solidFill>
                <a:srgbClr val="00B0F0"/>
              </a:solidFill>
            </a:endParaRPr>
          </a:p>
        </p:txBody>
      </p:sp>
      <p:sp>
        <p:nvSpPr>
          <p:cNvPr id="23" name="TextBox 22"/>
          <p:cNvSpPr txBox="1"/>
          <p:nvPr/>
        </p:nvSpPr>
        <p:spPr>
          <a:xfrm>
            <a:off x="1841481" y="3311327"/>
            <a:ext cx="9820868" cy="1323439"/>
          </a:xfrm>
          <a:prstGeom prst="rect">
            <a:avLst/>
          </a:prstGeom>
          <a:noFill/>
        </p:spPr>
        <p:txBody>
          <a:bodyPr wrap="square" rtlCol="0">
            <a:spAutoFit/>
          </a:bodyPr>
          <a:lstStyle/>
          <a:p>
            <a:pPr algn="just"/>
            <a:r>
              <a:rPr lang="en-US" sz="4000" b="1" dirty="0" err="1">
                <a:solidFill>
                  <a:srgbClr val="002060"/>
                </a:solidFill>
                <a:latin typeface="UTM Aptima" panose="02040603050506020204" pitchFamily="18" charset="0"/>
              </a:rPr>
              <a:t>Cậu</a:t>
            </a:r>
            <a:r>
              <a:rPr lang="en-US" sz="4000" b="1" dirty="0">
                <a:solidFill>
                  <a:srgbClr val="002060"/>
                </a:solidFill>
                <a:latin typeface="UTM Aptima" panose="02040603050506020204" pitchFamily="18" charset="0"/>
              </a:rPr>
              <a:t> </a:t>
            </a:r>
            <a:r>
              <a:rPr lang="en-US" sz="4000" b="1" dirty="0" err="1">
                <a:solidFill>
                  <a:srgbClr val="002060"/>
                </a:solidFill>
                <a:latin typeface="UTM Aptima" panose="02040603050506020204" pitchFamily="18" charset="0"/>
              </a:rPr>
              <a:t>thì</a:t>
            </a:r>
            <a:r>
              <a:rPr lang="en-US" sz="4000" b="1" dirty="0">
                <a:solidFill>
                  <a:srgbClr val="002060"/>
                </a:solidFill>
                <a:latin typeface="UTM Aptima" panose="02040603050506020204" pitchFamily="18" charset="0"/>
              </a:rPr>
              <a:t> </a:t>
            </a:r>
            <a:r>
              <a:rPr lang="en-US" sz="4000" b="1" dirty="0" err="1">
                <a:solidFill>
                  <a:srgbClr val="002060"/>
                </a:solidFill>
                <a:latin typeface="UTM Aptima" panose="02040603050506020204" pitchFamily="18" charset="0"/>
              </a:rPr>
              <a:t>chậm</a:t>
            </a:r>
            <a:r>
              <a:rPr lang="en-US" sz="4000" b="1" dirty="0">
                <a:solidFill>
                  <a:srgbClr val="002060"/>
                </a:solidFill>
                <a:latin typeface="UTM Aptima" panose="02040603050506020204" pitchFamily="18" charset="0"/>
              </a:rPr>
              <a:t> </a:t>
            </a:r>
            <a:r>
              <a:rPr lang="en-US" sz="4000" b="1" dirty="0" err="1">
                <a:solidFill>
                  <a:srgbClr val="002060"/>
                </a:solidFill>
                <a:latin typeface="UTM Aptima" panose="02040603050506020204" pitchFamily="18" charset="0"/>
              </a:rPr>
              <a:t>rãi</a:t>
            </a:r>
            <a:r>
              <a:rPr lang="en-US" sz="4000" b="1" dirty="0">
                <a:solidFill>
                  <a:srgbClr val="002060"/>
                </a:solidFill>
                <a:latin typeface="UTM Aptima" panose="02040603050506020204" pitchFamily="18" charset="0"/>
              </a:rPr>
              <a:t>, </a:t>
            </a:r>
            <a:r>
              <a:rPr lang="en-US" sz="4000" b="1" dirty="0" err="1">
                <a:solidFill>
                  <a:srgbClr val="002060"/>
                </a:solidFill>
                <a:latin typeface="UTM Aptima" panose="02040603050506020204" pitchFamily="18" charset="0"/>
              </a:rPr>
              <a:t>Khánh</a:t>
            </a:r>
            <a:r>
              <a:rPr lang="en-US" sz="4000" b="1" dirty="0">
                <a:solidFill>
                  <a:srgbClr val="002060"/>
                </a:solidFill>
                <a:latin typeface="UTM Aptima" panose="02040603050506020204" pitchFamily="18" charset="0"/>
              </a:rPr>
              <a:t> </a:t>
            </a:r>
            <a:r>
              <a:rPr lang="en-US" sz="4000" b="1" dirty="0" err="1">
                <a:solidFill>
                  <a:srgbClr val="002060"/>
                </a:solidFill>
                <a:latin typeface="UTM Aptima" panose="02040603050506020204" pitchFamily="18" charset="0"/>
              </a:rPr>
              <a:t>thì</a:t>
            </a:r>
            <a:r>
              <a:rPr lang="en-US" sz="4000" b="1" dirty="0">
                <a:solidFill>
                  <a:srgbClr val="002060"/>
                </a:solidFill>
                <a:latin typeface="UTM Aptima" panose="02040603050506020204" pitchFamily="18" charset="0"/>
              </a:rPr>
              <a:t> </a:t>
            </a:r>
            <a:r>
              <a:rPr lang="en-US" sz="4000" b="1" dirty="0" err="1">
                <a:solidFill>
                  <a:srgbClr val="002060"/>
                </a:solidFill>
                <a:latin typeface="UTM Aptima" panose="02040603050506020204" pitchFamily="18" charset="0"/>
              </a:rPr>
              <a:t>nhanh</a:t>
            </a:r>
            <a:r>
              <a:rPr lang="en-US" sz="4000" b="1" dirty="0">
                <a:solidFill>
                  <a:srgbClr val="002060"/>
                </a:solidFill>
                <a:latin typeface="UTM Aptima" panose="02040603050506020204" pitchFamily="18" charset="0"/>
              </a:rPr>
              <a:t> </a:t>
            </a:r>
            <a:r>
              <a:rPr lang="en-US" sz="4000" b="1" dirty="0" err="1">
                <a:solidFill>
                  <a:srgbClr val="002060"/>
                </a:solidFill>
                <a:latin typeface="UTM Aptima" panose="02040603050506020204" pitchFamily="18" charset="0"/>
              </a:rPr>
              <a:t>nhảu</a:t>
            </a:r>
            <a:r>
              <a:rPr lang="en-US" sz="4000" b="1" dirty="0">
                <a:solidFill>
                  <a:srgbClr val="002060"/>
                </a:solidFill>
                <a:latin typeface="UTM Aptima" panose="02040603050506020204" pitchFamily="18" charset="0"/>
              </a:rPr>
              <a:t>, </a:t>
            </a:r>
            <a:r>
              <a:rPr lang="en-US" sz="4000" b="1" dirty="0" err="1">
                <a:solidFill>
                  <a:srgbClr val="FF0000"/>
                </a:solidFill>
                <a:latin typeface="UTM Aptima" panose="02040603050506020204" pitchFamily="18" charset="0"/>
              </a:rPr>
              <a:t>sao</a:t>
            </a:r>
            <a:r>
              <a:rPr lang="en-US" sz="4000" b="1" dirty="0">
                <a:solidFill>
                  <a:srgbClr val="FF0000"/>
                </a:solidFill>
                <a:latin typeface="UTM Aptima" panose="02040603050506020204" pitchFamily="18" charset="0"/>
              </a:rPr>
              <a:t> </a:t>
            </a:r>
            <a:r>
              <a:rPr lang="en-US" sz="4000" b="1" dirty="0" err="1">
                <a:solidFill>
                  <a:srgbClr val="FF0000"/>
                </a:solidFill>
                <a:latin typeface="UTM Aptima" panose="02040603050506020204" pitchFamily="18" charset="0"/>
              </a:rPr>
              <a:t>nhầm</a:t>
            </a:r>
            <a:r>
              <a:rPr lang="en-US" sz="4000" b="1" dirty="0">
                <a:solidFill>
                  <a:srgbClr val="FF0000"/>
                </a:solidFill>
                <a:latin typeface="UTM Aptima" panose="02040603050506020204" pitchFamily="18" charset="0"/>
              </a:rPr>
              <a:t> </a:t>
            </a:r>
            <a:r>
              <a:rPr lang="en-US" sz="4000" b="1" dirty="0" err="1">
                <a:solidFill>
                  <a:srgbClr val="FF0000"/>
                </a:solidFill>
                <a:latin typeface="UTM Aptima" panose="02040603050506020204" pitchFamily="18" charset="0"/>
              </a:rPr>
              <a:t>được</a:t>
            </a:r>
            <a:r>
              <a:rPr lang="en-US" sz="4000" b="1" dirty="0">
                <a:solidFill>
                  <a:srgbClr val="002060"/>
                </a:solidFill>
                <a:latin typeface="UTM Aptima" panose="02040603050506020204" pitchFamily="18" charset="0"/>
              </a:rPr>
              <a:t>.</a:t>
            </a:r>
            <a:endParaRPr lang="en-US" sz="4000" b="1" dirty="0">
              <a:solidFill>
                <a:srgbClr val="002060"/>
              </a:solidFill>
              <a:latin typeface="UTM Aptima" panose="020406030505060202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0-#ppt_w/2"/>
                                          </p:val>
                                        </p:tav>
                                        <p:tav tm="100000">
                                          <p:val>
                                            <p:strVal val="#ppt_x"/>
                                          </p:val>
                                        </p:tav>
                                      </p:tavLst>
                                    </p:anim>
                                    <p:anim calcmode="lin" valueType="num">
                                      <p:cBhvr additive="base">
                                        <p:cTn id="8" dur="500" fill="hold"/>
                                        <p:tgtEl>
                                          <p:spTgt spid="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20"/>
          <p:cNvPicPr>
            <a:picLocks noChangeAspect="1"/>
          </p:cNvPicPr>
          <p:nvPr/>
        </p:nvPicPr>
        <p:blipFill>
          <a:blip r:embed="rId1"/>
          <a:stretch>
            <a:fillRect/>
          </a:stretch>
        </p:blipFill>
        <p:spPr>
          <a:xfrm>
            <a:off x="-23885" y="0"/>
            <a:ext cx="12215886" cy="6858000"/>
          </a:xfrm>
          <a:prstGeom prst="rect">
            <a:avLst/>
          </a:prstGeom>
        </p:spPr>
      </p:pic>
      <p:pic>
        <p:nvPicPr>
          <p:cNvPr id="5" name="图片 26"/>
          <p:cNvPicPr>
            <a:picLocks noChangeAspect="1"/>
          </p:cNvPicPr>
          <p:nvPr/>
        </p:nvPicPr>
        <p:blipFill rotWithShape="1">
          <a:blip r:embed="rId2">
            <a:extLst>
              <a:ext uri="{28A0092B-C50C-407E-A947-70E740481C1C}">
                <a14:useLocalDpi xmlns:a14="http://schemas.microsoft.com/office/drawing/2010/main" val="0"/>
              </a:ext>
            </a:extLst>
          </a:blip>
          <a:srcRect l="69643" r="16131" b="44869"/>
          <a:stretch>
            <a:fillRect/>
          </a:stretch>
        </p:blipFill>
        <p:spPr>
          <a:xfrm rot="5400000">
            <a:off x="4660962" y="2237183"/>
            <a:ext cx="3311327" cy="7218961"/>
          </a:xfrm>
          <a:prstGeom prst="rect">
            <a:avLst/>
          </a:prstGeom>
        </p:spPr>
      </p:pic>
      <p:pic>
        <p:nvPicPr>
          <p:cNvPr id="6" name="图片 21"/>
          <p:cNvPicPr>
            <a:picLocks noChangeAspect="1"/>
          </p:cNvPicPr>
          <p:nvPr/>
        </p:nvPicPr>
        <p:blipFill rotWithShape="1">
          <a:blip r:embed="rId3">
            <a:extLst>
              <a:ext uri="{28A0092B-C50C-407E-A947-70E740481C1C}">
                <a14:useLocalDpi xmlns:a14="http://schemas.microsoft.com/office/drawing/2010/main" val="0"/>
              </a:ext>
            </a:extLst>
          </a:blip>
          <a:srcRect b="73704"/>
          <a:stretch>
            <a:fillRect/>
          </a:stretch>
        </p:blipFill>
        <p:spPr>
          <a:xfrm>
            <a:off x="-23885" y="0"/>
            <a:ext cx="12215885" cy="1803400"/>
          </a:xfrm>
          <a:prstGeom prst="rect">
            <a:avLst/>
          </a:prstGeom>
        </p:spPr>
      </p:pic>
      <p:pic>
        <p:nvPicPr>
          <p:cNvPr id="7" name="图片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10472" y="4356189"/>
            <a:ext cx="2692400" cy="2692400"/>
          </a:xfrm>
          <a:prstGeom prst="rect">
            <a:avLst/>
          </a:prstGeom>
        </p:spPr>
      </p:pic>
      <p:pic>
        <p:nvPicPr>
          <p:cNvPr id="8" name="图片 24"/>
          <p:cNvPicPr>
            <a:picLocks noChangeAspect="1"/>
          </p:cNvPicPr>
          <p:nvPr/>
        </p:nvPicPr>
        <p:blipFill rotWithShape="1">
          <a:blip r:embed="rId5">
            <a:extLst>
              <a:ext uri="{28A0092B-C50C-407E-A947-70E740481C1C}">
                <a14:useLocalDpi xmlns:a14="http://schemas.microsoft.com/office/drawing/2010/main" val="0"/>
              </a:ext>
            </a:extLst>
          </a:blip>
          <a:srcRect t="78333"/>
          <a:stretch>
            <a:fillRect/>
          </a:stretch>
        </p:blipFill>
        <p:spPr>
          <a:xfrm>
            <a:off x="-45146" y="5372100"/>
            <a:ext cx="12258405" cy="1485900"/>
          </a:xfrm>
          <a:prstGeom prst="rect">
            <a:avLst/>
          </a:prstGeom>
        </p:spPr>
      </p:pic>
      <p:grpSp>
        <p:nvGrpSpPr>
          <p:cNvPr id="10" name="Group 9"/>
          <p:cNvGrpSpPr/>
          <p:nvPr/>
        </p:nvGrpSpPr>
        <p:grpSpPr>
          <a:xfrm flipH="1">
            <a:off x="1110472" y="-1301932"/>
            <a:ext cx="8374744" cy="7678057"/>
            <a:chOff x="6544408" y="-943044"/>
            <a:chExt cx="5628630" cy="4975045"/>
          </a:xfrm>
        </p:grpSpPr>
        <p:pic>
          <p:nvPicPr>
            <p:cNvPr id="11" name="图片 8"/>
            <p:cNvPicPr>
              <a:picLocks noChangeAspect="1"/>
            </p:cNvPicPr>
            <p:nvPr/>
          </p:nvPicPr>
          <p:blipFill>
            <a:blip r:embed="rId6" cstate="print">
              <a:extLst>
                <a:ext uri="{28A0092B-C50C-407E-A947-70E740481C1C}">
                  <a14:useLocalDpi xmlns:a14="http://schemas.microsoft.com/office/drawing/2010/main" val="0"/>
                </a:ext>
              </a:extLst>
            </a:blip>
            <a:srcRect/>
            <a:stretch>
              <a:fillRect/>
            </a:stretch>
          </p:blipFill>
          <p:spPr>
            <a:xfrm flipH="1">
              <a:off x="6544408" y="-943044"/>
              <a:ext cx="5628630" cy="4975045"/>
            </a:xfrm>
            <a:prstGeom prst="rect">
              <a:avLst/>
            </a:prstGeom>
          </p:spPr>
        </p:pic>
        <p:sp>
          <p:nvSpPr>
            <p:cNvPr id="12" name="TextBox 11"/>
            <p:cNvSpPr txBox="1"/>
            <p:nvPr/>
          </p:nvSpPr>
          <p:spPr>
            <a:xfrm>
              <a:off x="7661129" y="1314393"/>
              <a:ext cx="3714908" cy="598277"/>
            </a:xfrm>
            <a:prstGeom prst="rect">
              <a:avLst/>
            </a:prstGeom>
            <a:noFill/>
          </p:spPr>
          <p:txBody>
            <a:bodyPr wrap="square" rtlCol="0">
              <a:spAutoFit/>
            </a:bodyPr>
            <a:lstStyle/>
            <a:p>
              <a:pPr algn="ctr"/>
              <a:r>
                <a:rPr lang="en-US" sz="5400" b="1" dirty="0" err="1">
                  <a:solidFill>
                    <a:srgbClr val="FF6600"/>
                  </a:solidFill>
                  <a:effectLst>
                    <a:reflection blurRad="6350" stA="55000" endA="300" endPos="45500" dir="5400000" sy="-100000" algn="bl" rotWithShape="0"/>
                  </a:effectLst>
                  <a:latin typeface="UVN Banh Mi" pitchFamily="2" charset="0"/>
                </a:rPr>
                <a:t>Luyện</a:t>
              </a:r>
              <a:r>
                <a:rPr lang="en-US" sz="5400" b="1" dirty="0">
                  <a:solidFill>
                    <a:srgbClr val="FF6600"/>
                  </a:solidFill>
                  <a:effectLst>
                    <a:reflection blurRad="6350" stA="55000" endA="300" endPos="45500" dir="5400000" sy="-100000" algn="bl" rotWithShape="0"/>
                  </a:effectLst>
                  <a:latin typeface="UVN Banh Mi" pitchFamily="2" charset="0"/>
                </a:rPr>
                <a:t> </a:t>
              </a:r>
              <a:r>
                <a:rPr lang="en-US" sz="5400" b="1" dirty="0" err="1">
                  <a:solidFill>
                    <a:srgbClr val="FF6600"/>
                  </a:solidFill>
                  <a:effectLst>
                    <a:reflection blurRad="6350" stA="55000" endA="300" endPos="45500" dir="5400000" sy="-100000" algn="bl" rotWithShape="0"/>
                  </a:effectLst>
                  <a:latin typeface="UVN Banh Mi" pitchFamily="2" charset="0"/>
                </a:rPr>
                <a:t>đọc</a:t>
              </a:r>
              <a:r>
                <a:rPr lang="en-US" sz="5400" b="1" dirty="0">
                  <a:solidFill>
                    <a:srgbClr val="FF6600"/>
                  </a:solidFill>
                  <a:effectLst>
                    <a:reflection blurRad="6350" stA="55000" endA="300" endPos="45500" dir="5400000" sy="-100000" algn="bl" rotWithShape="0"/>
                  </a:effectLst>
                  <a:latin typeface="UVN Banh Mi" pitchFamily="2" charset="0"/>
                </a:rPr>
                <a:t> </a:t>
              </a:r>
              <a:r>
                <a:rPr lang="en-US" sz="5400" b="1" dirty="0" err="1">
                  <a:solidFill>
                    <a:srgbClr val="FF6600"/>
                  </a:solidFill>
                  <a:effectLst>
                    <a:reflection blurRad="6350" stA="55000" endA="300" endPos="45500" dir="5400000" sy="-100000" algn="bl" rotWithShape="0"/>
                  </a:effectLst>
                  <a:latin typeface="UVN Banh Mi" pitchFamily="2" charset="0"/>
                </a:rPr>
                <a:t>nối</a:t>
              </a:r>
              <a:r>
                <a:rPr lang="en-US" sz="5400" b="1" dirty="0">
                  <a:solidFill>
                    <a:srgbClr val="FF6600"/>
                  </a:solidFill>
                  <a:effectLst>
                    <a:reflection blurRad="6350" stA="55000" endA="300" endPos="45500" dir="5400000" sy="-100000" algn="bl" rotWithShape="0"/>
                  </a:effectLst>
                  <a:latin typeface="UVN Banh Mi" pitchFamily="2" charset="0"/>
                </a:rPr>
                <a:t> </a:t>
              </a:r>
              <a:r>
                <a:rPr lang="en-US" sz="5400" b="1" dirty="0" err="1">
                  <a:solidFill>
                    <a:srgbClr val="FF6600"/>
                  </a:solidFill>
                  <a:effectLst>
                    <a:reflection blurRad="6350" stA="55000" endA="300" endPos="45500" dir="5400000" sy="-100000" algn="bl" rotWithShape="0"/>
                  </a:effectLst>
                  <a:latin typeface="UVN Banh Mi" pitchFamily="2" charset="0"/>
                </a:rPr>
                <a:t>tiếp</a:t>
              </a:r>
              <a:endParaRPr lang="en-US" sz="5400" b="1" dirty="0">
                <a:solidFill>
                  <a:srgbClr val="FF6600"/>
                </a:solidFill>
                <a:effectLst>
                  <a:reflection blurRad="6350" stA="55000" endA="300" endPos="45500" dir="5400000" sy="-100000" algn="bl" rotWithShape="0"/>
                </a:effectLst>
                <a:latin typeface="UVN Banh Mi" pitchFamily="2" charset="0"/>
              </a:endParaRPr>
            </a:p>
          </p:txBody>
        </p:sp>
      </p:grpSp>
      <p:pic>
        <p:nvPicPr>
          <p:cNvPr id="13" name="图片 1"/>
          <p:cNvPicPr>
            <a:picLocks noChangeAspect="1"/>
          </p:cNvPicPr>
          <p:nvPr/>
        </p:nvPicPr>
        <p:blipFill rotWithShape="1">
          <a:blip r:embed="rId7" cstate="print">
            <a:extLst>
              <a:ext uri="{28A0092B-C50C-407E-A947-70E740481C1C}">
                <a14:useLocalDpi xmlns:a14="http://schemas.microsoft.com/office/drawing/2010/main" val="0"/>
              </a:ext>
            </a:extLst>
          </a:blip>
          <a:srcRect l="19586" b="8272"/>
          <a:stretch>
            <a:fillRect/>
          </a:stretch>
        </p:blipFill>
        <p:spPr>
          <a:xfrm flipH="1">
            <a:off x="7412837" y="1314839"/>
            <a:ext cx="5026538" cy="573375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inVertical)">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20"/>
          <p:cNvPicPr>
            <a:picLocks noChangeAspect="1"/>
          </p:cNvPicPr>
          <p:nvPr/>
        </p:nvPicPr>
        <p:blipFill>
          <a:blip r:embed="rId1"/>
          <a:stretch>
            <a:fillRect/>
          </a:stretch>
        </p:blipFill>
        <p:spPr>
          <a:xfrm>
            <a:off x="-23885" y="0"/>
            <a:ext cx="12215886" cy="6858000"/>
          </a:xfrm>
          <a:prstGeom prst="rect">
            <a:avLst/>
          </a:prstGeom>
        </p:spPr>
      </p:pic>
      <p:pic>
        <p:nvPicPr>
          <p:cNvPr id="5" name="图片 26"/>
          <p:cNvPicPr>
            <a:picLocks noChangeAspect="1"/>
          </p:cNvPicPr>
          <p:nvPr/>
        </p:nvPicPr>
        <p:blipFill rotWithShape="1">
          <a:blip r:embed="rId2">
            <a:extLst>
              <a:ext uri="{28A0092B-C50C-407E-A947-70E740481C1C}">
                <a14:useLocalDpi xmlns:a14="http://schemas.microsoft.com/office/drawing/2010/main" val="0"/>
              </a:ext>
            </a:extLst>
          </a:blip>
          <a:srcRect l="69643" r="16131" b="44869"/>
          <a:stretch>
            <a:fillRect/>
          </a:stretch>
        </p:blipFill>
        <p:spPr>
          <a:xfrm rot="5400000">
            <a:off x="4660962" y="2237183"/>
            <a:ext cx="3311327" cy="7218961"/>
          </a:xfrm>
          <a:prstGeom prst="rect">
            <a:avLst/>
          </a:prstGeom>
        </p:spPr>
      </p:pic>
      <p:pic>
        <p:nvPicPr>
          <p:cNvPr id="6" name="图片 21"/>
          <p:cNvPicPr>
            <a:picLocks noChangeAspect="1"/>
          </p:cNvPicPr>
          <p:nvPr/>
        </p:nvPicPr>
        <p:blipFill rotWithShape="1">
          <a:blip r:embed="rId3">
            <a:extLst>
              <a:ext uri="{28A0092B-C50C-407E-A947-70E740481C1C}">
                <a14:useLocalDpi xmlns:a14="http://schemas.microsoft.com/office/drawing/2010/main" val="0"/>
              </a:ext>
            </a:extLst>
          </a:blip>
          <a:srcRect b="73704"/>
          <a:stretch>
            <a:fillRect/>
          </a:stretch>
        </p:blipFill>
        <p:spPr>
          <a:xfrm>
            <a:off x="-23885" y="0"/>
            <a:ext cx="12215885" cy="1803400"/>
          </a:xfrm>
          <a:prstGeom prst="rect">
            <a:avLst/>
          </a:prstGeom>
        </p:spPr>
      </p:pic>
      <p:pic>
        <p:nvPicPr>
          <p:cNvPr id="7" name="图片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10472" y="4356189"/>
            <a:ext cx="2692400" cy="2692400"/>
          </a:xfrm>
          <a:prstGeom prst="rect">
            <a:avLst/>
          </a:prstGeom>
        </p:spPr>
      </p:pic>
      <p:pic>
        <p:nvPicPr>
          <p:cNvPr id="8" name="图片 24"/>
          <p:cNvPicPr>
            <a:picLocks noChangeAspect="1"/>
          </p:cNvPicPr>
          <p:nvPr/>
        </p:nvPicPr>
        <p:blipFill rotWithShape="1">
          <a:blip r:embed="rId5">
            <a:extLst>
              <a:ext uri="{28A0092B-C50C-407E-A947-70E740481C1C}">
                <a14:useLocalDpi xmlns:a14="http://schemas.microsoft.com/office/drawing/2010/main" val="0"/>
              </a:ext>
            </a:extLst>
          </a:blip>
          <a:srcRect t="78333"/>
          <a:stretch>
            <a:fillRect/>
          </a:stretch>
        </p:blipFill>
        <p:spPr>
          <a:xfrm>
            <a:off x="-45146" y="5372100"/>
            <a:ext cx="12258405" cy="1485900"/>
          </a:xfrm>
          <a:prstGeom prst="rect">
            <a:avLst/>
          </a:prstGeom>
        </p:spPr>
      </p:pic>
      <p:grpSp>
        <p:nvGrpSpPr>
          <p:cNvPr id="10" name="Group 9"/>
          <p:cNvGrpSpPr/>
          <p:nvPr/>
        </p:nvGrpSpPr>
        <p:grpSpPr>
          <a:xfrm flipH="1">
            <a:off x="1110472" y="-1301932"/>
            <a:ext cx="8374744" cy="7678057"/>
            <a:chOff x="6544408" y="-943044"/>
            <a:chExt cx="5628630" cy="4975045"/>
          </a:xfrm>
        </p:grpSpPr>
        <p:pic>
          <p:nvPicPr>
            <p:cNvPr id="11" name="图片 8"/>
            <p:cNvPicPr>
              <a:picLocks noChangeAspect="1"/>
            </p:cNvPicPr>
            <p:nvPr/>
          </p:nvPicPr>
          <p:blipFill>
            <a:blip r:embed="rId6" cstate="print">
              <a:extLst>
                <a:ext uri="{28A0092B-C50C-407E-A947-70E740481C1C}">
                  <a14:useLocalDpi xmlns:a14="http://schemas.microsoft.com/office/drawing/2010/main" val="0"/>
                </a:ext>
              </a:extLst>
            </a:blip>
            <a:srcRect/>
            <a:stretch>
              <a:fillRect/>
            </a:stretch>
          </p:blipFill>
          <p:spPr>
            <a:xfrm flipH="1">
              <a:off x="6544408" y="-943044"/>
              <a:ext cx="5628630" cy="4975045"/>
            </a:xfrm>
            <a:prstGeom prst="rect">
              <a:avLst/>
            </a:prstGeom>
          </p:spPr>
        </p:pic>
        <p:sp>
          <p:nvSpPr>
            <p:cNvPr id="12" name="TextBox 11"/>
            <p:cNvSpPr txBox="1"/>
            <p:nvPr/>
          </p:nvSpPr>
          <p:spPr>
            <a:xfrm>
              <a:off x="7981616" y="976114"/>
              <a:ext cx="3381757" cy="1136726"/>
            </a:xfrm>
            <a:prstGeom prst="rect">
              <a:avLst/>
            </a:prstGeom>
            <a:noFill/>
          </p:spPr>
          <p:txBody>
            <a:bodyPr wrap="square" rtlCol="0">
              <a:spAutoFit/>
            </a:bodyPr>
            <a:lstStyle/>
            <a:p>
              <a:pPr algn="ctr"/>
              <a:r>
                <a:rPr lang="en-US" sz="5400" b="1" dirty="0" err="1">
                  <a:solidFill>
                    <a:srgbClr val="FF6600"/>
                  </a:solidFill>
                  <a:effectLst>
                    <a:reflection blurRad="6350" stA="55000" endA="300" endPos="45500" dir="5400000" sy="-100000" algn="bl" rotWithShape="0"/>
                  </a:effectLst>
                  <a:latin typeface="UTM Avo" panose="02040603050506020204" pitchFamily="18" charset="0"/>
                </a:rPr>
                <a:t>Luyện</a:t>
              </a:r>
              <a:r>
                <a:rPr lang="en-US" sz="5400" b="1" dirty="0">
                  <a:solidFill>
                    <a:srgbClr val="FF6600"/>
                  </a:solidFill>
                  <a:effectLst>
                    <a:reflection blurRad="6350" stA="55000" endA="300" endPos="45500" dir="5400000" sy="-100000" algn="bl" rotWithShape="0"/>
                  </a:effectLst>
                  <a:latin typeface="UTM Avo" panose="02040603050506020204" pitchFamily="18" charset="0"/>
                </a:rPr>
                <a:t> </a:t>
              </a:r>
              <a:r>
                <a:rPr lang="en-US" sz="5400" b="1" dirty="0" err="1">
                  <a:solidFill>
                    <a:srgbClr val="FF6600"/>
                  </a:solidFill>
                  <a:effectLst>
                    <a:reflection blurRad="6350" stA="55000" endA="300" endPos="45500" dir="5400000" sy="-100000" algn="bl" rotWithShape="0"/>
                  </a:effectLst>
                  <a:latin typeface="UTM Avo" panose="02040603050506020204" pitchFamily="18" charset="0"/>
                </a:rPr>
                <a:t>đọc</a:t>
              </a:r>
              <a:r>
                <a:rPr lang="en-US" sz="5400" b="1" dirty="0">
                  <a:solidFill>
                    <a:srgbClr val="FF6600"/>
                  </a:solidFill>
                  <a:effectLst>
                    <a:reflection blurRad="6350" stA="55000" endA="300" endPos="45500" dir="5400000" sy="-100000" algn="bl" rotWithShape="0"/>
                  </a:effectLst>
                  <a:latin typeface="UTM Avo" panose="02040603050506020204" pitchFamily="18" charset="0"/>
                </a:rPr>
                <a:t> </a:t>
              </a:r>
              <a:r>
                <a:rPr lang="en-US" sz="5400" b="1" dirty="0" err="1">
                  <a:solidFill>
                    <a:srgbClr val="FF6600"/>
                  </a:solidFill>
                  <a:effectLst>
                    <a:reflection blurRad="6350" stA="55000" endA="300" endPos="45500" dir="5400000" sy="-100000" algn="bl" rotWithShape="0"/>
                  </a:effectLst>
                  <a:latin typeface="UTM Avo" panose="02040603050506020204" pitchFamily="18" charset="0"/>
                </a:rPr>
                <a:t>theo</a:t>
              </a:r>
              <a:r>
                <a:rPr lang="en-US" sz="5400" b="1" dirty="0">
                  <a:solidFill>
                    <a:srgbClr val="FF6600"/>
                  </a:solidFill>
                  <a:effectLst>
                    <a:reflection blurRad="6350" stA="55000" endA="300" endPos="45500" dir="5400000" sy="-100000" algn="bl" rotWithShape="0"/>
                  </a:effectLst>
                  <a:latin typeface="UTM Avo" panose="02040603050506020204" pitchFamily="18" charset="0"/>
                </a:rPr>
                <a:t> </a:t>
              </a:r>
              <a:r>
                <a:rPr lang="en-US" sz="5400" b="1" dirty="0" err="1">
                  <a:solidFill>
                    <a:srgbClr val="FF6600"/>
                  </a:solidFill>
                  <a:effectLst>
                    <a:reflection blurRad="6350" stA="55000" endA="300" endPos="45500" dir="5400000" sy="-100000" algn="bl" rotWithShape="0"/>
                  </a:effectLst>
                  <a:latin typeface="UTM Avo" panose="02040603050506020204" pitchFamily="18" charset="0"/>
                </a:rPr>
                <a:t>nhóm</a:t>
              </a:r>
              <a:r>
                <a:rPr lang="en-US" sz="5400" b="1" dirty="0">
                  <a:solidFill>
                    <a:srgbClr val="FF6600"/>
                  </a:solidFill>
                  <a:effectLst>
                    <a:reflection blurRad="6350" stA="55000" endA="300" endPos="45500" dir="5400000" sy="-100000" algn="bl" rotWithShape="0"/>
                  </a:effectLst>
                  <a:latin typeface="UTM Avo" panose="02040603050506020204" pitchFamily="18" charset="0"/>
                </a:rPr>
                <a:t> 4</a:t>
              </a:r>
              <a:endParaRPr lang="en-US" sz="5400" b="1" dirty="0">
                <a:solidFill>
                  <a:srgbClr val="FF6600"/>
                </a:solidFill>
                <a:effectLst>
                  <a:reflection blurRad="6350" stA="55000" endA="300" endPos="45500" dir="5400000" sy="-100000" algn="bl" rotWithShape="0"/>
                </a:effectLst>
                <a:latin typeface="UTM Avo" panose="02040603050506020204" pitchFamily="18" charset="0"/>
              </a:endParaRPr>
            </a:p>
          </p:txBody>
        </p:sp>
      </p:grpSp>
      <p:pic>
        <p:nvPicPr>
          <p:cNvPr id="13" name="图片 1"/>
          <p:cNvPicPr>
            <a:picLocks noChangeAspect="1"/>
          </p:cNvPicPr>
          <p:nvPr/>
        </p:nvPicPr>
        <p:blipFill rotWithShape="1">
          <a:blip r:embed="rId7" cstate="print">
            <a:extLst>
              <a:ext uri="{28A0092B-C50C-407E-A947-70E740481C1C}">
                <a14:useLocalDpi xmlns:a14="http://schemas.microsoft.com/office/drawing/2010/main" val="0"/>
              </a:ext>
            </a:extLst>
          </a:blip>
          <a:srcRect l="19586" b="8272"/>
          <a:stretch>
            <a:fillRect/>
          </a:stretch>
        </p:blipFill>
        <p:spPr>
          <a:xfrm flipH="1">
            <a:off x="7412837" y="1314839"/>
            <a:ext cx="5026538" cy="573375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inVertical)">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0"/>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0" y="0"/>
            <a:ext cx="12258406" cy="6858000"/>
          </a:xfrm>
          <a:prstGeom prst="rect">
            <a:avLst/>
          </a:prstGeom>
        </p:spPr>
      </p:pic>
      <p:pic>
        <p:nvPicPr>
          <p:cNvPr id="3" name="图片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6494" y="0"/>
            <a:ext cx="12192000" cy="6858000"/>
          </a:xfrm>
          <a:prstGeom prst="rect">
            <a:avLst/>
          </a:prstGeom>
        </p:spPr>
      </p:pic>
      <p:pic>
        <p:nvPicPr>
          <p:cNvPr id="4" name="图片 1"/>
          <p:cNvPicPr>
            <a:picLocks noChangeAspect="1"/>
          </p:cNvPicPr>
          <p:nvPr/>
        </p:nvPicPr>
        <p:blipFill rotWithShape="1">
          <a:blip r:embed="rId3">
            <a:extLst>
              <a:ext uri="{28A0092B-C50C-407E-A947-70E740481C1C}">
                <a14:useLocalDpi xmlns:a14="http://schemas.microsoft.com/office/drawing/2010/main" val="0"/>
              </a:ext>
            </a:extLst>
          </a:blip>
          <a:srcRect t="53333"/>
          <a:stretch>
            <a:fillRect/>
          </a:stretch>
        </p:blipFill>
        <p:spPr>
          <a:xfrm>
            <a:off x="15498" y="3657600"/>
            <a:ext cx="12222996" cy="3200400"/>
          </a:xfrm>
          <a:prstGeom prst="rect">
            <a:avLst/>
          </a:prstGeom>
        </p:spPr>
      </p:pic>
      <p:grpSp>
        <p:nvGrpSpPr>
          <p:cNvPr id="5" name="组合 20"/>
          <p:cNvGrpSpPr/>
          <p:nvPr/>
        </p:nvGrpSpPr>
        <p:grpSpPr>
          <a:xfrm>
            <a:off x="2570421" y="433951"/>
            <a:ext cx="6582909" cy="1878494"/>
            <a:chOff x="4115793" y="1311628"/>
            <a:chExt cx="3914180" cy="1313308"/>
          </a:xfrm>
        </p:grpSpPr>
        <p:sp>
          <p:nvSpPr>
            <p:cNvPr id="6" name="圆角矩形 21"/>
            <p:cNvSpPr/>
            <p:nvPr/>
          </p:nvSpPr>
          <p:spPr>
            <a:xfrm>
              <a:off x="5205094" y="1692703"/>
              <a:ext cx="2824879" cy="691449"/>
            </a:xfrm>
            <a:prstGeom prst="roundRect">
              <a:avLst>
                <a:gd name="adj" fmla="val 50000"/>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bIns="71755" rtlCol="0" anchor="ctr"/>
            <a:lstStyle/>
            <a:p>
              <a:pPr algn="ctr"/>
              <a:endParaRPr lang="zh-CN" altLang="en-US" sz="4400" spc="150" dirty="0">
                <a:solidFill>
                  <a:srgbClr val="14A7A6"/>
                </a:solidFill>
                <a:uFillTx/>
                <a:latin typeface="雷盖体" panose="00000800000000000000" pitchFamily="2" charset="-122"/>
                <a:ea typeface="雷盖体" panose="00000800000000000000" pitchFamily="2" charset="-122"/>
                <a:sym typeface="雷盖体" panose="00000800000000000000" pitchFamily="2" charset="-122"/>
              </a:endParaRPr>
            </a:p>
          </p:txBody>
        </p:sp>
        <p:pic>
          <p:nvPicPr>
            <p:cNvPr id="7" name="图片 2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115793" y="1311628"/>
              <a:ext cx="1313308" cy="1313308"/>
            </a:xfrm>
            <a:prstGeom prst="rect">
              <a:avLst/>
            </a:prstGeom>
          </p:spPr>
        </p:pic>
      </p:grpSp>
      <p:sp>
        <p:nvSpPr>
          <p:cNvPr id="8" name="圆角矩形 9"/>
          <p:cNvSpPr/>
          <p:nvPr/>
        </p:nvSpPr>
        <p:spPr>
          <a:xfrm>
            <a:off x="1332853" y="2220263"/>
            <a:ext cx="8617057" cy="2305242"/>
          </a:xfrm>
          <a:prstGeom prst="roundRect">
            <a:avLst>
              <a:gd name="adj" fmla="val 5000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ndParaRPr>
          </a:p>
        </p:txBody>
      </p:sp>
      <p:sp>
        <p:nvSpPr>
          <p:cNvPr id="9" name="文本框 38"/>
          <p:cNvSpPr txBox="1"/>
          <p:nvPr/>
        </p:nvSpPr>
        <p:spPr>
          <a:xfrm>
            <a:off x="4439454" y="853807"/>
            <a:ext cx="4760370" cy="1107996"/>
          </a:xfrm>
          <a:prstGeom prst="rect">
            <a:avLst/>
          </a:prstGeom>
          <a:noFill/>
        </p:spPr>
        <p:txBody>
          <a:bodyPr wrap="square">
            <a:spAutoFit/>
            <a:scene3d>
              <a:camera prst="orthographicFront"/>
              <a:lightRig rig="threePt" dir="t"/>
            </a:scene3d>
            <a:sp3d extrusionH="57150">
              <a:bevelT h="25400" prst="softRound"/>
            </a:sp3d>
          </a:bodyPr>
          <a:lstStyle/>
          <a:p>
            <a:pPr algn="ctr"/>
            <a:r>
              <a:rPr lang="en-US" altLang="zh-CN" sz="6600" dirty="0" err="1">
                <a:solidFill>
                  <a:srgbClr val="0070C0"/>
                </a:solidFill>
                <a:effectLst>
                  <a:outerShdw blurRad="38100" dist="38100" dir="2700000" algn="tl">
                    <a:srgbClr val="000000">
                      <a:alpha val="43137"/>
                    </a:srgbClr>
                  </a:outerShdw>
                  <a:reflection blurRad="6350" stA="55000" endA="300" endPos="45500" dir="5400000" sy="-100000" algn="bl" rotWithShape="0"/>
                </a:effectLst>
                <a:latin typeface="UTM Aurora" panose="02040603050506020204" pitchFamily="18" charset="0"/>
                <a:ea typeface="思源黑体 CN Medium" panose="020B0600000000000000" pitchFamily="34" charset="-122"/>
              </a:rPr>
              <a:t>Hoạt</a:t>
            </a:r>
            <a:r>
              <a:rPr lang="en-US" altLang="zh-CN" sz="6600" dirty="0">
                <a:solidFill>
                  <a:srgbClr val="0070C0"/>
                </a:solidFill>
                <a:effectLst>
                  <a:outerShdw blurRad="38100" dist="38100" dir="2700000" algn="tl">
                    <a:srgbClr val="000000">
                      <a:alpha val="43137"/>
                    </a:srgbClr>
                  </a:outerShdw>
                  <a:reflection blurRad="6350" stA="55000" endA="300" endPos="45500" dir="5400000" sy="-100000" algn="bl" rotWithShape="0"/>
                </a:effectLst>
                <a:latin typeface="UTM Aurora" panose="02040603050506020204" pitchFamily="18" charset="0"/>
                <a:ea typeface="思源黑体 CN Medium" panose="020B0600000000000000" pitchFamily="34" charset="-122"/>
              </a:rPr>
              <a:t> </a:t>
            </a:r>
            <a:r>
              <a:rPr lang="en-US" altLang="zh-CN" sz="6600" dirty="0" err="1">
                <a:solidFill>
                  <a:srgbClr val="0070C0"/>
                </a:solidFill>
                <a:effectLst>
                  <a:outerShdw blurRad="38100" dist="38100" dir="2700000" algn="tl">
                    <a:srgbClr val="000000">
                      <a:alpha val="43137"/>
                    </a:srgbClr>
                  </a:outerShdw>
                  <a:reflection blurRad="6350" stA="55000" endA="300" endPos="45500" dir="5400000" sy="-100000" algn="bl" rotWithShape="0"/>
                </a:effectLst>
                <a:latin typeface="UTM Aurora" panose="02040603050506020204" pitchFamily="18" charset="0"/>
                <a:ea typeface="思源黑体 CN Medium" panose="020B0600000000000000" pitchFamily="34" charset="-122"/>
              </a:rPr>
              <a:t>động</a:t>
            </a:r>
            <a:r>
              <a:rPr lang="en-US" altLang="zh-CN" sz="6600" dirty="0">
                <a:solidFill>
                  <a:srgbClr val="0070C0"/>
                </a:solidFill>
                <a:effectLst>
                  <a:outerShdw blurRad="38100" dist="38100" dir="2700000" algn="tl">
                    <a:srgbClr val="000000">
                      <a:alpha val="43137"/>
                    </a:srgbClr>
                  </a:outerShdw>
                  <a:reflection blurRad="6350" stA="55000" endA="300" endPos="45500" dir="5400000" sy="-100000" algn="bl" rotWithShape="0"/>
                </a:effectLst>
                <a:latin typeface="UTM Aurora" panose="02040603050506020204" pitchFamily="18" charset="0"/>
                <a:ea typeface="思源黑体 CN Medium" panose="020B0600000000000000" pitchFamily="34" charset="-122"/>
              </a:rPr>
              <a:t> 2 </a:t>
            </a:r>
            <a:endParaRPr lang="zh-CN" altLang="en-US" sz="6600" dirty="0">
              <a:solidFill>
                <a:srgbClr val="0070C0"/>
              </a:solidFill>
              <a:effectLst>
                <a:outerShdw blurRad="38100" dist="38100" dir="2700000" algn="tl">
                  <a:srgbClr val="000000">
                    <a:alpha val="43137"/>
                  </a:srgbClr>
                </a:outerShdw>
                <a:reflection blurRad="6350" stA="55000" endA="300" endPos="45500" dir="5400000" sy="-100000" algn="bl" rotWithShape="0"/>
              </a:effectLst>
              <a:latin typeface="UTM Aurora" panose="02040603050506020204" pitchFamily="18" charset="0"/>
              <a:ea typeface="思源黑体 CN Medium" panose="020B0600000000000000" pitchFamily="34" charset="-122"/>
            </a:endParaRPr>
          </a:p>
        </p:txBody>
      </p:sp>
      <p:sp>
        <p:nvSpPr>
          <p:cNvPr id="10" name="文本框 38"/>
          <p:cNvSpPr txBox="1"/>
          <p:nvPr/>
        </p:nvSpPr>
        <p:spPr>
          <a:xfrm>
            <a:off x="620799" y="2375934"/>
            <a:ext cx="10041163" cy="1862048"/>
          </a:xfrm>
          <a:prstGeom prst="rect">
            <a:avLst/>
          </a:prstGeom>
          <a:noFill/>
        </p:spPr>
        <p:txBody>
          <a:bodyPr wrap="square">
            <a:spAutoFit/>
            <a:scene3d>
              <a:camera prst="orthographicFront"/>
              <a:lightRig rig="threePt" dir="t"/>
            </a:scene3d>
            <a:sp3d extrusionH="57150">
              <a:bevelT h="25400" prst="softRound"/>
            </a:sp3d>
          </a:bodyPr>
          <a:lstStyle/>
          <a:p>
            <a:pPr algn="ctr"/>
            <a:r>
              <a:rPr lang="en-US" altLang="zh-CN" sz="11500" dirty="0">
                <a:solidFill>
                  <a:srgbClr val="00B0F0"/>
                </a:solidFill>
                <a:effectLst>
                  <a:outerShdw blurRad="38100" dist="38100" dir="2700000" algn="tl">
                    <a:srgbClr val="000000">
                      <a:alpha val="43137"/>
                    </a:srgbClr>
                  </a:outerShdw>
                  <a:reflection blurRad="6350" stA="55000" endA="300" endPos="45500" dir="5400000" sy="-100000" algn="bl" rotWithShape="0"/>
                </a:effectLst>
                <a:latin typeface="UVN Banh Mi" pitchFamily="2" charset="0"/>
                <a:ea typeface="思源黑体 CN Medium" panose="020B0600000000000000" pitchFamily="34" charset="-122"/>
              </a:rPr>
              <a:t>TÌM HIỂU BÀI</a:t>
            </a:r>
            <a:endParaRPr lang="zh-CN" altLang="en-US" sz="11500" dirty="0">
              <a:solidFill>
                <a:srgbClr val="00B0F0"/>
              </a:solidFill>
              <a:effectLst>
                <a:outerShdw blurRad="38100" dist="38100" dir="2700000" algn="tl">
                  <a:srgbClr val="000000">
                    <a:alpha val="43137"/>
                  </a:srgbClr>
                </a:outerShdw>
                <a:reflection blurRad="6350" stA="55000" endA="300" endPos="45500" dir="5400000" sy="-100000" algn="bl" rotWithShape="0"/>
              </a:effectLst>
              <a:latin typeface="UVN Banh Mi" pitchFamily="2" charset="0"/>
              <a:ea typeface="思源黑体 CN Medium" panose="020B0600000000000000" pitchFamily="34"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par>
                                <p:cTn id="8" presetID="16" presetClass="entr" presetSubtype="21" fill="hold" nodeType="withEffect">
                                  <p:stCondLst>
                                    <p:cond delay="0"/>
                                  </p:stCondLst>
                                  <p:childTnLst>
                                    <p:set>
                                      <p:cBhvr>
                                        <p:cTn id="9" dur="1" fill="hold">
                                          <p:stCondLst>
                                            <p:cond delay="0"/>
                                          </p:stCondLst>
                                        </p:cTn>
                                        <p:tgtEl>
                                          <p:spTgt spid="9">
                                            <p:txEl>
                                              <p:pRg st="0" end="0"/>
                                            </p:txEl>
                                          </p:spTgt>
                                        </p:tgtEl>
                                        <p:attrNameLst>
                                          <p:attrName>style.visibility</p:attrName>
                                        </p:attrNameLst>
                                      </p:cBhvr>
                                      <p:to>
                                        <p:strVal val="visible"/>
                                      </p:to>
                                    </p:set>
                                    <p:animEffect transition="in" filter="barn(inVertical)">
                                      <p:cBhvr>
                                        <p:cTn id="10" dur="500"/>
                                        <p:tgtEl>
                                          <p:spTgt spid="9">
                                            <p:txEl>
                                              <p:pRg st="0" end="0"/>
                                            </p:txEl>
                                          </p:spTgt>
                                        </p:tgtEl>
                                      </p:cBhvr>
                                    </p:animEffect>
                                  </p:childTnLst>
                                </p:cTn>
                              </p:par>
                            </p:childTnLst>
                          </p:cTn>
                        </p:par>
                        <p:par>
                          <p:cTn id="11" fill="hold">
                            <p:stCondLst>
                              <p:cond delay="500"/>
                            </p:stCondLst>
                            <p:childTnLst>
                              <p:par>
                                <p:cTn id="12" presetID="16" presetClass="entr" presetSubtype="37" fill="hold" grpId="0" nodeType="afterEffect">
                                  <p:stCondLst>
                                    <p:cond delay="0"/>
                                  </p:stCondLst>
                                  <p:childTnLst>
                                    <p:set>
                                      <p:cBhvr>
                                        <p:cTn id="13" dur="1" fill="hold">
                                          <p:stCondLst>
                                            <p:cond delay="0"/>
                                          </p:stCondLst>
                                        </p:cTn>
                                        <p:tgtEl>
                                          <p:spTgt spid="8"/>
                                        </p:tgtEl>
                                        <p:attrNameLst>
                                          <p:attrName>style.visibility</p:attrName>
                                        </p:attrNameLst>
                                      </p:cBhvr>
                                      <p:to>
                                        <p:strVal val="visible"/>
                                      </p:to>
                                    </p:set>
                                    <p:animEffect transition="in" filter="barn(outVertical)">
                                      <p:cBhvr>
                                        <p:cTn id="14" dur="500"/>
                                        <p:tgtEl>
                                          <p:spTgt spid="8"/>
                                        </p:tgtEl>
                                      </p:cBhvr>
                                    </p:animEffect>
                                  </p:childTnLst>
                                </p:cTn>
                              </p:par>
                            </p:childTnLst>
                          </p:cTn>
                        </p:par>
                        <p:par>
                          <p:cTn id="15" fill="hold">
                            <p:stCondLst>
                              <p:cond delay="1000"/>
                            </p:stCondLst>
                            <p:childTnLst>
                              <p:par>
                                <p:cTn id="16" presetID="16" presetClass="entr" presetSubtype="37" fill="hold" grpId="0" nodeType="afterEffect">
                                  <p:stCondLst>
                                    <p:cond delay="0"/>
                                  </p:stCondLst>
                                  <p:childTnLst>
                                    <p:set>
                                      <p:cBhvr>
                                        <p:cTn id="17" dur="1" fill="hold">
                                          <p:stCondLst>
                                            <p:cond delay="0"/>
                                          </p:stCondLst>
                                        </p:cTn>
                                        <p:tgtEl>
                                          <p:spTgt spid="10"/>
                                        </p:tgtEl>
                                        <p:attrNameLst>
                                          <p:attrName>style.visibility</p:attrName>
                                        </p:attrNameLst>
                                      </p:cBhvr>
                                      <p:to>
                                        <p:strVal val="visible"/>
                                      </p:to>
                                    </p:set>
                                    <p:animEffect transition="in" filter="barn(outVertical)">
                                      <p:cBhvr>
                                        <p:cTn id="18"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0"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21"/>
          <p:cNvPicPr>
            <a:picLocks noChangeAspect="1"/>
          </p:cNvPicPr>
          <p:nvPr/>
        </p:nvPicPr>
        <p:blipFill rotWithShape="1">
          <a:blip r:embed="rId1">
            <a:extLst>
              <a:ext uri="{28A0092B-C50C-407E-A947-70E740481C1C}">
                <a14:useLocalDpi xmlns:a14="http://schemas.microsoft.com/office/drawing/2010/main" val="0"/>
              </a:ext>
            </a:extLst>
          </a:blip>
          <a:srcRect b="73704"/>
          <a:stretch>
            <a:fillRect/>
          </a:stretch>
        </p:blipFill>
        <p:spPr>
          <a:xfrm>
            <a:off x="28367" y="0"/>
            <a:ext cx="12215885" cy="1803400"/>
          </a:xfrm>
          <a:prstGeom prst="rect">
            <a:avLst/>
          </a:prstGeom>
        </p:spPr>
      </p:pic>
      <p:pic>
        <p:nvPicPr>
          <p:cNvPr id="3" name="图片 24"/>
          <p:cNvPicPr>
            <a:picLocks noChangeAspect="1"/>
          </p:cNvPicPr>
          <p:nvPr/>
        </p:nvPicPr>
        <p:blipFill rotWithShape="1">
          <a:blip r:embed="rId2">
            <a:extLst>
              <a:ext uri="{28A0092B-C50C-407E-A947-70E740481C1C}">
                <a14:useLocalDpi xmlns:a14="http://schemas.microsoft.com/office/drawing/2010/main" val="0"/>
              </a:ext>
            </a:extLst>
          </a:blip>
          <a:srcRect t="78333"/>
          <a:stretch>
            <a:fillRect/>
          </a:stretch>
        </p:blipFill>
        <p:spPr>
          <a:xfrm>
            <a:off x="-45146" y="5372100"/>
            <a:ext cx="12258405" cy="1485900"/>
          </a:xfrm>
          <a:prstGeom prst="rect">
            <a:avLst/>
          </a:prstGeom>
        </p:spPr>
      </p:pic>
      <p:pic>
        <p:nvPicPr>
          <p:cNvPr id="4" name="图片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296656" y="4460692"/>
            <a:ext cx="2692400" cy="2692400"/>
          </a:xfrm>
          <a:prstGeom prst="rect">
            <a:avLst/>
          </a:prstGeom>
        </p:spPr>
      </p:pic>
      <p:pic>
        <p:nvPicPr>
          <p:cNvPr id="5" name="图片 26"/>
          <p:cNvPicPr>
            <a:picLocks noChangeAspect="1"/>
          </p:cNvPicPr>
          <p:nvPr/>
        </p:nvPicPr>
        <p:blipFill rotWithShape="1">
          <a:blip r:embed="rId4">
            <a:extLst>
              <a:ext uri="{28A0092B-C50C-407E-A947-70E740481C1C}">
                <a14:useLocalDpi xmlns:a14="http://schemas.microsoft.com/office/drawing/2010/main" val="0"/>
              </a:ext>
            </a:extLst>
          </a:blip>
          <a:srcRect l="69643" r="16131" b="44869"/>
          <a:stretch>
            <a:fillRect/>
          </a:stretch>
        </p:blipFill>
        <p:spPr>
          <a:xfrm rot="5400000">
            <a:off x="2182945" y="-2227501"/>
            <a:ext cx="3775166" cy="8230168"/>
          </a:xfrm>
          <a:prstGeom prst="rect">
            <a:avLst/>
          </a:prstGeom>
        </p:spPr>
      </p:pic>
      <p:pic>
        <p:nvPicPr>
          <p:cNvPr id="6" name="图片 26"/>
          <p:cNvPicPr>
            <a:picLocks noChangeAspect="1"/>
          </p:cNvPicPr>
          <p:nvPr/>
        </p:nvPicPr>
        <p:blipFill rotWithShape="1">
          <a:blip r:embed="rId4">
            <a:extLst>
              <a:ext uri="{28A0092B-C50C-407E-A947-70E740481C1C}">
                <a14:useLocalDpi xmlns:a14="http://schemas.microsoft.com/office/drawing/2010/main" val="0"/>
              </a:ext>
            </a:extLst>
          </a:blip>
          <a:srcRect l="69643" r="16131" b="44869"/>
          <a:stretch>
            <a:fillRect/>
          </a:stretch>
        </p:blipFill>
        <p:spPr>
          <a:xfrm rot="5400000">
            <a:off x="8063999" y="-2056663"/>
            <a:ext cx="3311327" cy="7218961"/>
          </a:xfrm>
          <a:prstGeom prst="rect">
            <a:avLst/>
          </a:prstGeom>
        </p:spPr>
      </p:pic>
      <p:pic>
        <p:nvPicPr>
          <p:cNvPr id="12" name="Picture 1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600697" y="2036895"/>
            <a:ext cx="4929476" cy="3950725"/>
          </a:xfrm>
          <a:prstGeom prst="rect">
            <a:avLst/>
          </a:prstGeom>
        </p:spPr>
      </p:pic>
      <p:grpSp>
        <p:nvGrpSpPr>
          <p:cNvPr id="14" name="Group 13"/>
          <p:cNvGrpSpPr/>
          <p:nvPr/>
        </p:nvGrpSpPr>
        <p:grpSpPr>
          <a:xfrm>
            <a:off x="377553" y="-18922"/>
            <a:ext cx="10674949" cy="1709488"/>
            <a:chOff x="377553" y="-18922"/>
            <a:chExt cx="10674949" cy="1709488"/>
          </a:xfrm>
        </p:grpSpPr>
        <p:grpSp>
          <p:nvGrpSpPr>
            <p:cNvPr id="7" name="Group 6"/>
            <p:cNvGrpSpPr/>
            <p:nvPr/>
          </p:nvGrpSpPr>
          <p:grpSpPr>
            <a:xfrm>
              <a:off x="1180930" y="237092"/>
              <a:ext cx="9871572" cy="1453474"/>
              <a:chOff x="919673" y="197904"/>
              <a:chExt cx="9871572" cy="1453474"/>
            </a:xfrm>
            <a:effectLst>
              <a:outerShdw blurRad="50800" dist="38100" dir="16200000" rotWithShape="0">
                <a:prstClr val="black">
                  <a:alpha val="40000"/>
                </a:prstClr>
              </a:outerShdw>
            </a:effectLst>
          </p:grpSpPr>
          <p:grpSp>
            <p:nvGrpSpPr>
              <p:cNvPr id="8" name="Group 7"/>
              <p:cNvGrpSpPr/>
              <p:nvPr/>
            </p:nvGrpSpPr>
            <p:grpSpPr>
              <a:xfrm>
                <a:off x="919673" y="197904"/>
                <a:ext cx="9871572" cy="1453474"/>
                <a:chOff x="994238" y="364022"/>
                <a:chExt cx="9871572" cy="1679262"/>
              </a:xfrm>
            </p:grpSpPr>
            <p:sp>
              <p:nvSpPr>
                <p:cNvPr id="10" name="Rectangle: Rounded Corners 19"/>
                <p:cNvSpPr/>
                <p:nvPr/>
              </p:nvSpPr>
              <p:spPr>
                <a:xfrm>
                  <a:off x="1122370" y="529444"/>
                  <a:ext cx="9743440" cy="1513840"/>
                </a:xfrm>
                <a:prstGeom prst="roundRect">
                  <a:avLst/>
                </a:prstGeom>
                <a:solidFill>
                  <a:srgbClr val="CCCE00"/>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Rounded Corners 1"/>
                <p:cNvSpPr/>
                <p:nvPr/>
              </p:nvSpPr>
              <p:spPr>
                <a:xfrm>
                  <a:off x="994238" y="364022"/>
                  <a:ext cx="9743440" cy="1513840"/>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 name="TextBox 8"/>
              <p:cNvSpPr txBox="1"/>
              <p:nvPr/>
            </p:nvSpPr>
            <p:spPr>
              <a:xfrm>
                <a:off x="1201187" y="208065"/>
                <a:ext cx="9180412" cy="1231106"/>
              </a:xfrm>
              <a:prstGeom prst="rect">
                <a:avLst/>
              </a:prstGeom>
              <a:noFill/>
            </p:spPr>
            <p:txBody>
              <a:bodyPr wrap="square" rtlCol="0">
                <a:spAutoFit/>
              </a:bodyPr>
              <a:lstStyle/>
              <a:p>
                <a:pPr algn="ctr"/>
                <a:r>
                  <a:rPr lang="en-US" sz="3700" b="1">
                    <a:solidFill>
                      <a:schemeClr val="accent2">
                        <a:lumMod val="75000"/>
                      </a:schemeClr>
                    </a:solidFill>
                    <a:latin typeface="Arial" panose="020B0604020202020204" pitchFamily="34" charset="0"/>
                    <a:cs typeface="Arial" panose="020B0604020202020204" pitchFamily="34" charset="0"/>
                  </a:rPr>
                  <a:t>1</a:t>
                </a:r>
                <a:r>
                  <a:rPr lang="en-US" sz="3700" b="1">
                    <a:solidFill>
                      <a:srgbClr val="002060"/>
                    </a:solidFill>
                    <a:latin typeface="Arial" panose="020B0604020202020204" pitchFamily="34" charset="0"/>
                    <a:cs typeface="Arial" panose="020B0604020202020204" pitchFamily="34" charset="0"/>
                  </a:rPr>
                  <a:t>. Long và Khánh được giới thiệu như thế nào?</a:t>
                </a:r>
                <a:endParaRPr lang="en-US" sz="3700" b="1" dirty="0">
                  <a:solidFill>
                    <a:srgbClr val="002060"/>
                  </a:solidFill>
                  <a:latin typeface="Arial" panose="020B0604020202020204" pitchFamily="34" charset="0"/>
                  <a:cs typeface="Arial" panose="020B0604020202020204" pitchFamily="34" charset="0"/>
                </a:endParaRPr>
              </a:p>
            </p:txBody>
          </p:sp>
        </p:grpSp>
        <p:pic>
          <p:nvPicPr>
            <p:cNvPr id="13" name="图片 4"/>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77553" y="-18922"/>
              <a:ext cx="1324454" cy="1324454"/>
            </a:xfrm>
            <a:prstGeom prst="rect">
              <a:avLst/>
            </a:prstGeom>
          </p:spPr>
        </p:pic>
      </p:grpSp>
      <p:grpSp>
        <p:nvGrpSpPr>
          <p:cNvPr id="19" name="Group 18"/>
          <p:cNvGrpSpPr/>
          <p:nvPr/>
        </p:nvGrpSpPr>
        <p:grpSpPr>
          <a:xfrm>
            <a:off x="340229" y="2546158"/>
            <a:ext cx="5796080" cy="2478337"/>
            <a:chOff x="580414" y="2036894"/>
            <a:chExt cx="5796080" cy="2478337"/>
          </a:xfrm>
        </p:grpSpPr>
        <p:grpSp>
          <p:nvGrpSpPr>
            <p:cNvPr id="18" name="Group 17"/>
            <p:cNvGrpSpPr/>
            <p:nvPr/>
          </p:nvGrpSpPr>
          <p:grpSpPr>
            <a:xfrm>
              <a:off x="580414" y="2036894"/>
              <a:ext cx="5796080" cy="2478337"/>
              <a:chOff x="580414" y="2036894"/>
              <a:chExt cx="5796080" cy="2478337"/>
            </a:xfrm>
          </p:grpSpPr>
          <p:sp>
            <p:nvSpPr>
              <p:cNvPr id="16" name="Flowchart: Terminator 15"/>
              <p:cNvSpPr/>
              <p:nvPr/>
            </p:nvSpPr>
            <p:spPr>
              <a:xfrm>
                <a:off x="580414" y="2036894"/>
                <a:ext cx="5796080" cy="2478337"/>
              </a:xfrm>
              <a:prstGeom prst="flowChartTerminator">
                <a:avLst/>
              </a:prstGeom>
              <a:solidFill>
                <a:schemeClr val="bg1"/>
              </a:solidFill>
              <a:ln w="28575">
                <a:no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600"/>
                <a:endParaRPr lang="en-US" sz="2400" b="1">
                  <a:solidFill>
                    <a:srgbClr val="5FBDAC"/>
                  </a:solidFill>
                  <a:latin typeface="Times New Roman" panose="02020603050405020304" pitchFamily="18" charset="0"/>
                  <a:cs typeface="Times New Roman" panose="02020603050405020304" pitchFamily="18" charset="0"/>
                </a:endParaRPr>
              </a:p>
            </p:txBody>
          </p:sp>
          <p:sp>
            <p:nvSpPr>
              <p:cNvPr id="17" name="Flowchart: Terminator 16"/>
              <p:cNvSpPr/>
              <p:nvPr/>
            </p:nvSpPr>
            <p:spPr>
              <a:xfrm>
                <a:off x="705394" y="2183672"/>
                <a:ext cx="5538652" cy="2179322"/>
              </a:xfrm>
              <a:prstGeom prst="flowChartTerminator">
                <a:avLst/>
              </a:prstGeom>
              <a:noFill/>
              <a:ln w="28575">
                <a:solidFill>
                  <a:srgbClr val="FF7449"/>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600"/>
                <a:endParaRPr lang="en-US" sz="2400" b="1">
                  <a:solidFill>
                    <a:srgbClr val="5FBDAC"/>
                  </a:solidFill>
                  <a:latin typeface="Times New Roman" panose="02020603050405020304" pitchFamily="18" charset="0"/>
                  <a:cs typeface="Times New Roman" panose="02020603050405020304" pitchFamily="18" charset="0"/>
                </a:endParaRPr>
              </a:p>
            </p:txBody>
          </p:sp>
        </p:grpSp>
        <p:sp>
          <p:nvSpPr>
            <p:cNvPr id="15" name="TextBox 14"/>
            <p:cNvSpPr txBox="1"/>
            <p:nvPr/>
          </p:nvSpPr>
          <p:spPr>
            <a:xfrm>
              <a:off x="913989" y="2335228"/>
              <a:ext cx="5081362" cy="1754326"/>
            </a:xfrm>
            <a:prstGeom prst="rect">
              <a:avLst/>
            </a:prstGeom>
            <a:noFill/>
          </p:spPr>
          <p:txBody>
            <a:bodyPr wrap="square" rtlCol="0">
              <a:spAutoFit/>
            </a:bodyPr>
            <a:lstStyle/>
            <a:p>
              <a:pPr algn="just"/>
              <a:r>
                <a:rPr lang="en-US" sz="3600">
                  <a:solidFill>
                    <a:schemeClr val="tx1">
                      <a:lumMod val="75000"/>
                      <a:lumOff val="25000"/>
                    </a:schemeClr>
                  </a:solidFill>
                  <a:latin typeface="UTM Flamenco" panose="02040603050506020204" pitchFamily="18" charset="0"/>
                </a:rPr>
                <a:t>    Khánh và Long là anh em sinh đôi. Hai anh em giống nhau như đúc.</a:t>
              </a:r>
              <a:endParaRPr lang="en-US" sz="3600">
                <a:solidFill>
                  <a:schemeClr val="tx1">
                    <a:lumMod val="75000"/>
                    <a:lumOff val="25000"/>
                  </a:schemeClr>
                </a:solidFill>
                <a:latin typeface="UTM Flamenco" panose="02040603050506020204" pitchFamily="18" charset="0"/>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barn(inVertical)">
                                      <p:cBhvr>
                                        <p:cTn id="7" dur="500"/>
                                        <p:tgtEl>
                                          <p:spTgt spid="14"/>
                                        </p:tgtEl>
                                      </p:cBhvr>
                                    </p:animEffect>
                                  </p:childTnLst>
                                </p:cTn>
                              </p:par>
                            </p:childTnLst>
                          </p:cTn>
                        </p:par>
                        <p:par>
                          <p:cTn id="8" fill="hold">
                            <p:stCondLst>
                              <p:cond delay="500"/>
                            </p:stCondLst>
                            <p:childTnLst>
                              <p:par>
                                <p:cTn id="9" presetID="14" presetClass="entr" presetSubtype="10"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randombar(horizontal)">
                                      <p:cBhvr>
                                        <p:cTn id="11" dur="500"/>
                                        <p:tgtEl>
                                          <p:spTgt spid="12"/>
                                        </p:tgtEl>
                                      </p:cBhvr>
                                    </p:animEffect>
                                  </p:childTnLst>
                                </p:cTn>
                              </p:par>
                            </p:childTnLst>
                          </p:cTn>
                        </p:par>
                      </p:childTnLst>
                    </p:cTn>
                  </p:par>
                  <p:par>
                    <p:cTn id="12" fill="hold">
                      <p:stCondLst>
                        <p:cond delay="indefinite"/>
                      </p:stCondLst>
                      <p:childTnLst>
                        <p:par>
                          <p:cTn id="13" fill="hold">
                            <p:stCondLst>
                              <p:cond delay="0"/>
                            </p:stCondLst>
                            <p:childTnLst>
                              <p:par>
                                <p:cTn id="14" presetID="14" presetClass="entr" presetSubtype="10" fill="hold" nodeType="clickEffect">
                                  <p:stCondLst>
                                    <p:cond delay="0"/>
                                  </p:stCondLst>
                                  <p:childTnLst>
                                    <p:set>
                                      <p:cBhvr>
                                        <p:cTn id="15" dur="1" fill="hold">
                                          <p:stCondLst>
                                            <p:cond delay="0"/>
                                          </p:stCondLst>
                                        </p:cTn>
                                        <p:tgtEl>
                                          <p:spTgt spid="19"/>
                                        </p:tgtEl>
                                        <p:attrNameLst>
                                          <p:attrName>style.visibility</p:attrName>
                                        </p:attrNameLst>
                                      </p:cBhvr>
                                      <p:to>
                                        <p:strVal val="visible"/>
                                      </p:to>
                                    </p:set>
                                    <p:animEffect transition="in" filter="randombar(horizontal)">
                                      <p:cBhvr>
                                        <p:cTn id="16"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0"/>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0" y="0"/>
            <a:ext cx="12258406" cy="6858000"/>
          </a:xfrm>
          <a:prstGeom prst="rect">
            <a:avLst/>
          </a:prstGeom>
        </p:spPr>
      </p:pic>
      <p:pic>
        <p:nvPicPr>
          <p:cNvPr id="3" name="图片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6494" y="0"/>
            <a:ext cx="12192000" cy="6858000"/>
          </a:xfrm>
          <a:prstGeom prst="rect">
            <a:avLst/>
          </a:prstGeom>
        </p:spPr>
      </p:pic>
      <p:pic>
        <p:nvPicPr>
          <p:cNvPr id="4" name="图片 1"/>
          <p:cNvPicPr>
            <a:picLocks noChangeAspect="1"/>
          </p:cNvPicPr>
          <p:nvPr/>
        </p:nvPicPr>
        <p:blipFill rotWithShape="1">
          <a:blip r:embed="rId3">
            <a:extLst>
              <a:ext uri="{28A0092B-C50C-407E-A947-70E740481C1C}">
                <a14:useLocalDpi xmlns:a14="http://schemas.microsoft.com/office/drawing/2010/main" val="0"/>
              </a:ext>
            </a:extLst>
          </a:blip>
          <a:srcRect t="53333"/>
          <a:stretch>
            <a:fillRect/>
          </a:stretch>
        </p:blipFill>
        <p:spPr>
          <a:xfrm>
            <a:off x="15498" y="3657600"/>
            <a:ext cx="12222996" cy="3200400"/>
          </a:xfrm>
          <a:prstGeom prst="rect">
            <a:avLst/>
          </a:prstGeom>
        </p:spPr>
      </p:pic>
      <p:grpSp>
        <p:nvGrpSpPr>
          <p:cNvPr id="5" name="组合 20"/>
          <p:cNvGrpSpPr/>
          <p:nvPr/>
        </p:nvGrpSpPr>
        <p:grpSpPr>
          <a:xfrm>
            <a:off x="3360833" y="766664"/>
            <a:ext cx="3914180" cy="1313308"/>
            <a:chOff x="4115793" y="1311628"/>
            <a:chExt cx="3914180" cy="1313308"/>
          </a:xfrm>
        </p:grpSpPr>
        <p:sp>
          <p:nvSpPr>
            <p:cNvPr id="6" name="圆角矩形 21"/>
            <p:cNvSpPr/>
            <p:nvPr/>
          </p:nvSpPr>
          <p:spPr>
            <a:xfrm>
              <a:off x="5205094" y="1692703"/>
              <a:ext cx="2824879" cy="691449"/>
            </a:xfrm>
            <a:prstGeom prst="roundRect">
              <a:avLst>
                <a:gd name="adj" fmla="val 50000"/>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bIns="71755" rtlCol="0" anchor="ctr"/>
            <a:lstStyle/>
            <a:p>
              <a:pPr algn="ctr"/>
              <a:endParaRPr lang="zh-CN" altLang="en-US" sz="4400" spc="150" dirty="0">
                <a:solidFill>
                  <a:srgbClr val="14A7A6"/>
                </a:solidFill>
                <a:uFillTx/>
                <a:latin typeface="雷盖体" panose="00000800000000000000" pitchFamily="2" charset="-122"/>
                <a:ea typeface="雷盖体" panose="00000800000000000000" pitchFamily="2" charset="-122"/>
                <a:sym typeface="雷盖体" panose="00000800000000000000" pitchFamily="2" charset="-122"/>
              </a:endParaRPr>
            </a:p>
          </p:txBody>
        </p:sp>
        <p:pic>
          <p:nvPicPr>
            <p:cNvPr id="7" name="图片 2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115793" y="1311628"/>
              <a:ext cx="1313308" cy="1313308"/>
            </a:xfrm>
            <a:prstGeom prst="rect">
              <a:avLst/>
            </a:prstGeom>
          </p:spPr>
        </p:pic>
      </p:grpSp>
      <p:sp>
        <p:nvSpPr>
          <p:cNvPr id="8" name="圆角矩形 9"/>
          <p:cNvSpPr/>
          <p:nvPr/>
        </p:nvSpPr>
        <p:spPr>
          <a:xfrm>
            <a:off x="1332853" y="2220263"/>
            <a:ext cx="8617057" cy="2305242"/>
          </a:xfrm>
          <a:prstGeom prst="roundRect">
            <a:avLst>
              <a:gd name="adj" fmla="val 5000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ndParaRPr>
          </a:p>
        </p:txBody>
      </p:sp>
      <p:sp>
        <p:nvSpPr>
          <p:cNvPr id="9" name="文本框 38"/>
          <p:cNvSpPr txBox="1"/>
          <p:nvPr/>
        </p:nvSpPr>
        <p:spPr>
          <a:xfrm>
            <a:off x="3645080" y="869320"/>
            <a:ext cx="4343400" cy="1107996"/>
          </a:xfrm>
          <a:prstGeom prst="rect">
            <a:avLst/>
          </a:prstGeom>
          <a:noFill/>
        </p:spPr>
        <p:txBody>
          <a:bodyPr wrap="square">
            <a:spAutoFit/>
            <a:scene3d>
              <a:camera prst="orthographicFront"/>
              <a:lightRig rig="threePt" dir="t"/>
            </a:scene3d>
            <a:sp3d extrusionH="57150">
              <a:bevelT h="25400" prst="softRound"/>
            </a:sp3d>
          </a:bodyPr>
          <a:lstStyle/>
          <a:p>
            <a:pPr algn="ctr"/>
            <a:r>
              <a:rPr lang="en-US" altLang="zh-CN" sz="6600">
                <a:solidFill>
                  <a:srgbClr val="0070C0"/>
                </a:solidFill>
                <a:effectLst>
                  <a:outerShdw blurRad="38100" dist="38100" dir="2700000" algn="tl">
                    <a:srgbClr val="000000">
                      <a:alpha val="43137"/>
                    </a:srgbClr>
                  </a:outerShdw>
                  <a:reflection blurRad="6350" stA="55000" endA="300" endPos="45500" dir="5400000" sy="-100000" algn="bl" rotWithShape="0"/>
                </a:effectLst>
                <a:latin typeface="UTM Aurora" panose="02040603050506020204" pitchFamily="18" charset="0"/>
                <a:ea typeface="思源黑体 CN Medium" panose="020B0600000000000000" pitchFamily="34" charset="-122"/>
              </a:rPr>
              <a:t>01</a:t>
            </a:r>
            <a:endParaRPr lang="zh-CN" altLang="en-US" sz="6600" dirty="0">
              <a:solidFill>
                <a:srgbClr val="0070C0"/>
              </a:solidFill>
              <a:effectLst>
                <a:outerShdw blurRad="38100" dist="38100" dir="2700000" algn="tl">
                  <a:srgbClr val="000000">
                    <a:alpha val="43137"/>
                  </a:srgbClr>
                </a:outerShdw>
                <a:reflection blurRad="6350" stA="55000" endA="300" endPos="45500" dir="5400000" sy="-100000" algn="bl" rotWithShape="0"/>
              </a:effectLst>
              <a:latin typeface="UTM Aurora" panose="02040603050506020204" pitchFamily="18" charset="0"/>
              <a:ea typeface="思源黑体 CN Medium" panose="020B0600000000000000" pitchFamily="34" charset="-122"/>
            </a:endParaRPr>
          </a:p>
        </p:txBody>
      </p:sp>
      <p:sp>
        <p:nvSpPr>
          <p:cNvPr id="10" name="文本框 38"/>
          <p:cNvSpPr txBox="1"/>
          <p:nvPr/>
        </p:nvSpPr>
        <p:spPr>
          <a:xfrm>
            <a:off x="1469801" y="2220263"/>
            <a:ext cx="8693957" cy="2215991"/>
          </a:xfrm>
          <a:prstGeom prst="rect">
            <a:avLst/>
          </a:prstGeom>
          <a:noFill/>
        </p:spPr>
        <p:txBody>
          <a:bodyPr wrap="square">
            <a:spAutoFit/>
            <a:scene3d>
              <a:camera prst="orthographicFront"/>
              <a:lightRig rig="threePt" dir="t"/>
            </a:scene3d>
            <a:sp3d extrusionH="57150">
              <a:bevelT h="25400" prst="softRound"/>
            </a:sp3d>
          </a:bodyPr>
          <a:lstStyle/>
          <a:p>
            <a:pPr algn="ctr"/>
            <a:r>
              <a:rPr lang="en-US" altLang="zh-CN" sz="13800" dirty="0">
                <a:solidFill>
                  <a:srgbClr val="0070C0"/>
                </a:solidFill>
                <a:effectLst>
                  <a:outerShdw blurRad="38100" dist="38100" dir="2700000" algn="tl">
                    <a:srgbClr val="000000">
                      <a:alpha val="43137"/>
                    </a:srgbClr>
                  </a:outerShdw>
                  <a:reflection blurRad="6350" stA="55000" endA="300" endPos="45500" dir="5400000" sy="-100000" algn="bl" rotWithShape="0"/>
                </a:effectLst>
                <a:latin typeface="UVN Banh Mi" pitchFamily="2" charset="0"/>
                <a:ea typeface="思源黑体 CN Medium" panose="020B0600000000000000" pitchFamily="34" charset="-122"/>
              </a:rPr>
              <a:t>KHỞI ĐỘNG</a:t>
            </a:r>
            <a:endParaRPr lang="zh-CN" altLang="en-US" sz="13800" dirty="0">
              <a:solidFill>
                <a:srgbClr val="0070C0"/>
              </a:solidFill>
              <a:effectLst>
                <a:outerShdw blurRad="38100" dist="38100" dir="2700000" algn="tl">
                  <a:srgbClr val="000000">
                    <a:alpha val="43137"/>
                  </a:srgbClr>
                </a:outerShdw>
                <a:reflection blurRad="6350" stA="55000" endA="300" endPos="45500" dir="5400000" sy="-100000" algn="bl" rotWithShape="0"/>
              </a:effectLst>
              <a:latin typeface="UVN Banh Mi" pitchFamily="2" charset="0"/>
              <a:ea typeface="思源黑体 CN Medium" panose="020B0600000000000000" pitchFamily="34"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par>
                                <p:cTn id="8" presetID="16" presetClass="entr" presetSubtype="21" fill="hold" nodeType="withEffect">
                                  <p:stCondLst>
                                    <p:cond delay="0"/>
                                  </p:stCondLst>
                                  <p:childTnLst>
                                    <p:set>
                                      <p:cBhvr>
                                        <p:cTn id="9" dur="1" fill="hold">
                                          <p:stCondLst>
                                            <p:cond delay="0"/>
                                          </p:stCondLst>
                                        </p:cTn>
                                        <p:tgtEl>
                                          <p:spTgt spid="9">
                                            <p:txEl>
                                              <p:pRg st="0" end="0"/>
                                            </p:txEl>
                                          </p:spTgt>
                                        </p:tgtEl>
                                        <p:attrNameLst>
                                          <p:attrName>style.visibility</p:attrName>
                                        </p:attrNameLst>
                                      </p:cBhvr>
                                      <p:to>
                                        <p:strVal val="visible"/>
                                      </p:to>
                                    </p:set>
                                    <p:animEffect transition="in" filter="barn(inVertical)">
                                      <p:cBhvr>
                                        <p:cTn id="10" dur="500"/>
                                        <p:tgtEl>
                                          <p:spTgt spid="9">
                                            <p:txEl>
                                              <p:pRg st="0" end="0"/>
                                            </p:txEl>
                                          </p:spTgt>
                                        </p:tgtEl>
                                      </p:cBhvr>
                                    </p:animEffect>
                                  </p:childTnLst>
                                </p:cTn>
                              </p:par>
                            </p:childTnLst>
                          </p:cTn>
                        </p:par>
                        <p:par>
                          <p:cTn id="11" fill="hold">
                            <p:stCondLst>
                              <p:cond delay="500"/>
                            </p:stCondLst>
                            <p:childTnLst>
                              <p:par>
                                <p:cTn id="12" presetID="16" presetClass="entr" presetSubtype="37" fill="hold" grpId="0" nodeType="afterEffect">
                                  <p:stCondLst>
                                    <p:cond delay="0"/>
                                  </p:stCondLst>
                                  <p:childTnLst>
                                    <p:set>
                                      <p:cBhvr>
                                        <p:cTn id="13" dur="1" fill="hold">
                                          <p:stCondLst>
                                            <p:cond delay="0"/>
                                          </p:stCondLst>
                                        </p:cTn>
                                        <p:tgtEl>
                                          <p:spTgt spid="8"/>
                                        </p:tgtEl>
                                        <p:attrNameLst>
                                          <p:attrName>style.visibility</p:attrName>
                                        </p:attrNameLst>
                                      </p:cBhvr>
                                      <p:to>
                                        <p:strVal val="visible"/>
                                      </p:to>
                                    </p:set>
                                    <p:animEffect transition="in" filter="barn(outVertical)">
                                      <p:cBhvr>
                                        <p:cTn id="14" dur="500"/>
                                        <p:tgtEl>
                                          <p:spTgt spid="8"/>
                                        </p:tgtEl>
                                      </p:cBhvr>
                                    </p:animEffect>
                                  </p:childTnLst>
                                </p:cTn>
                              </p:par>
                            </p:childTnLst>
                          </p:cTn>
                        </p:par>
                        <p:par>
                          <p:cTn id="15" fill="hold">
                            <p:stCondLst>
                              <p:cond delay="1000"/>
                            </p:stCondLst>
                            <p:childTnLst>
                              <p:par>
                                <p:cTn id="16" presetID="16" presetClass="entr" presetSubtype="37" fill="hold" grpId="0" nodeType="afterEffect">
                                  <p:stCondLst>
                                    <p:cond delay="0"/>
                                  </p:stCondLst>
                                  <p:childTnLst>
                                    <p:set>
                                      <p:cBhvr>
                                        <p:cTn id="17" dur="1" fill="hold">
                                          <p:stCondLst>
                                            <p:cond delay="0"/>
                                          </p:stCondLst>
                                        </p:cTn>
                                        <p:tgtEl>
                                          <p:spTgt spid="10"/>
                                        </p:tgtEl>
                                        <p:attrNameLst>
                                          <p:attrName>style.visibility</p:attrName>
                                        </p:attrNameLst>
                                      </p:cBhvr>
                                      <p:to>
                                        <p:strVal val="visible"/>
                                      </p:to>
                                    </p:set>
                                    <p:animEffect transition="in" filter="barn(outVertical)">
                                      <p:cBhvr>
                                        <p:cTn id="18"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0"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21"/>
          <p:cNvPicPr>
            <a:picLocks noChangeAspect="1"/>
          </p:cNvPicPr>
          <p:nvPr/>
        </p:nvPicPr>
        <p:blipFill rotWithShape="1">
          <a:blip r:embed="rId1">
            <a:extLst>
              <a:ext uri="{28A0092B-C50C-407E-A947-70E740481C1C}">
                <a14:useLocalDpi xmlns:a14="http://schemas.microsoft.com/office/drawing/2010/main" val="0"/>
              </a:ext>
            </a:extLst>
          </a:blip>
          <a:srcRect b="73704"/>
          <a:stretch>
            <a:fillRect/>
          </a:stretch>
        </p:blipFill>
        <p:spPr>
          <a:xfrm>
            <a:off x="15304" y="0"/>
            <a:ext cx="12215885" cy="1803400"/>
          </a:xfrm>
          <a:prstGeom prst="rect">
            <a:avLst/>
          </a:prstGeom>
        </p:spPr>
      </p:pic>
      <p:pic>
        <p:nvPicPr>
          <p:cNvPr id="3" name="图片 24"/>
          <p:cNvPicPr>
            <a:picLocks noChangeAspect="1"/>
          </p:cNvPicPr>
          <p:nvPr/>
        </p:nvPicPr>
        <p:blipFill rotWithShape="1">
          <a:blip r:embed="rId2">
            <a:extLst>
              <a:ext uri="{28A0092B-C50C-407E-A947-70E740481C1C}">
                <a14:useLocalDpi xmlns:a14="http://schemas.microsoft.com/office/drawing/2010/main" val="0"/>
              </a:ext>
            </a:extLst>
          </a:blip>
          <a:srcRect t="78333"/>
          <a:stretch>
            <a:fillRect/>
          </a:stretch>
        </p:blipFill>
        <p:spPr>
          <a:xfrm>
            <a:off x="-45146" y="5372100"/>
            <a:ext cx="12258405" cy="1485900"/>
          </a:xfrm>
          <a:prstGeom prst="rect">
            <a:avLst/>
          </a:prstGeom>
        </p:spPr>
      </p:pic>
      <p:pic>
        <p:nvPicPr>
          <p:cNvPr id="4" name="图片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10472" y="4356189"/>
            <a:ext cx="2692400" cy="2692400"/>
          </a:xfrm>
          <a:prstGeom prst="rect">
            <a:avLst/>
          </a:prstGeom>
        </p:spPr>
      </p:pic>
      <p:pic>
        <p:nvPicPr>
          <p:cNvPr id="5" name="图片 26"/>
          <p:cNvPicPr>
            <a:picLocks noChangeAspect="1"/>
          </p:cNvPicPr>
          <p:nvPr/>
        </p:nvPicPr>
        <p:blipFill rotWithShape="1">
          <a:blip r:embed="rId4">
            <a:extLst>
              <a:ext uri="{28A0092B-C50C-407E-A947-70E740481C1C}">
                <a14:useLocalDpi xmlns:a14="http://schemas.microsoft.com/office/drawing/2010/main" val="0"/>
              </a:ext>
            </a:extLst>
          </a:blip>
          <a:srcRect l="69643" r="16131" b="44869"/>
          <a:stretch>
            <a:fillRect/>
          </a:stretch>
        </p:blipFill>
        <p:spPr>
          <a:xfrm rot="5400000">
            <a:off x="1705623" y="422735"/>
            <a:ext cx="3311327" cy="7218961"/>
          </a:xfrm>
          <a:prstGeom prst="rect">
            <a:avLst/>
          </a:prstGeom>
        </p:spPr>
      </p:pic>
      <p:pic>
        <p:nvPicPr>
          <p:cNvPr id="6" name="图片 26"/>
          <p:cNvPicPr>
            <a:picLocks noChangeAspect="1"/>
          </p:cNvPicPr>
          <p:nvPr/>
        </p:nvPicPr>
        <p:blipFill rotWithShape="1">
          <a:blip r:embed="rId4">
            <a:extLst>
              <a:ext uri="{28A0092B-C50C-407E-A947-70E740481C1C}">
                <a14:useLocalDpi xmlns:a14="http://schemas.microsoft.com/office/drawing/2010/main" val="0"/>
              </a:ext>
            </a:extLst>
          </a:blip>
          <a:srcRect l="69643" r="16131" b="44869"/>
          <a:stretch>
            <a:fillRect/>
          </a:stretch>
        </p:blipFill>
        <p:spPr>
          <a:xfrm rot="5400000">
            <a:off x="8267592" y="1878454"/>
            <a:ext cx="3311327" cy="7218961"/>
          </a:xfrm>
          <a:prstGeom prst="rect">
            <a:avLst/>
          </a:prstGeom>
        </p:spPr>
      </p:pic>
      <p:grpSp>
        <p:nvGrpSpPr>
          <p:cNvPr id="7" name="Group 6"/>
          <p:cNvGrpSpPr/>
          <p:nvPr/>
        </p:nvGrpSpPr>
        <p:grpSpPr>
          <a:xfrm>
            <a:off x="377553" y="-18922"/>
            <a:ext cx="10674949" cy="1709488"/>
            <a:chOff x="377553" y="-18922"/>
            <a:chExt cx="10674949" cy="1709488"/>
          </a:xfrm>
        </p:grpSpPr>
        <p:grpSp>
          <p:nvGrpSpPr>
            <p:cNvPr id="8" name="Group 7"/>
            <p:cNvGrpSpPr/>
            <p:nvPr/>
          </p:nvGrpSpPr>
          <p:grpSpPr>
            <a:xfrm>
              <a:off x="1180930" y="237092"/>
              <a:ext cx="9871572" cy="1453474"/>
              <a:chOff x="919673" y="197904"/>
              <a:chExt cx="9871572" cy="1453474"/>
            </a:xfrm>
            <a:effectLst>
              <a:outerShdw blurRad="50800" dist="38100" dir="16200000" rotWithShape="0">
                <a:prstClr val="black">
                  <a:alpha val="40000"/>
                </a:prstClr>
              </a:outerShdw>
            </a:effectLst>
          </p:grpSpPr>
          <p:grpSp>
            <p:nvGrpSpPr>
              <p:cNvPr id="10" name="Group 9"/>
              <p:cNvGrpSpPr/>
              <p:nvPr/>
            </p:nvGrpSpPr>
            <p:grpSpPr>
              <a:xfrm>
                <a:off x="919673" y="197904"/>
                <a:ext cx="9871572" cy="1453474"/>
                <a:chOff x="994238" y="364022"/>
                <a:chExt cx="9871572" cy="1679262"/>
              </a:xfrm>
            </p:grpSpPr>
            <p:sp>
              <p:nvSpPr>
                <p:cNvPr id="12" name="Rectangle: Rounded Corners 19"/>
                <p:cNvSpPr/>
                <p:nvPr/>
              </p:nvSpPr>
              <p:spPr>
                <a:xfrm>
                  <a:off x="1122370" y="529444"/>
                  <a:ext cx="9743440" cy="1513840"/>
                </a:xfrm>
                <a:prstGeom prst="roundRect">
                  <a:avLst/>
                </a:prstGeom>
                <a:solidFill>
                  <a:srgbClr val="CCCE00"/>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Rounded Corners 1"/>
                <p:cNvSpPr/>
                <p:nvPr/>
              </p:nvSpPr>
              <p:spPr>
                <a:xfrm>
                  <a:off x="994238" y="364022"/>
                  <a:ext cx="9743440" cy="1513840"/>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 name="TextBox 10"/>
              <p:cNvSpPr txBox="1"/>
              <p:nvPr/>
            </p:nvSpPr>
            <p:spPr>
              <a:xfrm>
                <a:off x="1060430" y="310053"/>
                <a:ext cx="9461926" cy="1077218"/>
              </a:xfrm>
              <a:prstGeom prst="rect">
                <a:avLst/>
              </a:prstGeom>
              <a:noFill/>
            </p:spPr>
            <p:txBody>
              <a:bodyPr wrap="square" rtlCol="0">
                <a:spAutoFit/>
              </a:bodyPr>
              <a:lstStyle/>
              <a:p>
                <a:pPr algn="ctr"/>
                <a:r>
                  <a:rPr lang="en-US" sz="3200" b="1">
                    <a:solidFill>
                      <a:schemeClr val="accent2">
                        <a:lumMod val="75000"/>
                      </a:schemeClr>
                    </a:solidFill>
                    <a:latin typeface="Arial" panose="020B0604020202020204" pitchFamily="34" charset="0"/>
                    <a:cs typeface="Arial" panose="020B0604020202020204" pitchFamily="34" charset="0"/>
                  </a:rPr>
                  <a:t>2</a:t>
                </a:r>
                <a:r>
                  <a:rPr lang="en-US" sz="3200" b="1">
                    <a:solidFill>
                      <a:srgbClr val="002060"/>
                    </a:solidFill>
                    <a:latin typeface="Arial" panose="020B0604020202020204" pitchFamily="34" charset="0"/>
                    <a:cs typeface="Arial" panose="020B0604020202020204" pitchFamily="34" charset="0"/>
                  </a:rPr>
                  <a:t>. Những chi tiết nào thể hiện cảm xúc và hành động của Long khi thấy mình giống anh?</a:t>
                </a:r>
                <a:endParaRPr lang="en-US" sz="3200" b="1" dirty="0">
                  <a:solidFill>
                    <a:srgbClr val="002060"/>
                  </a:solidFill>
                  <a:latin typeface="Arial" panose="020B0604020202020204" pitchFamily="34" charset="0"/>
                  <a:cs typeface="Arial" panose="020B0604020202020204" pitchFamily="34" charset="0"/>
                </a:endParaRPr>
              </a:p>
            </p:txBody>
          </p:sp>
        </p:grpSp>
        <p:pic>
          <p:nvPicPr>
            <p:cNvPr id="9" name="图片 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77553" y="-18922"/>
              <a:ext cx="1324454" cy="1324454"/>
            </a:xfrm>
            <a:prstGeom prst="rect">
              <a:avLst/>
            </a:prstGeom>
          </p:spPr>
        </p:pic>
      </p:grpSp>
      <p:sp>
        <p:nvSpPr>
          <p:cNvPr id="19" name="Google Shape;117;p2"/>
          <p:cNvSpPr/>
          <p:nvPr/>
        </p:nvSpPr>
        <p:spPr>
          <a:xfrm>
            <a:off x="377553" y="1946580"/>
            <a:ext cx="5137013" cy="4171272"/>
          </a:xfrm>
          <a:prstGeom prst="roundRect">
            <a:avLst>
              <a:gd name="adj" fmla="val 16667"/>
            </a:avLst>
          </a:prstGeom>
          <a:solidFill>
            <a:schemeClr val="bg1">
              <a:alpha val="84000"/>
            </a:schemeClr>
          </a:solidFill>
          <a:ln w="38100" cap="flat" cmpd="sng">
            <a:solidFill>
              <a:srgbClr val="FF0066"/>
            </a:solidFill>
            <a:prstDash val="dash"/>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3600" b="0" i="0" u="none" strike="noStrike" cap="none" dirty="0">
              <a:solidFill>
                <a:schemeClr val="accent1"/>
              </a:solidFill>
              <a:latin typeface="Tahoma" panose="020B0604030504040204"/>
              <a:ea typeface="Tahoma" panose="020B0604030504040204"/>
              <a:cs typeface="Tahoma" panose="020B0604030504040204"/>
              <a:sym typeface="Tahoma" panose="020B0604030504040204"/>
            </a:endParaRPr>
          </a:p>
        </p:txBody>
      </p:sp>
      <p:sp>
        <p:nvSpPr>
          <p:cNvPr id="20" name="TextBox 19"/>
          <p:cNvSpPr txBox="1"/>
          <p:nvPr/>
        </p:nvSpPr>
        <p:spPr>
          <a:xfrm>
            <a:off x="1411173" y="2044873"/>
            <a:ext cx="3069772" cy="523220"/>
          </a:xfrm>
          <a:prstGeom prst="rect">
            <a:avLst/>
          </a:prstGeom>
          <a:noFill/>
        </p:spPr>
        <p:txBody>
          <a:bodyPr wrap="square" rtlCol="0">
            <a:spAutoFit/>
          </a:bodyPr>
          <a:lstStyle/>
          <a:p>
            <a:r>
              <a:rPr lang="en-US" sz="2800">
                <a:solidFill>
                  <a:srgbClr val="C00000"/>
                </a:solidFill>
                <a:latin typeface="UTM American Sans" panose="02040603050506020204" pitchFamily="18" charset="0"/>
              </a:rPr>
              <a:t>Cảm xúc của Long</a:t>
            </a:r>
            <a:endParaRPr lang="en-US" sz="2800">
              <a:solidFill>
                <a:srgbClr val="C00000"/>
              </a:solidFill>
              <a:latin typeface="UTM American Sans" panose="02040603050506020204" pitchFamily="18" charset="0"/>
            </a:endParaRPr>
          </a:p>
        </p:txBody>
      </p:sp>
      <p:sp>
        <p:nvSpPr>
          <p:cNvPr id="21" name="TextBox 20"/>
          <p:cNvSpPr txBox="1"/>
          <p:nvPr/>
        </p:nvSpPr>
        <p:spPr>
          <a:xfrm>
            <a:off x="570795" y="2660144"/>
            <a:ext cx="4784976" cy="1384995"/>
          </a:xfrm>
          <a:prstGeom prst="rect">
            <a:avLst/>
          </a:prstGeom>
          <a:noFill/>
        </p:spPr>
        <p:txBody>
          <a:bodyPr wrap="square" rtlCol="0">
            <a:spAutoFit/>
          </a:bodyPr>
          <a:lstStyle/>
          <a:p>
            <a:pPr algn="just"/>
            <a:r>
              <a:rPr lang="en-US" sz="2800" b="1">
                <a:latin typeface="UTM Aptima" panose="02040603050506020204" pitchFamily="18" charset="0"/>
              </a:rPr>
              <a:t>- Lúc nhỏ Long thấy khoái chí lắm. Nhưng lớn lên thì không còn thấy thú vị nữa.</a:t>
            </a:r>
            <a:endParaRPr lang="en-US" sz="2800" b="1">
              <a:latin typeface="UTM Aptima" panose="02040603050506020204" pitchFamily="18" charset="0"/>
            </a:endParaRPr>
          </a:p>
        </p:txBody>
      </p:sp>
      <p:sp>
        <p:nvSpPr>
          <p:cNvPr id="22" name="TextBox 21"/>
          <p:cNvSpPr txBox="1"/>
          <p:nvPr/>
        </p:nvSpPr>
        <p:spPr>
          <a:xfrm>
            <a:off x="570795" y="4080325"/>
            <a:ext cx="4784976" cy="1815882"/>
          </a:xfrm>
          <a:prstGeom prst="rect">
            <a:avLst/>
          </a:prstGeom>
          <a:noFill/>
        </p:spPr>
        <p:txBody>
          <a:bodyPr wrap="square" rtlCol="0">
            <a:spAutoFit/>
          </a:bodyPr>
          <a:lstStyle/>
          <a:p>
            <a:pPr algn="just"/>
            <a:r>
              <a:rPr lang="en-US" sz="2800" b="1">
                <a:latin typeface="UTM Aptima" panose="02040603050506020204" pitchFamily="18" charset="0"/>
              </a:rPr>
              <a:t>- </a:t>
            </a:r>
            <a:r>
              <a:rPr lang="en-US" sz="2800" b="1">
                <a:solidFill>
                  <a:srgbClr val="002060"/>
                </a:solidFill>
                <a:latin typeface="UTM Aptima" panose="02040603050506020204" pitchFamily="18" charset="0"/>
              </a:rPr>
              <a:t>Mỗi khi bị gọi nhầm tên, Long lại muốn kêu lên: “Tôi là Long, tôi chẳng giống ai hết.”</a:t>
            </a:r>
            <a:endParaRPr lang="en-US" sz="2800" b="1">
              <a:solidFill>
                <a:srgbClr val="002060"/>
              </a:solidFill>
              <a:latin typeface="UTM Aptima" panose="02040603050506020204" pitchFamily="18" charset="0"/>
            </a:endParaRPr>
          </a:p>
        </p:txBody>
      </p:sp>
      <p:sp>
        <p:nvSpPr>
          <p:cNvPr id="23" name="Google Shape;117;p2"/>
          <p:cNvSpPr/>
          <p:nvPr/>
        </p:nvSpPr>
        <p:spPr>
          <a:xfrm>
            <a:off x="6313775" y="1994689"/>
            <a:ext cx="5137013" cy="2427319"/>
          </a:xfrm>
          <a:prstGeom prst="roundRect">
            <a:avLst>
              <a:gd name="adj" fmla="val 16667"/>
            </a:avLst>
          </a:prstGeom>
          <a:solidFill>
            <a:schemeClr val="bg1">
              <a:alpha val="84000"/>
            </a:schemeClr>
          </a:solidFill>
          <a:ln w="38100" cap="flat" cmpd="sng">
            <a:solidFill>
              <a:srgbClr val="FF0066"/>
            </a:solidFill>
            <a:prstDash val="dash"/>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3600" b="0" i="0" u="none" strike="noStrike" cap="none" dirty="0">
              <a:solidFill>
                <a:schemeClr val="accent1"/>
              </a:solidFill>
              <a:latin typeface="Tahoma" panose="020B0604030504040204"/>
              <a:ea typeface="Tahoma" panose="020B0604030504040204"/>
              <a:cs typeface="Tahoma" panose="020B0604030504040204"/>
              <a:sym typeface="Tahoma" panose="020B0604030504040204"/>
            </a:endParaRPr>
          </a:p>
        </p:txBody>
      </p:sp>
      <p:sp>
        <p:nvSpPr>
          <p:cNvPr id="24" name="TextBox 23"/>
          <p:cNvSpPr txBox="1"/>
          <p:nvPr/>
        </p:nvSpPr>
        <p:spPr>
          <a:xfrm>
            <a:off x="7347394" y="2092982"/>
            <a:ext cx="3576975" cy="523220"/>
          </a:xfrm>
          <a:prstGeom prst="rect">
            <a:avLst/>
          </a:prstGeom>
          <a:noFill/>
        </p:spPr>
        <p:txBody>
          <a:bodyPr wrap="square" rtlCol="0">
            <a:spAutoFit/>
          </a:bodyPr>
          <a:lstStyle/>
          <a:p>
            <a:r>
              <a:rPr lang="en-US" sz="2800">
                <a:solidFill>
                  <a:srgbClr val="C00000"/>
                </a:solidFill>
                <a:latin typeface="UTM American Sans" panose="02040603050506020204" pitchFamily="18" charset="0"/>
              </a:rPr>
              <a:t>Hành động của Long</a:t>
            </a:r>
            <a:endParaRPr lang="en-US" sz="2800">
              <a:solidFill>
                <a:srgbClr val="C00000"/>
              </a:solidFill>
              <a:latin typeface="UTM American Sans" panose="02040603050506020204" pitchFamily="18" charset="0"/>
            </a:endParaRPr>
          </a:p>
        </p:txBody>
      </p:sp>
      <p:sp>
        <p:nvSpPr>
          <p:cNvPr id="25" name="TextBox 24"/>
          <p:cNvSpPr txBox="1"/>
          <p:nvPr/>
        </p:nvSpPr>
        <p:spPr>
          <a:xfrm>
            <a:off x="6507017" y="2708253"/>
            <a:ext cx="4784976" cy="1384995"/>
          </a:xfrm>
          <a:prstGeom prst="rect">
            <a:avLst/>
          </a:prstGeom>
          <a:noFill/>
        </p:spPr>
        <p:txBody>
          <a:bodyPr wrap="square" rtlCol="0">
            <a:spAutoFit/>
          </a:bodyPr>
          <a:lstStyle/>
          <a:p>
            <a:pPr algn="just"/>
            <a:r>
              <a:rPr lang="en-US" sz="2800" b="1">
                <a:latin typeface="UTM Aptima" panose="02040603050506020204" pitchFamily="18" charset="0"/>
              </a:rPr>
              <a:t>- </a:t>
            </a:r>
            <a:r>
              <a:rPr lang="en-US" sz="2800" b="1">
                <a:solidFill>
                  <a:srgbClr val="002060"/>
                </a:solidFill>
                <a:latin typeface="UTM Aptima" panose="02040603050506020204" pitchFamily="18" charset="0"/>
              </a:rPr>
              <a:t>Long cố gắng làm mọi thứ khác anh, từ cách nói, dáng đi đến trang phục, kiểu tóc. </a:t>
            </a:r>
            <a:endParaRPr lang="en-US" sz="2800" b="1">
              <a:latin typeface="UTM Aptima" panose="020406030505060202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23" presetClass="entr" presetSubtype="16" fill="hold" nodeType="clickEffect">
                                  <p:stCondLst>
                                    <p:cond delay="0"/>
                                  </p:stCondLst>
                                  <p:childTnLst>
                                    <p:set>
                                      <p:cBhvr>
                                        <p:cTn id="11" dur="1" fill="hold">
                                          <p:stCondLst>
                                            <p:cond delay="0"/>
                                          </p:stCondLst>
                                        </p:cTn>
                                        <p:tgtEl>
                                          <p:spTgt spid="19"/>
                                        </p:tgtEl>
                                        <p:attrNameLst>
                                          <p:attrName>style.visibility</p:attrName>
                                        </p:attrNameLst>
                                      </p:cBhvr>
                                      <p:to>
                                        <p:strVal val="visible"/>
                                      </p:to>
                                    </p:set>
                                    <p:anim calcmode="lin" valueType="num">
                                      <p:cBhvr additive="base">
                                        <p:cTn id="12" dur="500"/>
                                        <p:tgtEl>
                                          <p:spTgt spid="19"/>
                                        </p:tgtEl>
                                        <p:attrNameLst>
                                          <p:attrName>ppt_w</p:attrName>
                                        </p:attrNameLst>
                                      </p:cBhvr>
                                      <p:tavLst>
                                        <p:tav tm="0">
                                          <p:val>
                                            <p:fltVal val="0"/>
                                          </p:val>
                                        </p:tav>
                                        <p:tav tm="100000">
                                          <p:val>
                                            <p:strVal val="#ppt_w"/>
                                          </p:val>
                                        </p:tav>
                                      </p:tavLst>
                                    </p:anim>
                                    <p:anim calcmode="lin" valueType="num">
                                      <p:cBhvr additive="base">
                                        <p:cTn id="13" dur="500"/>
                                        <p:tgtEl>
                                          <p:spTgt spid="19"/>
                                        </p:tgtEl>
                                        <p:attrNameLst>
                                          <p:attrName>ppt_h</p:attrName>
                                        </p:attrNameLst>
                                      </p:cBhvr>
                                      <p:tavLst>
                                        <p:tav tm="0">
                                          <p:val>
                                            <p:fltVal val="0"/>
                                          </p:val>
                                        </p:tav>
                                        <p:tav tm="100000">
                                          <p:val>
                                            <p:strVal val="#ppt_h"/>
                                          </p:val>
                                        </p:tav>
                                      </p:tavLst>
                                    </p:anim>
                                  </p:childTnLst>
                                </p:cTn>
                              </p:par>
                            </p:childTnLst>
                          </p:cTn>
                        </p:par>
                      </p:childTnLst>
                    </p:cTn>
                  </p:par>
                  <p:par>
                    <p:cTn id="14" fill="hold">
                      <p:stCondLst>
                        <p:cond delay="indefinite"/>
                      </p:stCondLst>
                      <p:childTnLst>
                        <p:par>
                          <p:cTn id="15" fill="hold">
                            <p:stCondLst>
                              <p:cond delay="0"/>
                            </p:stCondLst>
                            <p:childTnLst>
                              <p:par>
                                <p:cTn id="16" presetID="16" presetClass="entr" presetSubtype="21" fill="hold" grpId="0" nodeType="clickEffect">
                                  <p:stCondLst>
                                    <p:cond delay="0"/>
                                  </p:stCondLst>
                                  <p:childTnLst>
                                    <p:set>
                                      <p:cBhvr>
                                        <p:cTn id="17" dur="1" fill="hold">
                                          <p:stCondLst>
                                            <p:cond delay="0"/>
                                          </p:stCondLst>
                                        </p:cTn>
                                        <p:tgtEl>
                                          <p:spTgt spid="20"/>
                                        </p:tgtEl>
                                        <p:attrNameLst>
                                          <p:attrName>style.visibility</p:attrName>
                                        </p:attrNameLst>
                                      </p:cBhvr>
                                      <p:to>
                                        <p:strVal val="visible"/>
                                      </p:to>
                                    </p:set>
                                    <p:animEffect transition="in" filter="barn(inVertical)">
                                      <p:cBhvr>
                                        <p:cTn id="18" dur="500"/>
                                        <p:tgtEl>
                                          <p:spTgt spid="20"/>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1" fill="hold" grpId="0" nodeType="clickEffect">
                                  <p:stCondLst>
                                    <p:cond delay="0"/>
                                  </p:stCondLst>
                                  <p:childTnLst>
                                    <p:set>
                                      <p:cBhvr>
                                        <p:cTn id="22" dur="1" fill="hold">
                                          <p:stCondLst>
                                            <p:cond delay="0"/>
                                          </p:stCondLst>
                                        </p:cTn>
                                        <p:tgtEl>
                                          <p:spTgt spid="21"/>
                                        </p:tgtEl>
                                        <p:attrNameLst>
                                          <p:attrName>style.visibility</p:attrName>
                                        </p:attrNameLst>
                                      </p:cBhvr>
                                      <p:to>
                                        <p:strVal val="visible"/>
                                      </p:to>
                                    </p:set>
                                    <p:animEffect transition="in" filter="wipe(up)">
                                      <p:cBhvr>
                                        <p:cTn id="23" dur="500"/>
                                        <p:tgtEl>
                                          <p:spTgt spid="21"/>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1" fill="hold" grpId="0" nodeType="clickEffect">
                                  <p:stCondLst>
                                    <p:cond delay="0"/>
                                  </p:stCondLst>
                                  <p:childTnLst>
                                    <p:set>
                                      <p:cBhvr>
                                        <p:cTn id="27" dur="1" fill="hold">
                                          <p:stCondLst>
                                            <p:cond delay="0"/>
                                          </p:stCondLst>
                                        </p:cTn>
                                        <p:tgtEl>
                                          <p:spTgt spid="22"/>
                                        </p:tgtEl>
                                        <p:attrNameLst>
                                          <p:attrName>style.visibility</p:attrName>
                                        </p:attrNameLst>
                                      </p:cBhvr>
                                      <p:to>
                                        <p:strVal val="visible"/>
                                      </p:to>
                                    </p:set>
                                    <p:animEffect transition="in" filter="wipe(up)">
                                      <p:cBhvr>
                                        <p:cTn id="28" dur="500"/>
                                        <p:tgtEl>
                                          <p:spTgt spid="22"/>
                                        </p:tgtEl>
                                      </p:cBhvr>
                                    </p:animEffect>
                                  </p:childTnLst>
                                </p:cTn>
                              </p:par>
                            </p:childTnLst>
                          </p:cTn>
                        </p:par>
                      </p:childTnLst>
                    </p:cTn>
                  </p:par>
                  <p:par>
                    <p:cTn id="29" fill="hold">
                      <p:stCondLst>
                        <p:cond delay="indefinite"/>
                      </p:stCondLst>
                      <p:childTnLst>
                        <p:par>
                          <p:cTn id="30" fill="hold">
                            <p:stCondLst>
                              <p:cond delay="0"/>
                            </p:stCondLst>
                            <p:childTnLst>
                              <p:par>
                                <p:cTn id="31" presetID="23" presetClass="entr" presetSubtype="16" fill="hold" nodeType="clickEffect">
                                  <p:stCondLst>
                                    <p:cond delay="0"/>
                                  </p:stCondLst>
                                  <p:childTnLst>
                                    <p:set>
                                      <p:cBhvr>
                                        <p:cTn id="32" dur="1" fill="hold">
                                          <p:stCondLst>
                                            <p:cond delay="0"/>
                                          </p:stCondLst>
                                        </p:cTn>
                                        <p:tgtEl>
                                          <p:spTgt spid="23"/>
                                        </p:tgtEl>
                                        <p:attrNameLst>
                                          <p:attrName>style.visibility</p:attrName>
                                        </p:attrNameLst>
                                      </p:cBhvr>
                                      <p:to>
                                        <p:strVal val="visible"/>
                                      </p:to>
                                    </p:set>
                                    <p:anim calcmode="lin" valueType="num">
                                      <p:cBhvr additive="base">
                                        <p:cTn id="33" dur="500"/>
                                        <p:tgtEl>
                                          <p:spTgt spid="23"/>
                                        </p:tgtEl>
                                        <p:attrNameLst>
                                          <p:attrName>ppt_w</p:attrName>
                                        </p:attrNameLst>
                                      </p:cBhvr>
                                      <p:tavLst>
                                        <p:tav tm="0">
                                          <p:val>
                                            <p:fltVal val="0"/>
                                          </p:val>
                                        </p:tav>
                                        <p:tav tm="100000">
                                          <p:val>
                                            <p:strVal val="#ppt_w"/>
                                          </p:val>
                                        </p:tav>
                                      </p:tavLst>
                                    </p:anim>
                                    <p:anim calcmode="lin" valueType="num">
                                      <p:cBhvr additive="base">
                                        <p:cTn id="34" dur="500"/>
                                        <p:tgtEl>
                                          <p:spTgt spid="23"/>
                                        </p:tgtEl>
                                        <p:attrNameLst>
                                          <p:attrName>ppt_h</p:attrName>
                                        </p:attrNameLst>
                                      </p:cBhvr>
                                      <p:tavLst>
                                        <p:tav tm="0">
                                          <p:val>
                                            <p:fltVal val="0"/>
                                          </p:val>
                                        </p:tav>
                                        <p:tav tm="100000">
                                          <p:val>
                                            <p:strVal val="#ppt_h"/>
                                          </p:val>
                                        </p:tav>
                                      </p:tavLst>
                                    </p:anim>
                                  </p:childTnLst>
                                </p:cTn>
                              </p:par>
                            </p:childTnLst>
                          </p:cTn>
                        </p:par>
                      </p:childTnLst>
                    </p:cTn>
                  </p:par>
                  <p:par>
                    <p:cTn id="35" fill="hold">
                      <p:stCondLst>
                        <p:cond delay="indefinite"/>
                      </p:stCondLst>
                      <p:childTnLst>
                        <p:par>
                          <p:cTn id="36" fill="hold">
                            <p:stCondLst>
                              <p:cond delay="0"/>
                            </p:stCondLst>
                            <p:childTnLst>
                              <p:par>
                                <p:cTn id="37" presetID="16" presetClass="entr" presetSubtype="21" fill="hold" grpId="0" nodeType="clickEffect">
                                  <p:stCondLst>
                                    <p:cond delay="0"/>
                                  </p:stCondLst>
                                  <p:childTnLst>
                                    <p:set>
                                      <p:cBhvr>
                                        <p:cTn id="38" dur="1" fill="hold">
                                          <p:stCondLst>
                                            <p:cond delay="0"/>
                                          </p:stCondLst>
                                        </p:cTn>
                                        <p:tgtEl>
                                          <p:spTgt spid="24"/>
                                        </p:tgtEl>
                                        <p:attrNameLst>
                                          <p:attrName>style.visibility</p:attrName>
                                        </p:attrNameLst>
                                      </p:cBhvr>
                                      <p:to>
                                        <p:strVal val="visible"/>
                                      </p:to>
                                    </p:set>
                                    <p:animEffect transition="in" filter="barn(inVertical)">
                                      <p:cBhvr>
                                        <p:cTn id="39" dur="500"/>
                                        <p:tgtEl>
                                          <p:spTgt spid="24"/>
                                        </p:tgtEl>
                                      </p:cBhvr>
                                    </p:animEffect>
                                  </p:childTnLst>
                                </p:cTn>
                              </p:par>
                            </p:childTnLst>
                          </p:cTn>
                        </p:par>
                      </p:childTnLst>
                    </p:cTn>
                  </p:par>
                  <p:par>
                    <p:cTn id="40" fill="hold">
                      <p:stCondLst>
                        <p:cond delay="indefinite"/>
                      </p:stCondLst>
                      <p:childTnLst>
                        <p:par>
                          <p:cTn id="41" fill="hold">
                            <p:stCondLst>
                              <p:cond delay="0"/>
                            </p:stCondLst>
                            <p:childTnLst>
                              <p:par>
                                <p:cTn id="42" presetID="22" presetClass="entr" presetSubtype="1" fill="hold" grpId="0" nodeType="clickEffect">
                                  <p:stCondLst>
                                    <p:cond delay="0"/>
                                  </p:stCondLst>
                                  <p:childTnLst>
                                    <p:set>
                                      <p:cBhvr>
                                        <p:cTn id="43" dur="1" fill="hold">
                                          <p:stCondLst>
                                            <p:cond delay="0"/>
                                          </p:stCondLst>
                                        </p:cTn>
                                        <p:tgtEl>
                                          <p:spTgt spid="25"/>
                                        </p:tgtEl>
                                        <p:attrNameLst>
                                          <p:attrName>style.visibility</p:attrName>
                                        </p:attrNameLst>
                                      </p:cBhvr>
                                      <p:to>
                                        <p:strVal val="visible"/>
                                      </p:to>
                                    </p:set>
                                    <p:animEffect transition="in" filter="wipe(up)">
                                      <p:cBhvr>
                                        <p:cTn id="44"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1" grpId="0"/>
      <p:bldP spid="22" grpId="0"/>
      <p:bldP spid="24" grpId="0"/>
      <p:bldP spid="25"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21"/>
          <p:cNvPicPr>
            <a:picLocks noChangeAspect="1"/>
          </p:cNvPicPr>
          <p:nvPr/>
        </p:nvPicPr>
        <p:blipFill rotWithShape="1">
          <a:blip r:embed="rId1">
            <a:extLst>
              <a:ext uri="{28A0092B-C50C-407E-A947-70E740481C1C}">
                <a14:useLocalDpi xmlns:a14="http://schemas.microsoft.com/office/drawing/2010/main" val="0"/>
              </a:ext>
            </a:extLst>
          </a:blip>
          <a:srcRect b="73704"/>
          <a:stretch>
            <a:fillRect/>
          </a:stretch>
        </p:blipFill>
        <p:spPr>
          <a:xfrm>
            <a:off x="-23885" y="0"/>
            <a:ext cx="12215885" cy="1803400"/>
          </a:xfrm>
          <a:prstGeom prst="rect">
            <a:avLst/>
          </a:prstGeom>
        </p:spPr>
      </p:pic>
      <p:pic>
        <p:nvPicPr>
          <p:cNvPr id="3" name="图片 24"/>
          <p:cNvPicPr>
            <a:picLocks noChangeAspect="1"/>
          </p:cNvPicPr>
          <p:nvPr/>
        </p:nvPicPr>
        <p:blipFill rotWithShape="1">
          <a:blip r:embed="rId2">
            <a:extLst>
              <a:ext uri="{28A0092B-C50C-407E-A947-70E740481C1C}">
                <a14:useLocalDpi xmlns:a14="http://schemas.microsoft.com/office/drawing/2010/main" val="0"/>
              </a:ext>
            </a:extLst>
          </a:blip>
          <a:srcRect t="78333"/>
          <a:stretch>
            <a:fillRect/>
          </a:stretch>
        </p:blipFill>
        <p:spPr>
          <a:xfrm>
            <a:off x="-45146" y="5372100"/>
            <a:ext cx="12258405" cy="1485900"/>
          </a:xfrm>
          <a:prstGeom prst="rect">
            <a:avLst/>
          </a:prstGeom>
        </p:spPr>
      </p:pic>
      <p:pic>
        <p:nvPicPr>
          <p:cNvPr id="4" name="图片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61260" y="4508589"/>
            <a:ext cx="2692400" cy="2692400"/>
          </a:xfrm>
          <a:prstGeom prst="rect">
            <a:avLst/>
          </a:prstGeom>
        </p:spPr>
      </p:pic>
      <p:grpSp>
        <p:nvGrpSpPr>
          <p:cNvPr id="7" name="Group 6"/>
          <p:cNvGrpSpPr/>
          <p:nvPr/>
        </p:nvGrpSpPr>
        <p:grpSpPr>
          <a:xfrm>
            <a:off x="377553" y="-18922"/>
            <a:ext cx="10674949" cy="1934470"/>
            <a:chOff x="377553" y="-18922"/>
            <a:chExt cx="10674949" cy="1934470"/>
          </a:xfrm>
        </p:grpSpPr>
        <p:grpSp>
          <p:nvGrpSpPr>
            <p:cNvPr id="8" name="Group 7"/>
            <p:cNvGrpSpPr/>
            <p:nvPr/>
          </p:nvGrpSpPr>
          <p:grpSpPr>
            <a:xfrm>
              <a:off x="1180930" y="237092"/>
              <a:ext cx="9871572" cy="1678456"/>
              <a:chOff x="919673" y="197904"/>
              <a:chExt cx="9871572" cy="1678456"/>
            </a:xfrm>
            <a:effectLst>
              <a:outerShdw blurRad="50800" dist="38100" dir="16200000" rotWithShape="0">
                <a:prstClr val="black">
                  <a:alpha val="40000"/>
                </a:prstClr>
              </a:outerShdw>
            </a:effectLst>
          </p:grpSpPr>
          <p:grpSp>
            <p:nvGrpSpPr>
              <p:cNvPr id="10" name="Group 9"/>
              <p:cNvGrpSpPr/>
              <p:nvPr/>
            </p:nvGrpSpPr>
            <p:grpSpPr>
              <a:xfrm>
                <a:off x="919673" y="197904"/>
                <a:ext cx="9871572" cy="1678456"/>
                <a:chOff x="994238" y="364022"/>
                <a:chExt cx="9871572" cy="1939194"/>
              </a:xfrm>
            </p:grpSpPr>
            <p:sp>
              <p:nvSpPr>
                <p:cNvPr id="12" name="Rectangle: Rounded Corners 19"/>
                <p:cNvSpPr/>
                <p:nvPr/>
              </p:nvSpPr>
              <p:spPr>
                <a:xfrm>
                  <a:off x="1122370" y="529443"/>
                  <a:ext cx="9743440" cy="1773773"/>
                </a:xfrm>
                <a:prstGeom prst="roundRect">
                  <a:avLst/>
                </a:prstGeom>
                <a:solidFill>
                  <a:srgbClr val="CCCE00"/>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Rounded Corners 1"/>
                <p:cNvSpPr/>
                <p:nvPr/>
              </p:nvSpPr>
              <p:spPr>
                <a:xfrm>
                  <a:off x="994238" y="364022"/>
                  <a:ext cx="9743440" cy="1831486"/>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 name="TextBox 10"/>
              <p:cNvSpPr txBox="1"/>
              <p:nvPr/>
            </p:nvSpPr>
            <p:spPr>
              <a:xfrm>
                <a:off x="1060430" y="310053"/>
                <a:ext cx="9461926" cy="1477328"/>
              </a:xfrm>
              <a:prstGeom prst="rect">
                <a:avLst/>
              </a:prstGeom>
              <a:noFill/>
            </p:spPr>
            <p:txBody>
              <a:bodyPr wrap="square" rtlCol="0">
                <a:spAutoFit/>
              </a:bodyPr>
              <a:lstStyle/>
              <a:p>
                <a:pPr algn="ctr"/>
                <a:r>
                  <a:rPr lang="en-US" sz="3000" b="1">
                    <a:solidFill>
                      <a:schemeClr val="accent2">
                        <a:lumMod val="75000"/>
                      </a:schemeClr>
                    </a:solidFill>
                    <a:latin typeface="Arial" panose="020B0604020202020204" pitchFamily="34" charset="0"/>
                    <a:cs typeface="Arial" panose="020B0604020202020204" pitchFamily="34" charset="0"/>
                  </a:rPr>
                  <a:t>3</a:t>
                </a:r>
                <a:r>
                  <a:rPr lang="en-US" sz="3000" b="1">
                    <a:solidFill>
                      <a:srgbClr val="002060"/>
                    </a:solidFill>
                    <a:latin typeface="Arial" panose="020B0604020202020204" pitchFamily="34" charset="0"/>
                    <a:cs typeface="Arial" panose="020B0604020202020204" pitchFamily="34" charset="0"/>
                  </a:rPr>
                  <a:t>. Theo em, vì sao Long không muốn giống anh của mình? Chọn câu trả lời dưới đây hoặc nêu ý kiến của em.</a:t>
                </a:r>
                <a:endParaRPr lang="en-US" sz="3000" b="1" dirty="0">
                  <a:solidFill>
                    <a:srgbClr val="002060"/>
                  </a:solidFill>
                  <a:latin typeface="Arial" panose="020B0604020202020204" pitchFamily="34" charset="0"/>
                  <a:cs typeface="Arial" panose="020B0604020202020204" pitchFamily="34" charset="0"/>
                </a:endParaRPr>
              </a:p>
            </p:txBody>
          </p:sp>
        </p:grpSp>
        <p:pic>
          <p:nvPicPr>
            <p:cNvPr id="9" name="图片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77553" y="-18922"/>
              <a:ext cx="1324454" cy="1324454"/>
            </a:xfrm>
            <a:prstGeom prst="rect">
              <a:avLst/>
            </a:prstGeom>
          </p:spPr>
        </p:pic>
      </p:grpSp>
      <p:grpSp>
        <p:nvGrpSpPr>
          <p:cNvPr id="78" name="Nhóm 1"/>
          <p:cNvGrpSpPr/>
          <p:nvPr/>
        </p:nvGrpSpPr>
        <p:grpSpPr>
          <a:xfrm>
            <a:off x="889936" y="2202593"/>
            <a:ext cx="8992954" cy="1152000"/>
            <a:chOff x="873492" y="2490890"/>
            <a:chExt cx="8992954" cy="1152000"/>
          </a:xfrm>
        </p:grpSpPr>
        <p:grpSp>
          <p:nvGrpSpPr>
            <p:cNvPr id="79" name="Nhóm 7"/>
            <p:cNvGrpSpPr/>
            <p:nvPr/>
          </p:nvGrpSpPr>
          <p:grpSpPr>
            <a:xfrm>
              <a:off x="873492" y="2490890"/>
              <a:ext cx="8992954" cy="1152000"/>
              <a:chOff x="873492" y="2490890"/>
              <a:chExt cx="8992954" cy="1152000"/>
            </a:xfrm>
          </p:grpSpPr>
          <p:sp>
            <p:nvSpPr>
              <p:cNvPr id="81" name="Hình chữ nhật: Góc Tròn 8"/>
              <p:cNvSpPr/>
              <p:nvPr/>
            </p:nvSpPr>
            <p:spPr>
              <a:xfrm>
                <a:off x="1526773" y="2519678"/>
                <a:ext cx="8339673" cy="1116000"/>
              </a:xfrm>
              <a:prstGeom prst="roundRect">
                <a:avLst/>
              </a:prstGeom>
              <a:solidFill>
                <a:schemeClr val="bg1"/>
              </a:solidFill>
              <a:ln w="38100">
                <a:solidFill>
                  <a:srgbClr val="FF462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4400" dirty="0"/>
              </a:p>
            </p:txBody>
          </p:sp>
          <p:pic>
            <p:nvPicPr>
              <p:cNvPr id="82" name="Đồ họa 9"/>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873492" y="2490890"/>
                <a:ext cx="1246685" cy="1152000"/>
              </a:xfrm>
              <a:prstGeom prst="rect">
                <a:avLst/>
              </a:prstGeom>
            </p:spPr>
          </p:pic>
        </p:grpSp>
        <p:sp>
          <p:nvSpPr>
            <p:cNvPr id="80" name="Hộp Văn bản 23"/>
            <p:cNvSpPr txBox="1"/>
            <p:nvPr/>
          </p:nvSpPr>
          <p:spPr>
            <a:xfrm>
              <a:off x="2120177" y="2525262"/>
              <a:ext cx="7502679" cy="1077218"/>
            </a:xfrm>
            <a:prstGeom prst="rect">
              <a:avLst/>
            </a:prstGeom>
            <a:noFill/>
          </p:spPr>
          <p:txBody>
            <a:bodyPr wrap="square" rtlCol="0">
              <a:spAutoFit/>
            </a:bodyPr>
            <a:lstStyle/>
            <a:p>
              <a:pPr algn="ctr">
                <a:spcBef>
                  <a:spcPts val="600"/>
                </a:spcBef>
                <a:spcAft>
                  <a:spcPts val="600"/>
                </a:spcAft>
              </a:pPr>
              <a:r>
                <a:rPr lang="en-US" sz="3200" b="1">
                  <a:latin typeface="UTM Avo" panose="02040603050506020204" pitchFamily="18" charset="0"/>
                  <a:ea typeface="Cambria" panose="02040503050406030204" pitchFamily="18" charset="0"/>
                </a:rPr>
                <a:t>Vì Long không thích bị mọi người gọi nhầm.</a:t>
              </a:r>
              <a:endParaRPr lang="vi-VN" sz="3200" b="1" dirty="0">
                <a:latin typeface="Cambria" panose="02040503050406030204" pitchFamily="18" charset="0"/>
                <a:ea typeface="Cambria" panose="02040503050406030204" pitchFamily="18" charset="0"/>
              </a:endParaRPr>
            </a:p>
          </p:txBody>
        </p:sp>
      </p:grpSp>
      <p:grpSp>
        <p:nvGrpSpPr>
          <p:cNvPr id="83" name="Nhóm 2"/>
          <p:cNvGrpSpPr/>
          <p:nvPr/>
        </p:nvGrpSpPr>
        <p:grpSpPr>
          <a:xfrm>
            <a:off x="2209536" y="3681956"/>
            <a:ext cx="8763446" cy="1152000"/>
            <a:chOff x="6309362" y="2482076"/>
            <a:chExt cx="8763446" cy="1152000"/>
          </a:xfrm>
        </p:grpSpPr>
        <p:grpSp>
          <p:nvGrpSpPr>
            <p:cNvPr id="84" name="Nhóm 10"/>
            <p:cNvGrpSpPr/>
            <p:nvPr/>
          </p:nvGrpSpPr>
          <p:grpSpPr>
            <a:xfrm>
              <a:off x="6309362" y="2482076"/>
              <a:ext cx="8763446" cy="1152000"/>
              <a:chOff x="6309362" y="2463371"/>
              <a:chExt cx="8763446" cy="1152000"/>
            </a:xfrm>
          </p:grpSpPr>
          <p:sp>
            <p:nvSpPr>
              <p:cNvPr id="86" name="Hình chữ nhật: Góc Tròn 11"/>
              <p:cNvSpPr/>
              <p:nvPr/>
            </p:nvSpPr>
            <p:spPr>
              <a:xfrm>
                <a:off x="6688190" y="2496527"/>
                <a:ext cx="8384618" cy="1117575"/>
              </a:xfrm>
              <a:prstGeom prst="roundRect">
                <a:avLst/>
              </a:prstGeom>
              <a:solidFill>
                <a:schemeClr val="bg1"/>
              </a:solidFill>
              <a:ln w="38100">
                <a:solidFill>
                  <a:srgbClr val="FFC91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4400"/>
              </a:p>
            </p:txBody>
          </p:sp>
          <p:pic>
            <p:nvPicPr>
              <p:cNvPr id="87" name="Đồ họa 12"/>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6309362" y="2463371"/>
                <a:ext cx="1061053" cy="1152000"/>
              </a:xfrm>
              <a:prstGeom prst="rect">
                <a:avLst/>
              </a:prstGeom>
            </p:spPr>
          </p:pic>
        </p:grpSp>
        <p:sp>
          <p:nvSpPr>
            <p:cNvPr id="85" name="Hộp Văn bản 24"/>
            <p:cNvSpPr txBox="1"/>
            <p:nvPr/>
          </p:nvSpPr>
          <p:spPr>
            <a:xfrm>
              <a:off x="7464730" y="2529026"/>
              <a:ext cx="7249630" cy="1077218"/>
            </a:xfrm>
            <a:prstGeom prst="rect">
              <a:avLst/>
            </a:prstGeom>
            <a:noFill/>
          </p:spPr>
          <p:txBody>
            <a:bodyPr wrap="square" rtlCol="0">
              <a:spAutoFit/>
            </a:bodyPr>
            <a:lstStyle/>
            <a:p>
              <a:pPr algn="ctr">
                <a:spcBef>
                  <a:spcPts val="600"/>
                </a:spcBef>
                <a:spcAft>
                  <a:spcPts val="600"/>
                </a:spcAft>
              </a:pPr>
              <a:r>
                <a:rPr lang="en-US" sz="3200" b="1">
                  <a:latin typeface="UTM Avo" panose="02040603050506020204" pitchFamily="18" charset="0"/>
                  <a:ea typeface="Cambria" panose="02040503050406030204" pitchFamily="18" charset="0"/>
                </a:rPr>
                <a:t>Vì Long cảm thấy phiền hà khi giống người khác.</a:t>
              </a:r>
              <a:endParaRPr lang="vi-VN" sz="3200" b="1" dirty="0">
                <a:latin typeface="Cambria" panose="02040503050406030204" pitchFamily="18" charset="0"/>
                <a:ea typeface="Cambria" panose="02040503050406030204" pitchFamily="18" charset="0"/>
              </a:endParaRPr>
            </a:p>
          </p:txBody>
        </p:sp>
      </p:grpSp>
      <p:grpSp>
        <p:nvGrpSpPr>
          <p:cNvPr id="88" name="Nhóm 21"/>
          <p:cNvGrpSpPr/>
          <p:nvPr/>
        </p:nvGrpSpPr>
        <p:grpSpPr>
          <a:xfrm>
            <a:off x="3425759" y="5093635"/>
            <a:ext cx="8232841" cy="1167019"/>
            <a:chOff x="958238" y="4423396"/>
            <a:chExt cx="8232841" cy="1167019"/>
          </a:xfrm>
        </p:grpSpPr>
        <p:grpSp>
          <p:nvGrpSpPr>
            <p:cNvPr id="89" name="Nhóm 16"/>
            <p:cNvGrpSpPr/>
            <p:nvPr/>
          </p:nvGrpSpPr>
          <p:grpSpPr>
            <a:xfrm>
              <a:off x="958238" y="4423396"/>
              <a:ext cx="8232841" cy="1152000"/>
              <a:chOff x="958238" y="4423396"/>
              <a:chExt cx="8232841" cy="1152000"/>
            </a:xfrm>
          </p:grpSpPr>
          <p:sp>
            <p:nvSpPr>
              <p:cNvPr id="91" name="Hình chữ nhật: Góc Tròn 17"/>
              <p:cNvSpPr/>
              <p:nvPr/>
            </p:nvSpPr>
            <p:spPr>
              <a:xfrm>
                <a:off x="1351279" y="4453999"/>
                <a:ext cx="7839800" cy="1116000"/>
              </a:xfrm>
              <a:prstGeom prst="roundRect">
                <a:avLst/>
              </a:prstGeom>
              <a:solidFill>
                <a:schemeClr val="bg1"/>
              </a:solidFill>
              <a:ln w="38100">
                <a:solidFill>
                  <a:srgbClr val="B4D84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4400" dirty="0"/>
              </a:p>
            </p:txBody>
          </p:sp>
          <p:pic>
            <p:nvPicPr>
              <p:cNvPr id="92" name="Đồ họa 18"/>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958238" y="4423396"/>
                <a:ext cx="1077191" cy="1152000"/>
              </a:xfrm>
              <a:prstGeom prst="rect">
                <a:avLst/>
              </a:prstGeom>
            </p:spPr>
          </p:pic>
        </p:grpSp>
        <p:sp>
          <p:nvSpPr>
            <p:cNvPr id="90" name="Hộp Văn bản 25"/>
            <p:cNvSpPr txBox="1"/>
            <p:nvPr/>
          </p:nvSpPr>
          <p:spPr>
            <a:xfrm>
              <a:off x="2035430" y="4513197"/>
              <a:ext cx="6965150" cy="1077218"/>
            </a:xfrm>
            <a:prstGeom prst="rect">
              <a:avLst/>
            </a:prstGeom>
            <a:noFill/>
          </p:spPr>
          <p:txBody>
            <a:bodyPr wrap="square" rtlCol="0">
              <a:spAutoFit/>
            </a:bodyPr>
            <a:lstStyle/>
            <a:p>
              <a:pPr algn="ctr">
                <a:spcBef>
                  <a:spcPts val="600"/>
                </a:spcBef>
                <a:spcAft>
                  <a:spcPts val="600"/>
                </a:spcAft>
              </a:pPr>
              <a:r>
                <a:rPr lang="en-US" sz="3200" b="1">
                  <a:latin typeface="UTM Avo" panose="02040603050506020204" pitchFamily="18" charset="0"/>
                  <a:ea typeface="Cambria" panose="02040503050406030204" pitchFamily="18" charset="0"/>
                </a:rPr>
                <a:t>Vì Long muốn khẳng định vẻ riêng của mình</a:t>
              </a:r>
              <a:endParaRPr lang="vi-VN" sz="3200" b="1" dirty="0">
                <a:latin typeface="Cambria" panose="02040503050406030204" pitchFamily="18" charset="0"/>
                <a:ea typeface="Cambria" panose="02040503050406030204" pitchFamily="18" charset="0"/>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78"/>
                                        </p:tgtEl>
                                        <p:attrNameLst>
                                          <p:attrName>style.visibility</p:attrName>
                                        </p:attrNameLst>
                                      </p:cBhvr>
                                      <p:to>
                                        <p:strVal val="visible"/>
                                      </p:to>
                                    </p:set>
                                    <p:animEffect transition="in" filter="fade">
                                      <p:cBhvr>
                                        <p:cTn id="11" dur="500"/>
                                        <p:tgtEl>
                                          <p:spTgt spid="78"/>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83"/>
                                        </p:tgtEl>
                                        <p:attrNameLst>
                                          <p:attrName>style.visibility</p:attrName>
                                        </p:attrNameLst>
                                      </p:cBhvr>
                                      <p:to>
                                        <p:strVal val="visible"/>
                                      </p:to>
                                    </p:set>
                                    <p:animEffect transition="in" filter="fade">
                                      <p:cBhvr>
                                        <p:cTn id="15" dur="500"/>
                                        <p:tgtEl>
                                          <p:spTgt spid="83"/>
                                        </p:tgtEl>
                                      </p:cBhvr>
                                    </p:animEffect>
                                  </p:childTnLst>
                                </p:cTn>
                              </p:par>
                            </p:childTnLst>
                          </p:cTn>
                        </p:par>
                        <p:par>
                          <p:cTn id="16" fill="hold">
                            <p:stCondLst>
                              <p:cond delay="1500"/>
                            </p:stCondLst>
                            <p:childTnLst>
                              <p:par>
                                <p:cTn id="17" presetID="10" presetClass="entr" presetSubtype="0" fill="hold" nodeType="afterEffect">
                                  <p:stCondLst>
                                    <p:cond delay="0"/>
                                  </p:stCondLst>
                                  <p:childTnLst>
                                    <p:set>
                                      <p:cBhvr>
                                        <p:cTn id="18" dur="1" fill="hold">
                                          <p:stCondLst>
                                            <p:cond delay="0"/>
                                          </p:stCondLst>
                                        </p:cTn>
                                        <p:tgtEl>
                                          <p:spTgt spid="88"/>
                                        </p:tgtEl>
                                        <p:attrNameLst>
                                          <p:attrName>style.visibility</p:attrName>
                                        </p:attrNameLst>
                                      </p:cBhvr>
                                      <p:to>
                                        <p:strVal val="visible"/>
                                      </p:to>
                                    </p:set>
                                    <p:animEffect transition="in" filter="fade">
                                      <p:cBhvr>
                                        <p:cTn id="19" dur="500"/>
                                        <p:tgtEl>
                                          <p:spTgt spid="88"/>
                                        </p:tgtEl>
                                      </p:cBhvr>
                                    </p:animEffect>
                                  </p:childTnLst>
                                </p:cTn>
                              </p:par>
                            </p:childTnLst>
                          </p:cTn>
                        </p:par>
                      </p:childTnLst>
                    </p:cTn>
                  </p:par>
                  <p:par>
                    <p:cTn id="20" fill="hold">
                      <p:stCondLst>
                        <p:cond delay="indefinite"/>
                      </p:stCondLst>
                      <p:childTnLst>
                        <p:par>
                          <p:cTn id="21" fill="hold">
                            <p:stCondLst>
                              <p:cond delay="0"/>
                            </p:stCondLst>
                            <p:childTnLst>
                              <p:par>
                                <p:cTn id="22" presetID="42" presetClass="exit" presetSubtype="0" fill="hold" nodeType="clickEffect">
                                  <p:stCondLst>
                                    <p:cond delay="0"/>
                                  </p:stCondLst>
                                  <p:childTnLst>
                                    <p:animEffect transition="out" filter="fade">
                                      <p:cBhvr>
                                        <p:cTn id="23" dur="1000"/>
                                        <p:tgtEl>
                                          <p:spTgt spid="83"/>
                                        </p:tgtEl>
                                      </p:cBhvr>
                                    </p:animEffect>
                                    <p:anim calcmode="lin" valueType="num">
                                      <p:cBhvr>
                                        <p:cTn id="24" dur="1000"/>
                                        <p:tgtEl>
                                          <p:spTgt spid="83"/>
                                        </p:tgtEl>
                                        <p:attrNameLst>
                                          <p:attrName>ppt_x</p:attrName>
                                        </p:attrNameLst>
                                      </p:cBhvr>
                                      <p:tavLst>
                                        <p:tav tm="0">
                                          <p:val>
                                            <p:strVal val="ppt_x"/>
                                          </p:val>
                                        </p:tav>
                                        <p:tav tm="100000">
                                          <p:val>
                                            <p:strVal val="ppt_x"/>
                                          </p:val>
                                        </p:tav>
                                      </p:tavLst>
                                    </p:anim>
                                    <p:anim calcmode="lin" valueType="num">
                                      <p:cBhvr>
                                        <p:cTn id="25" dur="1000"/>
                                        <p:tgtEl>
                                          <p:spTgt spid="83"/>
                                        </p:tgtEl>
                                        <p:attrNameLst>
                                          <p:attrName>ppt_y</p:attrName>
                                        </p:attrNameLst>
                                      </p:cBhvr>
                                      <p:tavLst>
                                        <p:tav tm="0">
                                          <p:val>
                                            <p:strVal val="ppt_y"/>
                                          </p:val>
                                        </p:tav>
                                        <p:tav tm="100000">
                                          <p:val>
                                            <p:strVal val="ppt_y+.1"/>
                                          </p:val>
                                        </p:tav>
                                      </p:tavLst>
                                    </p:anim>
                                    <p:set>
                                      <p:cBhvr>
                                        <p:cTn id="26" dur="1" fill="hold">
                                          <p:stCondLst>
                                            <p:cond delay="999"/>
                                          </p:stCondLst>
                                        </p:cTn>
                                        <p:tgtEl>
                                          <p:spTgt spid="83"/>
                                        </p:tgtEl>
                                        <p:attrNameLst>
                                          <p:attrName>style.visibility</p:attrName>
                                        </p:attrNameLst>
                                      </p:cBhvr>
                                      <p:to>
                                        <p:strVal val="hidden"/>
                                      </p:to>
                                    </p:set>
                                  </p:childTnLst>
                                </p:cTn>
                              </p:par>
                              <p:par>
                                <p:cTn id="27" presetID="32" presetClass="emph" presetSubtype="0" fill="hold" nodeType="withEffect">
                                  <p:stCondLst>
                                    <p:cond delay="0"/>
                                  </p:stCondLst>
                                  <p:childTnLst>
                                    <p:animRot by="120000">
                                      <p:cBhvr>
                                        <p:cTn id="28" dur="100" fill="hold">
                                          <p:stCondLst>
                                            <p:cond delay="0"/>
                                          </p:stCondLst>
                                        </p:cTn>
                                        <p:tgtEl>
                                          <p:spTgt spid="88"/>
                                        </p:tgtEl>
                                        <p:attrNameLst>
                                          <p:attrName>r</p:attrName>
                                        </p:attrNameLst>
                                      </p:cBhvr>
                                    </p:animRot>
                                    <p:animRot by="-240000">
                                      <p:cBhvr>
                                        <p:cTn id="29" dur="200" fill="hold">
                                          <p:stCondLst>
                                            <p:cond delay="200"/>
                                          </p:stCondLst>
                                        </p:cTn>
                                        <p:tgtEl>
                                          <p:spTgt spid="88"/>
                                        </p:tgtEl>
                                        <p:attrNameLst>
                                          <p:attrName>r</p:attrName>
                                        </p:attrNameLst>
                                      </p:cBhvr>
                                    </p:animRot>
                                    <p:animRot by="240000">
                                      <p:cBhvr>
                                        <p:cTn id="30" dur="200" fill="hold">
                                          <p:stCondLst>
                                            <p:cond delay="400"/>
                                          </p:stCondLst>
                                        </p:cTn>
                                        <p:tgtEl>
                                          <p:spTgt spid="88"/>
                                        </p:tgtEl>
                                        <p:attrNameLst>
                                          <p:attrName>r</p:attrName>
                                        </p:attrNameLst>
                                      </p:cBhvr>
                                    </p:animRot>
                                    <p:animRot by="-240000">
                                      <p:cBhvr>
                                        <p:cTn id="31" dur="200" fill="hold">
                                          <p:stCondLst>
                                            <p:cond delay="600"/>
                                          </p:stCondLst>
                                        </p:cTn>
                                        <p:tgtEl>
                                          <p:spTgt spid="88"/>
                                        </p:tgtEl>
                                        <p:attrNameLst>
                                          <p:attrName>r</p:attrName>
                                        </p:attrNameLst>
                                      </p:cBhvr>
                                    </p:animRot>
                                    <p:animRot by="120000">
                                      <p:cBhvr>
                                        <p:cTn id="32" dur="200" fill="hold">
                                          <p:stCondLst>
                                            <p:cond delay="800"/>
                                          </p:stCondLst>
                                        </p:cTn>
                                        <p:tgtEl>
                                          <p:spTgt spid="88"/>
                                        </p:tgtEl>
                                        <p:attrNameLst>
                                          <p:attrName>r</p:attrName>
                                        </p:attrNameLst>
                                      </p:cBhvr>
                                    </p:animRot>
                                  </p:childTnLst>
                                </p:cTn>
                              </p:par>
                              <p:par>
                                <p:cTn id="33" presetID="42" presetClass="exit" presetSubtype="0" fill="hold" nodeType="withEffect">
                                  <p:stCondLst>
                                    <p:cond delay="100"/>
                                  </p:stCondLst>
                                  <p:childTnLst>
                                    <p:animEffect transition="out" filter="fade">
                                      <p:cBhvr>
                                        <p:cTn id="34" dur="1000"/>
                                        <p:tgtEl>
                                          <p:spTgt spid="78"/>
                                        </p:tgtEl>
                                      </p:cBhvr>
                                    </p:animEffect>
                                    <p:anim calcmode="lin" valueType="num">
                                      <p:cBhvr>
                                        <p:cTn id="35" dur="1000"/>
                                        <p:tgtEl>
                                          <p:spTgt spid="78"/>
                                        </p:tgtEl>
                                        <p:attrNameLst>
                                          <p:attrName>ppt_x</p:attrName>
                                        </p:attrNameLst>
                                      </p:cBhvr>
                                      <p:tavLst>
                                        <p:tav tm="0">
                                          <p:val>
                                            <p:strVal val="ppt_x"/>
                                          </p:val>
                                        </p:tav>
                                        <p:tav tm="100000">
                                          <p:val>
                                            <p:strVal val="ppt_x"/>
                                          </p:val>
                                        </p:tav>
                                      </p:tavLst>
                                    </p:anim>
                                    <p:anim calcmode="lin" valueType="num">
                                      <p:cBhvr>
                                        <p:cTn id="36" dur="1000"/>
                                        <p:tgtEl>
                                          <p:spTgt spid="78"/>
                                        </p:tgtEl>
                                        <p:attrNameLst>
                                          <p:attrName>ppt_y</p:attrName>
                                        </p:attrNameLst>
                                      </p:cBhvr>
                                      <p:tavLst>
                                        <p:tav tm="0">
                                          <p:val>
                                            <p:strVal val="ppt_y"/>
                                          </p:val>
                                        </p:tav>
                                        <p:tav tm="100000">
                                          <p:val>
                                            <p:strVal val="ppt_y+.1"/>
                                          </p:val>
                                        </p:tav>
                                      </p:tavLst>
                                    </p:anim>
                                    <p:set>
                                      <p:cBhvr>
                                        <p:cTn id="37" dur="1" fill="hold">
                                          <p:stCondLst>
                                            <p:cond delay="999"/>
                                          </p:stCondLst>
                                        </p:cTn>
                                        <p:tgtEl>
                                          <p:spTgt spid="78"/>
                                        </p:tgtEl>
                                        <p:attrNameLst>
                                          <p:attrName>style.visibility</p:attrName>
                                        </p:attrNameLst>
                                      </p:cBhvr>
                                      <p:to>
                                        <p:strVal val="hidden"/>
                                      </p:to>
                                    </p:set>
                                  </p:childTnLst>
                                  <p:subTnLst>
                                    <p:audio>
                                      <p:cMediaNode>
                                        <p:cTn display="0" masterRel="sameClick">
                                          <p:stCondLst>
                                            <p:cond evt="begin" delay="0">
                                              <p:tn val="33"/>
                                            </p:cond>
                                          </p:stCondLst>
                                          <p:endCondLst>
                                            <p:cond evt="onStopAudio" delay="0">
                                              <p:tgtEl>
                                                <p:sldTgt/>
                                              </p:tgtEl>
                                            </p:cond>
                                          </p:endCondLst>
                                        </p:cTn>
                                        <p:tgtEl>
                                          <p:sndTgt r:embed="rId11" name="applause.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21"/>
          <p:cNvPicPr>
            <a:picLocks noChangeAspect="1"/>
          </p:cNvPicPr>
          <p:nvPr/>
        </p:nvPicPr>
        <p:blipFill rotWithShape="1">
          <a:blip r:embed="rId1">
            <a:extLst>
              <a:ext uri="{28A0092B-C50C-407E-A947-70E740481C1C}">
                <a14:useLocalDpi xmlns:a14="http://schemas.microsoft.com/office/drawing/2010/main" val="0"/>
              </a:ext>
            </a:extLst>
          </a:blip>
          <a:srcRect b="73704"/>
          <a:stretch>
            <a:fillRect/>
          </a:stretch>
        </p:blipFill>
        <p:spPr>
          <a:xfrm>
            <a:off x="-23885" y="0"/>
            <a:ext cx="12215885" cy="1803400"/>
          </a:xfrm>
          <a:prstGeom prst="rect">
            <a:avLst/>
          </a:prstGeom>
        </p:spPr>
      </p:pic>
      <p:pic>
        <p:nvPicPr>
          <p:cNvPr id="3" name="图片 24"/>
          <p:cNvPicPr>
            <a:picLocks noChangeAspect="1"/>
          </p:cNvPicPr>
          <p:nvPr/>
        </p:nvPicPr>
        <p:blipFill rotWithShape="1">
          <a:blip r:embed="rId2">
            <a:extLst>
              <a:ext uri="{28A0092B-C50C-407E-A947-70E740481C1C}">
                <a14:useLocalDpi xmlns:a14="http://schemas.microsoft.com/office/drawing/2010/main" val="0"/>
              </a:ext>
            </a:extLst>
          </a:blip>
          <a:srcRect t="78333"/>
          <a:stretch>
            <a:fillRect/>
          </a:stretch>
        </p:blipFill>
        <p:spPr>
          <a:xfrm>
            <a:off x="-45146" y="5372100"/>
            <a:ext cx="12258405" cy="1485900"/>
          </a:xfrm>
          <a:prstGeom prst="rect">
            <a:avLst/>
          </a:prstGeom>
        </p:spPr>
      </p:pic>
      <p:pic>
        <p:nvPicPr>
          <p:cNvPr id="4" name="图片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61260" y="4508589"/>
            <a:ext cx="2692400" cy="2692400"/>
          </a:xfrm>
          <a:prstGeom prst="rect">
            <a:avLst/>
          </a:prstGeom>
        </p:spPr>
      </p:pic>
      <p:grpSp>
        <p:nvGrpSpPr>
          <p:cNvPr id="7" name="Group 6"/>
          <p:cNvGrpSpPr/>
          <p:nvPr/>
        </p:nvGrpSpPr>
        <p:grpSpPr>
          <a:xfrm>
            <a:off x="377553" y="-18922"/>
            <a:ext cx="10674949" cy="1934470"/>
            <a:chOff x="377553" y="-18922"/>
            <a:chExt cx="10674949" cy="1934470"/>
          </a:xfrm>
        </p:grpSpPr>
        <p:grpSp>
          <p:nvGrpSpPr>
            <p:cNvPr id="8" name="Group 7"/>
            <p:cNvGrpSpPr/>
            <p:nvPr/>
          </p:nvGrpSpPr>
          <p:grpSpPr>
            <a:xfrm>
              <a:off x="1180930" y="237092"/>
              <a:ext cx="9871572" cy="1678456"/>
              <a:chOff x="919673" y="197904"/>
              <a:chExt cx="9871572" cy="1678456"/>
            </a:xfrm>
            <a:effectLst>
              <a:outerShdw blurRad="50800" dist="38100" dir="16200000" rotWithShape="0">
                <a:prstClr val="black">
                  <a:alpha val="40000"/>
                </a:prstClr>
              </a:outerShdw>
            </a:effectLst>
          </p:grpSpPr>
          <p:grpSp>
            <p:nvGrpSpPr>
              <p:cNvPr id="10" name="Group 9"/>
              <p:cNvGrpSpPr/>
              <p:nvPr/>
            </p:nvGrpSpPr>
            <p:grpSpPr>
              <a:xfrm>
                <a:off x="919673" y="197904"/>
                <a:ext cx="9871572" cy="1678456"/>
                <a:chOff x="994238" y="364022"/>
                <a:chExt cx="9871572" cy="1939194"/>
              </a:xfrm>
            </p:grpSpPr>
            <p:sp>
              <p:nvSpPr>
                <p:cNvPr id="12" name="Rectangle: Rounded Corners 19"/>
                <p:cNvSpPr/>
                <p:nvPr/>
              </p:nvSpPr>
              <p:spPr>
                <a:xfrm>
                  <a:off x="1122370" y="529443"/>
                  <a:ext cx="9743440" cy="1773773"/>
                </a:xfrm>
                <a:prstGeom prst="roundRect">
                  <a:avLst/>
                </a:prstGeom>
                <a:solidFill>
                  <a:srgbClr val="CCCE00"/>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Rounded Corners 1"/>
                <p:cNvSpPr/>
                <p:nvPr/>
              </p:nvSpPr>
              <p:spPr>
                <a:xfrm>
                  <a:off x="994238" y="364022"/>
                  <a:ext cx="9743440" cy="1831486"/>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 name="TextBox 10"/>
              <p:cNvSpPr txBox="1"/>
              <p:nvPr/>
            </p:nvSpPr>
            <p:spPr>
              <a:xfrm>
                <a:off x="1060430" y="310053"/>
                <a:ext cx="9461926" cy="1200329"/>
              </a:xfrm>
              <a:prstGeom prst="rect">
                <a:avLst/>
              </a:prstGeom>
              <a:noFill/>
            </p:spPr>
            <p:txBody>
              <a:bodyPr wrap="square" rtlCol="0">
                <a:spAutoFit/>
              </a:bodyPr>
              <a:lstStyle/>
              <a:p>
                <a:pPr algn="ctr"/>
                <a:r>
                  <a:rPr lang="en-US" sz="3600" b="1">
                    <a:solidFill>
                      <a:schemeClr val="accent2">
                        <a:lumMod val="75000"/>
                      </a:schemeClr>
                    </a:solidFill>
                    <a:latin typeface="Arial" panose="020B0604020202020204" pitchFamily="34" charset="0"/>
                    <a:cs typeface="Arial" panose="020B0604020202020204" pitchFamily="34" charset="0"/>
                  </a:rPr>
                  <a:t>4</a:t>
                </a:r>
                <a:r>
                  <a:rPr lang="en-US" sz="3600" b="1">
                    <a:solidFill>
                      <a:srgbClr val="002060"/>
                    </a:solidFill>
                    <a:latin typeface="Arial" panose="020B0604020202020204" pitchFamily="34" charset="0"/>
                    <a:cs typeface="Arial" panose="020B0604020202020204" pitchFamily="34" charset="0"/>
                  </a:rPr>
                  <a:t>. Nhờ nói chuyện với các bạn, Long đã nhận ra mình khác anh như thế nào?</a:t>
                </a:r>
                <a:endParaRPr lang="en-US" sz="3600" b="1" dirty="0">
                  <a:solidFill>
                    <a:srgbClr val="002060"/>
                  </a:solidFill>
                  <a:latin typeface="Arial" panose="020B0604020202020204" pitchFamily="34" charset="0"/>
                  <a:cs typeface="Arial" panose="020B0604020202020204" pitchFamily="34" charset="0"/>
                </a:endParaRPr>
              </a:p>
            </p:txBody>
          </p:sp>
        </p:grpSp>
        <p:pic>
          <p:nvPicPr>
            <p:cNvPr id="9" name="图片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77553" y="-18922"/>
              <a:ext cx="1324454" cy="1324454"/>
            </a:xfrm>
            <a:prstGeom prst="rect">
              <a:avLst/>
            </a:prstGeom>
          </p:spPr>
        </p:pic>
      </p:grpSp>
      <p:grpSp>
        <p:nvGrpSpPr>
          <p:cNvPr id="27" name="Group 26"/>
          <p:cNvGrpSpPr/>
          <p:nvPr/>
        </p:nvGrpSpPr>
        <p:grpSpPr>
          <a:xfrm>
            <a:off x="256570" y="2413081"/>
            <a:ext cx="5796080" cy="3721292"/>
            <a:chOff x="580414" y="2036894"/>
            <a:chExt cx="5796080" cy="2478337"/>
          </a:xfrm>
        </p:grpSpPr>
        <p:grpSp>
          <p:nvGrpSpPr>
            <p:cNvPr id="28" name="Group 27"/>
            <p:cNvGrpSpPr/>
            <p:nvPr/>
          </p:nvGrpSpPr>
          <p:grpSpPr>
            <a:xfrm>
              <a:off x="580414" y="2036894"/>
              <a:ext cx="5796080" cy="2478337"/>
              <a:chOff x="580414" y="2036894"/>
              <a:chExt cx="5796080" cy="2478337"/>
            </a:xfrm>
          </p:grpSpPr>
          <p:sp>
            <p:nvSpPr>
              <p:cNvPr id="30" name="Flowchart: Terminator 29"/>
              <p:cNvSpPr/>
              <p:nvPr/>
            </p:nvSpPr>
            <p:spPr>
              <a:xfrm>
                <a:off x="580414" y="2036894"/>
                <a:ext cx="5796080" cy="2478337"/>
              </a:xfrm>
              <a:prstGeom prst="flowChartTerminator">
                <a:avLst/>
              </a:prstGeom>
              <a:solidFill>
                <a:schemeClr val="bg1"/>
              </a:solidFill>
              <a:ln w="28575">
                <a:no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600"/>
                <a:endParaRPr lang="en-US" sz="2400" b="1">
                  <a:solidFill>
                    <a:srgbClr val="5FBDAC"/>
                  </a:solidFill>
                  <a:latin typeface="Times New Roman" panose="02020603050405020304" pitchFamily="18" charset="0"/>
                  <a:cs typeface="Times New Roman" panose="02020603050405020304" pitchFamily="18" charset="0"/>
                </a:endParaRPr>
              </a:p>
            </p:txBody>
          </p:sp>
          <p:sp>
            <p:nvSpPr>
              <p:cNvPr id="31" name="Flowchart: Terminator 30"/>
              <p:cNvSpPr/>
              <p:nvPr/>
            </p:nvSpPr>
            <p:spPr>
              <a:xfrm>
                <a:off x="705394" y="2183672"/>
                <a:ext cx="5538652" cy="2179322"/>
              </a:xfrm>
              <a:prstGeom prst="flowChartTerminator">
                <a:avLst/>
              </a:prstGeom>
              <a:noFill/>
              <a:ln w="28575">
                <a:solidFill>
                  <a:srgbClr val="FF7449"/>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600"/>
                <a:endParaRPr lang="en-US" sz="2400" b="1">
                  <a:solidFill>
                    <a:srgbClr val="5FBDAC"/>
                  </a:solidFill>
                  <a:latin typeface="Times New Roman" panose="02020603050405020304" pitchFamily="18" charset="0"/>
                  <a:cs typeface="Times New Roman" panose="02020603050405020304" pitchFamily="18" charset="0"/>
                </a:endParaRPr>
              </a:p>
            </p:txBody>
          </p:sp>
        </p:grpSp>
        <p:sp>
          <p:nvSpPr>
            <p:cNvPr id="29" name="TextBox 28"/>
            <p:cNvSpPr txBox="1"/>
            <p:nvPr/>
          </p:nvSpPr>
          <p:spPr>
            <a:xfrm>
              <a:off x="913989" y="2335228"/>
              <a:ext cx="5081362" cy="1701297"/>
            </a:xfrm>
            <a:prstGeom prst="rect">
              <a:avLst/>
            </a:prstGeom>
            <a:noFill/>
          </p:spPr>
          <p:txBody>
            <a:bodyPr wrap="square" rtlCol="0">
              <a:spAutoFit/>
            </a:bodyPr>
            <a:lstStyle/>
            <a:p>
              <a:pPr algn="just"/>
              <a:r>
                <a:rPr lang="en-US" sz="4000">
                  <a:solidFill>
                    <a:schemeClr val="tx1">
                      <a:lumMod val="75000"/>
                      <a:lumOff val="25000"/>
                    </a:schemeClr>
                  </a:solidFill>
                  <a:latin typeface="UTM Flamenco" panose="02040603050506020204" pitchFamily="18" charset="0"/>
                </a:rPr>
                <a:t>    </a:t>
              </a:r>
              <a:r>
                <a:rPr lang="en-US" sz="4000">
                  <a:solidFill>
                    <a:srgbClr val="C00000"/>
                  </a:solidFill>
                  <a:latin typeface="UTM Flamenco" panose="02040603050506020204" pitchFamily="18" charset="0"/>
                </a:rPr>
                <a:t>- Khánh nhanh nhảu, hay cười.</a:t>
              </a:r>
              <a:endParaRPr lang="en-US" sz="4000">
                <a:solidFill>
                  <a:srgbClr val="C00000"/>
                </a:solidFill>
                <a:latin typeface="UTM Flamenco" panose="02040603050506020204" pitchFamily="18" charset="0"/>
              </a:endParaRPr>
            </a:p>
            <a:p>
              <a:pPr algn="just"/>
              <a:r>
                <a:rPr lang="en-US" sz="4000">
                  <a:solidFill>
                    <a:schemeClr val="tx1">
                      <a:lumMod val="75000"/>
                      <a:lumOff val="25000"/>
                    </a:schemeClr>
                  </a:solidFill>
                  <a:latin typeface="UTM Flamenco" panose="02040603050506020204" pitchFamily="18" charset="0"/>
                </a:rPr>
                <a:t>- Long chậm rãi, lúc nào cũng nghiêm túc.</a:t>
              </a:r>
              <a:endParaRPr lang="en-US" sz="4000">
                <a:solidFill>
                  <a:schemeClr val="tx1">
                    <a:lumMod val="75000"/>
                    <a:lumOff val="25000"/>
                  </a:schemeClr>
                </a:solidFill>
                <a:latin typeface="UTM Flamenco" panose="02040603050506020204" pitchFamily="18" charset="0"/>
              </a:endParaRPr>
            </a:p>
          </p:txBody>
        </p:sp>
      </p:grpSp>
      <p:sp>
        <p:nvSpPr>
          <p:cNvPr id="5" name="Right Arrow 4"/>
          <p:cNvSpPr/>
          <p:nvPr/>
        </p:nvSpPr>
        <p:spPr>
          <a:xfrm>
            <a:off x="6147960" y="3810000"/>
            <a:ext cx="860233" cy="750950"/>
          </a:xfrm>
          <a:prstGeom prst="rightArrow">
            <a:avLst/>
          </a:prstGeom>
          <a:solidFill>
            <a:schemeClr val="accent2">
              <a:lumMod val="60000"/>
              <a:lumOff val="40000"/>
            </a:schemeClr>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Google Shape;117;p2"/>
          <p:cNvSpPr/>
          <p:nvPr/>
        </p:nvSpPr>
        <p:spPr>
          <a:xfrm>
            <a:off x="7219951" y="2360721"/>
            <a:ext cx="4781550" cy="3944830"/>
          </a:xfrm>
          <a:prstGeom prst="roundRect">
            <a:avLst>
              <a:gd name="adj" fmla="val 16667"/>
            </a:avLst>
          </a:prstGeom>
          <a:solidFill>
            <a:schemeClr val="bg1">
              <a:alpha val="84000"/>
            </a:schemeClr>
          </a:solidFill>
          <a:ln w="38100" cap="flat" cmpd="sng">
            <a:solidFill>
              <a:srgbClr val="FF0066"/>
            </a:solidFill>
            <a:prstDash val="dash"/>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3600" b="0" i="0" u="none" strike="noStrike" cap="none" dirty="0">
              <a:solidFill>
                <a:schemeClr val="accent1"/>
              </a:solidFill>
              <a:latin typeface="Tahoma" panose="020B0604030504040204"/>
              <a:ea typeface="Tahoma" panose="020B0604030504040204"/>
              <a:cs typeface="Tahoma" panose="020B0604030504040204"/>
              <a:sym typeface="Tahoma" panose="020B0604030504040204"/>
            </a:endParaRPr>
          </a:p>
        </p:txBody>
      </p:sp>
      <p:sp>
        <p:nvSpPr>
          <p:cNvPr id="34" name="TextBox 33"/>
          <p:cNvSpPr txBox="1"/>
          <p:nvPr/>
        </p:nvSpPr>
        <p:spPr>
          <a:xfrm>
            <a:off x="7375953" y="2514507"/>
            <a:ext cx="4469546" cy="3539430"/>
          </a:xfrm>
          <a:prstGeom prst="rect">
            <a:avLst/>
          </a:prstGeom>
          <a:noFill/>
        </p:spPr>
        <p:txBody>
          <a:bodyPr wrap="square" rtlCol="0">
            <a:spAutoFit/>
          </a:bodyPr>
          <a:lstStyle/>
          <a:p>
            <a:pPr algn="just"/>
            <a:r>
              <a:rPr lang="en-US" sz="3200" b="1">
                <a:latin typeface="UTM Aptima" panose="02040603050506020204" pitchFamily="18" charset="0"/>
              </a:rPr>
              <a:t>Hai anh em chỉ giống nhau ngoại hình, còn đặc điểm tính cách, thói quen,… đều khác nhau. Nghĩa là mỗi anh em đều có vẻ riêng không thể nhầm lẫn.</a:t>
            </a:r>
            <a:endParaRPr lang="en-US" sz="3200" b="1">
              <a:latin typeface="UTM Aptima" panose="020406030505060202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27"/>
                                        </p:tgtEl>
                                        <p:attrNameLst>
                                          <p:attrName>style.visibility</p:attrName>
                                        </p:attrNameLst>
                                      </p:cBhvr>
                                      <p:to>
                                        <p:strVal val="visible"/>
                                      </p:to>
                                    </p:set>
                                    <p:animEffect transition="in" filter="randombar(horizontal)">
                                      <p:cBhvr>
                                        <p:cTn id="12" dur="500"/>
                                        <p:tgtEl>
                                          <p:spTgt spid="27"/>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wipe(left)">
                                      <p:cBhvr>
                                        <p:cTn id="17" dur="5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23" presetClass="entr" presetSubtype="16" fill="hold" nodeType="clickEffect">
                                  <p:stCondLst>
                                    <p:cond delay="0"/>
                                  </p:stCondLst>
                                  <p:childTnLst>
                                    <p:set>
                                      <p:cBhvr>
                                        <p:cTn id="21" dur="1" fill="hold">
                                          <p:stCondLst>
                                            <p:cond delay="0"/>
                                          </p:stCondLst>
                                        </p:cTn>
                                        <p:tgtEl>
                                          <p:spTgt spid="33"/>
                                        </p:tgtEl>
                                        <p:attrNameLst>
                                          <p:attrName>style.visibility</p:attrName>
                                        </p:attrNameLst>
                                      </p:cBhvr>
                                      <p:to>
                                        <p:strVal val="visible"/>
                                      </p:to>
                                    </p:set>
                                    <p:anim calcmode="lin" valueType="num">
                                      <p:cBhvr additive="base">
                                        <p:cTn id="22" dur="500"/>
                                        <p:tgtEl>
                                          <p:spTgt spid="33"/>
                                        </p:tgtEl>
                                        <p:attrNameLst>
                                          <p:attrName>ppt_w</p:attrName>
                                        </p:attrNameLst>
                                      </p:cBhvr>
                                      <p:tavLst>
                                        <p:tav tm="0">
                                          <p:val>
                                            <p:fltVal val="0"/>
                                          </p:val>
                                        </p:tav>
                                        <p:tav tm="100000">
                                          <p:val>
                                            <p:strVal val="#ppt_w"/>
                                          </p:val>
                                        </p:tav>
                                      </p:tavLst>
                                    </p:anim>
                                    <p:anim calcmode="lin" valueType="num">
                                      <p:cBhvr additive="base">
                                        <p:cTn id="23" dur="500"/>
                                        <p:tgtEl>
                                          <p:spTgt spid="33"/>
                                        </p:tgtEl>
                                        <p:attrNameLst>
                                          <p:attrName>ppt_h</p:attrName>
                                        </p:attrNameLst>
                                      </p:cBhvr>
                                      <p:tavLst>
                                        <p:tav tm="0">
                                          <p:val>
                                            <p:fltVal val="0"/>
                                          </p:val>
                                        </p:tav>
                                        <p:tav tm="100000">
                                          <p:val>
                                            <p:strVal val="#ppt_h"/>
                                          </p:val>
                                        </p:tav>
                                      </p:tavLst>
                                    </p:anim>
                                  </p:childTnLst>
                                </p:cTn>
                              </p:par>
                            </p:childTnLst>
                          </p:cTn>
                        </p:par>
                      </p:childTnLst>
                    </p:cTn>
                  </p:par>
                  <p:par>
                    <p:cTn id="24" fill="hold">
                      <p:stCondLst>
                        <p:cond delay="indefinite"/>
                      </p:stCondLst>
                      <p:childTnLst>
                        <p:par>
                          <p:cTn id="25" fill="hold">
                            <p:stCondLst>
                              <p:cond delay="0"/>
                            </p:stCondLst>
                            <p:childTnLst>
                              <p:par>
                                <p:cTn id="26" presetID="22" presetClass="entr" presetSubtype="1" fill="hold" grpId="0" nodeType="clickEffect">
                                  <p:stCondLst>
                                    <p:cond delay="0"/>
                                  </p:stCondLst>
                                  <p:childTnLst>
                                    <p:set>
                                      <p:cBhvr>
                                        <p:cTn id="27" dur="1" fill="hold">
                                          <p:stCondLst>
                                            <p:cond delay="0"/>
                                          </p:stCondLst>
                                        </p:cTn>
                                        <p:tgtEl>
                                          <p:spTgt spid="34"/>
                                        </p:tgtEl>
                                        <p:attrNameLst>
                                          <p:attrName>style.visibility</p:attrName>
                                        </p:attrNameLst>
                                      </p:cBhvr>
                                      <p:to>
                                        <p:strVal val="visible"/>
                                      </p:to>
                                    </p:set>
                                    <p:animEffect transition="in" filter="wipe(up)">
                                      <p:cBhvr>
                                        <p:cTn id="28"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34"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21"/>
          <p:cNvPicPr>
            <a:picLocks noChangeAspect="1"/>
          </p:cNvPicPr>
          <p:nvPr/>
        </p:nvPicPr>
        <p:blipFill rotWithShape="1">
          <a:blip r:embed="rId1">
            <a:extLst>
              <a:ext uri="{28A0092B-C50C-407E-A947-70E740481C1C}">
                <a14:useLocalDpi xmlns:a14="http://schemas.microsoft.com/office/drawing/2010/main" val="0"/>
              </a:ext>
            </a:extLst>
          </a:blip>
          <a:srcRect b="73704"/>
          <a:stretch>
            <a:fillRect/>
          </a:stretch>
        </p:blipFill>
        <p:spPr>
          <a:xfrm>
            <a:off x="-23885" y="0"/>
            <a:ext cx="12215885" cy="1803400"/>
          </a:xfrm>
          <a:prstGeom prst="rect">
            <a:avLst/>
          </a:prstGeom>
        </p:spPr>
      </p:pic>
      <p:pic>
        <p:nvPicPr>
          <p:cNvPr id="3" name="图片 24"/>
          <p:cNvPicPr>
            <a:picLocks noChangeAspect="1"/>
          </p:cNvPicPr>
          <p:nvPr/>
        </p:nvPicPr>
        <p:blipFill rotWithShape="1">
          <a:blip r:embed="rId2">
            <a:extLst>
              <a:ext uri="{28A0092B-C50C-407E-A947-70E740481C1C}">
                <a14:useLocalDpi xmlns:a14="http://schemas.microsoft.com/office/drawing/2010/main" val="0"/>
              </a:ext>
            </a:extLst>
          </a:blip>
          <a:srcRect t="78333"/>
          <a:stretch>
            <a:fillRect/>
          </a:stretch>
        </p:blipFill>
        <p:spPr>
          <a:xfrm>
            <a:off x="-45146" y="5372100"/>
            <a:ext cx="12258405" cy="1485900"/>
          </a:xfrm>
          <a:prstGeom prst="rect">
            <a:avLst/>
          </a:prstGeom>
        </p:spPr>
      </p:pic>
      <p:pic>
        <p:nvPicPr>
          <p:cNvPr id="4" name="图片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61260" y="4508589"/>
            <a:ext cx="2692400" cy="2692400"/>
          </a:xfrm>
          <a:prstGeom prst="rect">
            <a:avLst/>
          </a:prstGeom>
        </p:spPr>
      </p:pic>
      <p:grpSp>
        <p:nvGrpSpPr>
          <p:cNvPr id="7" name="Group 6"/>
          <p:cNvGrpSpPr/>
          <p:nvPr/>
        </p:nvGrpSpPr>
        <p:grpSpPr>
          <a:xfrm>
            <a:off x="-7494" y="76123"/>
            <a:ext cx="12008994" cy="1543127"/>
            <a:chOff x="183006" y="76123"/>
            <a:chExt cx="12008994" cy="1839425"/>
          </a:xfrm>
        </p:grpSpPr>
        <p:grpSp>
          <p:nvGrpSpPr>
            <p:cNvPr id="8" name="Group 7"/>
            <p:cNvGrpSpPr/>
            <p:nvPr/>
          </p:nvGrpSpPr>
          <p:grpSpPr>
            <a:xfrm>
              <a:off x="1180930" y="177791"/>
              <a:ext cx="11011070" cy="1737757"/>
              <a:chOff x="919673" y="138603"/>
              <a:chExt cx="11011070" cy="1737757"/>
            </a:xfrm>
            <a:effectLst>
              <a:outerShdw blurRad="50800" dist="38100" dir="16200000" rotWithShape="0">
                <a:prstClr val="black">
                  <a:alpha val="40000"/>
                </a:prstClr>
              </a:outerShdw>
            </a:effectLst>
          </p:grpSpPr>
          <p:grpSp>
            <p:nvGrpSpPr>
              <p:cNvPr id="10" name="Group 9"/>
              <p:cNvGrpSpPr/>
              <p:nvPr/>
            </p:nvGrpSpPr>
            <p:grpSpPr>
              <a:xfrm>
                <a:off x="919673" y="197904"/>
                <a:ext cx="11011070" cy="1678456"/>
                <a:chOff x="994238" y="364022"/>
                <a:chExt cx="11011070" cy="1939194"/>
              </a:xfrm>
            </p:grpSpPr>
            <p:sp>
              <p:nvSpPr>
                <p:cNvPr id="12" name="Rectangle: Rounded Corners 19"/>
                <p:cNvSpPr/>
                <p:nvPr/>
              </p:nvSpPr>
              <p:spPr>
                <a:xfrm>
                  <a:off x="1122370" y="529443"/>
                  <a:ext cx="10882938" cy="1773773"/>
                </a:xfrm>
                <a:prstGeom prst="roundRect">
                  <a:avLst/>
                </a:prstGeom>
                <a:solidFill>
                  <a:srgbClr val="CCCE00"/>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Rounded Corners 1"/>
                <p:cNvSpPr/>
                <p:nvPr/>
              </p:nvSpPr>
              <p:spPr>
                <a:xfrm>
                  <a:off x="994238" y="364022"/>
                  <a:ext cx="10882938" cy="1831486"/>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 name="TextBox 10"/>
              <p:cNvSpPr txBox="1"/>
              <p:nvPr/>
            </p:nvSpPr>
            <p:spPr>
              <a:xfrm>
                <a:off x="1060429" y="138603"/>
                <a:ext cx="10568501" cy="1200329"/>
              </a:xfrm>
              <a:prstGeom prst="rect">
                <a:avLst/>
              </a:prstGeom>
              <a:noFill/>
            </p:spPr>
            <p:txBody>
              <a:bodyPr wrap="square" rtlCol="0">
                <a:spAutoFit/>
              </a:bodyPr>
              <a:lstStyle/>
              <a:p>
                <a:pPr algn="just"/>
                <a:r>
                  <a:rPr lang="en-US" sz="3600" b="1">
                    <a:solidFill>
                      <a:schemeClr val="accent2">
                        <a:lumMod val="75000"/>
                      </a:schemeClr>
                    </a:solidFill>
                    <a:latin typeface="Arial" panose="020B0604020202020204" pitchFamily="34" charset="0"/>
                    <a:cs typeface="Arial" panose="020B0604020202020204" pitchFamily="34" charset="0"/>
                  </a:rPr>
                  <a:t>5</a:t>
                </a:r>
                <a:r>
                  <a:rPr lang="en-US" sz="3600" b="1">
                    <a:solidFill>
                      <a:srgbClr val="002060"/>
                    </a:solidFill>
                    <a:latin typeface="Arial" panose="020B0604020202020204" pitchFamily="34" charset="0"/>
                    <a:cs typeface="Arial" panose="020B0604020202020204" pitchFamily="34" charset="0"/>
                  </a:rPr>
                  <a:t>. Nhận xét về đặc điểm của Long và Khánh thể hiện qua hành động, lời nói của từng nhân vật.</a:t>
                </a:r>
                <a:endParaRPr lang="en-US" sz="3600" b="1" dirty="0">
                  <a:solidFill>
                    <a:srgbClr val="002060"/>
                  </a:solidFill>
                  <a:latin typeface="Arial" panose="020B0604020202020204" pitchFamily="34" charset="0"/>
                  <a:cs typeface="Arial" panose="020B0604020202020204" pitchFamily="34" charset="0"/>
                </a:endParaRPr>
              </a:p>
            </p:txBody>
          </p:sp>
        </p:grpSp>
        <p:pic>
          <p:nvPicPr>
            <p:cNvPr id="9" name="图片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83006" y="76123"/>
              <a:ext cx="1324454" cy="1746199"/>
            </a:xfrm>
            <a:prstGeom prst="rect">
              <a:avLst/>
            </a:prstGeom>
          </p:spPr>
        </p:pic>
      </p:grpSp>
      <p:graphicFrame>
        <p:nvGraphicFramePr>
          <p:cNvPr id="6" name="Table 5"/>
          <p:cNvGraphicFramePr>
            <a:graphicFrameLocks noGrp="1"/>
          </p:cNvGraphicFramePr>
          <p:nvPr/>
        </p:nvGraphicFramePr>
        <p:xfrm>
          <a:off x="305383" y="1640901"/>
          <a:ext cx="11567985" cy="5180499"/>
        </p:xfrm>
        <a:graphic>
          <a:graphicData uri="http://schemas.openxmlformats.org/drawingml/2006/table">
            <a:tbl>
              <a:tblPr firstRow="1" bandRow="1">
                <a:tableStyleId>{D7AC3CCA-C797-4891-BE02-D94E43425B78}</a:tableStyleId>
              </a:tblPr>
              <a:tblGrid>
                <a:gridCol w="1945997"/>
                <a:gridCol w="6060981"/>
                <a:gridCol w="3561007"/>
              </a:tblGrid>
              <a:tr h="540975">
                <a:tc>
                  <a:txBody>
                    <a:bodyPr/>
                    <a:lstStyle/>
                    <a:p>
                      <a:pPr algn="ctr"/>
                      <a:endParaRPr lang="en-US" sz="1600"/>
                    </a:p>
                  </a:txBody>
                  <a:tcPr anchor="ctr">
                    <a:solidFill>
                      <a:srgbClr val="92D050"/>
                    </a:solidFill>
                  </a:tcPr>
                </a:tc>
                <a:tc>
                  <a:txBody>
                    <a:bodyPr/>
                    <a:lstStyle/>
                    <a:p>
                      <a:pPr algn="ctr"/>
                      <a:r>
                        <a:rPr lang="en-US" sz="3200">
                          <a:latin typeface="UTM Avo" panose="02040603050506020204" pitchFamily="18" charset="0"/>
                        </a:rPr>
                        <a:t>Long </a:t>
                      </a:r>
                      <a:endParaRPr lang="en-US" sz="3200">
                        <a:latin typeface="UTM Avo" panose="02040603050506020204" pitchFamily="18" charset="0"/>
                      </a:endParaRPr>
                    </a:p>
                  </a:txBody>
                  <a:tcPr anchor="ctr">
                    <a:solidFill>
                      <a:srgbClr val="92D050"/>
                    </a:solidFill>
                  </a:tcPr>
                </a:tc>
                <a:tc>
                  <a:txBody>
                    <a:bodyPr/>
                    <a:lstStyle/>
                    <a:p>
                      <a:pPr algn="ctr"/>
                      <a:r>
                        <a:rPr lang="en-US" sz="3200">
                          <a:latin typeface="UTM Avo" panose="02040603050506020204" pitchFamily="18" charset="0"/>
                        </a:rPr>
                        <a:t>Khánh</a:t>
                      </a:r>
                      <a:r>
                        <a:rPr lang="en-US" sz="3200" baseline="0">
                          <a:latin typeface="UTM Avo" panose="02040603050506020204" pitchFamily="18" charset="0"/>
                        </a:rPr>
                        <a:t> </a:t>
                      </a:r>
                      <a:endParaRPr lang="en-US" sz="3200">
                        <a:latin typeface="UTM Avo" panose="02040603050506020204" pitchFamily="18" charset="0"/>
                      </a:endParaRPr>
                    </a:p>
                  </a:txBody>
                  <a:tcPr anchor="ctr">
                    <a:solidFill>
                      <a:srgbClr val="92D050"/>
                    </a:solidFill>
                  </a:tcPr>
                </a:tc>
              </a:tr>
              <a:tr h="2924979">
                <a:tc>
                  <a:txBody>
                    <a:bodyPr/>
                    <a:lstStyle/>
                    <a:p>
                      <a:pPr algn="ctr"/>
                      <a:r>
                        <a:rPr lang="en-US" sz="3200">
                          <a:ln>
                            <a:solidFill>
                              <a:srgbClr val="CC3300"/>
                            </a:solidFill>
                          </a:ln>
                          <a:solidFill>
                            <a:srgbClr val="C00000"/>
                          </a:solidFill>
                          <a:latin typeface="UTM Avo" panose="02040603050506020204" pitchFamily="18" charset="0"/>
                        </a:rPr>
                        <a:t>Hành</a:t>
                      </a:r>
                      <a:r>
                        <a:rPr lang="en-US" sz="3200" baseline="0">
                          <a:ln>
                            <a:solidFill>
                              <a:srgbClr val="CC3300"/>
                            </a:solidFill>
                          </a:ln>
                          <a:solidFill>
                            <a:srgbClr val="C00000"/>
                          </a:solidFill>
                          <a:latin typeface="UTM Avo" panose="02040603050506020204" pitchFamily="18" charset="0"/>
                        </a:rPr>
                        <a:t> động</a:t>
                      </a:r>
                      <a:endParaRPr lang="en-US" sz="3200">
                        <a:ln>
                          <a:solidFill>
                            <a:srgbClr val="CC3300"/>
                          </a:solidFill>
                        </a:ln>
                        <a:solidFill>
                          <a:srgbClr val="C00000"/>
                        </a:solidFill>
                        <a:latin typeface="UTM Avo" panose="02040603050506020204" pitchFamily="18" charset="0"/>
                      </a:endParaRPr>
                    </a:p>
                  </a:txBody>
                  <a:tcPr anchor="ctr">
                    <a:solidFill>
                      <a:schemeClr val="bg1"/>
                    </a:solidFill>
                  </a:tcPr>
                </a:tc>
                <a:tc>
                  <a:txBody>
                    <a:bodyPr/>
                    <a:lstStyle/>
                    <a:p>
                      <a:pPr marL="342900" indent="-342900">
                        <a:buFontTx/>
                        <a:buChar char="-"/>
                      </a:pPr>
                      <a:r>
                        <a:rPr lang="en-US" sz="2500">
                          <a:ln>
                            <a:solidFill>
                              <a:srgbClr val="002060"/>
                            </a:solidFill>
                          </a:ln>
                          <a:solidFill>
                            <a:srgbClr val="002060"/>
                          </a:solidFill>
                          <a:latin typeface="UTM Aptima" panose="02040603050506020204" pitchFamily="18" charset="0"/>
                        </a:rPr>
                        <a:t>Cố</a:t>
                      </a:r>
                      <a:r>
                        <a:rPr lang="en-US" sz="2500" baseline="0">
                          <a:ln>
                            <a:solidFill>
                              <a:srgbClr val="002060"/>
                            </a:solidFill>
                          </a:ln>
                          <a:solidFill>
                            <a:srgbClr val="002060"/>
                          </a:solidFill>
                          <a:latin typeface="UTM Aptima" panose="02040603050506020204" pitchFamily="18" charset="0"/>
                        </a:rPr>
                        <a:t> gắng làm mọi thứ khác anh.</a:t>
                      </a:r>
                      <a:endParaRPr lang="en-US" sz="2500" baseline="0">
                        <a:ln>
                          <a:solidFill>
                            <a:srgbClr val="002060"/>
                          </a:solidFill>
                        </a:ln>
                        <a:solidFill>
                          <a:srgbClr val="002060"/>
                        </a:solidFill>
                        <a:latin typeface="UTM Aptima" panose="02040603050506020204" pitchFamily="18" charset="0"/>
                      </a:endParaRPr>
                    </a:p>
                    <a:p>
                      <a:pPr marL="285750" indent="-285750">
                        <a:buFontTx/>
                        <a:buChar char="-"/>
                      </a:pPr>
                      <a:r>
                        <a:rPr lang="en-US" sz="2500" baseline="0">
                          <a:ln>
                            <a:solidFill>
                              <a:srgbClr val="002060"/>
                            </a:solidFill>
                          </a:ln>
                          <a:solidFill>
                            <a:srgbClr val="002060"/>
                          </a:solidFill>
                          <a:latin typeface="UTM Aptima" panose="02040603050506020204" pitchFamily="18" charset="0"/>
                        </a:rPr>
                        <a:t>Hỏi bạn bè nguyên nhân các bạn không nhầm lẫn khi cổ vũ mình và anh Khánh.</a:t>
                      </a:r>
                      <a:endParaRPr lang="en-US" sz="2500" baseline="0">
                        <a:ln>
                          <a:solidFill>
                            <a:srgbClr val="002060"/>
                          </a:solidFill>
                        </a:ln>
                        <a:solidFill>
                          <a:srgbClr val="002060"/>
                        </a:solidFill>
                        <a:latin typeface="UTM Aptima" panose="02040603050506020204" pitchFamily="18" charset="0"/>
                      </a:endParaRPr>
                    </a:p>
                    <a:p>
                      <a:pPr marL="285750" indent="-285750">
                        <a:buFontTx/>
                        <a:buChar char="-"/>
                      </a:pPr>
                      <a:r>
                        <a:rPr lang="en-US" sz="2500" baseline="0">
                          <a:ln>
                            <a:solidFill>
                              <a:srgbClr val="002060"/>
                            </a:solidFill>
                          </a:ln>
                          <a:solidFill>
                            <a:srgbClr val="002060"/>
                          </a:solidFill>
                          <a:latin typeface="UTM Aptima" panose="02040603050506020204" pitchFamily="18" charset="0"/>
                        </a:rPr>
                        <a:t>Phá lên cười khi nhận ra mình và anh Khánh chỉ giống nhau vẻ bề ngoài, thực chất mỗi người một vẻ, không ai giống ai.</a:t>
                      </a:r>
                      <a:endParaRPr lang="en-US" sz="2500">
                        <a:ln>
                          <a:solidFill>
                            <a:srgbClr val="002060"/>
                          </a:solidFill>
                        </a:ln>
                        <a:solidFill>
                          <a:srgbClr val="002060"/>
                        </a:solidFill>
                      </a:endParaRPr>
                    </a:p>
                  </a:txBody>
                  <a:tcPr>
                    <a:solidFill>
                      <a:schemeClr val="bg1"/>
                    </a:solidFill>
                  </a:tcPr>
                </a:tc>
                <a:tc>
                  <a:txBody>
                    <a:bodyPr/>
                    <a:lstStyle/>
                    <a:p>
                      <a:r>
                        <a:rPr lang="en-US" sz="2600">
                          <a:ln>
                            <a:solidFill>
                              <a:srgbClr val="002060"/>
                            </a:solidFill>
                          </a:ln>
                          <a:solidFill>
                            <a:srgbClr val="002060"/>
                          </a:solidFill>
                          <a:latin typeface="UTM Aptima" panose="02040603050506020204" pitchFamily="18" charset="0"/>
                        </a:rPr>
                        <a:t>- Không</a:t>
                      </a:r>
                      <a:r>
                        <a:rPr lang="en-US" sz="2600" baseline="0">
                          <a:ln>
                            <a:solidFill>
                              <a:srgbClr val="002060"/>
                            </a:solidFill>
                          </a:ln>
                          <a:solidFill>
                            <a:srgbClr val="002060"/>
                          </a:solidFill>
                          <a:latin typeface="UTM Aptima" panose="02040603050506020204" pitchFamily="18" charset="0"/>
                        </a:rPr>
                        <a:t> bận tâm đến việc hai anh em giống nhau.</a:t>
                      </a:r>
                      <a:endParaRPr lang="en-US" sz="2600">
                        <a:ln>
                          <a:solidFill>
                            <a:srgbClr val="002060"/>
                          </a:solidFill>
                        </a:ln>
                        <a:solidFill>
                          <a:srgbClr val="002060"/>
                        </a:solidFill>
                        <a:latin typeface="UTM Aptima" panose="02040603050506020204" pitchFamily="18" charset="0"/>
                      </a:endParaRPr>
                    </a:p>
                  </a:txBody>
                  <a:tcPr>
                    <a:solidFill>
                      <a:schemeClr val="bg1"/>
                    </a:solidFill>
                  </a:tcPr>
                </a:tc>
              </a:tr>
              <a:tr h="1503494">
                <a:tc>
                  <a:txBody>
                    <a:bodyPr/>
                    <a:lstStyle/>
                    <a:p>
                      <a:pPr algn="ctr"/>
                      <a:r>
                        <a:rPr lang="en-US" sz="3200">
                          <a:ln>
                            <a:solidFill>
                              <a:srgbClr val="CC3300"/>
                            </a:solidFill>
                          </a:ln>
                          <a:solidFill>
                            <a:srgbClr val="C00000"/>
                          </a:solidFill>
                          <a:latin typeface="UTM Avo" panose="02040603050506020204" pitchFamily="18" charset="0"/>
                        </a:rPr>
                        <a:t>Lời</a:t>
                      </a:r>
                      <a:r>
                        <a:rPr lang="en-US" sz="3200" baseline="0">
                          <a:ln>
                            <a:solidFill>
                              <a:srgbClr val="CC3300"/>
                            </a:solidFill>
                          </a:ln>
                          <a:solidFill>
                            <a:srgbClr val="C00000"/>
                          </a:solidFill>
                          <a:latin typeface="UTM Avo" panose="02040603050506020204" pitchFamily="18" charset="0"/>
                        </a:rPr>
                        <a:t> nói</a:t>
                      </a:r>
                      <a:endParaRPr lang="en-US" sz="3200">
                        <a:ln>
                          <a:solidFill>
                            <a:srgbClr val="CC3300"/>
                          </a:solidFill>
                        </a:ln>
                        <a:solidFill>
                          <a:srgbClr val="C00000"/>
                        </a:solidFill>
                        <a:latin typeface="UTM Avo" panose="02040603050506020204" pitchFamily="18" charset="0"/>
                      </a:endParaRPr>
                    </a:p>
                  </a:txBody>
                  <a:tcPr anchor="ctr">
                    <a:solidFill>
                      <a:schemeClr val="bg1"/>
                    </a:solidFill>
                  </a:tcPr>
                </a:tc>
                <a:tc>
                  <a:txBody>
                    <a:bodyPr/>
                    <a:lstStyle/>
                    <a:p>
                      <a:r>
                        <a:rPr lang="en-US" sz="2600">
                          <a:ln>
                            <a:solidFill>
                              <a:srgbClr val="002060"/>
                            </a:solidFill>
                          </a:ln>
                          <a:solidFill>
                            <a:srgbClr val="002060"/>
                          </a:solidFill>
                          <a:latin typeface="UTM Aptima" panose="02040603050506020204" pitchFamily="18" charset="0"/>
                        </a:rPr>
                        <a:t>Tôi</a:t>
                      </a:r>
                      <a:r>
                        <a:rPr lang="en-US" sz="2600" baseline="0">
                          <a:ln>
                            <a:solidFill>
                              <a:srgbClr val="002060"/>
                            </a:solidFill>
                          </a:ln>
                          <a:solidFill>
                            <a:srgbClr val="002060"/>
                          </a:solidFill>
                          <a:latin typeface="UTM Aptima" panose="02040603050506020204" pitchFamily="18" charset="0"/>
                        </a:rPr>
                        <a:t> là Long, tôi chẳng giống ai hết.</a:t>
                      </a:r>
                      <a:endParaRPr lang="en-US" sz="2600">
                        <a:ln>
                          <a:solidFill>
                            <a:srgbClr val="002060"/>
                          </a:solidFill>
                        </a:ln>
                        <a:solidFill>
                          <a:srgbClr val="002060"/>
                        </a:solidFill>
                        <a:latin typeface="UTM Aptima" panose="02040603050506020204" pitchFamily="18" charset="0"/>
                      </a:endParaRPr>
                    </a:p>
                  </a:txBody>
                  <a:tcPr>
                    <a:solidFill>
                      <a:schemeClr val="bg1"/>
                    </a:solidFill>
                  </a:tcPr>
                </a:tc>
                <a:tc>
                  <a:txBody>
                    <a:bodyPr/>
                    <a:lstStyle/>
                    <a:p>
                      <a:r>
                        <a:rPr lang="en-US" sz="2600">
                          <a:ln>
                            <a:solidFill>
                              <a:srgbClr val="002060"/>
                            </a:solidFill>
                          </a:ln>
                          <a:solidFill>
                            <a:srgbClr val="002060"/>
                          </a:solidFill>
                          <a:latin typeface="UTM Aptima" panose="02040603050506020204" pitchFamily="18" charset="0"/>
                        </a:rPr>
                        <a:t>Đôi</a:t>
                      </a:r>
                      <a:r>
                        <a:rPr lang="en-US" sz="2600" baseline="0">
                          <a:ln>
                            <a:solidFill>
                              <a:srgbClr val="002060"/>
                            </a:solidFill>
                          </a:ln>
                          <a:solidFill>
                            <a:srgbClr val="002060"/>
                          </a:solidFill>
                          <a:latin typeface="UTM Aptima" panose="02040603050506020204" pitchFamily="18" charset="0"/>
                        </a:rPr>
                        <a:t> khi giống nhau cũng hay mà, chỉ cần không bị phạt nhầm là được.</a:t>
                      </a:r>
                      <a:endParaRPr lang="en-US" sz="2600">
                        <a:ln>
                          <a:solidFill>
                            <a:srgbClr val="002060"/>
                          </a:solidFill>
                        </a:ln>
                        <a:solidFill>
                          <a:srgbClr val="002060"/>
                        </a:solidFill>
                        <a:latin typeface="UTM Aptima" panose="02040603050506020204" pitchFamily="18" charset="0"/>
                      </a:endParaRPr>
                    </a:p>
                  </a:txBody>
                  <a:tcPr>
                    <a:solidFill>
                      <a:schemeClr val="bg1"/>
                    </a:solidFill>
                  </a:tcPr>
                </a:tc>
              </a:tr>
            </a:tbl>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randombar(horizontal)">
                                      <p:cBhvr>
                                        <p:cTn id="1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21"/>
          <p:cNvPicPr>
            <a:picLocks noChangeAspect="1"/>
          </p:cNvPicPr>
          <p:nvPr/>
        </p:nvPicPr>
        <p:blipFill rotWithShape="1">
          <a:blip r:embed="rId1">
            <a:extLst>
              <a:ext uri="{28A0092B-C50C-407E-A947-70E740481C1C}">
                <a14:useLocalDpi xmlns:a14="http://schemas.microsoft.com/office/drawing/2010/main" val="0"/>
              </a:ext>
            </a:extLst>
          </a:blip>
          <a:srcRect b="73704"/>
          <a:stretch>
            <a:fillRect/>
          </a:stretch>
        </p:blipFill>
        <p:spPr>
          <a:xfrm>
            <a:off x="-23885" y="0"/>
            <a:ext cx="12215885" cy="1803400"/>
          </a:xfrm>
          <a:prstGeom prst="rect">
            <a:avLst/>
          </a:prstGeom>
        </p:spPr>
      </p:pic>
      <p:pic>
        <p:nvPicPr>
          <p:cNvPr id="3" name="图片 24"/>
          <p:cNvPicPr>
            <a:picLocks noChangeAspect="1"/>
          </p:cNvPicPr>
          <p:nvPr/>
        </p:nvPicPr>
        <p:blipFill rotWithShape="1">
          <a:blip r:embed="rId2">
            <a:extLst>
              <a:ext uri="{28A0092B-C50C-407E-A947-70E740481C1C}">
                <a14:useLocalDpi xmlns:a14="http://schemas.microsoft.com/office/drawing/2010/main" val="0"/>
              </a:ext>
            </a:extLst>
          </a:blip>
          <a:srcRect t="78333"/>
          <a:stretch>
            <a:fillRect/>
          </a:stretch>
        </p:blipFill>
        <p:spPr>
          <a:xfrm>
            <a:off x="-45146" y="5372100"/>
            <a:ext cx="12258405" cy="1485900"/>
          </a:xfrm>
          <a:prstGeom prst="rect">
            <a:avLst/>
          </a:prstGeom>
        </p:spPr>
      </p:pic>
      <p:pic>
        <p:nvPicPr>
          <p:cNvPr id="4" name="图片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353487" y="4820351"/>
            <a:ext cx="2692400" cy="2692400"/>
          </a:xfrm>
          <a:prstGeom prst="rect">
            <a:avLst/>
          </a:prstGeom>
        </p:spPr>
      </p:pic>
      <p:grpSp>
        <p:nvGrpSpPr>
          <p:cNvPr id="7" name="Group 6"/>
          <p:cNvGrpSpPr/>
          <p:nvPr/>
        </p:nvGrpSpPr>
        <p:grpSpPr>
          <a:xfrm>
            <a:off x="-7494" y="76123"/>
            <a:ext cx="12008994" cy="1543127"/>
            <a:chOff x="183006" y="76123"/>
            <a:chExt cx="12008994" cy="1839425"/>
          </a:xfrm>
        </p:grpSpPr>
        <p:grpSp>
          <p:nvGrpSpPr>
            <p:cNvPr id="8" name="Group 7"/>
            <p:cNvGrpSpPr/>
            <p:nvPr/>
          </p:nvGrpSpPr>
          <p:grpSpPr>
            <a:xfrm>
              <a:off x="1180930" y="177791"/>
              <a:ext cx="11011070" cy="1737757"/>
              <a:chOff x="919673" y="138603"/>
              <a:chExt cx="11011070" cy="1737757"/>
            </a:xfrm>
            <a:effectLst>
              <a:outerShdw blurRad="50800" dist="38100" dir="16200000" rotWithShape="0">
                <a:prstClr val="black">
                  <a:alpha val="40000"/>
                </a:prstClr>
              </a:outerShdw>
            </a:effectLst>
          </p:grpSpPr>
          <p:grpSp>
            <p:nvGrpSpPr>
              <p:cNvPr id="10" name="Group 9"/>
              <p:cNvGrpSpPr/>
              <p:nvPr/>
            </p:nvGrpSpPr>
            <p:grpSpPr>
              <a:xfrm>
                <a:off x="919673" y="197904"/>
                <a:ext cx="11011070" cy="1678456"/>
                <a:chOff x="994238" y="364022"/>
                <a:chExt cx="11011070" cy="1939194"/>
              </a:xfrm>
            </p:grpSpPr>
            <p:sp>
              <p:nvSpPr>
                <p:cNvPr id="12" name="Rectangle: Rounded Corners 19"/>
                <p:cNvSpPr/>
                <p:nvPr/>
              </p:nvSpPr>
              <p:spPr>
                <a:xfrm>
                  <a:off x="1122370" y="529443"/>
                  <a:ext cx="10882938" cy="1773773"/>
                </a:xfrm>
                <a:prstGeom prst="roundRect">
                  <a:avLst/>
                </a:prstGeom>
                <a:solidFill>
                  <a:srgbClr val="CCCE00"/>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Rounded Corners 1"/>
                <p:cNvSpPr/>
                <p:nvPr/>
              </p:nvSpPr>
              <p:spPr>
                <a:xfrm>
                  <a:off x="994238" y="364022"/>
                  <a:ext cx="10882938" cy="1831486"/>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 name="TextBox 10"/>
              <p:cNvSpPr txBox="1"/>
              <p:nvPr/>
            </p:nvSpPr>
            <p:spPr>
              <a:xfrm>
                <a:off x="1060429" y="138603"/>
                <a:ext cx="10568501" cy="1200329"/>
              </a:xfrm>
              <a:prstGeom prst="rect">
                <a:avLst/>
              </a:prstGeom>
              <a:noFill/>
            </p:spPr>
            <p:txBody>
              <a:bodyPr wrap="square" rtlCol="0">
                <a:spAutoFit/>
              </a:bodyPr>
              <a:lstStyle/>
              <a:p>
                <a:pPr algn="just"/>
                <a:r>
                  <a:rPr lang="en-US" sz="3600" b="1">
                    <a:solidFill>
                      <a:schemeClr val="accent2">
                        <a:lumMod val="75000"/>
                      </a:schemeClr>
                    </a:solidFill>
                    <a:latin typeface="Arial" panose="020B0604020202020204" pitchFamily="34" charset="0"/>
                    <a:cs typeface="Arial" panose="020B0604020202020204" pitchFamily="34" charset="0"/>
                  </a:rPr>
                  <a:t>5</a:t>
                </a:r>
                <a:r>
                  <a:rPr lang="en-US" sz="3600" b="1">
                    <a:solidFill>
                      <a:srgbClr val="002060"/>
                    </a:solidFill>
                    <a:latin typeface="Arial" panose="020B0604020202020204" pitchFamily="34" charset="0"/>
                    <a:cs typeface="Arial" panose="020B0604020202020204" pitchFamily="34" charset="0"/>
                  </a:rPr>
                  <a:t>. Nhận xét về đặc điểm của Long và Khánh thể hiện qua hành động, lời nói của từng nhân vật.</a:t>
                </a:r>
                <a:endParaRPr lang="en-US" sz="3600" b="1" dirty="0">
                  <a:solidFill>
                    <a:srgbClr val="002060"/>
                  </a:solidFill>
                  <a:latin typeface="Arial" panose="020B0604020202020204" pitchFamily="34" charset="0"/>
                  <a:cs typeface="Arial" panose="020B0604020202020204" pitchFamily="34" charset="0"/>
                </a:endParaRPr>
              </a:p>
            </p:txBody>
          </p:sp>
        </p:grpSp>
        <p:pic>
          <p:nvPicPr>
            <p:cNvPr id="9" name="图片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83006" y="76123"/>
              <a:ext cx="1324454" cy="1746199"/>
            </a:xfrm>
            <a:prstGeom prst="rect">
              <a:avLst/>
            </a:prstGeom>
          </p:spPr>
        </p:pic>
      </p:grpSp>
      <p:sp>
        <p:nvSpPr>
          <p:cNvPr id="15" name="圆角矩形 53"/>
          <p:cNvSpPr/>
          <p:nvPr/>
        </p:nvSpPr>
        <p:spPr>
          <a:xfrm>
            <a:off x="2853660" y="1923515"/>
            <a:ext cx="9147840" cy="4582494"/>
          </a:xfrm>
          <a:prstGeom prst="roundRect">
            <a:avLst>
              <a:gd name="adj" fmla="val 10653"/>
            </a:avLst>
          </a:prstGeom>
          <a:solidFill>
            <a:schemeClr val="bg1"/>
          </a:solidFill>
          <a:ln w="38100">
            <a:solidFill>
              <a:srgbClr val="91F0FD"/>
            </a:solidFill>
          </a:ln>
          <a:effectLst>
            <a:outerShdw blurRad="165100" dist="635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ysClr val="windowText" lastClr="000000"/>
              </a:solidFill>
              <a:latin typeface="inpin heiti" panose="00000500000000000000" pitchFamily="2" charset="-122"/>
              <a:ea typeface="inpin heiti" panose="00000500000000000000" pitchFamily="2" charset="-122"/>
              <a:sym typeface="inpin heiti" panose="00000500000000000000" pitchFamily="2" charset="-122"/>
            </a:endParaRPr>
          </a:p>
        </p:txBody>
      </p:sp>
      <p:sp>
        <p:nvSpPr>
          <p:cNvPr id="16" name="TextBox 15"/>
          <p:cNvSpPr txBox="1"/>
          <p:nvPr/>
        </p:nvSpPr>
        <p:spPr>
          <a:xfrm>
            <a:off x="3159158" y="2134678"/>
            <a:ext cx="8639621" cy="4031873"/>
          </a:xfrm>
          <a:prstGeom prst="rect">
            <a:avLst/>
          </a:prstGeom>
          <a:noFill/>
        </p:spPr>
        <p:txBody>
          <a:bodyPr wrap="square" rtlCol="0">
            <a:spAutoFit/>
          </a:bodyPr>
          <a:lstStyle/>
          <a:p>
            <a:pPr algn="just"/>
            <a:r>
              <a:rPr lang="en-US" sz="3200" b="1">
                <a:latin typeface="UTM Aptima" panose="02040603050506020204" pitchFamily="18" charset="0"/>
              </a:rPr>
              <a:t>- </a:t>
            </a:r>
            <a:r>
              <a:rPr lang="en-US" sz="3200" b="1">
                <a:solidFill>
                  <a:srgbClr val="FF0000"/>
                </a:solidFill>
                <a:latin typeface="UTM Aptima" panose="02040603050506020204" pitchFamily="18" charset="0"/>
              </a:rPr>
              <a:t>Long</a:t>
            </a:r>
            <a:r>
              <a:rPr lang="en-US" sz="3200" b="1">
                <a:latin typeface="UTM Aptima" panose="02040603050506020204" pitchFamily="18" charset="0"/>
              </a:rPr>
              <a:t> là người khá nghiêm túc, chậm rãi, hay suy nghĩ. Long luôn muốn khẳng định bản thân, muốn mình đặc biệt và là duy nhất. </a:t>
            </a:r>
            <a:endParaRPr lang="en-US" sz="3200" b="1">
              <a:latin typeface="UTM Aptima" panose="02040603050506020204" pitchFamily="18" charset="0"/>
            </a:endParaRPr>
          </a:p>
          <a:p>
            <a:pPr algn="just"/>
            <a:r>
              <a:rPr lang="en-US" sz="3200" b="1">
                <a:latin typeface="UTM Aptima" panose="02040603050506020204" pitchFamily="18" charset="0"/>
              </a:rPr>
              <a:t>- </a:t>
            </a:r>
            <a:r>
              <a:rPr lang="en-US" sz="3200" b="1">
                <a:solidFill>
                  <a:srgbClr val="0070C0"/>
                </a:solidFill>
                <a:latin typeface="UTM Aptima" panose="02040603050506020204" pitchFamily="18" charset="0"/>
              </a:rPr>
              <a:t>Khánh</a:t>
            </a:r>
            <a:r>
              <a:rPr lang="en-US" sz="3200" b="1">
                <a:latin typeface="UTM Aptima" panose="02040603050506020204" pitchFamily="18" charset="0"/>
              </a:rPr>
              <a:t> là nhanh nhẹn, hài hước, suy nghĩ đơn giản, không quá coi trọng nét tương đồng về hình thức, hiểu rõ việc mình và em thực chất khác nhau về tính cách, nên việc giống nhau không khiến Khánh phải bận tâm.</a:t>
            </a:r>
            <a:endParaRPr lang="en-US" sz="3200" b="1">
              <a:latin typeface="UTM Aptima" panose="02040603050506020204" pitchFamily="18" charset="0"/>
            </a:endParaRPr>
          </a:p>
        </p:txBody>
      </p:sp>
      <p:pic>
        <p:nvPicPr>
          <p:cNvPr id="17" name="图片 1"/>
          <p:cNvPicPr>
            <a:picLocks noChangeAspect="1"/>
          </p:cNvPicPr>
          <p:nvPr/>
        </p:nvPicPr>
        <p:blipFill rotWithShape="1">
          <a:blip r:embed="rId5" cstate="print">
            <a:extLst>
              <a:ext uri="{28A0092B-C50C-407E-A947-70E740481C1C}">
                <a14:useLocalDpi xmlns:a14="http://schemas.microsoft.com/office/drawing/2010/main" val="0"/>
              </a:ext>
            </a:extLst>
          </a:blip>
          <a:srcRect l="19586" b="8272"/>
          <a:stretch>
            <a:fillRect/>
          </a:stretch>
        </p:blipFill>
        <p:spPr>
          <a:xfrm>
            <a:off x="-603944" y="1702455"/>
            <a:ext cx="4625309" cy="527607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wipe(up)">
                                      <p:cBhvr>
                                        <p:cTn id="12"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21"/>
          <p:cNvPicPr>
            <a:picLocks noChangeAspect="1"/>
          </p:cNvPicPr>
          <p:nvPr/>
        </p:nvPicPr>
        <p:blipFill rotWithShape="1">
          <a:blip r:embed="rId1">
            <a:extLst>
              <a:ext uri="{28A0092B-C50C-407E-A947-70E740481C1C}">
                <a14:useLocalDpi xmlns:a14="http://schemas.microsoft.com/office/drawing/2010/main" val="0"/>
              </a:ext>
            </a:extLst>
          </a:blip>
          <a:srcRect b="73704"/>
          <a:stretch>
            <a:fillRect/>
          </a:stretch>
        </p:blipFill>
        <p:spPr>
          <a:xfrm>
            <a:off x="-23885" y="0"/>
            <a:ext cx="12215885" cy="1803400"/>
          </a:xfrm>
          <a:prstGeom prst="rect">
            <a:avLst/>
          </a:prstGeom>
        </p:spPr>
      </p:pic>
      <p:pic>
        <p:nvPicPr>
          <p:cNvPr id="3" name="图片 24"/>
          <p:cNvPicPr>
            <a:picLocks noChangeAspect="1"/>
          </p:cNvPicPr>
          <p:nvPr/>
        </p:nvPicPr>
        <p:blipFill rotWithShape="1">
          <a:blip r:embed="rId2">
            <a:extLst>
              <a:ext uri="{28A0092B-C50C-407E-A947-70E740481C1C}">
                <a14:useLocalDpi xmlns:a14="http://schemas.microsoft.com/office/drawing/2010/main" val="0"/>
              </a:ext>
            </a:extLst>
          </a:blip>
          <a:srcRect t="78333"/>
          <a:stretch>
            <a:fillRect/>
          </a:stretch>
        </p:blipFill>
        <p:spPr>
          <a:xfrm>
            <a:off x="-45146" y="5372100"/>
            <a:ext cx="12258405" cy="1485900"/>
          </a:xfrm>
          <a:prstGeom prst="rect">
            <a:avLst/>
          </a:prstGeom>
        </p:spPr>
      </p:pic>
      <p:pic>
        <p:nvPicPr>
          <p:cNvPr id="4" name="图片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353487" y="4820351"/>
            <a:ext cx="2692400" cy="2692400"/>
          </a:xfrm>
          <a:prstGeom prst="rect">
            <a:avLst/>
          </a:prstGeom>
        </p:spPr>
      </p:pic>
      <p:grpSp>
        <p:nvGrpSpPr>
          <p:cNvPr id="7" name="Group 6"/>
          <p:cNvGrpSpPr/>
          <p:nvPr/>
        </p:nvGrpSpPr>
        <p:grpSpPr>
          <a:xfrm>
            <a:off x="-7494" y="76123"/>
            <a:ext cx="12104244" cy="1543127"/>
            <a:chOff x="183006" y="76123"/>
            <a:chExt cx="12104244" cy="1839425"/>
          </a:xfrm>
        </p:grpSpPr>
        <p:grpSp>
          <p:nvGrpSpPr>
            <p:cNvPr id="8" name="Group 7"/>
            <p:cNvGrpSpPr/>
            <p:nvPr/>
          </p:nvGrpSpPr>
          <p:grpSpPr>
            <a:xfrm>
              <a:off x="1180930" y="237092"/>
              <a:ext cx="11106320" cy="1678456"/>
              <a:chOff x="919673" y="197904"/>
              <a:chExt cx="11106320" cy="1678456"/>
            </a:xfrm>
            <a:effectLst>
              <a:outerShdw blurRad="50800" dist="38100" dir="16200000" rotWithShape="0">
                <a:prstClr val="black">
                  <a:alpha val="40000"/>
                </a:prstClr>
              </a:outerShdw>
            </a:effectLst>
          </p:grpSpPr>
          <p:grpSp>
            <p:nvGrpSpPr>
              <p:cNvPr id="10" name="Group 9"/>
              <p:cNvGrpSpPr/>
              <p:nvPr/>
            </p:nvGrpSpPr>
            <p:grpSpPr>
              <a:xfrm>
                <a:off x="919673" y="197904"/>
                <a:ext cx="11011070" cy="1678456"/>
                <a:chOff x="994238" y="364022"/>
                <a:chExt cx="11011070" cy="1939194"/>
              </a:xfrm>
            </p:grpSpPr>
            <p:sp>
              <p:nvSpPr>
                <p:cNvPr id="12" name="Rectangle: Rounded Corners 19"/>
                <p:cNvSpPr/>
                <p:nvPr/>
              </p:nvSpPr>
              <p:spPr>
                <a:xfrm>
                  <a:off x="1122370" y="529443"/>
                  <a:ext cx="10882938" cy="1773773"/>
                </a:xfrm>
                <a:prstGeom prst="roundRect">
                  <a:avLst/>
                </a:prstGeom>
                <a:solidFill>
                  <a:srgbClr val="CCCE00"/>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Rounded Corners 1"/>
                <p:cNvSpPr/>
                <p:nvPr/>
              </p:nvSpPr>
              <p:spPr>
                <a:xfrm>
                  <a:off x="994238" y="364022"/>
                  <a:ext cx="10882938" cy="1831486"/>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 name="TextBox 10"/>
              <p:cNvSpPr txBox="1"/>
              <p:nvPr/>
            </p:nvSpPr>
            <p:spPr>
              <a:xfrm>
                <a:off x="1457492" y="575652"/>
                <a:ext cx="10568501" cy="770434"/>
              </a:xfrm>
              <a:prstGeom prst="rect">
                <a:avLst/>
              </a:prstGeom>
              <a:noFill/>
            </p:spPr>
            <p:txBody>
              <a:bodyPr wrap="square" rtlCol="0">
                <a:spAutoFit/>
              </a:bodyPr>
              <a:lstStyle/>
              <a:p>
                <a:pPr algn="just"/>
                <a:r>
                  <a:rPr lang="en-US" sz="3600" b="1" dirty="0" err="1">
                    <a:solidFill>
                      <a:schemeClr val="accent2">
                        <a:lumMod val="75000"/>
                      </a:schemeClr>
                    </a:solidFill>
                    <a:latin typeface="Arial" panose="020B0604020202020204" pitchFamily="34" charset="0"/>
                    <a:cs typeface="Arial" panose="020B0604020202020204" pitchFamily="34" charset="0"/>
                  </a:rPr>
                  <a:t>Bài</a:t>
                </a:r>
                <a:r>
                  <a:rPr lang="en-US" sz="3600" b="1" dirty="0">
                    <a:solidFill>
                      <a:schemeClr val="accent2">
                        <a:lumMod val="75000"/>
                      </a:schemeClr>
                    </a:solidFill>
                    <a:latin typeface="Arial" panose="020B0604020202020204" pitchFamily="34" charset="0"/>
                    <a:cs typeface="Arial" panose="020B0604020202020204" pitchFamily="34" charset="0"/>
                  </a:rPr>
                  <a:t> </a:t>
                </a:r>
                <a:r>
                  <a:rPr lang="en-US" sz="3600" b="1" dirty="0" err="1">
                    <a:solidFill>
                      <a:schemeClr val="accent2">
                        <a:lumMod val="75000"/>
                      </a:schemeClr>
                    </a:solidFill>
                    <a:latin typeface="Arial" panose="020B0604020202020204" pitchFamily="34" charset="0"/>
                    <a:cs typeface="Arial" panose="020B0604020202020204" pitchFamily="34" charset="0"/>
                  </a:rPr>
                  <a:t>tập</a:t>
                </a:r>
                <a:r>
                  <a:rPr lang="en-US" sz="3600" b="1" dirty="0">
                    <a:solidFill>
                      <a:schemeClr val="accent2">
                        <a:lumMod val="75000"/>
                      </a:schemeClr>
                    </a:solidFill>
                    <a:latin typeface="Arial" panose="020B0604020202020204" pitchFamily="34" charset="0"/>
                    <a:cs typeface="Arial" panose="020B0604020202020204" pitchFamily="34" charset="0"/>
                  </a:rPr>
                  <a:t> </a:t>
                </a:r>
                <a:r>
                  <a:rPr lang="en-US" sz="3600" b="1" dirty="0" err="1">
                    <a:solidFill>
                      <a:schemeClr val="accent2">
                        <a:lumMod val="75000"/>
                      </a:schemeClr>
                    </a:solidFill>
                    <a:latin typeface="Arial" panose="020B0604020202020204" pitchFamily="34" charset="0"/>
                    <a:cs typeface="Arial" panose="020B0604020202020204" pitchFamily="34" charset="0"/>
                  </a:rPr>
                  <a:t>đọc</a:t>
                </a:r>
                <a:r>
                  <a:rPr lang="en-US" sz="3600" b="1" dirty="0">
                    <a:solidFill>
                      <a:schemeClr val="accent2">
                        <a:lumMod val="75000"/>
                      </a:schemeClr>
                    </a:solidFill>
                    <a:latin typeface="Arial" panose="020B0604020202020204" pitchFamily="34" charset="0"/>
                    <a:cs typeface="Arial" panose="020B0604020202020204" pitchFamily="34" charset="0"/>
                  </a:rPr>
                  <a:t> </a:t>
                </a:r>
                <a:r>
                  <a:rPr lang="en-US" sz="3600" b="1" dirty="0" err="1">
                    <a:solidFill>
                      <a:schemeClr val="accent2">
                        <a:lumMod val="75000"/>
                      </a:schemeClr>
                    </a:solidFill>
                    <a:latin typeface="Arial" panose="020B0604020202020204" pitchFamily="34" charset="0"/>
                    <a:cs typeface="Arial" panose="020B0604020202020204" pitchFamily="34" charset="0"/>
                  </a:rPr>
                  <a:t>muốn</a:t>
                </a:r>
                <a:r>
                  <a:rPr lang="en-US" sz="3600" b="1" dirty="0">
                    <a:solidFill>
                      <a:schemeClr val="accent2">
                        <a:lumMod val="75000"/>
                      </a:schemeClr>
                    </a:solidFill>
                    <a:latin typeface="Arial" panose="020B0604020202020204" pitchFamily="34" charset="0"/>
                    <a:cs typeface="Arial" panose="020B0604020202020204" pitchFamily="34" charset="0"/>
                  </a:rPr>
                  <a:t> </a:t>
                </a:r>
                <a:r>
                  <a:rPr lang="en-US" sz="3600" b="1" dirty="0" err="1">
                    <a:solidFill>
                      <a:schemeClr val="accent2">
                        <a:lumMod val="75000"/>
                      </a:schemeClr>
                    </a:solidFill>
                    <a:latin typeface="Arial" panose="020B0604020202020204" pitchFamily="34" charset="0"/>
                    <a:cs typeface="Arial" panose="020B0604020202020204" pitchFamily="34" charset="0"/>
                  </a:rPr>
                  <a:t>nói</a:t>
                </a:r>
                <a:r>
                  <a:rPr lang="en-US" sz="3600" b="1" dirty="0">
                    <a:solidFill>
                      <a:schemeClr val="accent2">
                        <a:lumMod val="75000"/>
                      </a:schemeClr>
                    </a:solidFill>
                    <a:latin typeface="Arial" panose="020B0604020202020204" pitchFamily="34" charset="0"/>
                    <a:cs typeface="Arial" panose="020B0604020202020204" pitchFamily="34" charset="0"/>
                  </a:rPr>
                  <a:t> </a:t>
                </a:r>
                <a:r>
                  <a:rPr lang="en-US" sz="3600" b="1" dirty="0" err="1">
                    <a:solidFill>
                      <a:schemeClr val="accent2">
                        <a:lumMod val="75000"/>
                      </a:schemeClr>
                    </a:solidFill>
                    <a:latin typeface="Arial" panose="020B0604020202020204" pitchFamily="34" charset="0"/>
                    <a:cs typeface="Arial" panose="020B0604020202020204" pitchFamily="34" charset="0"/>
                  </a:rPr>
                  <a:t>với</a:t>
                </a:r>
                <a:r>
                  <a:rPr lang="en-US" sz="3600" b="1" dirty="0">
                    <a:solidFill>
                      <a:schemeClr val="accent2">
                        <a:lumMod val="75000"/>
                      </a:schemeClr>
                    </a:solidFill>
                    <a:latin typeface="Arial" panose="020B0604020202020204" pitchFamily="34" charset="0"/>
                    <a:cs typeface="Arial" panose="020B0604020202020204" pitchFamily="34" charset="0"/>
                  </a:rPr>
                  <a:t> </a:t>
                </a:r>
                <a:r>
                  <a:rPr lang="en-US" sz="3600" b="1" dirty="0" err="1">
                    <a:solidFill>
                      <a:schemeClr val="accent2">
                        <a:lumMod val="75000"/>
                      </a:schemeClr>
                    </a:solidFill>
                    <a:latin typeface="Arial" panose="020B0604020202020204" pitchFamily="34" charset="0"/>
                    <a:cs typeface="Arial" panose="020B0604020202020204" pitchFamily="34" charset="0"/>
                  </a:rPr>
                  <a:t>chúng</a:t>
                </a:r>
                <a:r>
                  <a:rPr lang="en-US" sz="3600" b="1" dirty="0">
                    <a:solidFill>
                      <a:schemeClr val="accent2">
                        <a:lumMod val="75000"/>
                      </a:schemeClr>
                    </a:solidFill>
                    <a:latin typeface="Arial" panose="020B0604020202020204" pitchFamily="34" charset="0"/>
                    <a:cs typeface="Arial" panose="020B0604020202020204" pitchFamily="34" charset="0"/>
                  </a:rPr>
                  <a:t> ta </a:t>
                </a:r>
                <a:r>
                  <a:rPr lang="en-US" sz="3600" b="1" dirty="0" err="1">
                    <a:solidFill>
                      <a:schemeClr val="accent2">
                        <a:lumMod val="75000"/>
                      </a:schemeClr>
                    </a:solidFill>
                    <a:latin typeface="Arial" panose="020B0604020202020204" pitchFamily="34" charset="0"/>
                    <a:cs typeface="Arial" panose="020B0604020202020204" pitchFamily="34" charset="0"/>
                  </a:rPr>
                  <a:t>điều</a:t>
                </a:r>
                <a:r>
                  <a:rPr lang="en-US" sz="3600" b="1" dirty="0">
                    <a:solidFill>
                      <a:schemeClr val="accent2">
                        <a:lumMod val="75000"/>
                      </a:schemeClr>
                    </a:solidFill>
                    <a:latin typeface="Arial" panose="020B0604020202020204" pitchFamily="34" charset="0"/>
                    <a:cs typeface="Arial" panose="020B0604020202020204" pitchFamily="34" charset="0"/>
                  </a:rPr>
                  <a:t> </a:t>
                </a:r>
                <a:r>
                  <a:rPr lang="en-US" sz="3600" b="1" dirty="0" err="1">
                    <a:solidFill>
                      <a:schemeClr val="accent2">
                        <a:lumMod val="75000"/>
                      </a:schemeClr>
                    </a:solidFill>
                    <a:latin typeface="Arial" panose="020B0604020202020204" pitchFamily="34" charset="0"/>
                    <a:cs typeface="Arial" panose="020B0604020202020204" pitchFamily="34" charset="0"/>
                  </a:rPr>
                  <a:t>gì</a:t>
                </a:r>
                <a:r>
                  <a:rPr lang="en-US" sz="3600" b="1" dirty="0">
                    <a:solidFill>
                      <a:schemeClr val="accent2">
                        <a:lumMod val="75000"/>
                      </a:schemeClr>
                    </a:solidFill>
                    <a:latin typeface="Arial" panose="020B0604020202020204" pitchFamily="34" charset="0"/>
                    <a:cs typeface="Arial" panose="020B0604020202020204" pitchFamily="34" charset="0"/>
                  </a:rPr>
                  <a:t>?</a:t>
                </a:r>
                <a:endParaRPr lang="en-US" sz="3600" b="1" dirty="0">
                  <a:solidFill>
                    <a:srgbClr val="002060"/>
                  </a:solidFill>
                  <a:latin typeface="Arial" panose="020B0604020202020204" pitchFamily="34" charset="0"/>
                  <a:cs typeface="Arial" panose="020B0604020202020204" pitchFamily="34" charset="0"/>
                </a:endParaRPr>
              </a:p>
            </p:txBody>
          </p:sp>
        </p:grpSp>
        <p:pic>
          <p:nvPicPr>
            <p:cNvPr id="9" name="图片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83006" y="76123"/>
              <a:ext cx="1324454" cy="1746199"/>
            </a:xfrm>
            <a:prstGeom prst="rect">
              <a:avLst/>
            </a:prstGeom>
          </p:spPr>
        </p:pic>
      </p:grpSp>
      <p:sp>
        <p:nvSpPr>
          <p:cNvPr id="15" name="圆角矩形 53"/>
          <p:cNvSpPr/>
          <p:nvPr/>
        </p:nvSpPr>
        <p:spPr>
          <a:xfrm>
            <a:off x="2853660" y="1923515"/>
            <a:ext cx="9147840" cy="4582494"/>
          </a:xfrm>
          <a:prstGeom prst="roundRect">
            <a:avLst>
              <a:gd name="adj" fmla="val 10653"/>
            </a:avLst>
          </a:prstGeom>
          <a:solidFill>
            <a:schemeClr val="bg1"/>
          </a:solidFill>
          <a:ln w="38100">
            <a:solidFill>
              <a:srgbClr val="91F0FD"/>
            </a:solidFill>
          </a:ln>
          <a:effectLst>
            <a:outerShdw blurRad="165100" dist="635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ysClr val="windowText" lastClr="000000"/>
              </a:solidFill>
              <a:latin typeface="inpin heiti" panose="00000500000000000000" pitchFamily="2" charset="-122"/>
              <a:ea typeface="inpin heiti" panose="00000500000000000000" pitchFamily="2" charset="-122"/>
              <a:sym typeface="inpin heiti" panose="00000500000000000000" pitchFamily="2" charset="-122"/>
            </a:endParaRPr>
          </a:p>
        </p:txBody>
      </p:sp>
      <p:sp>
        <p:nvSpPr>
          <p:cNvPr id="16" name="TextBox 15"/>
          <p:cNvSpPr txBox="1"/>
          <p:nvPr/>
        </p:nvSpPr>
        <p:spPr>
          <a:xfrm>
            <a:off x="3159158" y="2134678"/>
            <a:ext cx="8639621" cy="3170099"/>
          </a:xfrm>
          <a:prstGeom prst="rect">
            <a:avLst/>
          </a:prstGeom>
          <a:noFill/>
        </p:spPr>
        <p:txBody>
          <a:bodyPr wrap="square" rtlCol="0">
            <a:spAutoFit/>
          </a:bodyPr>
          <a:lstStyle/>
          <a:p>
            <a:pPr algn="just"/>
            <a:r>
              <a:rPr lang="en-US" sz="4000" b="1" dirty="0">
                <a:latin typeface="Arial" panose="020B0604020202020204" pitchFamily="34" charset="0"/>
                <a:cs typeface="Arial" panose="020B0604020202020204" pitchFamily="34" charset="0"/>
              </a:rPr>
              <a:t>   </a:t>
            </a:r>
            <a:r>
              <a:rPr lang="en-US" sz="4000" b="1" dirty="0" err="1">
                <a:latin typeface="Arial" panose="020B0604020202020204" pitchFamily="34" charset="0"/>
                <a:cs typeface="Arial" panose="020B0604020202020204" pitchFamily="34" charset="0"/>
              </a:rPr>
              <a:t>Mỗi</a:t>
            </a:r>
            <a:r>
              <a:rPr lang="en-US" sz="4000" b="1" dirty="0">
                <a:latin typeface="Arial" panose="020B0604020202020204" pitchFamily="34" charset="0"/>
                <a:cs typeface="Arial" panose="020B0604020202020204" pitchFamily="34" charset="0"/>
              </a:rPr>
              <a:t> </a:t>
            </a:r>
            <a:r>
              <a:rPr lang="en-US" sz="4000" b="1" dirty="0" err="1">
                <a:latin typeface="Arial" panose="020B0604020202020204" pitchFamily="34" charset="0"/>
                <a:cs typeface="Arial" panose="020B0604020202020204" pitchFamily="34" charset="0"/>
              </a:rPr>
              <a:t>người</a:t>
            </a:r>
            <a:r>
              <a:rPr lang="en-US" sz="4000" b="1" dirty="0">
                <a:latin typeface="Arial" panose="020B0604020202020204" pitchFamily="34" charset="0"/>
                <a:cs typeface="Arial" panose="020B0604020202020204" pitchFamily="34" charset="0"/>
              </a:rPr>
              <a:t> </a:t>
            </a:r>
            <a:r>
              <a:rPr lang="en-US" sz="4000" b="1" dirty="0" err="1">
                <a:latin typeface="Arial" panose="020B0604020202020204" pitchFamily="34" charset="0"/>
                <a:cs typeface="Arial" panose="020B0604020202020204" pitchFamily="34" charset="0"/>
              </a:rPr>
              <a:t>có</a:t>
            </a:r>
            <a:r>
              <a:rPr lang="en-US" sz="4000" b="1" dirty="0">
                <a:latin typeface="Arial" panose="020B0604020202020204" pitchFamily="34" charset="0"/>
                <a:cs typeface="Arial" panose="020B0604020202020204" pitchFamily="34" charset="0"/>
              </a:rPr>
              <a:t> </a:t>
            </a:r>
            <a:r>
              <a:rPr lang="en-US" sz="4000" b="1" dirty="0" err="1">
                <a:latin typeface="Arial" panose="020B0604020202020204" pitchFamily="34" charset="0"/>
                <a:cs typeface="Arial" panose="020B0604020202020204" pitchFamily="34" charset="0"/>
              </a:rPr>
              <a:t>thể</a:t>
            </a:r>
            <a:r>
              <a:rPr lang="en-US" sz="4000" b="1" dirty="0">
                <a:latin typeface="Arial" panose="020B0604020202020204" pitchFamily="34" charset="0"/>
                <a:cs typeface="Arial" panose="020B0604020202020204" pitchFamily="34" charset="0"/>
              </a:rPr>
              <a:t> </a:t>
            </a:r>
            <a:r>
              <a:rPr lang="en-US" sz="4000" b="1" dirty="0" err="1">
                <a:latin typeface="Arial" panose="020B0604020202020204" pitchFamily="34" charset="0"/>
                <a:cs typeface="Arial" panose="020B0604020202020204" pitchFamily="34" charset="0"/>
              </a:rPr>
              <a:t>giống</a:t>
            </a:r>
            <a:r>
              <a:rPr lang="en-US" sz="4000" b="1" dirty="0">
                <a:latin typeface="Arial" panose="020B0604020202020204" pitchFamily="34" charset="0"/>
                <a:cs typeface="Arial" panose="020B0604020202020204" pitchFamily="34" charset="0"/>
              </a:rPr>
              <a:t> </a:t>
            </a:r>
            <a:r>
              <a:rPr lang="en-US" sz="4000" b="1" dirty="0" err="1">
                <a:latin typeface="Arial" panose="020B0604020202020204" pitchFamily="34" charset="0"/>
                <a:cs typeface="Arial" panose="020B0604020202020204" pitchFamily="34" charset="0"/>
              </a:rPr>
              <a:t>nhau</a:t>
            </a:r>
            <a:r>
              <a:rPr lang="en-US" sz="4000" b="1" dirty="0">
                <a:latin typeface="Arial" panose="020B0604020202020204" pitchFamily="34" charset="0"/>
                <a:cs typeface="Arial" panose="020B0604020202020204" pitchFamily="34" charset="0"/>
              </a:rPr>
              <a:t> </a:t>
            </a:r>
            <a:r>
              <a:rPr lang="en-US" sz="4000" b="1" dirty="0" err="1">
                <a:latin typeface="Arial" panose="020B0604020202020204" pitchFamily="34" charset="0"/>
                <a:cs typeface="Arial" panose="020B0604020202020204" pitchFamily="34" charset="0"/>
              </a:rPr>
              <a:t>về</a:t>
            </a:r>
            <a:r>
              <a:rPr lang="en-US" sz="4000" b="1" dirty="0">
                <a:latin typeface="Arial" panose="020B0604020202020204" pitchFamily="34" charset="0"/>
                <a:cs typeface="Arial" panose="020B0604020202020204" pitchFamily="34" charset="0"/>
              </a:rPr>
              <a:t> </a:t>
            </a:r>
            <a:r>
              <a:rPr lang="vi-VN" sz="4000" b="1" dirty="0">
                <a:latin typeface="Arial" panose="020B0604020202020204" pitchFamily="34" charset="0"/>
                <a:cs typeface="Arial" panose="020B0604020202020204" pitchFamily="34" charset="0"/>
              </a:rPr>
              <a:t>ngoại hình hoặc một đặc điểm nào đó, nhưng không ai giống ai hoàn toàn, bởi bản thân mỗi ngư</a:t>
            </a:r>
            <a:r>
              <a:rPr lang="en-US" sz="4000" b="1" dirty="0">
                <a:latin typeface="Arial" panose="020B0604020202020204" pitchFamily="34" charset="0"/>
                <a:cs typeface="Arial" panose="020B0604020202020204" pitchFamily="34" charset="0"/>
              </a:rPr>
              <a:t>ờ</a:t>
            </a:r>
            <a:r>
              <a:rPr lang="vi-VN" sz="4000" b="1" dirty="0">
                <a:latin typeface="Arial" panose="020B0604020202020204" pitchFamily="34" charset="0"/>
                <a:cs typeface="Arial" panose="020B0604020202020204" pitchFamily="34" charset="0"/>
              </a:rPr>
              <a:t>i là một thực thể duy nhất.</a:t>
            </a:r>
            <a:endParaRPr lang="en-US" sz="4000" b="1" dirty="0">
              <a:latin typeface="Arial" panose="020B0604020202020204" pitchFamily="34" charset="0"/>
              <a:cs typeface="Arial" panose="020B0604020202020204" pitchFamily="34" charset="0"/>
            </a:endParaRPr>
          </a:p>
        </p:txBody>
      </p:sp>
      <p:pic>
        <p:nvPicPr>
          <p:cNvPr id="17" name="图片 1"/>
          <p:cNvPicPr>
            <a:picLocks noChangeAspect="1"/>
          </p:cNvPicPr>
          <p:nvPr/>
        </p:nvPicPr>
        <p:blipFill rotWithShape="1">
          <a:blip r:embed="rId5" cstate="print">
            <a:extLst>
              <a:ext uri="{28A0092B-C50C-407E-A947-70E740481C1C}">
                <a14:useLocalDpi xmlns:a14="http://schemas.microsoft.com/office/drawing/2010/main" val="0"/>
              </a:ext>
            </a:extLst>
          </a:blip>
          <a:srcRect l="19586" b="8272"/>
          <a:stretch>
            <a:fillRect/>
          </a:stretch>
        </p:blipFill>
        <p:spPr>
          <a:xfrm>
            <a:off x="-603944" y="1702455"/>
            <a:ext cx="4625309" cy="527607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wipe(up)">
                                      <p:cBhvr>
                                        <p:cTn id="12"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0"/>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0" y="0"/>
            <a:ext cx="12258406" cy="6858000"/>
          </a:xfrm>
          <a:prstGeom prst="rect">
            <a:avLst/>
          </a:prstGeom>
        </p:spPr>
      </p:pic>
      <p:pic>
        <p:nvPicPr>
          <p:cNvPr id="3" name="图片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7788" y="0"/>
            <a:ext cx="12192000" cy="6858000"/>
          </a:xfrm>
          <a:prstGeom prst="rect">
            <a:avLst/>
          </a:prstGeom>
        </p:spPr>
      </p:pic>
      <p:pic>
        <p:nvPicPr>
          <p:cNvPr id="4" name="图片 1"/>
          <p:cNvPicPr>
            <a:picLocks noChangeAspect="1"/>
          </p:cNvPicPr>
          <p:nvPr/>
        </p:nvPicPr>
        <p:blipFill rotWithShape="1">
          <a:blip r:embed="rId3">
            <a:extLst>
              <a:ext uri="{28A0092B-C50C-407E-A947-70E740481C1C}">
                <a14:useLocalDpi xmlns:a14="http://schemas.microsoft.com/office/drawing/2010/main" val="0"/>
              </a:ext>
            </a:extLst>
          </a:blip>
          <a:srcRect t="53333"/>
          <a:stretch>
            <a:fillRect/>
          </a:stretch>
        </p:blipFill>
        <p:spPr>
          <a:xfrm>
            <a:off x="15498" y="3657600"/>
            <a:ext cx="12222996" cy="3200400"/>
          </a:xfrm>
          <a:prstGeom prst="rect">
            <a:avLst/>
          </a:prstGeom>
        </p:spPr>
      </p:pic>
      <p:grpSp>
        <p:nvGrpSpPr>
          <p:cNvPr id="5" name="组合 20"/>
          <p:cNvGrpSpPr/>
          <p:nvPr/>
        </p:nvGrpSpPr>
        <p:grpSpPr>
          <a:xfrm>
            <a:off x="2570422" y="433951"/>
            <a:ext cx="6424288" cy="1878494"/>
            <a:chOff x="4115793" y="1311628"/>
            <a:chExt cx="3914180" cy="1313308"/>
          </a:xfrm>
        </p:grpSpPr>
        <p:sp>
          <p:nvSpPr>
            <p:cNvPr id="6" name="圆角矩形 21"/>
            <p:cNvSpPr/>
            <p:nvPr/>
          </p:nvSpPr>
          <p:spPr>
            <a:xfrm>
              <a:off x="5205094" y="1692703"/>
              <a:ext cx="2824879" cy="691449"/>
            </a:xfrm>
            <a:prstGeom prst="roundRect">
              <a:avLst>
                <a:gd name="adj" fmla="val 50000"/>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bIns="71755" rtlCol="0" anchor="ctr"/>
            <a:lstStyle/>
            <a:p>
              <a:pPr algn="ctr"/>
              <a:endParaRPr lang="zh-CN" altLang="en-US" sz="4400" spc="150" dirty="0">
                <a:solidFill>
                  <a:srgbClr val="14A7A6"/>
                </a:solidFill>
                <a:uFillTx/>
                <a:latin typeface="雷盖体" panose="00000800000000000000" pitchFamily="2" charset="-122"/>
                <a:ea typeface="雷盖体" panose="00000800000000000000" pitchFamily="2" charset="-122"/>
                <a:sym typeface="雷盖体" panose="00000800000000000000" pitchFamily="2" charset="-122"/>
              </a:endParaRPr>
            </a:p>
          </p:txBody>
        </p:sp>
        <p:pic>
          <p:nvPicPr>
            <p:cNvPr id="7" name="图片 2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115793" y="1311628"/>
              <a:ext cx="1313308" cy="1313308"/>
            </a:xfrm>
            <a:prstGeom prst="rect">
              <a:avLst/>
            </a:prstGeom>
          </p:spPr>
        </p:pic>
      </p:grpSp>
      <p:sp>
        <p:nvSpPr>
          <p:cNvPr id="8" name="圆角矩形 9"/>
          <p:cNvSpPr/>
          <p:nvPr/>
        </p:nvSpPr>
        <p:spPr>
          <a:xfrm>
            <a:off x="1332853" y="2220263"/>
            <a:ext cx="8617057" cy="2305242"/>
          </a:xfrm>
          <a:prstGeom prst="roundRect">
            <a:avLst>
              <a:gd name="adj" fmla="val 5000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ndParaRPr>
          </a:p>
        </p:txBody>
      </p:sp>
      <p:sp>
        <p:nvSpPr>
          <p:cNvPr id="9" name="文本框 38"/>
          <p:cNvSpPr txBox="1"/>
          <p:nvPr/>
        </p:nvSpPr>
        <p:spPr>
          <a:xfrm>
            <a:off x="4336893" y="895292"/>
            <a:ext cx="4797775" cy="1107996"/>
          </a:xfrm>
          <a:prstGeom prst="rect">
            <a:avLst/>
          </a:prstGeom>
          <a:noFill/>
        </p:spPr>
        <p:txBody>
          <a:bodyPr wrap="square">
            <a:spAutoFit/>
            <a:scene3d>
              <a:camera prst="orthographicFront"/>
              <a:lightRig rig="threePt" dir="t"/>
            </a:scene3d>
            <a:sp3d extrusionH="57150">
              <a:bevelT h="25400" prst="softRound"/>
            </a:sp3d>
          </a:bodyPr>
          <a:lstStyle/>
          <a:p>
            <a:pPr algn="ctr"/>
            <a:r>
              <a:rPr lang="en-US" altLang="zh-CN" sz="6600" dirty="0" err="1">
                <a:solidFill>
                  <a:srgbClr val="0070C0"/>
                </a:solidFill>
                <a:effectLst>
                  <a:outerShdw blurRad="38100" dist="38100" dir="2700000" algn="tl">
                    <a:srgbClr val="000000">
                      <a:alpha val="43137"/>
                    </a:srgbClr>
                  </a:outerShdw>
                  <a:reflection blurRad="6350" stA="55000" endA="300" endPos="45500" dir="5400000" sy="-100000" algn="bl" rotWithShape="0"/>
                </a:effectLst>
                <a:latin typeface="UTM Aurora" panose="02040603050506020204" pitchFamily="18" charset="0"/>
                <a:ea typeface="思源黑体 CN Medium" panose="020B0600000000000000" pitchFamily="34" charset="-122"/>
              </a:rPr>
              <a:t>Hoạt</a:t>
            </a:r>
            <a:r>
              <a:rPr lang="en-US" altLang="zh-CN" sz="6600" dirty="0">
                <a:solidFill>
                  <a:srgbClr val="0070C0"/>
                </a:solidFill>
                <a:effectLst>
                  <a:outerShdw blurRad="38100" dist="38100" dir="2700000" algn="tl">
                    <a:srgbClr val="000000">
                      <a:alpha val="43137"/>
                    </a:srgbClr>
                  </a:outerShdw>
                  <a:reflection blurRad="6350" stA="55000" endA="300" endPos="45500" dir="5400000" sy="-100000" algn="bl" rotWithShape="0"/>
                </a:effectLst>
                <a:latin typeface="UTM Aurora" panose="02040603050506020204" pitchFamily="18" charset="0"/>
                <a:ea typeface="思源黑体 CN Medium" panose="020B0600000000000000" pitchFamily="34" charset="-122"/>
              </a:rPr>
              <a:t> </a:t>
            </a:r>
            <a:r>
              <a:rPr lang="en-US" altLang="zh-CN" sz="6600" dirty="0" err="1">
                <a:solidFill>
                  <a:srgbClr val="0070C0"/>
                </a:solidFill>
                <a:effectLst>
                  <a:outerShdw blurRad="38100" dist="38100" dir="2700000" algn="tl">
                    <a:srgbClr val="000000">
                      <a:alpha val="43137"/>
                    </a:srgbClr>
                  </a:outerShdw>
                  <a:reflection blurRad="6350" stA="55000" endA="300" endPos="45500" dir="5400000" sy="-100000" algn="bl" rotWithShape="0"/>
                </a:effectLst>
                <a:latin typeface="UTM Aurora" panose="02040603050506020204" pitchFamily="18" charset="0"/>
                <a:ea typeface="思源黑体 CN Medium" panose="020B0600000000000000" pitchFamily="34" charset="-122"/>
              </a:rPr>
              <a:t>động</a:t>
            </a:r>
            <a:r>
              <a:rPr lang="en-US" altLang="zh-CN" sz="6600" dirty="0">
                <a:solidFill>
                  <a:srgbClr val="0070C0"/>
                </a:solidFill>
                <a:effectLst>
                  <a:outerShdw blurRad="38100" dist="38100" dir="2700000" algn="tl">
                    <a:srgbClr val="000000">
                      <a:alpha val="43137"/>
                    </a:srgbClr>
                  </a:outerShdw>
                  <a:reflection blurRad="6350" stA="55000" endA="300" endPos="45500" dir="5400000" sy="-100000" algn="bl" rotWithShape="0"/>
                </a:effectLst>
                <a:latin typeface="UTM Aurora" panose="02040603050506020204" pitchFamily="18" charset="0"/>
                <a:ea typeface="思源黑体 CN Medium" panose="020B0600000000000000" pitchFamily="34" charset="-122"/>
              </a:rPr>
              <a:t> 3 </a:t>
            </a:r>
            <a:endParaRPr lang="zh-CN" altLang="en-US" sz="6600" dirty="0">
              <a:solidFill>
                <a:srgbClr val="0070C0"/>
              </a:solidFill>
              <a:effectLst>
                <a:outerShdw blurRad="38100" dist="38100" dir="2700000" algn="tl">
                  <a:srgbClr val="000000">
                    <a:alpha val="43137"/>
                  </a:srgbClr>
                </a:outerShdw>
                <a:reflection blurRad="6350" stA="55000" endA="300" endPos="45500" dir="5400000" sy="-100000" algn="bl" rotWithShape="0"/>
              </a:effectLst>
              <a:latin typeface="UTM Aurora" panose="02040603050506020204" pitchFamily="18" charset="0"/>
              <a:ea typeface="思源黑体 CN Medium" panose="020B0600000000000000" pitchFamily="34" charset="-122"/>
            </a:endParaRPr>
          </a:p>
        </p:txBody>
      </p:sp>
      <p:sp>
        <p:nvSpPr>
          <p:cNvPr id="10" name="文本框 38"/>
          <p:cNvSpPr txBox="1"/>
          <p:nvPr/>
        </p:nvSpPr>
        <p:spPr>
          <a:xfrm>
            <a:off x="1052731" y="2491352"/>
            <a:ext cx="8897179" cy="1569660"/>
          </a:xfrm>
          <a:prstGeom prst="rect">
            <a:avLst/>
          </a:prstGeom>
          <a:noFill/>
        </p:spPr>
        <p:txBody>
          <a:bodyPr wrap="square">
            <a:spAutoFit/>
            <a:scene3d>
              <a:camera prst="orthographicFront"/>
              <a:lightRig rig="threePt" dir="t"/>
            </a:scene3d>
            <a:sp3d extrusionH="57150">
              <a:bevelT h="25400" prst="softRound"/>
            </a:sp3d>
          </a:bodyPr>
          <a:lstStyle/>
          <a:p>
            <a:pPr algn="ctr"/>
            <a:r>
              <a:rPr lang="en-US" altLang="zh-CN" sz="9600" dirty="0">
                <a:solidFill>
                  <a:srgbClr val="00B0F0"/>
                </a:solidFill>
                <a:effectLst>
                  <a:outerShdw blurRad="38100" dist="38100" dir="2700000" algn="tl">
                    <a:srgbClr val="000000">
                      <a:alpha val="43137"/>
                    </a:srgbClr>
                  </a:outerShdw>
                  <a:reflection blurRad="6350" stA="55000" endA="300" endPos="45500" dir="5400000" sy="-100000" algn="bl" rotWithShape="0"/>
                </a:effectLst>
                <a:latin typeface="UVN Banh Mi" pitchFamily="2" charset="0"/>
                <a:ea typeface="思源黑体 CN Medium" panose="020B0600000000000000" pitchFamily="34" charset="-122"/>
              </a:rPr>
              <a:t>LUYỆN ĐỌC LẠI</a:t>
            </a:r>
            <a:endParaRPr lang="zh-CN" altLang="en-US" sz="9600" dirty="0">
              <a:solidFill>
                <a:srgbClr val="00B0F0"/>
              </a:solidFill>
              <a:effectLst>
                <a:outerShdw blurRad="38100" dist="38100" dir="2700000" algn="tl">
                  <a:srgbClr val="000000">
                    <a:alpha val="43137"/>
                  </a:srgbClr>
                </a:outerShdw>
                <a:reflection blurRad="6350" stA="55000" endA="300" endPos="45500" dir="5400000" sy="-100000" algn="bl" rotWithShape="0"/>
              </a:effectLst>
              <a:latin typeface="UVN Banh Mi" pitchFamily="2" charset="0"/>
              <a:ea typeface="思源黑体 CN Medium" panose="020B0600000000000000" pitchFamily="34"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par>
                                <p:cTn id="8" presetID="16" presetClass="entr" presetSubtype="21" fill="hold" nodeType="withEffect">
                                  <p:stCondLst>
                                    <p:cond delay="0"/>
                                  </p:stCondLst>
                                  <p:childTnLst>
                                    <p:set>
                                      <p:cBhvr>
                                        <p:cTn id="9" dur="1" fill="hold">
                                          <p:stCondLst>
                                            <p:cond delay="0"/>
                                          </p:stCondLst>
                                        </p:cTn>
                                        <p:tgtEl>
                                          <p:spTgt spid="9">
                                            <p:txEl>
                                              <p:pRg st="0" end="0"/>
                                            </p:txEl>
                                          </p:spTgt>
                                        </p:tgtEl>
                                        <p:attrNameLst>
                                          <p:attrName>style.visibility</p:attrName>
                                        </p:attrNameLst>
                                      </p:cBhvr>
                                      <p:to>
                                        <p:strVal val="visible"/>
                                      </p:to>
                                    </p:set>
                                    <p:animEffect transition="in" filter="barn(inVertical)">
                                      <p:cBhvr>
                                        <p:cTn id="10" dur="500"/>
                                        <p:tgtEl>
                                          <p:spTgt spid="9">
                                            <p:txEl>
                                              <p:pRg st="0" end="0"/>
                                            </p:txEl>
                                          </p:spTgt>
                                        </p:tgtEl>
                                      </p:cBhvr>
                                    </p:animEffect>
                                  </p:childTnLst>
                                </p:cTn>
                              </p:par>
                            </p:childTnLst>
                          </p:cTn>
                        </p:par>
                        <p:par>
                          <p:cTn id="11" fill="hold">
                            <p:stCondLst>
                              <p:cond delay="500"/>
                            </p:stCondLst>
                            <p:childTnLst>
                              <p:par>
                                <p:cTn id="12" presetID="16" presetClass="entr" presetSubtype="37" fill="hold" grpId="0" nodeType="afterEffect">
                                  <p:stCondLst>
                                    <p:cond delay="0"/>
                                  </p:stCondLst>
                                  <p:childTnLst>
                                    <p:set>
                                      <p:cBhvr>
                                        <p:cTn id="13" dur="1" fill="hold">
                                          <p:stCondLst>
                                            <p:cond delay="0"/>
                                          </p:stCondLst>
                                        </p:cTn>
                                        <p:tgtEl>
                                          <p:spTgt spid="8"/>
                                        </p:tgtEl>
                                        <p:attrNameLst>
                                          <p:attrName>style.visibility</p:attrName>
                                        </p:attrNameLst>
                                      </p:cBhvr>
                                      <p:to>
                                        <p:strVal val="visible"/>
                                      </p:to>
                                    </p:set>
                                    <p:animEffect transition="in" filter="barn(outVertical)">
                                      <p:cBhvr>
                                        <p:cTn id="14" dur="500"/>
                                        <p:tgtEl>
                                          <p:spTgt spid="8"/>
                                        </p:tgtEl>
                                      </p:cBhvr>
                                    </p:animEffect>
                                  </p:childTnLst>
                                </p:cTn>
                              </p:par>
                            </p:childTnLst>
                          </p:cTn>
                        </p:par>
                        <p:par>
                          <p:cTn id="15" fill="hold">
                            <p:stCondLst>
                              <p:cond delay="1000"/>
                            </p:stCondLst>
                            <p:childTnLst>
                              <p:par>
                                <p:cTn id="16" presetID="16" presetClass="entr" presetSubtype="37" fill="hold" grpId="0" nodeType="afterEffect">
                                  <p:stCondLst>
                                    <p:cond delay="0"/>
                                  </p:stCondLst>
                                  <p:childTnLst>
                                    <p:set>
                                      <p:cBhvr>
                                        <p:cTn id="17" dur="1" fill="hold">
                                          <p:stCondLst>
                                            <p:cond delay="0"/>
                                          </p:stCondLst>
                                        </p:cTn>
                                        <p:tgtEl>
                                          <p:spTgt spid="10"/>
                                        </p:tgtEl>
                                        <p:attrNameLst>
                                          <p:attrName>style.visibility</p:attrName>
                                        </p:attrNameLst>
                                      </p:cBhvr>
                                      <p:to>
                                        <p:strVal val="visible"/>
                                      </p:to>
                                    </p:set>
                                    <p:animEffect transition="in" filter="barn(outVertical)">
                                      <p:cBhvr>
                                        <p:cTn id="18"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0"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0"/>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0" y="0"/>
            <a:ext cx="12258406" cy="6858000"/>
          </a:xfrm>
          <a:prstGeom prst="rect">
            <a:avLst/>
          </a:prstGeom>
        </p:spPr>
      </p:pic>
      <p:pic>
        <p:nvPicPr>
          <p:cNvPr id="3" name="图片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6494" y="0"/>
            <a:ext cx="12192000" cy="6858000"/>
          </a:xfrm>
          <a:prstGeom prst="rect">
            <a:avLst/>
          </a:prstGeom>
        </p:spPr>
      </p:pic>
      <p:pic>
        <p:nvPicPr>
          <p:cNvPr id="4" name="图片 1"/>
          <p:cNvPicPr>
            <a:picLocks noChangeAspect="1"/>
          </p:cNvPicPr>
          <p:nvPr/>
        </p:nvPicPr>
        <p:blipFill rotWithShape="1">
          <a:blip r:embed="rId3">
            <a:extLst>
              <a:ext uri="{28A0092B-C50C-407E-A947-70E740481C1C}">
                <a14:useLocalDpi xmlns:a14="http://schemas.microsoft.com/office/drawing/2010/main" val="0"/>
              </a:ext>
            </a:extLst>
          </a:blip>
          <a:srcRect t="53333"/>
          <a:stretch>
            <a:fillRect/>
          </a:stretch>
        </p:blipFill>
        <p:spPr>
          <a:xfrm>
            <a:off x="15498" y="3657600"/>
            <a:ext cx="12222996" cy="3200400"/>
          </a:xfrm>
          <a:prstGeom prst="rect">
            <a:avLst/>
          </a:prstGeom>
        </p:spPr>
      </p:pic>
      <p:grpSp>
        <p:nvGrpSpPr>
          <p:cNvPr id="5" name="组合 20"/>
          <p:cNvGrpSpPr/>
          <p:nvPr/>
        </p:nvGrpSpPr>
        <p:grpSpPr>
          <a:xfrm>
            <a:off x="3360833" y="766664"/>
            <a:ext cx="3914180" cy="1313308"/>
            <a:chOff x="4115793" y="1311628"/>
            <a:chExt cx="3914180" cy="1313308"/>
          </a:xfrm>
        </p:grpSpPr>
        <p:sp>
          <p:nvSpPr>
            <p:cNvPr id="6" name="圆角矩形 21"/>
            <p:cNvSpPr/>
            <p:nvPr/>
          </p:nvSpPr>
          <p:spPr>
            <a:xfrm>
              <a:off x="5205094" y="1692703"/>
              <a:ext cx="2824879" cy="691449"/>
            </a:xfrm>
            <a:prstGeom prst="roundRect">
              <a:avLst>
                <a:gd name="adj" fmla="val 50000"/>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bIns="71755" rtlCol="0" anchor="ctr"/>
            <a:lstStyle/>
            <a:p>
              <a:pPr algn="ctr"/>
              <a:endParaRPr lang="zh-CN" altLang="en-US" sz="4400" spc="150" dirty="0">
                <a:solidFill>
                  <a:srgbClr val="14A7A6"/>
                </a:solidFill>
                <a:uFillTx/>
                <a:latin typeface="雷盖体" panose="00000800000000000000" pitchFamily="2" charset="-122"/>
                <a:ea typeface="雷盖体" panose="00000800000000000000" pitchFamily="2" charset="-122"/>
                <a:sym typeface="雷盖体" panose="00000800000000000000" pitchFamily="2" charset="-122"/>
              </a:endParaRPr>
            </a:p>
          </p:txBody>
        </p:sp>
        <p:pic>
          <p:nvPicPr>
            <p:cNvPr id="7" name="图片 2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115793" y="1311628"/>
              <a:ext cx="1313308" cy="1313308"/>
            </a:xfrm>
            <a:prstGeom prst="rect">
              <a:avLst/>
            </a:prstGeom>
          </p:spPr>
        </p:pic>
      </p:grpSp>
      <p:sp>
        <p:nvSpPr>
          <p:cNvPr id="8" name="圆角矩形 9"/>
          <p:cNvSpPr/>
          <p:nvPr/>
        </p:nvSpPr>
        <p:spPr>
          <a:xfrm>
            <a:off x="1189090" y="2220263"/>
            <a:ext cx="8617057" cy="2305242"/>
          </a:xfrm>
          <a:prstGeom prst="roundRect">
            <a:avLst>
              <a:gd name="adj" fmla="val 5000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ndParaRPr>
          </a:p>
        </p:txBody>
      </p:sp>
      <p:sp>
        <p:nvSpPr>
          <p:cNvPr id="9" name="文本框 38"/>
          <p:cNvSpPr txBox="1"/>
          <p:nvPr/>
        </p:nvSpPr>
        <p:spPr>
          <a:xfrm>
            <a:off x="3645080" y="869320"/>
            <a:ext cx="4343400" cy="1107996"/>
          </a:xfrm>
          <a:prstGeom prst="rect">
            <a:avLst/>
          </a:prstGeom>
          <a:noFill/>
        </p:spPr>
        <p:txBody>
          <a:bodyPr wrap="square">
            <a:spAutoFit/>
            <a:scene3d>
              <a:camera prst="orthographicFront"/>
              <a:lightRig rig="threePt" dir="t"/>
            </a:scene3d>
            <a:sp3d extrusionH="57150">
              <a:bevelT h="25400" prst="softRound"/>
            </a:sp3d>
          </a:bodyPr>
          <a:lstStyle/>
          <a:p>
            <a:pPr algn="ctr"/>
            <a:r>
              <a:rPr lang="en-US" altLang="zh-CN" sz="6600" dirty="0">
                <a:solidFill>
                  <a:srgbClr val="0070C0"/>
                </a:solidFill>
                <a:effectLst>
                  <a:outerShdw blurRad="38100" dist="38100" dir="2700000" algn="tl">
                    <a:srgbClr val="000000">
                      <a:alpha val="43137"/>
                    </a:srgbClr>
                  </a:outerShdw>
                  <a:reflection blurRad="6350" stA="55000" endA="300" endPos="45500" dir="5400000" sy="-100000" algn="bl" rotWithShape="0"/>
                </a:effectLst>
                <a:latin typeface="UTM Aurora" panose="02040603050506020204" pitchFamily="18" charset="0"/>
                <a:ea typeface="思源黑体 CN Medium" panose="020B0600000000000000" pitchFamily="34" charset="-122"/>
              </a:rPr>
              <a:t>03</a:t>
            </a:r>
            <a:endParaRPr lang="zh-CN" altLang="en-US" sz="6600" dirty="0">
              <a:solidFill>
                <a:srgbClr val="0070C0"/>
              </a:solidFill>
              <a:effectLst>
                <a:outerShdw blurRad="38100" dist="38100" dir="2700000" algn="tl">
                  <a:srgbClr val="000000">
                    <a:alpha val="43137"/>
                  </a:srgbClr>
                </a:outerShdw>
                <a:reflection blurRad="6350" stA="55000" endA="300" endPos="45500" dir="5400000" sy="-100000" algn="bl" rotWithShape="0"/>
              </a:effectLst>
              <a:latin typeface="UTM Aurora" panose="02040603050506020204" pitchFamily="18" charset="0"/>
              <a:ea typeface="思源黑体 CN Medium" panose="020B0600000000000000" pitchFamily="34" charset="-122"/>
            </a:endParaRPr>
          </a:p>
        </p:txBody>
      </p:sp>
      <p:sp>
        <p:nvSpPr>
          <p:cNvPr id="10" name="文本框 38"/>
          <p:cNvSpPr txBox="1"/>
          <p:nvPr/>
        </p:nvSpPr>
        <p:spPr>
          <a:xfrm>
            <a:off x="1169178" y="2138224"/>
            <a:ext cx="8617057" cy="2215991"/>
          </a:xfrm>
          <a:prstGeom prst="rect">
            <a:avLst/>
          </a:prstGeom>
          <a:noFill/>
        </p:spPr>
        <p:txBody>
          <a:bodyPr wrap="square">
            <a:spAutoFit/>
            <a:scene3d>
              <a:camera prst="orthographicFront"/>
              <a:lightRig rig="threePt" dir="t"/>
            </a:scene3d>
            <a:sp3d extrusionH="57150">
              <a:bevelT h="25400" prst="softRound"/>
            </a:sp3d>
          </a:bodyPr>
          <a:lstStyle/>
          <a:p>
            <a:pPr algn="ctr"/>
            <a:r>
              <a:rPr lang="en-US" altLang="zh-CN" sz="13800" dirty="0">
                <a:solidFill>
                  <a:srgbClr val="0070C0"/>
                </a:solidFill>
                <a:effectLst>
                  <a:outerShdw blurRad="38100" dist="38100" dir="2700000" algn="tl">
                    <a:srgbClr val="000000">
                      <a:alpha val="43137"/>
                    </a:srgbClr>
                  </a:outerShdw>
                  <a:reflection blurRad="6350" stA="55000" endA="300" endPos="45500" dir="5400000" sy="-100000" algn="bl" rotWithShape="0"/>
                </a:effectLst>
                <a:latin typeface="UVN Banh Mi" pitchFamily="2" charset="0"/>
                <a:ea typeface="思源黑体 CN Medium" panose="020B0600000000000000" pitchFamily="34" charset="-122"/>
              </a:rPr>
              <a:t>VẬN DỤNG</a:t>
            </a:r>
            <a:endParaRPr lang="zh-CN" altLang="en-US" sz="13800" dirty="0">
              <a:solidFill>
                <a:srgbClr val="0070C0"/>
              </a:solidFill>
              <a:effectLst>
                <a:outerShdw blurRad="38100" dist="38100" dir="2700000" algn="tl">
                  <a:srgbClr val="000000">
                    <a:alpha val="43137"/>
                  </a:srgbClr>
                </a:outerShdw>
                <a:reflection blurRad="6350" stA="55000" endA="300" endPos="45500" dir="5400000" sy="-100000" algn="bl" rotWithShape="0"/>
              </a:effectLst>
              <a:latin typeface="UVN Banh Mi" pitchFamily="2" charset="0"/>
              <a:ea typeface="思源黑体 CN Medium" panose="020B0600000000000000" pitchFamily="34"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par>
                                <p:cTn id="8" presetID="16" presetClass="entr" presetSubtype="21" fill="hold" nodeType="withEffect">
                                  <p:stCondLst>
                                    <p:cond delay="0"/>
                                  </p:stCondLst>
                                  <p:childTnLst>
                                    <p:set>
                                      <p:cBhvr>
                                        <p:cTn id="9" dur="1" fill="hold">
                                          <p:stCondLst>
                                            <p:cond delay="0"/>
                                          </p:stCondLst>
                                        </p:cTn>
                                        <p:tgtEl>
                                          <p:spTgt spid="9">
                                            <p:txEl>
                                              <p:pRg st="0" end="0"/>
                                            </p:txEl>
                                          </p:spTgt>
                                        </p:tgtEl>
                                        <p:attrNameLst>
                                          <p:attrName>style.visibility</p:attrName>
                                        </p:attrNameLst>
                                      </p:cBhvr>
                                      <p:to>
                                        <p:strVal val="visible"/>
                                      </p:to>
                                    </p:set>
                                    <p:animEffect transition="in" filter="barn(inVertical)">
                                      <p:cBhvr>
                                        <p:cTn id="10" dur="500"/>
                                        <p:tgtEl>
                                          <p:spTgt spid="9">
                                            <p:txEl>
                                              <p:pRg st="0" end="0"/>
                                            </p:txEl>
                                          </p:spTgt>
                                        </p:tgtEl>
                                      </p:cBhvr>
                                    </p:animEffect>
                                  </p:childTnLst>
                                </p:cTn>
                              </p:par>
                            </p:childTnLst>
                          </p:cTn>
                        </p:par>
                        <p:par>
                          <p:cTn id="11" fill="hold">
                            <p:stCondLst>
                              <p:cond delay="500"/>
                            </p:stCondLst>
                            <p:childTnLst>
                              <p:par>
                                <p:cTn id="12" presetID="16" presetClass="entr" presetSubtype="37" fill="hold" grpId="0" nodeType="afterEffect">
                                  <p:stCondLst>
                                    <p:cond delay="0"/>
                                  </p:stCondLst>
                                  <p:childTnLst>
                                    <p:set>
                                      <p:cBhvr>
                                        <p:cTn id="13" dur="1" fill="hold">
                                          <p:stCondLst>
                                            <p:cond delay="0"/>
                                          </p:stCondLst>
                                        </p:cTn>
                                        <p:tgtEl>
                                          <p:spTgt spid="8"/>
                                        </p:tgtEl>
                                        <p:attrNameLst>
                                          <p:attrName>style.visibility</p:attrName>
                                        </p:attrNameLst>
                                      </p:cBhvr>
                                      <p:to>
                                        <p:strVal val="visible"/>
                                      </p:to>
                                    </p:set>
                                    <p:animEffect transition="in" filter="barn(outVertical)">
                                      <p:cBhvr>
                                        <p:cTn id="14" dur="500"/>
                                        <p:tgtEl>
                                          <p:spTgt spid="8"/>
                                        </p:tgtEl>
                                      </p:cBhvr>
                                    </p:animEffect>
                                  </p:childTnLst>
                                </p:cTn>
                              </p:par>
                            </p:childTnLst>
                          </p:cTn>
                        </p:par>
                        <p:par>
                          <p:cTn id="15" fill="hold">
                            <p:stCondLst>
                              <p:cond delay="1000"/>
                            </p:stCondLst>
                            <p:childTnLst>
                              <p:par>
                                <p:cTn id="16" presetID="16" presetClass="entr" presetSubtype="37" fill="hold" grpId="0" nodeType="afterEffect">
                                  <p:stCondLst>
                                    <p:cond delay="0"/>
                                  </p:stCondLst>
                                  <p:childTnLst>
                                    <p:set>
                                      <p:cBhvr>
                                        <p:cTn id="17" dur="1" fill="hold">
                                          <p:stCondLst>
                                            <p:cond delay="0"/>
                                          </p:stCondLst>
                                        </p:cTn>
                                        <p:tgtEl>
                                          <p:spTgt spid="10"/>
                                        </p:tgtEl>
                                        <p:attrNameLst>
                                          <p:attrName>style.visibility</p:attrName>
                                        </p:attrNameLst>
                                      </p:cBhvr>
                                      <p:to>
                                        <p:strVal val="visible"/>
                                      </p:to>
                                    </p:set>
                                    <p:animEffect transition="in" filter="barn(outVertical)">
                                      <p:cBhvr>
                                        <p:cTn id="18"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0"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Rectangle 25"/>
          <p:cNvSpPr/>
          <p:nvPr/>
        </p:nvSpPr>
        <p:spPr>
          <a:xfrm>
            <a:off x="-234462" y="2045652"/>
            <a:ext cx="12876646" cy="4326905"/>
          </a:xfrm>
          <a:prstGeom prst="rect">
            <a:avLst/>
          </a:prstGeom>
          <a:solidFill>
            <a:schemeClr val="bg1">
              <a:alpha val="7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图片 21"/>
          <p:cNvPicPr>
            <a:picLocks noChangeAspect="1"/>
          </p:cNvPicPr>
          <p:nvPr/>
        </p:nvPicPr>
        <p:blipFill rotWithShape="1">
          <a:blip r:embed="rId1">
            <a:extLst>
              <a:ext uri="{28A0092B-C50C-407E-A947-70E740481C1C}">
                <a14:useLocalDpi xmlns:a14="http://schemas.microsoft.com/office/drawing/2010/main" val="0"/>
              </a:ext>
            </a:extLst>
          </a:blip>
          <a:srcRect b="73704"/>
          <a:stretch>
            <a:fillRect/>
          </a:stretch>
        </p:blipFill>
        <p:spPr>
          <a:xfrm>
            <a:off x="12963" y="0"/>
            <a:ext cx="12215885" cy="1803400"/>
          </a:xfrm>
          <a:prstGeom prst="rect">
            <a:avLst/>
          </a:prstGeom>
        </p:spPr>
      </p:pic>
      <p:pic>
        <p:nvPicPr>
          <p:cNvPr id="3" name="图片 24"/>
          <p:cNvPicPr>
            <a:picLocks noChangeAspect="1"/>
          </p:cNvPicPr>
          <p:nvPr/>
        </p:nvPicPr>
        <p:blipFill rotWithShape="1">
          <a:blip r:embed="rId2">
            <a:extLst>
              <a:ext uri="{28A0092B-C50C-407E-A947-70E740481C1C}">
                <a14:useLocalDpi xmlns:a14="http://schemas.microsoft.com/office/drawing/2010/main" val="0"/>
              </a:ext>
            </a:extLst>
          </a:blip>
          <a:srcRect t="78333"/>
          <a:stretch>
            <a:fillRect/>
          </a:stretch>
        </p:blipFill>
        <p:spPr>
          <a:xfrm>
            <a:off x="-134911" y="5358642"/>
            <a:ext cx="12369431" cy="1499358"/>
          </a:xfrm>
          <a:prstGeom prst="rect">
            <a:avLst/>
          </a:prstGeom>
        </p:spPr>
      </p:pic>
      <p:pic>
        <p:nvPicPr>
          <p:cNvPr id="4" name="图片 1"/>
          <p:cNvPicPr>
            <a:picLocks noChangeAspect="1"/>
          </p:cNvPicPr>
          <p:nvPr/>
        </p:nvPicPr>
        <p:blipFill rotWithShape="1">
          <a:blip r:embed="rId3" cstate="print">
            <a:extLst>
              <a:ext uri="{28A0092B-C50C-407E-A947-70E740481C1C}">
                <a14:useLocalDpi xmlns:a14="http://schemas.microsoft.com/office/drawing/2010/main" val="0"/>
              </a:ext>
            </a:extLst>
          </a:blip>
          <a:srcRect l="19586" b="8272"/>
          <a:stretch>
            <a:fillRect/>
          </a:stretch>
        </p:blipFill>
        <p:spPr>
          <a:xfrm flipH="1">
            <a:off x="9137683" y="2822507"/>
            <a:ext cx="3823010" cy="4360891"/>
          </a:xfrm>
          <a:prstGeom prst="rect">
            <a:avLst/>
          </a:prstGeom>
        </p:spPr>
      </p:pic>
      <p:grpSp>
        <p:nvGrpSpPr>
          <p:cNvPr id="5" name="Group 4"/>
          <p:cNvGrpSpPr/>
          <p:nvPr/>
        </p:nvGrpSpPr>
        <p:grpSpPr>
          <a:xfrm>
            <a:off x="-635628" y="-884419"/>
            <a:ext cx="12864476" cy="3593944"/>
            <a:chOff x="2724911" y="-1680348"/>
            <a:chExt cx="5753906" cy="3593944"/>
          </a:xfrm>
        </p:grpSpPr>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724911" y="-1680348"/>
              <a:ext cx="5753906" cy="3593944"/>
            </a:xfrm>
            <a:prstGeom prst="rect">
              <a:avLst/>
            </a:prstGeom>
          </p:spPr>
        </p:pic>
        <p:sp>
          <p:nvSpPr>
            <p:cNvPr id="7" name="TextBox 6"/>
            <p:cNvSpPr txBox="1"/>
            <p:nvPr/>
          </p:nvSpPr>
          <p:spPr>
            <a:xfrm>
              <a:off x="3841803" y="367300"/>
              <a:ext cx="3988990" cy="769441"/>
            </a:xfrm>
            <a:prstGeom prst="rect">
              <a:avLst/>
            </a:prstGeom>
            <a:noFill/>
          </p:spPr>
          <p:txBody>
            <a:bodyPr wrap="square" rtlCol="0">
              <a:spAutoFit/>
            </a:bodyPr>
            <a:lstStyle/>
            <a:p>
              <a:endParaRPr lang="en-US" sz="4400" b="1" dirty="0">
                <a:solidFill>
                  <a:srgbClr val="E53B8C"/>
                </a:solidFill>
                <a:latin typeface="UTM Avo" panose="02040603050506020204" pitchFamily="18" charset="0"/>
              </a:endParaRPr>
            </a:p>
          </p:txBody>
        </p:sp>
        <p:sp>
          <p:nvSpPr>
            <p:cNvPr id="21" name="TextBox 20"/>
            <p:cNvSpPr txBox="1"/>
            <p:nvPr/>
          </p:nvSpPr>
          <p:spPr>
            <a:xfrm>
              <a:off x="3675541" y="-171309"/>
              <a:ext cx="4214664" cy="1077218"/>
            </a:xfrm>
            <a:prstGeom prst="rect">
              <a:avLst/>
            </a:prstGeom>
            <a:noFill/>
          </p:spPr>
          <p:txBody>
            <a:bodyPr wrap="square" rtlCol="0">
              <a:spAutoFit/>
            </a:bodyPr>
            <a:lstStyle/>
            <a:p>
              <a:r>
                <a:rPr lang="en-US" sz="3200" b="1" dirty="0" err="1">
                  <a:solidFill>
                    <a:srgbClr val="E53B8C"/>
                  </a:solidFill>
                  <a:latin typeface="UTM Avo" panose="02040603050506020204" pitchFamily="18" charset="0"/>
                </a:rPr>
                <a:t>Em</a:t>
              </a:r>
              <a:r>
                <a:rPr lang="en-US" sz="3200" b="1" dirty="0">
                  <a:solidFill>
                    <a:srgbClr val="E53B8C"/>
                  </a:solidFill>
                  <a:latin typeface="UTM Avo" panose="02040603050506020204" pitchFamily="18" charset="0"/>
                </a:rPr>
                <a:t> </a:t>
              </a:r>
              <a:r>
                <a:rPr lang="en-US" sz="3200" b="1" dirty="0" err="1">
                  <a:solidFill>
                    <a:srgbClr val="E53B8C"/>
                  </a:solidFill>
                  <a:latin typeface="UTM Avo" panose="02040603050506020204" pitchFamily="18" charset="0"/>
                </a:rPr>
                <a:t>hãy</a:t>
              </a:r>
              <a:r>
                <a:rPr lang="en-US" sz="3200" b="1" dirty="0">
                  <a:solidFill>
                    <a:srgbClr val="E53B8C"/>
                  </a:solidFill>
                  <a:latin typeface="UTM Avo" panose="02040603050506020204" pitchFamily="18" charset="0"/>
                </a:rPr>
                <a:t> </a:t>
              </a:r>
              <a:r>
                <a:rPr lang="en-US" sz="3200" b="1" dirty="0" err="1">
                  <a:solidFill>
                    <a:srgbClr val="E53B8C"/>
                  </a:solidFill>
                  <a:latin typeface="UTM Avo" panose="02040603050506020204" pitchFamily="18" charset="0"/>
                </a:rPr>
                <a:t>trao</a:t>
              </a:r>
              <a:r>
                <a:rPr lang="en-US" sz="3200" b="1" dirty="0">
                  <a:solidFill>
                    <a:srgbClr val="E53B8C"/>
                  </a:solidFill>
                  <a:latin typeface="UTM Avo" panose="02040603050506020204" pitchFamily="18" charset="0"/>
                </a:rPr>
                <a:t> </a:t>
              </a:r>
              <a:r>
                <a:rPr lang="en-US" sz="3200" b="1" dirty="0" err="1">
                  <a:solidFill>
                    <a:srgbClr val="E53B8C"/>
                  </a:solidFill>
                  <a:latin typeface="UTM Avo" panose="02040603050506020204" pitchFamily="18" charset="0"/>
                </a:rPr>
                <a:t>đổi</a:t>
              </a:r>
              <a:r>
                <a:rPr lang="en-US" sz="3200" b="1" dirty="0">
                  <a:solidFill>
                    <a:srgbClr val="E53B8C"/>
                  </a:solidFill>
                  <a:latin typeface="UTM Avo" panose="02040603050506020204" pitchFamily="18" charset="0"/>
                </a:rPr>
                <a:t> </a:t>
              </a:r>
              <a:r>
                <a:rPr lang="en-US" sz="3200" b="1" dirty="0" err="1">
                  <a:solidFill>
                    <a:srgbClr val="E53B8C"/>
                  </a:solidFill>
                  <a:latin typeface="UTM Avo" panose="02040603050506020204" pitchFamily="18" charset="0"/>
                </a:rPr>
                <a:t>với</a:t>
              </a:r>
              <a:r>
                <a:rPr lang="en-US" sz="3200" b="1" dirty="0">
                  <a:solidFill>
                    <a:srgbClr val="E53B8C"/>
                  </a:solidFill>
                  <a:latin typeface="UTM Avo" panose="02040603050506020204" pitchFamily="18" charset="0"/>
                </a:rPr>
                <a:t> </a:t>
              </a:r>
              <a:r>
                <a:rPr lang="en-US" sz="3200" b="1" dirty="0" err="1">
                  <a:solidFill>
                    <a:srgbClr val="E53B8C"/>
                  </a:solidFill>
                  <a:latin typeface="UTM Avo" panose="02040603050506020204" pitchFamily="18" charset="0"/>
                </a:rPr>
                <a:t>bạn</a:t>
              </a:r>
              <a:r>
                <a:rPr lang="en-US" sz="3200" b="1" dirty="0">
                  <a:solidFill>
                    <a:srgbClr val="E53B8C"/>
                  </a:solidFill>
                  <a:latin typeface="UTM Avo" panose="02040603050506020204" pitchFamily="18" charset="0"/>
                </a:rPr>
                <a:t> </a:t>
              </a:r>
              <a:r>
                <a:rPr lang="en-US" sz="3200" b="1" dirty="0" err="1">
                  <a:solidFill>
                    <a:srgbClr val="E53B8C"/>
                  </a:solidFill>
                  <a:latin typeface="UTM Avo" panose="02040603050506020204" pitchFamily="18" charset="0"/>
                </a:rPr>
                <a:t>những</a:t>
              </a:r>
              <a:r>
                <a:rPr lang="en-US" sz="3200" b="1" dirty="0">
                  <a:solidFill>
                    <a:srgbClr val="E53B8C"/>
                  </a:solidFill>
                  <a:latin typeface="UTM Avo" panose="02040603050506020204" pitchFamily="18" charset="0"/>
                </a:rPr>
                <a:t> </a:t>
              </a:r>
              <a:r>
                <a:rPr lang="en-US" sz="3200" b="1" dirty="0" err="1">
                  <a:solidFill>
                    <a:srgbClr val="E53B8C"/>
                  </a:solidFill>
                  <a:latin typeface="UTM Avo" panose="02040603050506020204" pitchFamily="18" charset="0"/>
                </a:rPr>
                <a:t>điều</a:t>
              </a:r>
              <a:r>
                <a:rPr lang="en-US" sz="3200" b="1" dirty="0">
                  <a:solidFill>
                    <a:srgbClr val="E53B8C"/>
                  </a:solidFill>
                  <a:latin typeface="UTM Avo" panose="02040603050506020204" pitchFamily="18" charset="0"/>
                </a:rPr>
                <a:t> </a:t>
              </a:r>
              <a:r>
                <a:rPr lang="en-US" sz="3200" b="1" dirty="0" err="1">
                  <a:solidFill>
                    <a:srgbClr val="E53B8C"/>
                  </a:solidFill>
                  <a:latin typeface="UTM Avo" panose="02040603050506020204" pitchFamily="18" charset="0"/>
                </a:rPr>
                <a:t>đặc</a:t>
              </a:r>
              <a:r>
                <a:rPr lang="en-US" sz="3200" b="1" dirty="0">
                  <a:solidFill>
                    <a:srgbClr val="E53B8C"/>
                  </a:solidFill>
                  <a:latin typeface="UTM Avo" panose="02040603050506020204" pitchFamily="18" charset="0"/>
                </a:rPr>
                <a:t> </a:t>
              </a:r>
              <a:r>
                <a:rPr lang="en-US" sz="3200" b="1" dirty="0" err="1">
                  <a:solidFill>
                    <a:srgbClr val="E53B8C"/>
                  </a:solidFill>
                  <a:latin typeface="UTM Avo" panose="02040603050506020204" pitchFamily="18" charset="0"/>
                </a:rPr>
                <a:t>biệt</a:t>
              </a:r>
              <a:r>
                <a:rPr lang="en-US" sz="3200" b="1" dirty="0">
                  <a:solidFill>
                    <a:srgbClr val="E53B8C"/>
                  </a:solidFill>
                  <a:latin typeface="UTM Avo" panose="02040603050506020204" pitchFamily="18" charset="0"/>
                </a:rPr>
                <a:t> </a:t>
              </a:r>
              <a:r>
                <a:rPr lang="en-US" sz="3200" b="1" dirty="0" err="1">
                  <a:solidFill>
                    <a:srgbClr val="E53B8C"/>
                  </a:solidFill>
                  <a:latin typeface="UTM Avo" panose="02040603050506020204" pitchFamily="18" charset="0"/>
                </a:rPr>
                <a:t>của</a:t>
              </a:r>
              <a:r>
                <a:rPr lang="en-US" sz="3200" b="1" dirty="0">
                  <a:solidFill>
                    <a:srgbClr val="E53B8C"/>
                  </a:solidFill>
                  <a:latin typeface="UTM Avo" panose="02040603050506020204" pitchFamily="18" charset="0"/>
                </a:rPr>
                <a:t> </a:t>
              </a:r>
              <a:r>
                <a:rPr lang="en-US" sz="3200" b="1" dirty="0" err="1">
                  <a:solidFill>
                    <a:srgbClr val="E53B8C"/>
                  </a:solidFill>
                  <a:latin typeface="UTM Avo" panose="02040603050506020204" pitchFamily="18" charset="0"/>
                </a:rPr>
                <a:t>mỗi</a:t>
              </a:r>
              <a:r>
                <a:rPr lang="en-US" sz="3200" b="1" dirty="0">
                  <a:solidFill>
                    <a:srgbClr val="E53B8C"/>
                  </a:solidFill>
                  <a:latin typeface="UTM Avo" panose="02040603050506020204" pitchFamily="18" charset="0"/>
                </a:rPr>
                <a:t> </a:t>
              </a:r>
              <a:r>
                <a:rPr lang="en-US" sz="3200" b="1" dirty="0" err="1">
                  <a:solidFill>
                    <a:srgbClr val="E53B8C"/>
                  </a:solidFill>
                  <a:latin typeface="UTM Avo" panose="02040603050506020204" pitchFamily="18" charset="0"/>
                </a:rPr>
                <a:t>thành</a:t>
              </a:r>
              <a:r>
                <a:rPr lang="en-US" sz="3200" b="1" dirty="0">
                  <a:solidFill>
                    <a:srgbClr val="E53B8C"/>
                  </a:solidFill>
                  <a:latin typeface="UTM Avo" panose="02040603050506020204" pitchFamily="18" charset="0"/>
                </a:rPr>
                <a:t> </a:t>
              </a:r>
              <a:r>
                <a:rPr lang="en-US" sz="3200" b="1" dirty="0" err="1">
                  <a:solidFill>
                    <a:srgbClr val="E53B8C"/>
                  </a:solidFill>
                  <a:latin typeface="UTM Avo" panose="02040603050506020204" pitchFamily="18" charset="0"/>
                </a:rPr>
                <a:t>viên</a:t>
              </a:r>
              <a:r>
                <a:rPr lang="en-US" sz="3200" b="1" dirty="0">
                  <a:solidFill>
                    <a:srgbClr val="E53B8C"/>
                  </a:solidFill>
                  <a:latin typeface="UTM Avo" panose="02040603050506020204" pitchFamily="18" charset="0"/>
                </a:rPr>
                <a:t> </a:t>
              </a:r>
              <a:r>
                <a:rPr lang="en-US" sz="3200" b="1" dirty="0" err="1">
                  <a:solidFill>
                    <a:srgbClr val="E53B8C"/>
                  </a:solidFill>
                  <a:latin typeface="UTM Avo" panose="02040603050506020204" pitchFamily="18" charset="0"/>
                </a:rPr>
                <a:t>trong</a:t>
              </a:r>
              <a:r>
                <a:rPr lang="en-US" sz="3200" b="1" dirty="0">
                  <a:solidFill>
                    <a:srgbClr val="E53B8C"/>
                  </a:solidFill>
                  <a:latin typeface="UTM Avo" panose="02040603050506020204" pitchFamily="18" charset="0"/>
                </a:rPr>
                <a:t> </a:t>
              </a:r>
              <a:r>
                <a:rPr lang="en-US" sz="3200" b="1" dirty="0" err="1">
                  <a:solidFill>
                    <a:srgbClr val="E53B8C"/>
                  </a:solidFill>
                  <a:latin typeface="UTM Avo" panose="02040603050506020204" pitchFamily="18" charset="0"/>
                </a:rPr>
                <a:t>tổ</a:t>
              </a:r>
              <a:r>
                <a:rPr lang="en-US" sz="3200" b="1" dirty="0">
                  <a:solidFill>
                    <a:srgbClr val="E53B8C"/>
                  </a:solidFill>
                  <a:latin typeface="UTM Avo" panose="02040603050506020204" pitchFamily="18" charset="0"/>
                </a:rPr>
                <a:t> </a:t>
              </a:r>
              <a:r>
                <a:rPr lang="en-US" sz="3200" b="1" dirty="0" err="1">
                  <a:solidFill>
                    <a:srgbClr val="E53B8C"/>
                  </a:solidFill>
                  <a:latin typeface="UTM Avo" panose="02040603050506020204" pitchFamily="18" charset="0"/>
                </a:rPr>
                <a:t>của</a:t>
              </a:r>
              <a:r>
                <a:rPr lang="en-US" sz="3200" b="1" dirty="0">
                  <a:solidFill>
                    <a:srgbClr val="E53B8C"/>
                  </a:solidFill>
                  <a:latin typeface="UTM Avo" panose="02040603050506020204" pitchFamily="18" charset="0"/>
                </a:rPr>
                <a:t> </a:t>
              </a:r>
              <a:r>
                <a:rPr lang="en-US" sz="3200" b="1" dirty="0" err="1">
                  <a:solidFill>
                    <a:srgbClr val="E53B8C"/>
                  </a:solidFill>
                  <a:latin typeface="UTM Avo" panose="02040603050506020204" pitchFamily="18" charset="0"/>
                </a:rPr>
                <a:t>mình</a:t>
              </a:r>
              <a:r>
                <a:rPr lang="en-US" sz="3200" b="1" dirty="0">
                  <a:solidFill>
                    <a:srgbClr val="E53B8C"/>
                  </a:solidFill>
                  <a:latin typeface="UTM Avo" panose="02040603050506020204" pitchFamily="18" charset="0"/>
                </a:rPr>
                <a:t>.</a:t>
              </a:r>
              <a:endParaRPr lang="en-US" sz="3200" b="1" dirty="0">
                <a:solidFill>
                  <a:srgbClr val="E53B8C"/>
                </a:solidFill>
                <a:latin typeface="UTM Avo" panose="02040603050506020204" pitchFamily="18" charset="0"/>
              </a:endParaRPr>
            </a:p>
          </p:txBody>
        </p:sp>
      </p:grpSp>
      <p:sp>
        <p:nvSpPr>
          <p:cNvPr id="22" name="TextBox 21"/>
          <p:cNvSpPr txBox="1"/>
          <p:nvPr/>
        </p:nvSpPr>
        <p:spPr>
          <a:xfrm>
            <a:off x="832704" y="2343019"/>
            <a:ext cx="9423067" cy="3046988"/>
          </a:xfrm>
          <a:prstGeom prst="rect">
            <a:avLst/>
          </a:prstGeom>
          <a:noFill/>
        </p:spPr>
        <p:txBody>
          <a:bodyPr wrap="square" rtlCol="0">
            <a:spAutoFit/>
          </a:bodyPr>
          <a:lstStyle/>
          <a:p>
            <a:r>
              <a:rPr lang="en-US" sz="3200" b="1" dirty="0" err="1">
                <a:solidFill>
                  <a:srgbClr val="002060"/>
                </a:solidFill>
                <a:latin typeface="UTM Avo" panose="02040603050506020204" pitchFamily="18" charset="0"/>
              </a:rPr>
              <a:t>Hướng</a:t>
            </a:r>
            <a:r>
              <a:rPr lang="en-US" sz="3200" b="1" dirty="0">
                <a:solidFill>
                  <a:srgbClr val="002060"/>
                </a:solidFill>
                <a:latin typeface="UTM Avo" panose="02040603050506020204" pitchFamily="18" charset="0"/>
              </a:rPr>
              <a:t> </a:t>
            </a:r>
            <a:r>
              <a:rPr lang="en-US" sz="3200" b="1" dirty="0" err="1">
                <a:solidFill>
                  <a:srgbClr val="002060"/>
                </a:solidFill>
                <a:latin typeface="UTM Avo" panose="02040603050506020204" pitchFamily="18" charset="0"/>
              </a:rPr>
              <a:t>dẫn</a:t>
            </a:r>
            <a:endParaRPr lang="en-US" sz="3200" b="1" dirty="0">
              <a:solidFill>
                <a:srgbClr val="002060"/>
              </a:solidFill>
              <a:latin typeface="UTM Avo" panose="02040603050506020204" pitchFamily="18" charset="0"/>
            </a:endParaRPr>
          </a:p>
          <a:p>
            <a:endParaRPr lang="en-US" sz="2800" b="1" dirty="0">
              <a:solidFill>
                <a:srgbClr val="002060"/>
              </a:solidFill>
              <a:latin typeface="UTM Avo" panose="02040603050506020204" pitchFamily="18" charset="0"/>
            </a:endParaRPr>
          </a:p>
          <a:p>
            <a:pPr marL="514350" indent="-514350">
              <a:buAutoNum type="arabicPeriod"/>
            </a:pPr>
            <a:r>
              <a:rPr lang="en-US" sz="3200" b="1" dirty="0" err="1">
                <a:solidFill>
                  <a:srgbClr val="002060"/>
                </a:solidFill>
                <a:latin typeface="UTM Avo" panose="02040603050506020204" pitchFamily="18" charset="0"/>
              </a:rPr>
              <a:t>Nghĩ</a:t>
            </a:r>
            <a:r>
              <a:rPr lang="en-US" sz="3200" b="1" dirty="0">
                <a:solidFill>
                  <a:srgbClr val="002060"/>
                </a:solidFill>
                <a:latin typeface="UTM Avo" panose="02040603050506020204" pitchFamily="18" charset="0"/>
              </a:rPr>
              <a:t> </a:t>
            </a:r>
            <a:r>
              <a:rPr lang="en-US" sz="3200" b="1" dirty="0" err="1">
                <a:solidFill>
                  <a:srgbClr val="002060"/>
                </a:solidFill>
                <a:latin typeface="UTM Avo" panose="02040603050506020204" pitchFamily="18" charset="0"/>
              </a:rPr>
              <a:t>đến</a:t>
            </a:r>
            <a:r>
              <a:rPr lang="en-US" sz="3200" b="1" dirty="0">
                <a:solidFill>
                  <a:srgbClr val="002060"/>
                </a:solidFill>
                <a:latin typeface="UTM Avo" panose="02040603050506020204" pitchFamily="18" charset="0"/>
              </a:rPr>
              <a:t> </a:t>
            </a:r>
            <a:r>
              <a:rPr lang="en-US" sz="3200" b="1" dirty="0" err="1">
                <a:solidFill>
                  <a:srgbClr val="002060"/>
                </a:solidFill>
                <a:latin typeface="UTM Avo" panose="02040603050506020204" pitchFamily="18" charset="0"/>
              </a:rPr>
              <a:t>những</a:t>
            </a:r>
            <a:r>
              <a:rPr lang="en-US" sz="3200" b="1" dirty="0">
                <a:solidFill>
                  <a:srgbClr val="002060"/>
                </a:solidFill>
                <a:latin typeface="UTM Avo" panose="02040603050506020204" pitchFamily="18" charset="0"/>
              </a:rPr>
              <a:t> </a:t>
            </a:r>
            <a:r>
              <a:rPr lang="en-US" sz="3200" b="1" dirty="0" err="1">
                <a:solidFill>
                  <a:srgbClr val="002060"/>
                </a:solidFill>
                <a:latin typeface="UTM Avo" panose="02040603050506020204" pitchFamily="18" charset="0"/>
              </a:rPr>
              <a:t>thành</a:t>
            </a:r>
            <a:r>
              <a:rPr lang="en-US" sz="3200" b="1" dirty="0">
                <a:solidFill>
                  <a:srgbClr val="002060"/>
                </a:solidFill>
                <a:latin typeface="UTM Avo" panose="02040603050506020204" pitchFamily="18" charset="0"/>
              </a:rPr>
              <a:t> </a:t>
            </a:r>
            <a:r>
              <a:rPr lang="en-US" sz="3200" b="1" dirty="0" err="1">
                <a:solidFill>
                  <a:srgbClr val="002060"/>
                </a:solidFill>
                <a:latin typeface="UTM Avo" panose="02040603050506020204" pitchFamily="18" charset="0"/>
              </a:rPr>
              <a:t>viên</a:t>
            </a:r>
            <a:r>
              <a:rPr lang="en-US" sz="3200" b="1" dirty="0">
                <a:solidFill>
                  <a:srgbClr val="002060"/>
                </a:solidFill>
                <a:latin typeface="UTM Avo" panose="02040603050506020204" pitchFamily="18" charset="0"/>
              </a:rPr>
              <a:t> </a:t>
            </a:r>
            <a:r>
              <a:rPr lang="en-US" sz="3200" b="1" dirty="0" err="1">
                <a:solidFill>
                  <a:srgbClr val="002060"/>
                </a:solidFill>
                <a:latin typeface="UTM Avo" panose="02040603050506020204" pitchFamily="18" charset="0"/>
              </a:rPr>
              <a:t>trong</a:t>
            </a:r>
            <a:r>
              <a:rPr lang="en-US" sz="3200" b="1" dirty="0">
                <a:solidFill>
                  <a:srgbClr val="002060"/>
                </a:solidFill>
                <a:latin typeface="UTM Avo" panose="02040603050506020204" pitchFamily="18" charset="0"/>
              </a:rPr>
              <a:t> </a:t>
            </a:r>
            <a:r>
              <a:rPr lang="en-US" sz="3200" b="1" dirty="0" err="1">
                <a:solidFill>
                  <a:srgbClr val="002060"/>
                </a:solidFill>
                <a:latin typeface="UTM Avo" panose="02040603050506020204" pitchFamily="18" charset="0"/>
              </a:rPr>
              <a:t>tổ</a:t>
            </a:r>
            <a:endParaRPr lang="en-US" sz="3200" b="1" dirty="0">
              <a:solidFill>
                <a:srgbClr val="002060"/>
              </a:solidFill>
              <a:latin typeface="UTM Avo" panose="02040603050506020204" pitchFamily="18" charset="0"/>
            </a:endParaRPr>
          </a:p>
          <a:p>
            <a:pPr marL="514350" indent="-514350">
              <a:buAutoNum type="arabicPeriod"/>
            </a:pPr>
            <a:r>
              <a:rPr lang="en-US" sz="3200" b="1" dirty="0" err="1">
                <a:solidFill>
                  <a:srgbClr val="002060"/>
                </a:solidFill>
                <a:latin typeface="UTM Avo" panose="02040603050506020204" pitchFamily="18" charset="0"/>
              </a:rPr>
              <a:t>Nghĩ</a:t>
            </a:r>
            <a:r>
              <a:rPr lang="en-US" sz="3200" b="1" dirty="0">
                <a:solidFill>
                  <a:srgbClr val="002060"/>
                </a:solidFill>
                <a:latin typeface="UTM Avo" panose="02040603050506020204" pitchFamily="18" charset="0"/>
              </a:rPr>
              <a:t> </a:t>
            </a:r>
            <a:r>
              <a:rPr lang="en-US" sz="3200" b="1" dirty="0" err="1">
                <a:solidFill>
                  <a:srgbClr val="002060"/>
                </a:solidFill>
                <a:latin typeface="UTM Avo" panose="02040603050506020204" pitchFamily="18" charset="0"/>
              </a:rPr>
              <a:t>đến</a:t>
            </a:r>
            <a:r>
              <a:rPr lang="en-US" sz="3200" b="1" dirty="0">
                <a:solidFill>
                  <a:srgbClr val="002060"/>
                </a:solidFill>
                <a:latin typeface="UTM Avo" panose="02040603050506020204" pitchFamily="18" charset="0"/>
              </a:rPr>
              <a:t> </a:t>
            </a:r>
            <a:r>
              <a:rPr lang="en-US" sz="3200" b="1" dirty="0" err="1">
                <a:solidFill>
                  <a:srgbClr val="002060"/>
                </a:solidFill>
                <a:latin typeface="UTM Avo" panose="02040603050506020204" pitchFamily="18" charset="0"/>
              </a:rPr>
              <a:t>những</a:t>
            </a:r>
            <a:r>
              <a:rPr lang="en-US" sz="3200" b="1" dirty="0">
                <a:solidFill>
                  <a:srgbClr val="002060"/>
                </a:solidFill>
                <a:latin typeface="UTM Avo" panose="02040603050506020204" pitchFamily="18" charset="0"/>
              </a:rPr>
              <a:t> </a:t>
            </a:r>
            <a:r>
              <a:rPr lang="en-US" sz="3200" b="1" dirty="0" err="1">
                <a:solidFill>
                  <a:srgbClr val="002060"/>
                </a:solidFill>
                <a:latin typeface="UTM Avo" panose="02040603050506020204" pitchFamily="18" charset="0"/>
              </a:rPr>
              <a:t>đặc</a:t>
            </a:r>
            <a:r>
              <a:rPr lang="en-US" sz="3200" b="1" dirty="0">
                <a:solidFill>
                  <a:srgbClr val="002060"/>
                </a:solidFill>
                <a:latin typeface="UTM Avo" panose="02040603050506020204" pitchFamily="18" charset="0"/>
              </a:rPr>
              <a:t> </a:t>
            </a:r>
            <a:r>
              <a:rPr lang="en-US" sz="3200" b="1" dirty="0" err="1">
                <a:solidFill>
                  <a:srgbClr val="002060"/>
                </a:solidFill>
                <a:latin typeface="UTM Avo" panose="02040603050506020204" pitchFamily="18" charset="0"/>
              </a:rPr>
              <a:t>điểm</a:t>
            </a:r>
            <a:r>
              <a:rPr lang="en-US" sz="3200" b="1" dirty="0">
                <a:solidFill>
                  <a:srgbClr val="002060"/>
                </a:solidFill>
                <a:latin typeface="UTM Avo" panose="02040603050506020204" pitchFamily="18" charset="0"/>
              </a:rPr>
              <a:t> </a:t>
            </a:r>
            <a:r>
              <a:rPr lang="en-US" sz="3200" b="1" dirty="0" err="1">
                <a:solidFill>
                  <a:srgbClr val="002060"/>
                </a:solidFill>
                <a:latin typeface="UTM Avo" panose="02040603050506020204" pitchFamily="18" charset="0"/>
              </a:rPr>
              <a:t>của</a:t>
            </a:r>
            <a:r>
              <a:rPr lang="en-US" sz="3200" b="1" dirty="0">
                <a:solidFill>
                  <a:srgbClr val="002060"/>
                </a:solidFill>
                <a:latin typeface="UTM Avo" panose="02040603050506020204" pitchFamily="18" charset="0"/>
              </a:rPr>
              <a:t> </a:t>
            </a:r>
            <a:r>
              <a:rPr lang="en-US" sz="3200" b="1" dirty="0" err="1">
                <a:solidFill>
                  <a:srgbClr val="002060"/>
                </a:solidFill>
                <a:latin typeface="UTM Avo" panose="02040603050506020204" pitchFamily="18" charset="0"/>
              </a:rPr>
              <a:t>người</a:t>
            </a:r>
            <a:r>
              <a:rPr lang="en-US" sz="3200" b="1" dirty="0">
                <a:solidFill>
                  <a:srgbClr val="002060"/>
                </a:solidFill>
                <a:latin typeface="UTM Avo" panose="02040603050506020204" pitchFamily="18" charset="0"/>
              </a:rPr>
              <a:t> </a:t>
            </a:r>
            <a:r>
              <a:rPr lang="en-US" sz="3200" b="1" dirty="0" err="1">
                <a:solidFill>
                  <a:srgbClr val="002060"/>
                </a:solidFill>
                <a:latin typeface="UTM Avo" panose="02040603050506020204" pitchFamily="18" charset="0"/>
              </a:rPr>
              <a:t>đó</a:t>
            </a:r>
            <a:r>
              <a:rPr lang="en-US" sz="3200" b="1" dirty="0">
                <a:solidFill>
                  <a:srgbClr val="002060"/>
                </a:solidFill>
                <a:latin typeface="UTM Avo" panose="02040603050506020204" pitchFamily="18" charset="0"/>
              </a:rPr>
              <a:t> </a:t>
            </a:r>
            <a:r>
              <a:rPr lang="en-US" sz="3200" b="1" dirty="0" err="1">
                <a:solidFill>
                  <a:srgbClr val="002060"/>
                </a:solidFill>
                <a:latin typeface="UTM Avo" panose="02040603050506020204" pitchFamily="18" charset="0"/>
              </a:rPr>
              <a:t>và</a:t>
            </a:r>
            <a:r>
              <a:rPr lang="en-US" sz="3200" b="1" dirty="0">
                <a:solidFill>
                  <a:srgbClr val="002060"/>
                </a:solidFill>
                <a:latin typeface="UTM Avo" panose="02040603050506020204" pitchFamily="18" charset="0"/>
              </a:rPr>
              <a:t> </a:t>
            </a:r>
            <a:r>
              <a:rPr lang="en-US" sz="3200" b="1" dirty="0" err="1">
                <a:solidFill>
                  <a:srgbClr val="002060"/>
                </a:solidFill>
                <a:latin typeface="UTM Avo" panose="02040603050506020204" pitchFamily="18" charset="0"/>
              </a:rPr>
              <a:t>vẻ</a:t>
            </a:r>
            <a:r>
              <a:rPr lang="en-US" sz="3200" b="1" dirty="0">
                <a:solidFill>
                  <a:srgbClr val="002060"/>
                </a:solidFill>
                <a:latin typeface="UTM Avo" panose="02040603050506020204" pitchFamily="18" charset="0"/>
              </a:rPr>
              <a:t> </a:t>
            </a:r>
            <a:r>
              <a:rPr lang="en-US" sz="3200" b="1" dirty="0" err="1">
                <a:solidFill>
                  <a:srgbClr val="002060"/>
                </a:solidFill>
                <a:latin typeface="UTM Avo" panose="02040603050506020204" pitchFamily="18" charset="0"/>
              </a:rPr>
              <a:t>riêng</a:t>
            </a:r>
            <a:r>
              <a:rPr lang="en-US" sz="3200" b="1" dirty="0">
                <a:solidFill>
                  <a:srgbClr val="002060"/>
                </a:solidFill>
                <a:latin typeface="UTM Avo" panose="02040603050506020204" pitchFamily="18" charset="0"/>
              </a:rPr>
              <a:t> </a:t>
            </a:r>
            <a:r>
              <a:rPr lang="en-US" sz="3200" b="1" dirty="0" err="1">
                <a:solidFill>
                  <a:srgbClr val="002060"/>
                </a:solidFill>
                <a:latin typeface="UTM Avo" panose="02040603050506020204" pitchFamily="18" charset="0"/>
              </a:rPr>
              <a:t>chỉ</a:t>
            </a:r>
            <a:r>
              <a:rPr lang="en-US" sz="3200" b="1" dirty="0">
                <a:solidFill>
                  <a:srgbClr val="002060"/>
                </a:solidFill>
                <a:latin typeface="UTM Avo" panose="02040603050506020204" pitchFamily="18" charset="0"/>
              </a:rPr>
              <a:t> </a:t>
            </a:r>
            <a:r>
              <a:rPr lang="en-US" sz="3200" b="1" dirty="0" err="1">
                <a:solidFill>
                  <a:srgbClr val="002060"/>
                </a:solidFill>
                <a:latin typeface="UTM Avo" panose="02040603050506020204" pitchFamily="18" charset="0"/>
              </a:rPr>
              <a:t>người</a:t>
            </a:r>
            <a:r>
              <a:rPr lang="en-US" sz="3200" b="1" dirty="0">
                <a:solidFill>
                  <a:srgbClr val="002060"/>
                </a:solidFill>
                <a:latin typeface="UTM Avo" panose="02040603050506020204" pitchFamily="18" charset="0"/>
              </a:rPr>
              <a:t> </a:t>
            </a:r>
            <a:r>
              <a:rPr lang="en-US" sz="3200" b="1" dirty="0" err="1">
                <a:solidFill>
                  <a:srgbClr val="002060"/>
                </a:solidFill>
                <a:latin typeface="UTM Avo" panose="02040603050506020204" pitchFamily="18" charset="0"/>
              </a:rPr>
              <a:t>đó</a:t>
            </a:r>
            <a:r>
              <a:rPr lang="en-US" sz="3200" b="1" dirty="0">
                <a:solidFill>
                  <a:srgbClr val="002060"/>
                </a:solidFill>
                <a:latin typeface="UTM Avo" panose="02040603050506020204" pitchFamily="18" charset="0"/>
              </a:rPr>
              <a:t> </a:t>
            </a:r>
            <a:r>
              <a:rPr lang="en-US" sz="3200" b="1" dirty="0" err="1">
                <a:solidFill>
                  <a:srgbClr val="002060"/>
                </a:solidFill>
                <a:latin typeface="UTM Avo" panose="02040603050506020204" pitchFamily="18" charset="0"/>
              </a:rPr>
              <a:t>có</a:t>
            </a:r>
            <a:r>
              <a:rPr lang="en-US" sz="3200" b="1" dirty="0">
                <a:solidFill>
                  <a:srgbClr val="002060"/>
                </a:solidFill>
                <a:latin typeface="UTM Avo" panose="02040603050506020204" pitchFamily="18" charset="0"/>
              </a:rPr>
              <a:t> (</a:t>
            </a:r>
            <a:r>
              <a:rPr lang="en-US" sz="3200" b="1" dirty="0" err="1">
                <a:solidFill>
                  <a:srgbClr val="002060"/>
                </a:solidFill>
                <a:latin typeface="UTM Avo" panose="02040603050506020204" pitchFamily="18" charset="0"/>
              </a:rPr>
              <a:t>vẻ</a:t>
            </a:r>
            <a:r>
              <a:rPr lang="en-US" sz="3200" b="1" dirty="0">
                <a:solidFill>
                  <a:srgbClr val="002060"/>
                </a:solidFill>
                <a:latin typeface="UTM Avo" panose="02040603050506020204" pitchFamily="18" charset="0"/>
              </a:rPr>
              <a:t> </a:t>
            </a:r>
            <a:r>
              <a:rPr lang="en-US" sz="3200" b="1" dirty="0" err="1">
                <a:solidFill>
                  <a:srgbClr val="002060"/>
                </a:solidFill>
                <a:latin typeface="UTM Avo" panose="02040603050506020204" pitchFamily="18" charset="0"/>
              </a:rPr>
              <a:t>khác</a:t>
            </a:r>
            <a:r>
              <a:rPr lang="en-US" sz="3200" b="1" dirty="0">
                <a:solidFill>
                  <a:srgbClr val="002060"/>
                </a:solidFill>
                <a:latin typeface="UTM Avo" panose="02040603050506020204" pitchFamily="18" charset="0"/>
              </a:rPr>
              <a:t> </a:t>
            </a:r>
            <a:r>
              <a:rPr lang="en-US" sz="3200" b="1" dirty="0" err="1">
                <a:solidFill>
                  <a:srgbClr val="002060"/>
                </a:solidFill>
                <a:latin typeface="UTM Avo" panose="02040603050506020204" pitchFamily="18" charset="0"/>
              </a:rPr>
              <a:t>nổi</a:t>
            </a:r>
            <a:r>
              <a:rPr lang="en-US" sz="3200" b="1" dirty="0">
                <a:solidFill>
                  <a:srgbClr val="002060"/>
                </a:solidFill>
                <a:latin typeface="UTM Avo" panose="02040603050506020204" pitchFamily="18" charset="0"/>
              </a:rPr>
              <a:t> </a:t>
            </a:r>
            <a:r>
              <a:rPr lang="en-US" sz="3200" b="1" dirty="0" err="1">
                <a:solidFill>
                  <a:srgbClr val="002060"/>
                </a:solidFill>
                <a:latin typeface="UTM Avo" panose="02040603050506020204" pitchFamily="18" charset="0"/>
              </a:rPr>
              <a:t>bật</a:t>
            </a:r>
            <a:r>
              <a:rPr lang="en-US" sz="3200" b="1" dirty="0">
                <a:solidFill>
                  <a:srgbClr val="002060"/>
                </a:solidFill>
                <a:latin typeface="UTM Avo" panose="02040603050506020204" pitchFamily="18" charset="0"/>
              </a:rPr>
              <a:t> so </a:t>
            </a:r>
            <a:r>
              <a:rPr lang="en-US" sz="3200" b="1" dirty="0" err="1">
                <a:solidFill>
                  <a:srgbClr val="002060"/>
                </a:solidFill>
                <a:latin typeface="UTM Avo" panose="02040603050506020204" pitchFamily="18" charset="0"/>
              </a:rPr>
              <a:t>với</a:t>
            </a:r>
            <a:r>
              <a:rPr lang="en-US" sz="3200" b="1" dirty="0">
                <a:solidFill>
                  <a:srgbClr val="002060"/>
                </a:solidFill>
                <a:latin typeface="UTM Avo" panose="02040603050506020204" pitchFamily="18" charset="0"/>
              </a:rPr>
              <a:t> </a:t>
            </a:r>
            <a:r>
              <a:rPr lang="en-US" sz="3200" b="1" dirty="0" err="1">
                <a:solidFill>
                  <a:srgbClr val="002060"/>
                </a:solidFill>
                <a:latin typeface="UTM Avo" panose="02040603050506020204" pitchFamily="18" charset="0"/>
              </a:rPr>
              <a:t>các</a:t>
            </a:r>
            <a:r>
              <a:rPr lang="en-US" sz="3200" b="1" dirty="0">
                <a:solidFill>
                  <a:srgbClr val="002060"/>
                </a:solidFill>
                <a:latin typeface="UTM Avo" panose="02040603050506020204" pitchFamily="18" charset="0"/>
              </a:rPr>
              <a:t> </a:t>
            </a:r>
            <a:r>
              <a:rPr lang="en-US" sz="3200" b="1" dirty="0" err="1">
                <a:solidFill>
                  <a:srgbClr val="002060"/>
                </a:solidFill>
                <a:latin typeface="UTM Avo" panose="02040603050506020204" pitchFamily="18" charset="0"/>
              </a:rPr>
              <a:t>thành</a:t>
            </a:r>
            <a:r>
              <a:rPr lang="en-US" sz="3200" b="1" dirty="0">
                <a:solidFill>
                  <a:srgbClr val="002060"/>
                </a:solidFill>
                <a:latin typeface="UTM Avo" panose="02040603050506020204" pitchFamily="18" charset="0"/>
              </a:rPr>
              <a:t> </a:t>
            </a:r>
            <a:r>
              <a:rPr lang="en-US" sz="3200" b="1" dirty="0" err="1">
                <a:solidFill>
                  <a:srgbClr val="002060"/>
                </a:solidFill>
                <a:latin typeface="UTM Avo" panose="02040603050506020204" pitchFamily="18" charset="0"/>
              </a:rPr>
              <a:t>viên</a:t>
            </a:r>
            <a:r>
              <a:rPr lang="en-US" sz="3200" b="1" dirty="0">
                <a:solidFill>
                  <a:srgbClr val="002060"/>
                </a:solidFill>
                <a:latin typeface="UTM Avo" panose="02040603050506020204" pitchFamily="18" charset="0"/>
              </a:rPr>
              <a:t> </a:t>
            </a:r>
            <a:r>
              <a:rPr lang="en-US" sz="3200" b="1" dirty="0" err="1">
                <a:solidFill>
                  <a:srgbClr val="002060"/>
                </a:solidFill>
                <a:latin typeface="UTM Avo" panose="02040603050506020204" pitchFamily="18" charset="0"/>
              </a:rPr>
              <a:t>còn</a:t>
            </a:r>
            <a:r>
              <a:rPr lang="en-US" sz="3200" b="1" dirty="0">
                <a:solidFill>
                  <a:srgbClr val="002060"/>
                </a:solidFill>
                <a:latin typeface="UTM Avo" panose="02040603050506020204" pitchFamily="18" charset="0"/>
              </a:rPr>
              <a:t> </a:t>
            </a:r>
            <a:r>
              <a:rPr lang="en-US" sz="3200" b="1" dirty="0" err="1">
                <a:solidFill>
                  <a:srgbClr val="002060"/>
                </a:solidFill>
                <a:latin typeface="UTM Avo" panose="02040603050506020204" pitchFamily="18" charset="0"/>
              </a:rPr>
              <a:t>lại</a:t>
            </a:r>
            <a:r>
              <a:rPr lang="en-US" sz="3200" b="1" dirty="0">
                <a:solidFill>
                  <a:srgbClr val="002060"/>
                </a:solidFill>
                <a:latin typeface="UTM Avo" panose="02040603050506020204" pitchFamily="18" charset="0"/>
              </a:rPr>
              <a:t>)</a:t>
            </a:r>
            <a:endParaRPr lang="en-US" sz="3200" b="1" dirty="0">
              <a:solidFill>
                <a:srgbClr val="002060"/>
              </a:solidFill>
              <a:latin typeface="UTM Avo" panose="020406030505060202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2"/>
                                        </p:tgtEl>
                                        <p:attrNameLst>
                                          <p:attrName>style.visibility</p:attrName>
                                        </p:attrNameLst>
                                      </p:cBhvr>
                                      <p:to>
                                        <p:strVal val="visible"/>
                                      </p:to>
                                    </p:set>
                                    <p:anim calcmode="lin" valueType="num">
                                      <p:cBhvr additive="base">
                                        <p:cTn id="7" dur="500" fill="hold"/>
                                        <p:tgtEl>
                                          <p:spTgt spid="22"/>
                                        </p:tgtEl>
                                        <p:attrNameLst>
                                          <p:attrName>ppt_x</p:attrName>
                                        </p:attrNameLst>
                                      </p:cBhvr>
                                      <p:tavLst>
                                        <p:tav tm="0">
                                          <p:val>
                                            <p:strVal val="#ppt_x"/>
                                          </p:val>
                                        </p:tav>
                                        <p:tav tm="100000">
                                          <p:val>
                                            <p:strVal val="#ppt_x"/>
                                          </p:val>
                                        </p:tav>
                                      </p:tavLst>
                                    </p:anim>
                                    <p:anim calcmode="lin" valueType="num">
                                      <p:cBhvr additive="base">
                                        <p:cTn id="8"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20"/>
          <p:cNvPicPr>
            <a:picLocks noChangeAspect="1"/>
          </p:cNvPicPr>
          <p:nvPr/>
        </p:nvPicPr>
        <p:blipFill>
          <a:blip r:embed="rId1"/>
          <a:stretch>
            <a:fillRect/>
          </a:stretch>
        </p:blipFill>
        <p:spPr>
          <a:xfrm>
            <a:off x="-23885" y="0"/>
            <a:ext cx="12215886" cy="6858000"/>
          </a:xfrm>
          <a:prstGeom prst="rect">
            <a:avLst/>
          </a:prstGeom>
        </p:spPr>
      </p:pic>
      <p:pic>
        <p:nvPicPr>
          <p:cNvPr id="5" name="图片 26"/>
          <p:cNvPicPr>
            <a:picLocks noChangeAspect="1"/>
          </p:cNvPicPr>
          <p:nvPr/>
        </p:nvPicPr>
        <p:blipFill rotWithShape="1">
          <a:blip r:embed="rId2">
            <a:extLst>
              <a:ext uri="{28A0092B-C50C-407E-A947-70E740481C1C}">
                <a14:useLocalDpi xmlns:a14="http://schemas.microsoft.com/office/drawing/2010/main" val="0"/>
              </a:ext>
            </a:extLst>
          </a:blip>
          <a:srcRect l="69643" r="16131" b="44869"/>
          <a:stretch>
            <a:fillRect/>
          </a:stretch>
        </p:blipFill>
        <p:spPr>
          <a:xfrm rot="5400000">
            <a:off x="4660962" y="2237183"/>
            <a:ext cx="3311327" cy="7218961"/>
          </a:xfrm>
          <a:prstGeom prst="rect">
            <a:avLst/>
          </a:prstGeom>
        </p:spPr>
      </p:pic>
      <p:pic>
        <p:nvPicPr>
          <p:cNvPr id="6" name="图片 21"/>
          <p:cNvPicPr>
            <a:picLocks noChangeAspect="1"/>
          </p:cNvPicPr>
          <p:nvPr/>
        </p:nvPicPr>
        <p:blipFill rotWithShape="1">
          <a:blip r:embed="rId3">
            <a:extLst>
              <a:ext uri="{28A0092B-C50C-407E-A947-70E740481C1C}">
                <a14:useLocalDpi xmlns:a14="http://schemas.microsoft.com/office/drawing/2010/main" val="0"/>
              </a:ext>
            </a:extLst>
          </a:blip>
          <a:srcRect b="73704"/>
          <a:stretch>
            <a:fillRect/>
          </a:stretch>
        </p:blipFill>
        <p:spPr>
          <a:xfrm>
            <a:off x="-23885" y="0"/>
            <a:ext cx="12215885" cy="1803400"/>
          </a:xfrm>
          <a:prstGeom prst="rect">
            <a:avLst/>
          </a:prstGeom>
        </p:spPr>
      </p:pic>
      <p:pic>
        <p:nvPicPr>
          <p:cNvPr id="7" name="图片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10472" y="4356189"/>
            <a:ext cx="2692400" cy="2692400"/>
          </a:xfrm>
          <a:prstGeom prst="rect">
            <a:avLst/>
          </a:prstGeom>
        </p:spPr>
      </p:pic>
      <p:pic>
        <p:nvPicPr>
          <p:cNvPr id="8" name="图片 24"/>
          <p:cNvPicPr>
            <a:picLocks noChangeAspect="1"/>
          </p:cNvPicPr>
          <p:nvPr/>
        </p:nvPicPr>
        <p:blipFill rotWithShape="1">
          <a:blip r:embed="rId5">
            <a:extLst>
              <a:ext uri="{28A0092B-C50C-407E-A947-70E740481C1C}">
                <a14:useLocalDpi xmlns:a14="http://schemas.microsoft.com/office/drawing/2010/main" val="0"/>
              </a:ext>
            </a:extLst>
          </a:blip>
          <a:srcRect t="78333"/>
          <a:stretch>
            <a:fillRect/>
          </a:stretch>
        </p:blipFill>
        <p:spPr>
          <a:xfrm>
            <a:off x="-45146" y="5372100"/>
            <a:ext cx="12258405" cy="1485900"/>
          </a:xfrm>
          <a:prstGeom prst="rect">
            <a:avLst/>
          </a:prstGeom>
        </p:spPr>
      </p:pic>
      <p:pic>
        <p:nvPicPr>
          <p:cNvPr id="11" name="图片 8"/>
          <p:cNvPicPr>
            <a:picLocks noChangeAspect="1"/>
          </p:cNvPicPr>
          <p:nvPr/>
        </p:nvPicPr>
        <p:blipFill>
          <a:blip r:embed="rId6" cstate="print">
            <a:extLst>
              <a:ext uri="{28A0092B-C50C-407E-A947-70E740481C1C}">
                <a14:useLocalDpi xmlns:a14="http://schemas.microsoft.com/office/drawing/2010/main" val="0"/>
              </a:ext>
            </a:extLst>
          </a:blip>
          <a:srcRect/>
          <a:stretch>
            <a:fillRect/>
          </a:stretch>
        </p:blipFill>
        <p:spPr>
          <a:xfrm>
            <a:off x="1110472" y="-1301932"/>
            <a:ext cx="8374744" cy="7678057"/>
          </a:xfrm>
          <a:prstGeom prst="rect">
            <a:avLst/>
          </a:prstGeom>
        </p:spPr>
      </p:pic>
      <p:pic>
        <p:nvPicPr>
          <p:cNvPr id="13" name="图片 1"/>
          <p:cNvPicPr>
            <a:picLocks noChangeAspect="1"/>
          </p:cNvPicPr>
          <p:nvPr/>
        </p:nvPicPr>
        <p:blipFill rotWithShape="1">
          <a:blip r:embed="rId7" cstate="print">
            <a:extLst>
              <a:ext uri="{28A0092B-C50C-407E-A947-70E740481C1C}">
                <a14:useLocalDpi xmlns:a14="http://schemas.microsoft.com/office/drawing/2010/main" val="0"/>
              </a:ext>
            </a:extLst>
          </a:blip>
          <a:srcRect l="19586" b="8272"/>
          <a:stretch>
            <a:fillRect/>
          </a:stretch>
        </p:blipFill>
        <p:spPr>
          <a:xfrm flipH="1">
            <a:off x="7412837" y="1314839"/>
            <a:ext cx="5026538" cy="5733750"/>
          </a:xfrm>
          <a:prstGeom prst="rect">
            <a:avLst/>
          </a:prstGeom>
        </p:spPr>
      </p:pic>
      <p:pic>
        <p:nvPicPr>
          <p:cNvPr id="3" name="Picture 2"/>
          <p:cNvPicPr>
            <a:picLocks noChangeAspect="1"/>
          </p:cNvPicPr>
          <p:nvPr/>
        </p:nvPicPr>
        <p:blipFill rotWithShape="1">
          <a:blip r:embed="rId8"/>
          <a:srcRect l="90066" b="73111"/>
          <a:stretch>
            <a:fillRect/>
          </a:stretch>
        </p:blipFill>
        <p:spPr>
          <a:xfrm>
            <a:off x="1110111" y="994609"/>
            <a:ext cx="8374744" cy="3170991"/>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1">
            <a:extLst>
              <a:ext uri="{BEBA8EAE-BF5A-486C-A8C5-ECC9F3942E4B}">
                <a14:imgProps xmlns:a14="http://schemas.microsoft.com/office/drawing/2010/main">
                  <a14:imgLayer r:embed="rId2">
                    <a14:imgEffect>
                      <a14:saturation sat="200000"/>
                    </a14:imgEffect>
                  </a14:imgLayer>
                </a14:imgProps>
              </a:ext>
              <a:ext uri="{28A0092B-C50C-407E-A947-70E740481C1C}">
                <a14:useLocalDpi xmlns:a14="http://schemas.microsoft.com/office/drawing/2010/main" val="0"/>
              </a:ext>
            </a:extLst>
          </a:blip>
          <a:stretch>
            <a:fillRect/>
          </a:stretch>
        </p:blipFill>
        <p:spPr>
          <a:xfrm>
            <a:off x="0" y="-258414"/>
            <a:ext cx="12192000" cy="8079906"/>
          </a:xfrm>
          <a:prstGeom prst="rect">
            <a:avLst/>
          </a:prstGeom>
        </p:spPr>
      </p:pic>
      <p:grpSp>
        <p:nvGrpSpPr>
          <p:cNvPr id="10" name="Group 9"/>
          <p:cNvGrpSpPr/>
          <p:nvPr/>
        </p:nvGrpSpPr>
        <p:grpSpPr>
          <a:xfrm>
            <a:off x="2345083" y="3621285"/>
            <a:ext cx="4581922" cy="923330"/>
            <a:chOff x="2155762" y="1128912"/>
            <a:chExt cx="4581922" cy="923330"/>
          </a:xfrm>
        </p:grpSpPr>
        <p:sp>
          <p:nvSpPr>
            <p:cNvPr id="11" name="TextBox 10"/>
            <p:cNvSpPr txBox="1"/>
            <p:nvPr/>
          </p:nvSpPr>
          <p:spPr>
            <a:xfrm>
              <a:off x="2155762" y="1128912"/>
              <a:ext cx="4581922" cy="923330"/>
            </a:xfrm>
            <a:prstGeom prst="rect">
              <a:avLst/>
            </a:prstGeom>
            <a:noFill/>
            <a:ln>
              <a:noFill/>
            </a:ln>
          </p:spPr>
          <p:txBody>
            <a:bodyPr wrap="square" rtlCol="0">
              <a:spAutoFit/>
            </a:bodyPr>
            <a:lstStyle/>
            <a:p>
              <a:r>
                <a:rPr lang="en-US" sz="5400" b="1">
                  <a:ln w="180975">
                    <a:solidFill>
                      <a:schemeClr val="bg1"/>
                    </a:solidFill>
                  </a:ln>
                  <a:solidFill>
                    <a:schemeClr val="bg1"/>
                  </a:solidFill>
                  <a:effectLst>
                    <a:outerShdw blurRad="38100" dist="38100" dir="2700000" algn="tl">
                      <a:srgbClr val="000000">
                        <a:alpha val="43137"/>
                      </a:srgbClr>
                    </a:outerShdw>
                  </a:effectLst>
                  <a:latin typeface="#9Slide05 SVNHollycakes" panose="02000000000000000000" pitchFamily="2" charset="0"/>
                </a:rPr>
                <a:t>Tiết 1 : Đọc</a:t>
              </a:r>
              <a:endParaRPr lang="en-US" sz="5400" b="1">
                <a:ln w="180975">
                  <a:solidFill>
                    <a:schemeClr val="bg1"/>
                  </a:solidFill>
                </a:ln>
                <a:solidFill>
                  <a:schemeClr val="bg1"/>
                </a:solidFill>
                <a:effectLst>
                  <a:outerShdw blurRad="38100" dist="38100" dir="2700000" algn="tl">
                    <a:srgbClr val="000000">
                      <a:alpha val="43137"/>
                    </a:srgbClr>
                  </a:outerShdw>
                </a:effectLst>
                <a:latin typeface="#9Slide05 SVNHollycakes" panose="02000000000000000000" pitchFamily="2" charset="0"/>
              </a:endParaRPr>
            </a:p>
          </p:txBody>
        </p:sp>
        <p:sp>
          <p:nvSpPr>
            <p:cNvPr id="12" name="TextBox 11"/>
            <p:cNvSpPr txBox="1"/>
            <p:nvPr/>
          </p:nvSpPr>
          <p:spPr>
            <a:xfrm>
              <a:off x="2155762" y="1128912"/>
              <a:ext cx="4581922" cy="923330"/>
            </a:xfrm>
            <a:prstGeom prst="rect">
              <a:avLst/>
            </a:prstGeom>
            <a:noFill/>
          </p:spPr>
          <p:txBody>
            <a:bodyPr wrap="square" rtlCol="0">
              <a:spAutoFit/>
            </a:bodyPr>
            <a:lstStyle/>
            <a:p>
              <a:r>
                <a:rPr lang="en-US" sz="5400" b="1">
                  <a:solidFill>
                    <a:srgbClr val="00CC00"/>
                  </a:solidFill>
                  <a:effectLst>
                    <a:outerShdw blurRad="38100" dist="38100" dir="2700000" algn="tl">
                      <a:srgbClr val="000000">
                        <a:alpha val="43137"/>
                      </a:srgbClr>
                    </a:outerShdw>
                  </a:effectLst>
                  <a:latin typeface="#9Slide05 SVNHollycakes" panose="02000000000000000000" pitchFamily="2" charset="0"/>
                </a:rPr>
                <a:t>Tiết 1 : Đọc</a:t>
              </a:r>
              <a:endParaRPr lang="en-US" sz="5400" b="1">
                <a:solidFill>
                  <a:srgbClr val="00CC00"/>
                </a:solidFill>
                <a:effectLst>
                  <a:outerShdw blurRad="38100" dist="38100" dir="2700000" algn="tl">
                    <a:srgbClr val="000000">
                      <a:alpha val="43137"/>
                    </a:srgbClr>
                  </a:outerShdw>
                </a:effectLst>
                <a:latin typeface="#9Slide05 SVNHollycakes" panose="02000000000000000000" pitchFamily="2" charset="0"/>
              </a:endParaRPr>
            </a:p>
          </p:txBody>
        </p:sp>
      </p:grpSp>
      <p:grpSp>
        <p:nvGrpSpPr>
          <p:cNvPr id="16" name="Group 15"/>
          <p:cNvGrpSpPr/>
          <p:nvPr/>
        </p:nvGrpSpPr>
        <p:grpSpPr>
          <a:xfrm>
            <a:off x="2285431" y="4736503"/>
            <a:ext cx="9283148" cy="1446550"/>
            <a:chOff x="2285431" y="4736503"/>
            <a:chExt cx="9283148" cy="1446550"/>
          </a:xfrm>
        </p:grpSpPr>
        <p:sp>
          <p:nvSpPr>
            <p:cNvPr id="13" name="TextBox 12"/>
            <p:cNvSpPr txBox="1"/>
            <p:nvPr/>
          </p:nvSpPr>
          <p:spPr>
            <a:xfrm>
              <a:off x="2285431" y="4736503"/>
              <a:ext cx="9283148" cy="1446550"/>
            </a:xfrm>
            <a:prstGeom prst="rect">
              <a:avLst/>
            </a:prstGeom>
            <a:noFill/>
          </p:spPr>
          <p:txBody>
            <a:bodyPr wrap="square" rtlCol="0">
              <a:spAutoFit/>
            </a:bodyPr>
            <a:lstStyle/>
            <a:p>
              <a:r>
                <a:rPr lang="en-US" sz="8800">
                  <a:ln w="266700">
                    <a:solidFill>
                      <a:schemeClr val="bg1"/>
                    </a:solidFill>
                  </a:ln>
                  <a:solidFill>
                    <a:schemeClr val="bg1"/>
                  </a:solidFill>
                  <a:effectLst>
                    <a:outerShdw blurRad="38100" dist="38100" dir="2700000" algn="tl">
                      <a:srgbClr val="000000">
                        <a:alpha val="43137"/>
                      </a:srgbClr>
                    </a:outerShdw>
                  </a:effectLst>
                  <a:latin typeface="#9Slide05 Awesome Display" pitchFamily="2" charset="0"/>
                </a:rPr>
                <a:t>Anh em sinh đôi</a:t>
              </a:r>
              <a:endParaRPr lang="en-US" sz="8800">
                <a:ln w="266700">
                  <a:solidFill>
                    <a:schemeClr val="bg1"/>
                  </a:solidFill>
                </a:ln>
                <a:solidFill>
                  <a:schemeClr val="bg1"/>
                </a:solidFill>
                <a:effectLst>
                  <a:outerShdw blurRad="38100" dist="38100" dir="2700000" algn="tl">
                    <a:srgbClr val="000000">
                      <a:alpha val="43137"/>
                    </a:srgbClr>
                  </a:outerShdw>
                </a:effectLst>
                <a:latin typeface="#9Slide05 Awesome Display" pitchFamily="2" charset="0"/>
              </a:endParaRPr>
            </a:p>
          </p:txBody>
        </p:sp>
        <p:sp>
          <p:nvSpPr>
            <p:cNvPr id="14" name="TextBox 13"/>
            <p:cNvSpPr txBox="1"/>
            <p:nvPr/>
          </p:nvSpPr>
          <p:spPr>
            <a:xfrm>
              <a:off x="2285431" y="4736503"/>
              <a:ext cx="9283148" cy="1446550"/>
            </a:xfrm>
            <a:prstGeom prst="rect">
              <a:avLst/>
            </a:prstGeom>
            <a:noFill/>
            <a:ln>
              <a:noFill/>
            </a:ln>
          </p:spPr>
          <p:txBody>
            <a:bodyPr wrap="square" rtlCol="0">
              <a:spAutoFit/>
            </a:bodyPr>
            <a:lstStyle/>
            <a:p>
              <a:r>
                <a:rPr lang="en-US" sz="8800">
                  <a:gradFill flip="none" rotWithShape="1">
                    <a:gsLst>
                      <a:gs pos="14000">
                        <a:srgbClr val="00B0F0">
                          <a:shade val="30000"/>
                          <a:satMod val="115000"/>
                        </a:srgbClr>
                      </a:gs>
                      <a:gs pos="61000">
                        <a:srgbClr val="FFFF00"/>
                      </a:gs>
                      <a:gs pos="70000">
                        <a:srgbClr val="00B0F0">
                          <a:shade val="100000"/>
                          <a:satMod val="115000"/>
                        </a:srgbClr>
                      </a:gs>
                    </a:gsLst>
                    <a:lin ang="16200000" scaled="1"/>
                    <a:tileRect/>
                  </a:gradFill>
                  <a:effectLst>
                    <a:outerShdw blurRad="38100" dist="38100" dir="2700000" algn="tl">
                      <a:srgbClr val="000000">
                        <a:alpha val="43137"/>
                      </a:srgbClr>
                    </a:outerShdw>
                  </a:effectLst>
                  <a:latin typeface="#9Slide05 Awesome Display" pitchFamily="2" charset="0"/>
                </a:rPr>
                <a:t>Anh em sinh đôi</a:t>
              </a:r>
              <a:endParaRPr lang="en-US" sz="8800">
                <a:gradFill flip="none" rotWithShape="1">
                  <a:gsLst>
                    <a:gs pos="14000">
                      <a:srgbClr val="00B0F0">
                        <a:shade val="30000"/>
                        <a:satMod val="115000"/>
                      </a:srgbClr>
                    </a:gs>
                    <a:gs pos="61000">
                      <a:srgbClr val="FFFF00"/>
                    </a:gs>
                    <a:gs pos="70000">
                      <a:srgbClr val="00B0F0">
                        <a:shade val="100000"/>
                        <a:satMod val="115000"/>
                      </a:srgbClr>
                    </a:gs>
                  </a:gsLst>
                  <a:lin ang="16200000" scaled="1"/>
                  <a:tileRect/>
                </a:gradFill>
                <a:effectLst>
                  <a:outerShdw blurRad="38100" dist="38100" dir="2700000" algn="tl">
                    <a:srgbClr val="000000">
                      <a:alpha val="43137"/>
                    </a:srgbClr>
                  </a:outerShdw>
                </a:effectLst>
                <a:latin typeface="#9Slide05 Awesome Display" pitchFamily="2" charset="0"/>
              </a:endParaRPr>
            </a:p>
          </p:txBody>
        </p:sp>
      </p:grpSp>
      <p:sp>
        <p:nvSpPr>
          <p:cNvPr id="15" name="TextBox 14"/>
          <p:cNvSpPr txBox="1"/>
          <p:nvPr/>
        </p:nvSpPr>
        <p:spPr>
          <a:xfrm>
            <a:off x="7504366" y="5859887"/>
            <a:ext cx="3376994" cy="646331"/>
          </a:xfrm>
          <a:prstGeom prst="rect">
            <a:avLst/>
          </a:prstGeom>
          <a:noFill/>
        </p:spPr>
        <p:txBody>
          <a:bodyPr wrap="square" rtlCol="0">
            <a:spAutoFit/>
          </a:bodyPr>
          <a:lstStyle/>
          <a:p>
            <a:r>
              <a:rPr lang="en-US" sz="3600" dirty="0">
                <a:solidFill>
                  <a:srgbClr val="002060"/>
                </a:solidFill>
                <a:latin typeface="UVN Bach Dang" panose="02070603080706020303" pitchFamily="18" charset="0"/>
              </a:rPr>
              <a:t>(</a:t>
            </a:r>
            <a:r>
              <a:rPr lang="en-US" sz="3600" dirty="0" err="1">
                <a:solidFill>
                  <a:srgbClr val="002060"/>
                </a:solidFill>
                <a:latin typeface="UVN Bach Dang" panose="02070603080706020303" pitchFamily="18" charset="0"/>
              </a:rPr>
              <a:t>Châu</a:t>
            </a:r>
            <a:r>
              <a:rPr lang="en-US" sz="3600" dirty="0">
                <a:solidFill>
                  <a:srgbClr val="002060"/>
                </a:solidFill>
                <a:latin typeface="UVN Bach Dang" panose="02070603080706020303" pitchFamily="18" charset="0"/>
              </a:rPr>
              <a:t> </a:t>
            </a:r>
            <a:r>
              <a:rPr lang="en-US" sz="3600" dirty="0" err="1">
                <a:solidFill>
                  <a:srgbClr val="002060"/>
                </a:solidFill>
                <a:latin typeface="UVN Bach Dang" panose="02070603080706020303" pitchFamily="18" charset="0"/>
              </a:rPr>
              <a:t>Khuê</a:t>
            </a:r>
            <a:r>
              <a:rPr lang="en-US" sz="3600" dirty="0">
                <a:solidFill>
                  <a:srgbClr val="002060"/>
                </a:solidFill>
                <a:latin typeface="UVN Bach Dang" panose="02070603080706020303" pitchFamily="18" charset="0"/>
              </a:rPr>
              <a:t>)</a:t>
            </a:r>
            <a:endParaRPr lang="en-US" sz="3600" dirty="0">
              <a:solidFill>
                <a:srgbClr val="002060"/>
              </a:solidFill>
              <a:latin typeface="UVN Bach Dang" panose="02070603080706020303"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p:cTn id="7" dur="500" fill="hold"/>
                                        <p:tgtEl>
                                          <p:spTgt spid="10"/>
                                        </p:tgtEl>
                                        <p:attrNameLst>
                                          <p:attrName>ppt_w</p:attrName>
                                        </p:attrNameLst>
                                      </p:cBhvr>
                                      <p:tavLst>
                                        <p:tav tm="0">
                                          <p:val>
                                            <p:fltVal val="0"/>
                                          </p:val>
                                        </p:tav>
                                        <p:tav tm="100000">
                                          <p:val>
                                            <p:strVal val="#ppt_w"/>
                                          </p:val>
                                        </p:tav>
                                      </p:tavLst>
                                    </p:anim>
                                    <p:anim calcmode="lin" valueType="num">
                                      <p:cBhvr>
                                        <p:cTn id="8" dur="500" fill="hold"/>
                                        <p:tgtEl>
                                          <p:spTgt spid="10"/>
                                        </p:tgtEl>
                                        <p:attrNameLst>
                                          <p:attrName>ppt_h</p:attrName>
                                        </p:attrNameLst>
                                      </p:cBhvr>
                                      <p:tavLst>
                                        <p:tav tm="0">
                                          <p:val>
                                            <p:fltVal val="0"/>
                                          </p:val>
                                        </p:tav>
                                        <p:tav tm="100000">
                                          <p:val>
                                            <p:strVal val="#ppt_h"/>
                                          </p:val>
                                        </p:tav>
                                      </p:tavLst>
                                    </p:anim>
                                    <p:animEffect transition="in" filter="fade">
                                      <p:cBhvr>
                                        <p:cTn id="9" dur="500"/>
                                        <p:tgtEl>
                                          <p:spTgt spid="10"/>
                                        </p:tgtEl>
                                      </p:cBhvr>
                                    </p:animEffect>
                                  </p:childTnLst>
                                </p:cTn>
                              </p:par>
                              <p:par>
                                <p:cTn id="10" presetID="22" presetClass="entr" presetSubtype="1" fill="hold" grpId="0" nodeType="with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wipe(up)">
                                      <p:cBhvr>
                                        <p:cTn id="12" dur="1000"/>
                                        <p:tgtEl>
                                          <p:spTgt spid="15"/>
                                        </p:tgtEl>
                                      </p:cBhvr>
                                    </p:animEffect>
                                  </p:childTnLst>
                                </p:cTn>
                              </p:par>
                              <p:par>
                                <p:cTn id="13" presetID="16" presetClass="entr" presetSubtype="21" fill="hold" nodeType="withEffect">
                                  <p:stCondLst>
                                    <p:cond delay="0"/>
                                  </p:stCondLst>
                                  <p:childTnLst>
                                    <p:set>
                                      <p:cBhvr>
                                        <p:cTn id="14" dur="1" fill="hold">
                                          <p:stCondLst>
                                            <p:cond delay="0"/>
                                          </p:stCondLst>
                                        </p:cTn>
                                        <p:tgtEl>
                                          <p:spTgt spid="16"/>
                                        </p:tgtEl>
                                        <p:attrNameLst>
                                          <p:attrName>style.visibility</p:attrName>
                                        </p:attrNameLst>
                                      </p:cBhvr>
                                      <p:to>
                                        <p:strVal val="visible"/>
                                      </p:to>
                                    </p:set>
                                    <p:animEffect transition="in" filter="barn(inVertical)">
                                      <p:cBhvr>
                                        <p:cTn id="15"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1"/>
          <p:cNvPicPr>
            <a:picLocks noChangeAspect="1"/>
          </p:cNvPicPr>
          <p:nvPr/>
        </p:nvPicPr>
        <p:blipFill rotWithShape="1">
          <a:blip r:embed="rId1" cstate="print">
            <a:extLst>
              <a:ext uri="{28A0092B-C50C-407E-A947-70E740481C1C}">
                <a14:useLocalDpi xmlns:a14="http://schemas.microsoft.com/office/drawing/2010/main" val="0"/>
              </a:ext>
            </a:extLst>
          </a:blip>
          <a:srcRect l="19586" b="8272"/>
          <a:stretch>
            <a:fillRect/>
          </a:stretch>
        </p:blipFill>
        <p:spPr>
          <a:xfrm flipH="1">
            <a:off x="8782326" y="2653290"/>
            <a:ext cx="3823010" cy="4360891"/>
          </a:xfrm>
          <a:prstGeom prst="rect">
            <a:avLst/>
          </a:prstGeom>
        </p:spPr>
      </p:pic>
      <p:pic>
        <p:nvPicPr>
          <p:cNvPr id="5" name="Picture 5" descr="D:\acer\配图\0e6c7aa66eb413773ffe55293db78bc5.png"/>
          <p:cNvPicPr>
            <a:picLocks noChangeAspect="1" noChangeArrowheads="1"/>
          </p:cNvPicPr>
          <p:nvPr/>
        </p:nvPicPr>
        <p:blipFill>
          <a:blip r:embed="rId2" cstate="email"/>
          <a:srcRect/>
          <a:stretch>
            <a:fillRect/>
          </a:stretch>
        </p:blipFill>
        <p:spPr bwMode="auto">
          <a:xfrm>
            <a:off x="0" y="140993"/>
            <a:ext cx="2129081" cy="1133317"/>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descr="D:\acer\配图\0e6c7aa66eb413773ffe55293db78bc5.png"/>
          <p:cNvPicPr>
            <a:picLocks noChangeAspect="1" noChangeArrowheads="1"/>
          </p:cNvPicPr>
          <p:nvPr/>
        </p:nvPicPr>
        <p:blipFill>
          <a:blip r:embed="rId2" cstate="email"/>
          <a:srcRect/>
          <a:stretch>
            <a:fillRect/>
          </a:stretch>
        </p:blipFill>
        <p:spPr bwMode="auto">
          <a:xfrm>
            <a:off x="9794144" y="0"/>
            <a:ext cx="2976046" cy="1584159"/>
          </a:xfrm>
          <a:prstGeom prst="rect">
            <a:avLst/>
          </a:prstGeom>
          <a:noFill/>
          <a:extLst>
            <a:ext uri="{909E8E84-426E-40DD-AFC4-6F175D3DCCD1}">
              <a14:hiddenFill xmlns:a14="http://schemas.microsoft.com/office/drawing/2010/main">
                <a:solidFill>
                  <a:srgbClr val="FFFFFF"/>
                </a:solidFill>
              </a14:hiddenFill>
            </a:ext>
          </a:extLst>
        </p:spPr>
      </p:pic>
      <p:sp>
        <p:nvSpPr>
          <p:cNvPr id="8" name="文本框 38"/>
          <p:cNvSpPr txBox="1"/>
          <p:nvPr/>
        </p:nvSpPr>
        <p:spPr>
          <a:xfrm>
            <a:off x="2681840" y="238081"/>
            <a:ext cx="5978496" cy="1107996"/>
          </a:xfrm>
          <a:prstGeom prst="rect">
            <a:avLst/>
          </a:prstGeom>
          <a:noFill/>
        </p:spPr>
        <p:txBody>
          <a:bodyPr wrap="square">
            <a:spAutoFit/>
          </a:bodyPr>
          <a:lstStyle/>
          <a:p>
            <a:pPr algn="ctr"/>
            <a:r>
              <a:rPr lang="en-US" altLang="zh-CN" sz="6600" dirty="0" err="1">
                <a:solidFill>
                  <a:srgbClr val="0070C0"/>
                </a:solidFill>
                <a:effectLst>
                  <a:outerShdw blurRad="38100" dist="38100" dir="2700000" algn="tl">
                    <a:srgbClr val="000000">
                      <a:alpha val="43137"/>
                    </a:srgbClr>
                  </a:outerShdw>
                  <a:reflection blurRad="6350" stA="55000" endA="300" endPos="45500" dir="5400000" sy="-100000" algn="bl" rotWithShape="0"/>
                </a:effectLst>
                <a:latin typeface="Times New Roman" panose="02020603050405020304" pitchFamily="18" charset="0"/>
                <a:ea typeface="思源黑体 CN Medium" panose="020B0600000000000000" pitchFamily="34" charset="-122"/>
                <a:cs typeface="Times New Roman" panose="02020603050405020304" pitchFamily="18" charset="0"/>
              </a:rPr>
              <a:t>Yêu</a:t>
            </a:r>
            <a:r>
              <a:rPr lang="en-US" altLang="zh-CN" sz="6600" dirty="0">
                <a:solidFill>
                  <a:srgbClr val="0070C0"/>
                </a:solidFill>
                <a:effectLst>
                  <a:outerShdw blurRad="38100" dist="38100" dir="2700000" algn="tl">
                    <a:srgbClr val="000000">
                      <a:alpha val="43137"/>
                    </a:srgbClr>
                  </a:outerShdw>
                  <a:reflection blurRad="6350" stA="55000" endA="300" endPos="45500" dir="5400000" sy="-100000" algn="bl" rotWithShape="0"/>
                </a:effectLst>
                <a:latin typeface="Times New Roman" panose="02020603050405020304" pitchFamily="18" charset="0"/>
                <a:ea typeface="思源黑体 CN Medium" panose="020B0600000000000000" pitchFamily="34" charset="-122"/>
                <a:cs typeface="Times New Roman" panose="02020603050405020304" pitchFamily="18" charset="0"/>
              </a:rPr>
              <a:t> </a:t>
            </a:r>
            <a:r>
              <a:rPr lang="en-US" altLang="zh-CN" sz="6600" dirty="0" err="1">
                <a:solidFill>
                  <a:srgbClr val="0070C0"/>
                </a:solidFill>
                <a:effectLst>
                  <a:outerShdw blurRad="38100" dist="38100" dir="2700000" algn="tl">
                    <a:srgbClr val="000000">
                      <a:alpha val="43137"/>
                    </a:srgbClr>
                  </a:outerShdw>
                  <a:reflection blurRad="6350" stA="55000" endA="300" endPos="45500" dir="5400000" sy="-100000" algn="bl" rotWithShape="0"/>
                </a:effectLst>
                <a:latin typeface="Times New Roman" panose="02020603050405020304" pitchFamily="18" charset="0"/>
                <a:ea typeface="思源黑体 CN Medium" panose="020B0600000000000000" pitchFamily="34" charset="-122"/>
                <a:cs typeface="Times New Roman" panose="02020603050405020304" pitchFamily="18" charset="0"/>
              </a:rPr>
              <a:t>cầu</a:t>
            </a:r>
            <a:r>
              <a:rPr lang="en-US" altLang="zh-CN" sz="6600" dirty="0">
                <a:solidFill>
                  <a:srgbClr val="0070C0"/>
                </a:solidFill>
                <a:effectLst>
                  <a:outerShdw blurRad="38100" dist="38100" dir="2700000" algn="tl">
                    <a:srgbClr val="000000">
                      <a:alpha val="43137"/>
                    </a:srgbClr>
                  </a:outerShdw>
                  <a:reflection blurRad="6350" stA="55000" endA="300" endPos="45500" dir="5400000" sy="-100000" algn="bl" rotWithShape="0"/>
                </a:effectLst>
                <a:latin typeface="Times New Roman" panose="02020603050405020304" pitchFamily="18" charset="0"/>
                <a:ea typeface="思源黑体 CN Medium" panose="020B0600000000000000" pitchFamily="34" charset="-122"/>
                <a:cs typeface="Times New Roman" panose="02020603050405020304" pitchFamily="18" charset="0"/>
              </a:rPr>
              <a:t> </a:t>
            </a:r>
            <a:r>
              <a:rPr lang="en-US" altLang="zh-CN" sz="6600" dirty="0" err="1">
                <a:solidFill>
                  <a:srgbClr val="0070C0"/>
                </a:solidFill>
                <a:effectLst>
                  <a:outerShdw blurRad="38100" dist="38100" dir="2700000" algn="tl">
                    <a:srgbClr val="000000">
                      <a:alpha val="43137"/>
                    </a:srgbClr>
                  </a:outerShdw>
                  <a:reflection blurRad="6350" stA="55000" endA="300" endPos="45500" dir="5400000" sy="-100000" algn="bl" rotWithShape="0"/>
                </a:effectLst>
                <a:latin typeface="Times New Roman" panose="02020603050405020304" pitchFamily="18" charset="0"/>
                <a:ea typeface="思源黑体 CN Medium" panose="020B0600000000000000" pitchFamily="34" charset="-122"/>
                <a:cs typeface="Times New Roman" panose="02020603050405020304" pitchFamily="18" charset="0"/>
              </a:rPr>
              <a:t>cần</a:t>
            </a:r>
            <a:r>
              <a:rPr lang="en-US" altLang="zh-CN" sz="6600" dirty="0">
                <a:solidFill>
                  <a:srgbClr val="0070C0"/>
                </a:solidFill>
                <a:effectLst>
                  <a:outerShdw blurRad="38100" dist="38100" dir="2700000" algn="tl">
                    <a:srgbClr val="000000">
                      <a:alpha val="43137"/>
                    </a:srgbClr>
                  </a:outerShdw>
                  <a:reflection blurRad="6350" stA="55000" endA="300" endPos="45500" dir="5400000" sy="-100000" algn="bl" rotWithShape="0"/>
                </a:effectLst>
                <a:latin typeface="Times New Roman" panose="02020603050405020304" pitchFamily="18" charset="0"/>
                <a:ea typeface="思源黑体 CN Medium" panose="020B0600000000000000" pitchFamily="34" charset="-122"/>
                <a:cs typeface="Times New Roman" panose="02020603050405020304" pitchFamily="18" charset="0"/>
              </a:rPr>
              <a:t> </a:t>
            </a:r>
            <a:r>
              <a:rPr lang="en-US" altLang="zh-CN" sz="6600" dirty="0" err="1">
                <a:solidFill>
                  <a:srgbClr val="0070C0"/>
                </a:solidFill>
                <a:effectLst>
                  <a:outerShdw blurRad="38100" dist="38100" dir="2700000" algn="tl">
                    <a:srgbClr val="000000">
                      <a:alpha val="43137"/>
                    </a:srgbClr>
                  </a:outerShdw>
                  <a:reflection blurRad="6350" stA="55000" endA="300" endPos="45500" dir="5400000" sy="-100000" algn="bl" rotWithShape="0"/>
                </a:effectLst>
                <a:latin typeface="Times New Roman" panose="02020603050405020304" pitchFamily="18" charset="0"/>
                <a:ea typeface="思源黑体 CN Medium" panose="020B0600000000000000" pitchFamily="34" charset="-122"/>
                <a:cs typeface="Times New Roman" panose="02020603050405020304" pitchFamily="18" charset="0"/>
              </a:rPr>
              <a:t>đạt</a:t>
            </a:r>
            <a:endParaRPr lang="zh-CN" altLang="en-US" sz="6600" dirty="0">
              <a:solidFill>
                <a:srgbClr val="0070C0"/>
              </a:solidFill>
              <a:effectLst>
                <a:outerShdw blurRad="38100" dist="38100" dir="2700000" algn="tl">
                  <a:srgbClr val="000000">
                    <a:alpha val="43137"/>
                  </a:srgbClr>
                </a:outerShdw>
                <a:reflection blurRad="6350" stA="55000" endA="300" endPos="45500" dir="5400000" sy="-100000" algn="bl" rotWithShape="0"/>
              </a:effectLst>
              <a:latin typeface="Times New Roman" panose="02020603050405020304" pitchFamily="18" charset="0"/>
              <a:ea typeface="思源黑体 CN Medium" panose="020B0600000000000000" pitchFamily="34" charset="-122"/>
              <a:cs typeface="Times New Roman" panose="02020603050405020304" pitchFamily="18" charset="0"/>
            </a:endParaRPr>
          </a:p>
        </p:txBody>
      </p:sp>
      <p:sp>
        <p:nvSpPr>
          <p:cNvPr id="9" name="Rectangle 8"/>
          <p:cNvSpPr/>
          <p:nvPr/>
        </p:nvSpPr>
        <p:spPr>
          <a:xfrm>
            <a:off x="448195" y="1268295"/>
            <a:ext cx="10245636" cy="1384995"/>
          </a:xfrm>
          <a:prstGeom prst="rect">
            <a:avLst/>
          </a:prstGeom>
        </p:spPr>
        <p:txBody>
          <a:bodyPr wrap="square">
            <a:spAutoFit/>
          </a:bodyPr>
          <a:lstStyle/>
          <a:p>
            <a:pPr algn="just"/>
            <a:r>
              <a:rPr lang="en-US" sz="2800" dirty="0">
                <a:solidFill>
                  <a:schemeClr val="accent6">
                    <a:lumMod val="50000"/>
                  </a:schemeClr>
                </a:solidFill>
                <a:latin typeface="Times New Roman" panose="02020603050405020304" pitchFamily="18" charset="0"/>
                <a:cs typeface="Times New Roman" panose="02020603050405020304" pitchFamily="18" charset="0"/>
              </a:rPr>
              <a:t>- </a:t>
            </a:r>
            <a:r>
              <a:rPr lang="en-US" sz="2800" dirty="0" err="1">
                <a:solidFill>
                  <a:schemeClr val="accent6">
                    <a:lumMod val="50000"/>
                  </a:schemeClr>
                </a:solidFill>
                <a:latin typeface="Times New Roman" panose="02020603050405020304" pitchFamily="18" charset="0"/>
                <a:cs typeface="Times New Roman" panose="02020603050405020304" pitchFamily="18" charset="0"/>
              </a:rPr>
              <a:t>Đọc</a:t>
            </a:r>
            <a:r>
              <a:rPr lang="en-US" sz="2800" dirty="0">
                <a:solidFill>
                  <a:schemeClr val="accent6">
                    <a:lumMod val="50000"/>
                  </a:schemeClr>
                </a:solidFill>
                <a:latin typeface="Times New Roman" panose="02020603050405020304" pitchFamily="18" charset="0"/>
                <a:cs typeface="Times New Roman" panose="02020603050405020304" pitchFamily="18" charset="0"/>
              </a:rPr>
              <a:t> </a:t>
            </a:r>
            <a:r>
              <a:rPr lang="en-US" sz="2800" dirty="0" err="1">
                <a:solidFill>
                  <a:schemeClr val="accent6">
                    <a:lumMod val="50000"/>
                  </a:schemeClr>
                </a:solidFill>
                <a:latin typeface="Times New Roman" panose="02020603050405020304" pitchFamily="18" charset="0"/>
                <a:cs typeface="Times New Roman" panose="02020603050405020304" pitchFamily="18" charset="0"/>
              </a:rPr>
              <a:t>đúng</a:t>
            </a:r>
            <a:r>
              <a:rPr lang="en-US" sz="2800" dirty="0">
                <a:solidFill>
                  <a:schemeClr val="accent6">
                    <a:lumMod val="50000"/>
                  </a:schemeClr>
                </a:solidFill>
                <a:latin typeface="Times New Roman" panose="02020603050405020304" pitchFamily="18" charset="0"/>
                <a:cs typeface="Times New Roman" panose="02020603050405020304" pitchFamily="18" charset="0"/>
              </a:rPr>
              <a:t> </a:t>
            </a:r>
            <a:r>
              <a:rPr lang="en-US" sz="2800" dirty="0" err="1">
                <a:solidFill>
                  <a:schemeClr val="accent6">
                    <a:lumMod val="50000"/>
                  </a:schemeClr>
                </a:solidFill>
                <a:latin typeface="Times New Roman" panose="02020603050405020304" pitchFamily="18" charset="0"/>
                <a:cs typeface="Times New Roman" panose="02020603050405020304" pitchFamily="18" charset="0"/>
              </a:rPr>
              <a:t>từ</a:t>
            </a:r>
            <a:r>
              <a:rPr lang="en-US" sz="2800" dirty="0">
                <a:solidFill>
                  <a:schemeClr val="accent6">
                    <a:lumMod val="50000"/>
                  </a:schemeClr>
                </a:solidFill>
                <a:latin typeface="Times New Roman" panose="02020603050405020304" pitchFamily="18" charset="0"/>
                <a:cs typeface="Times New Roman" panose="02020603050405020304" pitchFamily="18" charset="0"/>
              </a:rPr>
              <a:t> </a:t>
            </a:r>
            <a:r>
              <a:rPr lang="en-US" sz="2800" dirty="0" err="1">
                <a:solidFill>
                  <a:schemeClr val="accent6">
                    <a:lumMod val="50000"/>
                  </a:schemeClr>
                </a:solidFill>
                <a:latin typeface="Times New Roman" panose="02020603050405020304" pitchFamily="18" charset="0"/>
                <a:cs typeface="Times New Roman" panose="02020603050405020304" pitchFamily="18" charset="0"/>
              </a:rPr>
              <a:t>ngữ</a:t>
            </a:r>
            <a:r>
              <a:rPr lang="en-US" sz="2800" dirty="0">
                <a:solidFill>
                  <a:schemeClr val="accent6">
                    <a:lumMod val="50000"/>
                  </a:schemeClr>
                </a:solidFill>
                <a:latin typeface="Times New Roman" panose="02020603050405020304" pitchFamily="18" charset="0"/>
                <a:cs typeface="Times New Roman" panose="02020603050405020304" pitchFamily="18" charset="0"/>
              </a:rPr>
              <a:t>, </a:t>
            </a:r>
            <a:r>
              <a:rPr lang="en-US" sz="2800" dirty="0" err="1">
                <a:solidFill>
                  <a:schemeClr val="accent6">
                    <a:lumMod val="50000"/>
                  </a:schemeClr>
                </a:solidFill>
                <a:latin typeface="Times New Roman" panose="02020603050405020304" pitchFamily="18" charset="0"/>
                <a:cs typeface="Times New Roman" panose="02020603050405020304" pitchFamily="18" charset="0"/>
              </a:rPr>
              <a:t>câu</a:t>
            </a:r>
            <a:r>
              <a:rPr lang="en-US" sz="2800" dirty="0">
                <a:solidFill>
                  <a:schemeClr val="accent6">
                    <a:lumMod val="50000"/>
                  </a:schemeClr>
                </a:solidFill>
                <a:latin typeface="Times New Roman" panose="02020603050405020304" pitchFamily="18" charset="0"/>
                <a:cs typeface="Times New Roman" panose="02020603050405020304" pitchFamily="18" charset="0"/>
              </a:rPr>
              <a:t>, </a:t>
            </a:r>
            <a:r>
              <a:rPr lang="en-US" sz="2800" dirty="0" err="1">
                <a:solidFill>
                  <a:schemeClr val="accent6">
                    <a:lumMod val="50000"/>
                  </a:schemeClr>
                </a:solidFill>
                <a:latin typeface="Times New Roman" panose="02020603050405020304" pitchFamily="18" charset="0"/>
                <a:cs typeface="Times New Roman" panose="02020603050405020304" pitchFamily="18" charset="0"/>
              </a:rPr>
              <a:t>đoạn</a:t>
            </a:r>
            <a:r>
              <a:rPr lang="en-US" sz="2800" dirty="0">
                <a:solidFill>
                  <a:schemeClr val="accent6">
                    <a:lumMod val="50000"/>
                  </a:schemeClr>
                </a:solidFill>
                <a:latin typeface="Times New Roman" panose="02020603050405020304" pitchFamily="18" charset="0"/>
                <a:cs typeface="Times New Roman" panose="02020603050405020304" pitchFamily="18" charset="0"/>
              </a:rPr>
              <a:t> </a:t>
            </a:r>
            <a:r>
              <a:rPr lang="en-US" sz="2800" dirty="0" err="1">
                <a:solidFill>
                  <a:schemeClr val="accent6">
                    <a:lumMod val="50000"/>
                  </a:schemeClr>
                </a:solidFill>
                <a:latin typeface="Times New Roman" panose="02020603050405020304" pitchFamily="18" charset="0"/>
                <a:cs typeface="Times New Roman" panose="02020603050405020304" pitchFamily="18" charset="0"/>
              </a:rPr>
              <a:t>và</a:t>
            </a:r>
            <a:r>
              <a:rPr lang="en-US" sz="2800" dirty="0">
                <a:solidFill>
                  <a:schemeClr val="accent6">
                    <a:lumMod val="50000"/>
                  </a:schemeClr>
                </a:solidFill>
                <a:latin typeface="Times New Roman" panose="02020603050405020304" pitchFamily="18" charset="0"/>
                <a:cs typeface="Times New Roman" panose="02020603050405020304" pitchFamily="18" charset="0"/>
              </a:rPr>
              <a:t> </a:t>
            </a:r>
            <a:r>
              <a:rPr lang="en-US" sz="2800" dirty="0" err="1">
                <a:solidFill>
                  <a:schemeClr val="accent6">
                    <a:lumMod val="50000"/>
                  </a:schemeClr>
                </a:solidFill>
                <a:latin typeface="Times New Roman" panose="02020603050405020304" pitchFamily="18" charset="0"/>
                <a:cs typeface="Times New Roman" panose="02020603050405020304" pitchFamily="18" charset="0"/>
              </a:rPr>
              <a:t>toàn</a:t>
            </a:r>
            <a:r>
              <a:rPr lang="en-US" sz="2800" dirty="0">
                <a:solidFill>
                  <a:schemeClr val="accent6">
                    <a:lumMod val="50000"/>
                  </a:schemeClr>
                </a:solidFill>
                <a:latin typeface="Times New Roman" panose="02020603050405020304" pitchFamily="18" charset="0"/>
                <a:cs typeface="Times New Roman" panose="02020603050405020304" pitchFamily="18" charset="0"/>
              </a:rPr>
              <a:t> </a:t>
            </a:r>
            <a:r>
              <a:rPr lang="en-US" sz="2800" dirty="0" err="1">
                <a:solidFill>
                  <a:schemeClr val="accent6">
                    <a:lumMod val="50000"/>
                  </a:schemeClr>
                </a:solidFill>
                <a:latin typeface="Times New Roman" panose="02020603050405020304" pitchFamily="18" charset="0"/>
                <a:cs typeface="Times New Roman" panose="02020603050405020304" pitchFamily="18" charset="0"/>
              </a:rPr>
              <a:t>bộ</a:t>
            </a:r>
            <a:r>
              <a:rPr lang="en-US" sz="2800" dirty="0">
                <a:solidFill>
                  <a:schemeClr val="accent6">
                    <a:lumMod val="50000"/>
                  </a:schemeClr>
                </a:solidFill>
                <a:latin typeface="Times New Roman" panose="02020603050405020304" pitchFamily="18" charset="0"/>
                <a:cs typeface="Times New Roman" panose="02020603050405020304" pitchFamily="18" charset="0"/>
              </a:rPr>
              <a:t> </a:t>
            </a:r>
            <a:r>
              <a:rPr lang="en-US" sz="2800" dirty="0" err="1">
                <a:solidFill>
                  <a:schemeClr val="accent6">
                    <a:lumMod val="50000"/>
                  </a:schemeClr>
                </a:solidFill>
                <a:latin typeface="Times New Roman" panose="02020603050405020304" pitchFamily="18" charset="0"/>
                <a:cs typeface="Times New Roman" panose="02020603050405020304" pitchFamily="18" charset="0"/>
              </a:rPr>
              <a:t>câu</a:t>
            </a:r>
            <a:r>
              <a:rPr lang="en-US" sz="2800" dirty="0">
                <a:solidFill>
                  <a:schemeClr val="accent6">
                    <a:lumMod val="50000"/>
                  </a:schemeClr>
                </a:solidFill>
                <a:latin typeface="Times New Roman" panose="02020603050405020304" pitchFamily="18" charset="0"/>
                <a:cs typeface="Times New Roman" panose="02020603050405020304" pitchFamily="18" charset="0"/>
              </a:rPr>
              <a:t> </a:t>
            </a:r>
            <a:r>
              <a:rPr lang="en-US" sz="2800" dirty="0" err="1">
                <a:solidFill>
                  <a:schemeClr val="accent6">
                    <a:lumMod val="50000"/>
                  </a:schemeClr>
                </a:solidFill>
                <a:latin typeface="Times New Roman" panose="02020603050405020304" pitchFamily="18" charset="0"/>
                <a:cs typeface="Times New Roman" panose="02020603050405020304" pitchFamily="18" charset="0"/>
              </a:rPr>
              <a:t>chuyện</a:t>
            </a:r>
            <a:r>
              <a:rPr lang="en-US" sz="2800" dirty="0">
                <a:solidFill>
                  <a:schemeClr val="accent6">
                    <a:lumMod val="50000"/>
                  </a:schemeClr>
                </a:solidFill>
                <a:latin typeface="Times New Roman" panose="02020603050405020304" pitchFamily="18" charset="0"/>
                <a:cs typeface="Times New Roman" panose="02020603050405020304" pitchFamily="18" charset="0"/>
              </a:rPr>
              <a:t> Anh </a:t>
            </a:r>
            <a:r>
              <a:rPr lang="en-US" sz="2800" dirty="0" err="1">
                <a:solidFill>
                  <a:schemeClr val="accent6">
                    <a:lumMod val="50000"/>
                  </a:schemeClr>
                </a:solidFill>
                <a:latin typeface="Times New Roman" panose="02020603050405020304" pitchFamily="18" charset="0"/>
                <a:cs typeface="Times New Roman" panose="02020603050405020304" pitchFamily="18" charset="0"/>
              </a:rPr>
              <a:t>em</a:t>
            </a:r>
            <a:r>
              <a:rPr lang="en-US" sz="2800" dirty="0">
                <a:solidFill>
                  <a:schemeClr val="accent6">
                    <a:lumMod val="50000"/>
                  </a:schemeClr>
                </a:solidFill>
                <a:latin typeface="Times New Roman" panose="02020603050405020304" pitchFamily="18" charset="0"/>
                <a:cs typeface="Times New Roman" panose="02020603050405020304" pitchFamily="18" charset="0"/>
              </a:rPr>
              <a:t> </a:t>
            </a:r>
            <a:r>
              <a:rPr lang="en-US" sz="2800" dirty="0" err="1">
                <a:solidFill>
                  <a:schemeClr val="accent6">
                    <a:lumMod val="50000"/>
                  </a:schemeClr>
                </a:solidFill>
                <a:latin typeface="Times New Roman" panose="02020603050405020304" pitchFamily="18" charset="0"/>
                <a:cs typeface="Times New Roman" panose="02020603050405020304" pitchFamily="18" charset="0"/>
              </a:rPr>
              <a:t>sinh</a:t>
            </a:r>
            <a:r>
              <a:rPr lang="en-US" sz="2800" dirty="0">
                <a:solidFill>
                  <a:schemeClr val="accent6">
                    <a:lumMod val="50000"/>
                  </a:schemeClr>
                </a:solidFill>
                <a:latin typeface="Times New Roman" panose="02020603050405020304" pitchFamily="18" charset="0"/>
                <a:cs typeface="Times New Roman" panose="02020603050405020304" pitchFamily="18" charset="0"/>
              </a:rPr>
              <a:t> </a:t>
            </a:r>
            <a:r>
              <a:rPr lang="en-US" sz="2800" dirty="0" err="1">
                <a:solidFill>
                  <a:schemeClr val="accent6">
                    <a:lumMod val="50000"/>
                  </a:schemeClr>
                </a:solidFill>
                <a:latin typeface="Times New Roman" panose="02020603050405020304" pitchFamily="18" charset="0"/>
                <a:cs typeface="Times New Roman" panose="02020603050405020304" pitchFamily="18" charset="0"/>
              </a:rPr>
              <a:t>đôi</a:t>
            </a:r>
            <a:r>
              <a:rPr lang="en-US" sz="2800" dirty="0">
                <a:solidFill>
                  <a:schemeClr val="accent6">
                    <a:lumMod val="50000"/>
                  </a:schemeClr>
                </a:solidFill>
                <a:latin typeface="Times New Roman" panose="02020603050405020304" pitchFamily="18" charset="0"/>
                <a:cs typeface="Times New Roman" panose="02020603050405020304" pitchFamily="18" charset="0"/>
              </a:rPr>
              <a:t>. </a:t>
            </a:r>
            <a:r>
              <a:rPr lang="en-US" sz="2800" dirty="0" err="1">
                <a:solidFill>
                  <a:schemeClr val="accent6">
                    <a:lumMod val="50000"/>
                  </a:schemeClr>
                </a:solidFill>
                <a:latin typeface="Times New Roman" panose="02020603050405020304" pitchFamily="18" charset="0"/>
                <a:cs typeface="Times New Roman" panose="02020603050405020304" pitchFamily="18" charset="0"/>
              </a:rPr>
              <a:t>Biết</a:t>
            </a:r>
            <a:r>
              <a:rPr lang="en-US" sz="2800" dirty="0">
                <a:solidFill>
                  <a:schemeClr val="accent6">
                    <a:lumMod val="50000"/>
                  </a:schemeClr>
                </a:solidFill>
                <a:latin typeface="Times New Roman" panose="02020603050405020304" pitchFamily="18" charset="0"/>
                <a:cs typeface="Times New Roman" panose="02020603050405020304" pitchFamily="18" charset="0"/>
              </a:rPr>
              <a:t> </a:t>
            </a:r>
            <a:r>
              <a:rPr lang="en-US" sz="2800" dirty="0" err="1">
                <a:solidFill>
                  <a:schemeClr val="accent6">
                    <a:lumMod val="50000"/>
                  </a:schemeClr>
                </a:solidFill>
                <a:latin typeface="Times New Roman" panose="02020603050405020304" pitchFamily="18" charset="0"/>
                <a:cs typeface="Times New Roman" panose="02020603050405020304" pitchFamily="18" charset="0"/>
              </a:rPr>
              <a:t>đọc</a:t>
            </a:r>
            <a:r>
              <a:rPr lang="en-US" sz="2800" dirty="0">
                <a:solidFill>
                  <a:schemeClr val="accent6">
                    <a:lumMod val="50000"/>
                  </a:schemeClr>
                </a:solidFill>
                <a:latin typeface="Times New Roman" panose="02020603050405020304" pitchFamily="18" charset="0"/>
                <a:cs typeface="Times New Roman" panose="02020603050405020304" pitchFamily="18" charset="0"/>
              </a:rPr>
              <a:t> </a:t>
            </a:r>
            <a:r>
              <a:rPr lang="en-US" sz="2800" dirty="0" err="1">
                <a:solidFill>
                  <a:schemeClr val="accent6">
                    <a:lumMod val="50000"/>
                  </a:schemeClr>
                </a:solidFill>
                <a:latin typeface="Times New Roman" panose="02020603050405020304" pitchFamily="18" charset="0"/>
                <a:cs typeface="Times New Roman" panose="02020603050405020304" pitchFamily="18" charset="0"/>
              </a:rPr>
              <a:t>diễn</a:t>
            </a:r>
            <a:r>
              <a:rPr lang="en-US" sz="2800" dirty="0">
                <a:solidFill>
                  <a:schemeClr val="accent6">
                    <a:lumMod val="50000"/>
                  </a:schemeClr>
                </a:solidFill>
                <a:latin typeface="Times New Roman" panose="02020603050405020304" pitchFamily="18" charset="0"/>
                <a:cs typeface="Times New Roman" panose="02020603050405020304" pitchFamily="18" charset="0"/>
              </a:rPr>
              <a:t> </a:t>
            </a:r>
            <a:r>
              <a:rPr lang="en-US" sz="2800" dirty="0" err="1">
                <a:solidFill>
                  <a:schemeClr val="accent6">
                    <a:lumMod val="50000"/>
                  </a:schemeClr>
                </a:solidFill>
                <a:latin typeface="Times New Roman" panose="02020603050405020304" pitchFamily="18" charset="0"/>
                <a:cs typeface="Times New Roman" panose="02020603050405020304" pitchFamily="18" charset="0"/>
              </a:rPr>
              <a:t>cảm</a:t>
            </a:r>
            <a:r>
              <a:rPr lang="en-US" sz="2800" dirty="0">
                <a:solidFill>
                  <a:schemeClr val="accent6">
                    <a:lumMod val="50000"/>
                  </a:schemeClr>
                </a:solidFill>
                <a:latin typeface="Times New Roman" panose="02020603050405020304" pitchFamily="18" charset="0"/>
                <a:cs typeface="Times New Roman" panose="02020603050405020304" pitchFamily="18" charset="0"/>
              </a:rPr>
              <a:t> </a:t>
            </a:r>
            <a:r>
              <a:rPr lang="en-US" sz="2800" dirty="0" err="1">
                <a:solidFill>
                  <a:schemeClr val="accent6">
                    <a:lumMod val="50000"/>
                  </a:schemeClr>
                </a:solidFill>
                <a:latin typeface="Times New Roman" panose="02020603050405020304" pitchFamily="18" charset="0"/>
                <a:cs typeface="Times New Roman" panose="02020603050405020304" pitchFamily="18" charset="0"/>
              </a:rPr>
              <a:t>các</a:t>
            </a:r>
            <a:r>
              <a:rPr lang="en-US" sz="2800" dirty="0">
                <a:solidFill>
                  <a:schemeClr val="accent6">
                    <a:lumMod val="50000"/>
                  </a:schemeClr>
                </a:solidFill>
                <a:latin typeface="Times New Roman" panose="02020603050405020304" pitchFamily="18" charset="0"/>
                <a:cs typeface="Times New Roman" panose="02020603050405020304" pitchFamily="18" charset="0"/>
              </a:rPr>
              <a:t> </a:t>
            </a:r>
            <a:r>
              <a:rPr lang="en-US" sz="2800" dirty="0" err="1">
                <a:solidFill>
                  <a:schemeClr val="accent6">
                    <a:lumMod val="50000"/>
                  </a:schemeClr>
                </a:solidFill>
                <a:latin typeface="Times New Roman" panose="02020603050405020304" pitchFamily="18" charset="0"/>
                <a:cs typeface="Times New Roman" panose="02020603050405020304" pitchFamily="18" charset="0"/>
              </a:rPr>
              <a:t>đoạn</a:t>
            </a:r>
            <a:r>
              <a:rPr lang="en-US" sz="2800" dirty="0">
                <a:solidFill>
                  <a:schemeClr val="accent6">
                    <a:lumMod val="50000"/>
                  </a:schemeClr>
                </a:solidFill>
                <a:latin typeface="Times New Roman" panose="02020603050405020304" pitchFamily="18" charset="0"/>
                <a:cs typeface="Times New Roman" panose="02020603050405020304" pitchFamily="18" charset="0"/>
              </a:rPr>
              <a:t> </a:t>
            </a:r>
            <a:r>
              <a:rPr lang="en-US" sz="2800" dirty="0" err="1">
                <a:solidFill>
                  <a:schemeClr val="accent6">
                    <a:lumMod val="50000"/>
                  </a:schemeClr>
                </a:solidFill>
                <a:latin typeface="Times New Roman" panose="02020603050405020304" pitchFamily="18" charset="0"/>
                <a:cs typeface="Times New Roman" panose="02020603050405020304" pitchFamily="18" charset="0"/>
              </a:rPr>
              <a:t>hội</a:t>
            </a:r>
            <a:r>
              <a:rPr lang="en-US" sz="2800" dirty="0">
                <a:solidFill>
                  <a:schemeClr val="accent6">
                    <a:lumMod val="50000"/>
                  </a:schemeClr>
                </a:solidFill>
                <a:latin typeface="Times New Roman" panose="02020603050405020304" pitchFamily="18" charset="0"/>
                <a:cs typeface="Times New Roman" panose="02020603050405020304" pitchFamily="18" charset="0"/>
              </a:rPr>
              <a:t> </a:t>
            </a:r>
            <a:r>
              <a:rPr lang="en-US" sz="2800" dirty="0" err="1">
                <a:solidFill>
                  <a:schemeClr val="accent6">
                    <a:lumMod val="50000"/>
                  </a:schemeClr>
                </a:solidFill>
                <a:latin typeface="Times New Roman" panose="02020603050405020304" pitchFamily="18" charset="0"/>
                <a:cs typeface="Times New Roman" panose="02020603050405020304" pitchFamily="18" charset="0"/>
              </a:rPr>
              <a:t>thoại</a:t>
            </a:r>
            <a:r>
              <a:rPr lang="en-US" sz="2800" dirty="0">
                <a:solidFill>
                  <a:schemeClr val="accent6">
                    <a:lumMod val="50000"/>
                  </a:schemeClr>
                </a:solidFill>
                <a:latin typeface="Times New Roman" panose="02020603050405020304" pitchFamily="18" charset="0"/>
                <a:cs typeface="Times New Roman" panose="02020603050405020304" pitchFamily="18" charset="0"/>
              </a:rPr>
              <a:t> </a:t>
            </a:r>
            <a:r>
              <a:rPr lang="en-US" sz="2800" dirty="0" err="1">
                <a:solidFill>
                  <a:schemeClr val="accent6">
                    <a:lumMod val="50000"/>
                  </a:schemeClr>
                </a:solidFill>
                <a:latin typeface="Times New Roman" panose="02020603050405020304" pitchFamily="18" charset="0"/>
                <a:cs typeface="Times New Roman" panose="02020603050405020304" pitchFamily="18" charset="0"/>
              </a:rPr>
              <a:t>phù</a:t>
            </a:r>
            <a:r>
              <a:rPr lang="en-US" sz="2800" dirty="0">
                <a:solidFill>
                  <a:schemeClr val="accent6">
                    <a:lumMod val="50000"/>
                  </a:schemeClr>
                </a:solidFill>
                <a:latin typeface="Times New Roman" panose="02020603050405020304" pitchFamily="18" charset="0"/>
                <a:cs typeface="Times New Roman" panose="02020603050405020304" pitchFamily="18" charset="0"/>
              </a:rPr>
              <a:t> </a:t>
            </a:r>
            <a:r>
              <a:rPr lang="en-US" sz="2800" dirty="0" err="1">
                <a:solidFill>
                  <a:schemeClr val="accent6">
                    <a:lumMod val="50000"/>
                  </a:schemeClr>
                </a:solidFill>
                <a:latin typeface="Times New Roman" panose="02020603050405020304" pitchFamily="18" charset="0"/>
                <a:cs typeface="Times New Roman" panose="02020603050405020304" pitchFamily="18" charset="0"/>
              </a:rPr>
              <a:t>hợp</a:t>
            </a:r>
            <a:r>
              <a:rPr lang="en-US" sz="2800" dirty="0">
                <a:solidFill>
                  <a:schemeClr val="accent6">
                    <a:lumMod val="50000"/>
                  </a:schemeClr>
                </a:solidFill>
                <a:latin typeface="Times New Roman" panose="02020603050405020304" pitchFamily="18" charset="0"/>
                <a:cs typeface="Times New Roman" panose="02020603050405020304" pitchFamily="18" charset="0"/>
              </a:rPr>
              <a:t> </a:t>
            </a:r>
            <a:r>
              <a:rPr lang="en-US" sz="2800" dirty="0" err="1">
                <a:solidFill>
                  <a:schemeClr val="accent6">
                    <a:lumMod val="50000"/>
                  </a:schemeClr>
                </a:solidFill>
                <a:latin typeface="Times New Roman" panose="02020603050405020304" pitchFamily="18" charset="0"/>
                <a:cs typeface="Times New Roman" panose="02020603050405020304" pitchFamily="18" charset="0"/>
              </a:rPr>
              <a:t>với</a:t>
            </a:r>
            <a:r>
              <a:rPr lang="en-US" sz="2800" dirty="0">
                <a:solidFill>
                  <a:schemeClr val="accent6">
                    <a:lumMod val="50000"/>
                  </a:schemeClr>
                </a:solidFill>
                <a:latin typeface="Times New Roman" panose="02020603050405020304" pitchFamily="18" charset="0"/>
                <a:cs typeface="Times New Roman" panose="02020603050405020304" pitchFamily="18" charset="0"/>
              </a:rPr>
              <a:t> </a:t>
            </a:r>
            <a:r>
              <a:rPr lang="en-US" sz="2800" dirty="0" err="1">
                <a:solidFill>
                  <a:schemeClr val="accent6">
                    <a:lumMod val="50000"/>
                  </a:schemeClr>
                </a:solidFill>
                <a:latin typeface="Times New Roman" panose="02020603050405020304" pitchFamily="18" charset="0"/>
                <a:cs typeface="Times New Roman" panose="02020603050405020304" pitchFamily="18" charset="0"/>
              </a:rPr>
              <a:t>tâm</a:t>
            </a:r>
            <a:r>
              <a:rPr lang="en-US" sz="2800" dirty="0">
                <a:solidFill>
                  <a:schemeClr val="accent6">
                    <a:lumMod val="50000"/>
                  </a:schemeClr>
                </a:solidFill>
                <a:latin typeface="Times New Roman" panose="02020603050405020304" pitchFamily="18" charset="0"/>
                <a:cs typeface="Times New Roman" panose="02020603050405020304" pitchFamily="18" charset="0"/>
              </a:rPr>
              <a:t> </a:t>
            </a:r>
            <a:r>
              <a:rPr lang="en-US" sz="2800" dirty="0" err="1">
                <a:solidFill>
                  <a:schemeClr val="accent6">
                    <a:lumMod val="50000"/>
                  </a:schemeClr>
                </a:solidFill>
                <a:latin typeface="Times New Roman" panose="02020603050405020304" pitchFamily="18" charset="0"/>
                <a:cs typeface="Times New Roman" panose="02020603050405020304" pitchFamily="18" charset="0"/>
              </a:rPr>
              <a:t>lí</a:t>
            </a:r>
            <a:r>
              <a:rPr lang="en-US" sz="2800" dirty="0">
                <a:solidFill>
                  <a:schemeClr val="accent6">
                    <a:lumMod val="50000"/>
                  </a:schemeClr>
                </a:solidFill>
                <a:latin typeface="Times New Roman" panose="02020603050405020304" pitchFamily="18" charset="0"/>
                <a:cs typeface="Times New Roman" panose="02020603050405020304" pitchFamily="18" charset="0"/>
              </a:rPr>
              <a:t>, </a:t>
            </a:r>
            <a:r>
              <a:rPr lang="en-US" sz="2800" dirty="0" err="1">
                <a:solidFill>
                  <a:schemeClr val="accent6">
                    <a:lumMod val="50000"/>
                  </a:schemeClr>
                </a:solidFill>
                <a:latin typeface="Times New Roman" panose="02020603050405020304" pitchFamily="18" charset="0"/>
                <a:cs typeface="Times New Roman" panose="02020603050405020304" pitchFamily="18" charset="0"/>
              </a:rPr>
              <a:t>cảm</a:t>
            </a:r>
            <a:r>
              <a:rPr lang="en-US" sz="2800" dirty="0">
                <a:solidFill>
                  <a:schemeClr val="accent6">
                    <a:lumMod val="50000"/>
                  </a:schemeClr>
                </a:solidFill>
                <a:latin typeface="Times New Roman" panose="02020603050405020304" pitchFamily="18" charset="0"/>
                <a:cs typeface="Times New Roman" panose="02020603050405020304" pitchFamily="18" charset="0"/>
              </a:rPr>
              <a:t> </a:t>
            </a:r>
            <a:r>
              <a:rPr lang="en-US" sz="2800" dirty="0" err="1">
                <a:solidFill>
                  <a:schemeClr val="accent6">
                    <a:lumMod val="50000"/>
                  </a:schemeClr>
                </a:solidFill>
                <a:latin typeface="Times New Roman" panose="02020603050405020304" pitchFamily="18" charset="0"/>
                <a:cs typeface="Times New Roman" panose="02020603050405020304" pitchFamily="18" charset="0"/>
              </a:rPr>
              <a:t>xúc</a:t>
            </a:r>
            <a:r>
              <a:rPr lang="en-US" sz="2800" dirty="0">
                <a:solidFill>
                  <a:schemeClr val="accent6">
                    <a:lumMod val="50000"/>
                  </a:schemeClr>
                </a:solidFill>
                <a:latin typeface="Times New Roman" panose="02020603050405020304" pitchFamily="18" charset="0"/>
                <a:cs typeface="Times New Roman" panose="02020603050405020304" pitchFamily="18" charset="0"/>
              </a:rPr>
              <a:t> </a:t>
            </a:r>
            <a:r>
              <a:rPr lang="en-US" sz="2800" dirty="0" err="1">
                <a:solidFill>
                  <a:schemeClr val="accent6">
                    <a:lumMod val="50000"/>
                  </a:schemeClr>
                </a:solidFill>
                <a:latin typeface="Times New Roman" panose="02020603050405020304" pitchFamily="18" charset="0"/>
                <a:cs typeface="Times New Roman" panose="02020603050405020304" pitchFamily="18" charset="0"/>
              </a:rPr>
              <a:t>của</a:t>
            </a:r>
            <a:r>
              <a:rPr lang="en-US" sz="2800" dirty="0">
                <a:solidFill>
                  <a:schemeClr val="accent6">
                    <a:lumMod val="50000"/>
                  </a:schemeClr>
                </a:solidFill>
                <a:latin typeface="Times New Roman" panose="02020603050405020304" pitchFamily="18" charset="0"/>
                <a:cs typeface="Times New Roman" panose="02020603050405020304" pitchFamily="18" charset="0"/>
              </a:rPr>
              <a:t> </a:t>
            </a:r>
            <a:r>
              <a:rPr lang="en-US" sz="2800" dirty="0" err="1">
                <a:solidFill>
                  <a:schemeClr val="accent6">
                    <a:lumMod val="50000"/>
                  </a:schemeClr>
                </a:solidFill>
                <a:latin typeface="Times New Roman" panose="02020603050405020304" pitchFamily="18" charset="0"/>
                <a:cs typeface="Times New Roman" panose="02020603050405020304" pitchFamily="18" charset="0"/>
              </a:rPr>
              <a:t>nhân</a:t>
            </a:r>
            <a:r>
              <a:rPr lang="en-US" sz="2800" dirty="0">
                <a:solidFill>
                  <a:schemeClr val="accent6">
                    <a:lumMod val="50000"/>
                  </a:schemeClr>
                </a:solidFill>
                <a:latin typeface="Times New Roman" panose="02020603050405020304" pitchFamily="18" charset="0"/>
                <a:cs typeface="Times New Roman" panose="02020603050405020304" pitchFamily="18" charset="0"/>
              </a:rPr>
              <a:t> </a:t>
            </a:r>
            <a:r>
              <a:rPr lang="en-US" sz="2800" dirty="0" err="1">
                <a:solidFill>
                  <a:schemeClr val="accent6">
                    <a:lumMod val="50000"/>
                  </a:schemeClr>
                </a:solidFill>
                <a:latin typeface="Times New Roman" panose="02020603050405020304" pitchFamily="18" charset="0"/>
                <a:cs typeface="Times New Roman" panose="02020603050405020304" pitchFamily="18" charset="0"/>
              </a:rPr>
              <a:t>vật</a:t>
            </a:r>
            <a:r>
              <a:rPr lang="en-US" sz="2800" dirty="0">
                <a:solidFill>
                  <a:schemeClr val="accent6">
                    <a:lumMod val="50000"/>
                  </a:schemeClr>
                </a:solidFill>
                <a:latin typeface="Times New Roman" panose="02020603050405020304" pitchFamily="18" charset="0"/>
                <a:cs typeface="Times New Roman" panose="02020603050405020304" pitchFamily="18" charset="0"/>
              </a:rPr>
              <a:t>.</a:t>
            </a:r>
            <a:endParaRPr lang="en-US" sz="2800" dirty="0">
              <a:solidFill>
                <a:schemeClr val="accent6">
                  <a:lumMod val="50000"/>
                </a:schemeClr>
              </a:solidFill>
              <a:latin typeface="Times New Roman" panose="02020603050405020304" pitchFamily="18" charset="0"/>
              <a:cs typeface="Times New Roman" panose="02020603050405020304" pitchFamily="18" charset="0"/>
            </a:endParaRPr>
          </a:p>
        </p:txBody>
      </p:sp>
      <p:sp>
        <p:nvSpPr>
          <p:cNvPr id="10" name="Rectangle 9"/>
          <p:cNvSpPr/>
          <p:nvPr/>
        </p:nvSpPr>
        <p:spPr>
          <a:xfrm>
            <a:off x="448195" y="2692155"/>
            <a:ext cx="9871461" cy="3539430"/>
          </a:xfrm>
          <a:prstGeom prst="rect">
            <a:avLst/>
          </a:prstGeom>
        </p:spPr>
        <p:txBody>
          <a:bodyPr wrap="square">
            <a:spAutoFit/>
          </a:bodyPr>
          <a:lstStyle/>
          <a:p>
            <a:pPr algn="just"/>
            <a:r>
              <a:rPr lang="en-US" sz="2800" dirty="0">
                <a:solidFill>
                  <a:schemeClr val="accent6">
                    <a:lumMod val="50000"/>
                  </a:schemeClr>
                </a:solidFill>
                <a:latin typeface="Times New Roman" panose="02020603050405020304" pitchFamily="18" charset="0"/>
                <a:cs typeface="Times New Roman" panose="02020603050405020304" pitchFamily="18" charset="0"/>
              </a:rPr>
              <a:t>- </a:t>
            </a:r>
            <a:r>
              <a:rPr lang="en-US" sz="2800" dirty="0" err="1">
                <a:solidFill>
                  <a:schemeClr val="accent6">
                    <a:lumMod val="50000"/>
                  </a:schemeClr>
                </a:solidFill>
                <a:latin typeface="Times New Roman" panose="02020603050405020304" pitchFamily="18" charset="0"/>
                <a:cs typeface="Times New Roman" panose="02020603050405020304" pitchFamily="18" charset="0"/>
              </a:rPr>
              <a:t>Nhận</a:t>
            </a:r>
            <a:r>
              <a:rPr lang="en-US" sz="2800" dirty="0">
                <a:solidFill>
                  <a:schemeClr val="accent6">
                    <a:lumMod val="50000"/>
                  </a:schemeClr>
                </a:solidFill>
                <a:latin typeface="Times New Roman" panose="02020603050405020304" pitchFamily="18" charset="0"/>
                <a:cs typeface="Times New Roman" panose="02020603050405020304" pitchFamily="18" charset="0"/>
              </a:rPr>
              <a:t> </a:t>
            </a:r>
            <a:r>
              <a:rPr lang="en-US" sz="2800" dirty="0" err="1">
                <a:solidFill>
                  <a:schemeClr val="accent6">
                    <a:lumMod val="50000"/>
                  </a:schemeClr>
                </a:solidFill>
                <a:latin typeface="Times New Roman" panose="02020603050405020304" pitchFamily="18" charset="0"/>
                <a:cs typeface="Times New Roman" panose="02020603050405020304" pitchFamily="18" charset="0"/>
              </a:rPr>
              <a:t>biết</a:t>
            </a:r>
            <a:r>
              <a:rPr lang="en-US" sz="2800" dirty="0">
                <a:solidFill>
                  <a:schemeClr val="accent6">
                    <a:lumMod val="50000"/>
                  </a:schemeClr>
                </a:solidFill>
                <a:latin typeface="Times New Roman" panose="02020603050405020304" pitchFamily="18" charset="0"/>
                <a:cs typeface="Times New Roman" panose="02020603050405020304" pitchFamily="18" charset="0"/>
              </a:rPr>
              <a:t> </a:t>
            </a:r>
            <a:r>
              <a:rPr lang="en-US" sz="2800" dirty="0" err="1">
                <a:solidFill>
                  <a:schemeClr val="accent6">
                    <a:lumMod val="50000"/>
                  </a:schemeClr>
                </a:solidFill>
                <a:latin typeface="Times New Roman" panose="02020603050405020304" pitchFamily="18" charset="0"/>
                <a:cs typeface="Times New Roman" panose="02020603050405020304" pitchFamily="18" charset="0"/>
              </a:rPr>
              <a:t>được</a:t>
            </a:r>
            <a:r>
              <a:rPr lang="en-US" sz="2800" dirty="0">
                <a:solidFill>
                  <a:schemeClr val="accent6">
                    <a:lumMod val="50000"/>
                  </a:schemeClr>
                </a:solidFill>
                <a:latin typeface="Times New Roman" panose="02020603050405020304" pitchFamily="18" charset="0"/>
                <a:cs typeface="Times New Roman" panose="02020603050405020304" pitchFamily="18" charset="0"/>
              </a:rPr>
              <a:t> </a:t>
            </a:r>
            <a:r>
              <a:rPr lang="en-US" sz="2800" dirty="0" err="1">
                <a:solidFill>
                  <a:schemeClr val="accent6">
                    <a:lumMod val="50000"/>
                  </a:schemeClr>
                </a:solidFill>
                <a:latin typeface="Times New Roman" panose="02020603050405020304" pitchFamily="18" charset="0"/>
                <a:cs typeface="Times New Roman" panose="02020603050405020304" pitchFamily="18" charset="0"/>
              </a:rPr>
              <a:t>các</a:t>
            </a:r>
            <a:r>
              <a:rPr lang="en-US" sz="2800" dirty="0">
                <a:solidFill>
                  <a:schemeClr val="accent6">
                    <a:lumMod val="50000"/>
                  </a:schemeClr>
                </a:solidFill>
                <a:latin typeface="Times New Roman" panose="02020603050405020304" pitchFamily="18" charset="0"/>
                <a:cs typeface="Times New Roman" panose="02020603050405020304" pitchFamily="18" charset="0"/>
              </a:rPr>
              <a:t> </a:t>
            </a:r>
            <a:r>
              <a:rPr lang="en-US" sz="2800" dirty="0" err="1">
                <a:solidFill>
                  <a:schemeClr val="accent6">
                    <a:lumMod val="50000"/>
                  </a:schemeClr>
                </a:solidFill>
                <a:latin typeface="Times New Roman" panose="02020603050405020304" pitchFamily="18" charset="0"/>
                <a:cs typeface="Times New Roman" panose="02020603050405020304" pitchFamily="18" charset="0"/>
              </a:rPr>
              <a:t>sự</a:t>
            </a:r>
            <a:r>
              <a:rPr lang="en-US" sz="2800" dirty="0">
                <a:solidFill>
                  <a:schemeClr val="accent6">
                    <a:lumMod val="50000"/>
                  </a:schemeClr>
                </a:solidFill>
                <a:latin typeface="Times New Roman" panose="02020603050405020304" pitchFamily="18" charset="0"/>
                <a:cs typeface="Times New Roman" panose="02020603050405020304" pitchFamily="18" charset="0"/>
              </a:rPr>
              <a:t> </a:t>
            </a:r>
            <a:r>
              <a:rPr lang="en-US" sz="2800" dirty="0" err="1">
                <a:solidFill>
                  <a:schemeClr val="accent6">
                    <a:lumMod val="50000"/>
                  </a:schemeClr>
                </a:solidFill>
                <a:latin typeface="Times New Roman" panose="02020603050405020304" pitchFamily="18" charset="0"/>
                <a:cs typeface="Times New Roman" panose="02020603050405020304" pitchFamily="18" charset="0"/>
              </a:rPr>
              <a:t>việc</a:t>
            </a:r>
            <a:r>
              <a:rPr lang="en-US" sz="2800" dirty="0">
                <a:solidFill>
                  <a:schemeClr val="accent6">
                    <a:lumMod val="50000"/>
                  </a:schemeClr>
                </a:solidFill>
                <a:latin typeface="Times New Roman" panose="02020603050405020304" pitchFamily="18" charset="0"/>
                <a:cs typeface="Times New Roman" panose="02020603050405020304" pitchFamily="18" charset="0"/>
              </a:rPr>
              <a:t> </a:t>
            </a:r>
            <a:r>
              <a:rPr lang="en-US" sz="2800" dirty="0" err="1">
                <a:solidFill>
                  <a:schemeClr val="accent6">
                    <a:lumMod val="50000"/>
                  </a:schemeClr>
                </a:solidFill>
                <a:latin typeface="Times New Roman" panose="02020603050405020304" pitchFamily="18" charset="0"/>
                <a:cs typeface="Times New Roman" panose="02020603050405020304" pitchFamily="18" charset="0"/>
              </a:rPr>
              <a:t>xảy</a:t>
            </a:r>
            <a:r>
              <a:rPr lang="en-US" sz="2800" dirty="0">
                <a:solidFill>
                  <a:schemeClr val="accent6">
                    <a:lumMod val="50000"/>
                  </a:schemeClr>
                </a:solidFill>
                <a:latin typeface="Times New Roman" panose="02020603050405020304" pitchFamily="18" charset="0"/>
                <a:cs typeface="Times New Roman" panose="02020603050405020304" pitchFamily="18" charset="0"/>
              </a:rPr>
              <a:t> </a:t>
            </a:r>
            <a:r>
              <a:rPr lang="en-US" sz="2800" dirty="0" err="1">
                <a:solidFill>
                  <a:schemeClr val="accent6">
                    <a:lumMod val="50000"/>
                  </a:schemeClr>
                </a:solidFill>
                <a:latin typeface="Times New Roman" panose="02020603050405020304" pitchFamily="18" charset="0"/>
                <a:cs typeface="Times New Roman" panose="02020603050405020304" pitchFamily="18" charset="0"/>
              </a:rPr>
              <a:t>ra</a:t>
            </a:r>
            <a:r>
              <a:rPr lang="en-US" sz="2800" dirty="0">
                <a:solidFill>
                  <a:schemeClr val="accent6">
                    <a:lumMod val="50000"/>
                  </a:schemeClr>
                </a:solidFill>
                <a:latin typeface="Times New Roman" panose="02020603050405020304" pitchFamily="18" charset="0"/>
                <a:cs typeface="Times New Roman" panose="02020603050405020304" pitchFamily="18" charset="0"/>
              </a:rPr>
              <a:t> </a:t>
            </a:r>
            <a:r>
              <a:rPr lang="en-US" sz="2800" dirty="0" err="1">
                <a:solidFill>
                  <a:schemeClr val="accent6">
                    <a:lumMod val="50000"/>
                  </a:schemeClr>
                </a:solidFill>
                <a:latin typeface="Times New Roman" panose="02020603050405020304" pitchFamily="18" charset="0"/>
                <a:cs typeface="Times New Roman" panose="02020603050405020304" pitchFamily="18" charset="0"/>
              </a:rPr>
              <a:t>trong</a:t>
            </a:r>
            <a:r>
              <a:rPr lang="en-US" sz="2800" dirty="0">
                <a:solidFill>
                  <a:schemeClr val="accent6">
                    <a:lumMod val="50000"/>
                  </a:schemeClr>
                </a:solidFill>
                <a:latin typeface="Times New Roman" panose="02020603050405020304" pitchFamily="18" charset="0"/>
                <a:cs typeface="Times New Roman" panose="02020603050405020304" pitchFamily="18" charset="0"/>
              </a:rPr>
              <a:t> </a:t>
            </a:r>
            <a:r>
              <a:rPr lang="en-US" sz="2800" dirty="0" err="1">
                <a:solidFill>
                  <a:schemeClr val="accent6">
                    <a:lumMod val="50000"/>
                  </a:schemeClr>
                </a:solidFill>
                <a:latin typeface="Times New Roman" panose="02020603050405020304" pitchFamily="18" charset="0"/>
                <a:cs typeface="Times New Roman" panose="02020603050405020304" pitchFamily="18" charset="0"/>
              </a:rPr>
              <a:t>câu</a:t>
            </a:r>
            <a:r>
              <a:rPr lang="en-US" sz="2800" dirty="0">
                <a:solidFill>
                  <a:schemeClr val="accent6">
                    <a:lumMod val="50000"/>
                  </a:schemeClr>
                </a:solidFill>
                <a:latin typeface="Times New Roman" panose="02020603050405020304" pitchFamily="18" charset="0"/>
                <a:cs typeface="Times New Roman" panose="02020603050405020304" pitchFamily="18" charset="0"/>
              </a:rPr>
              <a:t> </a:t>
            </a:r>
            <a:r>
              <a:rPr lang="en-US" sz="2800" dirty="0" err="1">
                <a:solidFill>
                  <a:schemeClr val="accent6">
                    <a:lumMod val="50000"/>
                  </a:schemeClr>
                </a:solidFill>
                <a:latin typeface="Times New Roman" panose="02020603050405020304" pitchFamily="18" charset="0"/>
                <a:cs typeface="Times New Roman" panose="02020603050405020304" pitchFamily="18" charset="0"/>
              </a:rPr>
              <a:t>chuyện</a:t>
            </a:r>
            <a:r>
              <a:rPr lang="en-US" sz="2800" dirty="0">
                <a:solidFill>
                  <a:schemeClr val="accent6">
                    <a:lumMod val="50000"/>
                  </a:schemeClr>
                </a:solidFill>
                <a:latin typeface="Times New Roman" panose="02020603050405020304" pitchFamily="18" charset="0"/>
                <a:cs typeface="Times New Roman" panose="02020603050405020304" pitchFamily="18" charset="0"/>
              </a:rPr>
              <a:t> </a:t>
            </a:r>
            <a:r>
              <a:rPr lang="en-US" sz="2800" dirty="0" err="1">
                <a:solidFill>
                  <a:schemeClr val="accent6">
                    <a:lumMod val="50000"/>
                  </a:schemeClr>
                </a:solidFill>
                <a:latin typeface="Times New Roman" panose="02020603050405020304" pitchFamily="18" charset="0"/>
                <a:cs typeface="Times New Roman" panose="02020603050405020304" pitchFamily="18" charset="0"/>
              </a:rPr>
              <a:t>gắn</a:t>
            </a:r>
            <a:r>
              <a:rPr lang="en-US" sz="2800" dirty="0">
                <a:solidFill>
                  <a:schemeClr val="accent6">
                    <a:lumMod val="50000"/>
                  </a:schemeClr>
                </a:solidFill>
                <a:latin typeface="Times New Roman" panose="02020603050405020304" pitchFamily="18" charset="0"/>
                <a:cs typeface="Times New Roman" panose="02020603050405020304" pitchFamily="18" charset="0"/>
              </a:rPr>
              <a:t> </a:t>
            </a:r>
            <a:r>
              <a:rPr lang="en-US" sz="2800" dirty="0" err="1">
                <a:solidFill>
                  <a:schemeClr val="accent6">
                    <a:lumMod val="50000"/>
                  </a:schemeClr>
                </a:solidFill>
                <a:latin typeface="Times New Roman" panose="02020603050405020304" pitchFamily="18" charset="0"/>
                <a:cs typeface="Times New Roman" panose="02020603050405020304" pitchFamily="18" charset="0"/>
              </a:rPr>
              <a:t>với</a:t>
            </a:r>
            <a:r>
              <a:rPr lang="en-US" sz="2800" dirty="0">
                <a:solidFill>
                  <a:schemeClr val="accent6">
                    <a:lumMod val="50000"/>
                  </a:schemeClr>
                </a:solidFill>
                <a:latin typeface="Times New Roman" panose="02020603050405020304" pitchFamily="18" charset="0"/>
                <a:cs typeface="Times New Roman" panose="02020603050405020304" pitchFamily="18" charset="0"/>
              </a:rPr>
              <a:t> </a:t>
            </a:r>
            <a:r>
              <a:rPr lang="en-US" sz="2800" dirty="0" err="1">
                <a:solidFill>
                  <a:schemeClr val="accent6">
                    <a:lumMod val="50000"/>
                  </a:schemeClr>
                </a:solidFill>
                <a:latin typeface="Times New Roman" panose="02020603050405020304" pitchFamily="18" charset="0"/>
                <a:cs typeface="Times New Roman" panose="02020603050405020304" pitchFamily="18" charset="0"/>
              </a:rPr>
              <a:t>thời</a:t>
            </a:r>
            <a:r>
              <a:rPr lang="en-US" sz="2800" dirty="0">
                <a:solidFill>
                  <a:schemeClr val="accent6">
                    <a:lumMod val="50000"/>
                  </a:schemeClr>
                </a:solidFill>
                <a:latin typeface="Times New Roman" panose="02020603050405020304" pitchFamily="18" charset="0"/>
                <a:cs typeface="Times New Roman" panose="02020603050405020304" pitchFamily="18" charset="0"/>
              </a:rPr>
              <a:t> </a:t>
            </a:r>
            <a:r>
              <a:rPr lang="en-US" sz="2800" dirty="0" err="1">
                <a:solidFill>
                  <a:schemeClr val="accent6">
                    <a:lumMod val="50000"/>
                  </a:schemeClr>
                </a:solidFill>
                <a:latin typeface="Times New Roman" panose="02020603050405020304" pitchFamily="18" charset="0"/>
                <a:cs typeface="Times New Roman" panose="02020603050405020304" pitchFamily="18" charset="0"/>
              </a:rPr>
              <a:t>gian</a:t>
            </a:r>
            <a:r>
              <a:rPr lang="en-US" sz="2800" dirty="0">
                <a:solidFill>
                  <a:schemeClr val="accent6">
                    <a:lumMod val="50000"/>
                  </a:schemeClr>
                </a:solidFill>
                <a:latin typeface="Times New Roman" panose="02020603050405020304" pitchFamily="18" charset="0"/>
                <a:cs typeface="Times New Roman" panose="02020603050405020304" pitchFamily="18" charset="0"/>
              </a:rPr>
              <a:t>. </a:t>
            </a:r>
            <a:r>
              <a:rPr lang="en-US" sz="2800" dirty="0" err="1">
                <a:solidFill>
                  <a:schemeClr val="accent6">
                    <a:lumMod val="50000"/>
                  </a:schemeClr>
                </a:solidFill>
                <a:latin typeface="Times New Roman" panose="02020603050405020304" pitchFamily="18" charset="0"/>
                <a:cs typeface="Times New Roman" panose="02020603050405020304" pitchFamily="18" charset="0"/>
              </a:rPr>
              <a:t>Hiểu</a:t>
            </a:r>
            <a:r>
              <a:rPr lang="en-US" sz="2800" dirty="0">
                <a:solidFill>
                  <a:schemeClr val="accent6">
                    <a:lumMod val="50000"/>
                  </a:schemeClr>
                </a:solidFill>
                <a:latin typeface="Times New Roman" panose="02020603050405020304" pitchFamily="18" charset="0"/>
                <a:cs typeface="Times New Roman" panose="02020603050405020304" pitchFamily="18" charset="0"/>
              </a:rPr>
              <a:t> </a:t>
            </a:r>
            <a:r>
              <a:rPr lang="en-US" sz="2800" dirty="0" err="1">
                <a:solidFill>
                  <a:schemeClr val="accent6">
                    <a:lumMod val="50000"/>
                  </a:schemeClr>
                </a:solidFill>
                <a:latin typeface="Times New Roman" panose="02020603050405020304" pitchFamily="18" charset="0"/>
                <a:cs typeface="Times New Roman" panose="02020603050405020304" pitchFamily="18" charset="0"/>
              </a:rPr>
              <a:t>suy</a:t>
            </a:r>
            <a:r>
              <a:rPr lang="en-US" sz="2800" dirty="0">
                <a:solidFill>
                  <a:schemeClr val="accent6">
                    <a:lumMod val="50000"/>
                  </a:schemeClr>
                </a:solidFill>
                <a:latin typeface="Times New Roman" panose="02020603050405020304" pitchFamily="18" charset="0"/>
                <a:cs typeface="Times New Roman" panose="02020603050405020304" pitchFamily="18" charset="0"/>
              </a:rPr>
              <a:t> </a:t>
            </a:r>
            <a:r>
              <a:rPr lang="en-US" sz="2800" dirty="0" err="1">
                <a:solidFill>
                  <a:schemeClr val="accent6">
                    <a:lumMod val="50000"/>
                  </a:schemeClr>
                </a:solidFill>
                <a:latin typeface="Times New Roman" panose="02020603050405020304" pitchFamily="18" charset="0"/>
                <a:cs typeface="Times New Roman" panose="02020603050405020304" pitchFamily="18" charset="0"/>
              </a:rPr>
              <a:t>nghĩ</a:t>
            </a:r>
            <a:r>
              <a:rPr lang="en-US" sz="2800" dirty="0">
                <a:solidFill>
                  <a:schemeClr val="accent6">
                    <a:lumMod val="50000"/>
                  </a:schemeClr>
                </a:solidFill>
                <a:latin typeface="Times New Roman" panose="02020603050405020304" pitchFamily="18" charset="0"/>
                <a:cs typeface="Times New Roman" panose="02020603050405020304" pitchFamily="18" charset="0"/>
              </a:rPr>
              <a:t>, </a:t>
            </a:r>
            <a:r>
              <a:rPr lang="en-US" sz="2800" dirty="0" err="1">
                <a:solidFill>
                  <a:schemeClr val="accent6">
                    <a:lumMod val="50000"/>
                  </a:schemeClr>
                </a:solidFill>
                <a:latin typeface="Times New Roman" panose="02020603050405020304" pitchFamily="18" charset="0"/>
                <a:cs typeface="Times New Roman" panose="02020603050405020304" pitchFamily="18" charset="0"/>
              </a:rPr>
              <a:t>cảm</a:t>
            </a:r>
            <a:r>
              <a:rPr lang="en-US" sz="2800" dirty="0">
                <a:solidFill>
                  <a:schemeClr val="accent6">
                    <a:lumMod val="50000"/>
                  </a:schemeClr>
                </a:solidFill>
                <a:latin typeface="Times New Roman" panose="02020603050405020304" pitchFamily="18" charset="0"/>
                <a:cs typeface="Times New Roman" panose="02020603050405020304" pitchFamily="18" charset="0"/>
              </a:rPr>
              <a:t> </a:t>
            </a:r>
            <a:r>
              <a:rPr lang="en-US" sz="2800" dirty="0" err="1">
                <a:solidFill>
                  <a:schemeClr val="accent6">
                    <a:lumMod val="50000"/>
                  </a:schemeClr>
                </a:solidFill>
                <a:latin typeface="Times New Roman" panose="02020603050405020304" pitchFamily="18" charset="0"/>
                <a:cs typeface="Times New Roman" panose="02020603050405020304" pitchFamily="18" charset="0"/>
              </a:rPr>
              <a:t>xúc</a:t>
            </a:r>
            <a:r>
              <a:rPr lang="en-US" sz="2800" dirty="0">
                <a:solidFill>
                  <a:schemeClr val="accent6">
                    <a:lumMod val="50000"/>
                  </a:schemeClr>
                </a:solidFill>
                <a:latin typeface="Times New Roman" panose="02020603050405020304" pitchFamily="18" charset="0"/>
                <a:cs typeface="Times New Roman" panose="02020603050405020304" pitchFamily="18" charset="0"/>
              </a:rPr>
              <a:t> </a:t>
            </a:r>
            <a:r>
              <a:rPr lang="en-US" sz="2800" dirty="0" err="1">
                <a:solidFill>
                  <a:schemeClr val="accent6">
                    <a:lumMod val="50000"/>
                  </a:schemeClr>
                </a:solidFill>
                <a:latin typeface="Times New Roman" panose="02020603050405020304" pitchFamily="18" charset="0"/>
                <a:cs typeface="Times New Roman" panose="02020603050405020304" pitchFamily="18" charset="0"/>
              </a:rPr>
              <a:t>của</a:t>
            </a:r>
            <a:r>
              <a:rPr lang="en-US" sz="2800" dirty="0">
                <a:solidFill>
                  <a:schemeClr val="accent6">
                    <a:lumMod val="50000"/>
                  </a:schemeClr>
                </a:solidFill>
                <a:latin typeface="Times New Roman" panose="02020603050405020304" pitchFamily="18" charset="0"/>
                <a:cs typeface="Times New Roman" panose="02020603050405020304" pitchFamily="18" charset="0"/>
              </a:rPr>
              <a:t> </a:t>
            </a:r>
            <a:r>
              <a:rPr lang="en-US" sz="2800" dirty="0" err="1">
                <a:solidFill>
                  <a:schemeClr val="accent6">
                    <a:lumMod val="50000"/>
                  </a:schemeClr>
                </a:solidFill>
                <a:latin typeface="Times New Roman" panose="02020603050405020304" pitchFamily="18" charset="0"/>
                <a:cs typeface="Times New Roman" panose="02020603050405020304" pitchFamily="18" charset="0"/>
              </a:rPr>
              <a:t>nhân</a:t>
            </a:r>
            <a:r>
              <a:rPr lang="en-US" sz="2800" dirty="0">
                <a:solidFill>
                  <a:schemeClr val="accent6">
                    <a:lumMod val="50000"/>
                  </a:schemeClr>
                </a:solidFill>
                <a:latin typeface="Times New Roman" panose="02020603050405020304" pitchFamily="18" charset="0"/>
                <a:cs typeface="Times New Roman" panose="02020603050405020304" pitchFamily="18" charset="0"/>
              </a:rPr>
              <a:t> </a:t>
            </a:r>
            <a:r>
              <a:rPr lang="en-US" sz="2800" dirty="0" err="1">
                <a:solidFill>
                  <a:schemeClr val="accent6">
                    <a:lumMod val="50000"/>
                  </a:schemeClr>
                </a:solidFill>
                <a:latin typeface="Times New Roman" panose="02020603050405020304" pitchFamily="18" charset="0"/>
                <a:cs typeface="Times New Roman" panose="02020603050405020304" pitchFamily="18" charset="0"/>
              </a:rPr>
              <a:t>vật</a:t>
            </a:r>
            <a:r>
              <a:rPr lang="en-US" sz="2800" dirty="0">
                <a:solidFill>
                  <a:schemeClr val="accent6">
                    <a:lumMod val="50000"/>
                  </a:schemeClr>
                </a:solidFill>
                <a:latin typeface="Times New Roman" panose="02020603050405020304" pitchFamily="18" charset="0"/>
                <a:cs typeface="Times New Roman" panose="02020603050405020304" pitchFamily="18" charset="0"/>
              </a:rPr>
              <a:t> </a:t>
            </a:r>
            <a:r>
              <a:rPr lang="en-US" sz="2800" dirty="0" err="1">
                <a:solidFill>
                  <a:schemeClr val="accent6">
                    <a:lumMod val="50000"/>
                  </a:schemeClr>
                </a:solidFill>
                <a:latin typeface="Times New Roman" panose="02020603050405020304" pitchFamily="18" charset="0"/>
                <a:cs typeface="Times New Roman" panose="02020603050405020304" pitchFamily="18" charset="0"/>
              </a:rPr>
              <a:t>dựa</a:t>
            </a:r>
            <a:r>
              <a:rPr lang="en-US" sz="2800" dirty="0">
                <a:solidFill>
                  <a:schemeClr val="accent6">
                    <a:lumMod val="50000"/>
                  </a:schemeClr>
                </a:solidFill>
                <a:latin typeface="Times New Roman" panose="02020603050405020304" pitchFamily="18" charset="0"/>
                <a:cs typeface="Times New Roman" panose="02020603050405020304" pitchFamily="18" charset="0"/>
              </a:rPr>
              <a:t> </a:t>
            </a:r>
            <a:r>
              <a:rPr lang="en-US" sz="2800" dirty="0" err="1">
                <a:solidFill>
                  <a:schemeClr val="accent6">
                    <a:lumMod val="50000"/>
                  </a:schemeClr>
                </a:solidFill>
                <a:latin typeface="Times New Roman" panose="02020603050405020304" pitchFamily="18" charset="0"/>
                <a:cs typeface="Times New Roman" panose="02020603050405020304" pitchFamily="18" charset="0"/>
              </a:rPr>
              <a:t>vào</a:t>
            </a:r>
            <a:r>
              <a:rPr lang="en-US" sz="2800" dirty="0">
                <a:solidFill>
                  <a:schemeClr val="accent6">
                    <a:lumMod val="50000"/>
                  </a:schemeClr>
                </a:solidFill>
                <a:latin typeface="Times New Roman" panose="02020603050405020304" pitchFamily="18" charset="0"/>
                <a:cs typeface="Times New Roman" panose="02020603050405020304" pitchFamily="18" charset="0"/>
              </a:rPr>
              <a:t> </a:t>
            </a:r>
            <a:r>
              <a:rPr lang="en-US" sz="2800" dirty="0" err="1">
                <a:solidFill>
                  <a:schemeClr val="accent6">
                    <a:lumMod val="50000"/>
                  </a:schemeClr>
                </a:solidFill>
                <a:latin typeface="Times New Roman" panose="02020603050405020304" pitchFamily="18" charset="0"/>
                <a:cs typeface="Times New Roman" panose="02020603050405020304" pitchFamily="18" charset="0"/>
              </a:rPr>
              <a:t>hành</a:t>
            </a:r>
            <a:r>
              <a:rPr lang="en-US" sz="2800" dirty="0">
                <a:solidFill>
                  <a:schemeClr val="accent6">
                    <a:lumMod val="50000"/>
                  </a:schemeClr>
                </a:solidFill>
                <a:latin typeface="Times New Roman" panose="02020603050405020304" pitchFamily="18" charset="0"/>
                <a:cs typeface="Times New Roman" panose="02020603050405020304" pitchFamily="18" charset="0"/>
              </a:rPr>
              <a:t> </a:t>
            </a:r>
            <a:r>
              <a:rPr lang="en-US" sz="2800" dirty="0" err="1">
                <a:solidFill>
                  <a:schemeClr val="accent6">
                    <a:lumMod val="50000"/>
                  </a:schemeClr>
                </a:solidFill>
                <a:latin typeface="Times New Roman" panose="02020603050405020304" pitchFamily="18" charset="0"/>
                <a:cs typeface="Times New Roman" panose="02020603050405020304" pitchFamily="18" charset="0"/>
              </a:rPr>
              <a:t>động</a:t>
            </a:r>
            <a:r>
              <a:rPr lang="en-US" sz="2800" dirty="0">
                <a:solidFill>
                  <a:schemeClr val="accent6">
                    <a:lumMod val="50000"/>
                  </a:schemeClr>
                </a:solidFill>
                <a:latin typeface="Times New Roman" panose="02020603050405020304" pitchFamily="18" charset="0"/>
                <a:cs typeface="Times New Roman" panose="02020603050405020304" pitchFamily="18" charset="0"/>
              </a:rPr>
              <a:t> </a:t>
            </a:r>
            <a:r>
              <a:rPr lang="en-US" sz="2800" dirty="0" err="1">
                <a:solidFill>
                  <a:schemeClr val="accent6">
                    <a:lumMod val="50000"/>
                  </a:schemeClr>
                </a:solidFill>
                <a:latin typeface="Times New Roman" panose="02020603050405020304" pitchFamily="18" charset="0"/>
                <a:cs typeface="Times New Roman" panose="02020603050405020304" pitchFamily="18" charset="0"/>
              </a:rPr>
              <a:t>và</a:t>
            </a:r>
            <a:r>
              <a:rPr lang="en-US" sz="2800" dirty="0">
                <a:solidFill>
                  <a:schemeClr val="accent6">
                    <a:lumMod val="50000"/>
                  </a:schemeClr>
                </a:solidFill>
                <a:latin typeface="Times New Roman" panose="02020603050405020304" pitchFamily="18" charset="0"/>
                <a:cs typeface="Times New Roman" panose="02020603050405020304" pitchFamily="18" charset="0"/>
              </a:rPr>
              <a:t> </a:t>
            </a:r>
            <a:r>
              <a:rPr lang="en-US" sz="2800" dirty="0" err="1">
                <a:solidFill>
                  <a:schemeClr val="accent6">
                    <a:lumMod val="50000"/>
                  </a:schemeClr>
                </a:solidFill>
                <a:latin typeface="Times New Roman" panose="02020603050405020304" pitchFamily="18" charset="0"/>
                <a:cs typeface="Times New Roman" panose="02020603050405020304" pitchFamily="18" charset="0"/>
              </a:rPr>
              <a:t>lời</a:t>
            </a:r>
            <a:r>
              <a:rPr lang="en-US" sz="2800" dirty="0">
                <a:solidFill>
                  <a:schemeClr val="accent6">
                    <a:lumMod val="50000"/>
                  </a:schemeClr>
                </a:solidFill>
                <a:latin typeface="Times New Roman" panose="02020603050405020304" pitchFamily="18" charset="0"/>
                <a:cs typeface="Times New Roman" panose="02020603050405020304" pitchFamily="18" charset="0"/>
              </a:rPr>
              <a:t> </a:t>
            </a:r>
            <a:r>
              <a:rPr lang="en-US" sz="2800" dirty="0" err="1">
                <a:solidFill>
                  <a:schemeClr val="accent6">
                    <a:lumMod val="50000"/>
                  </a:schemeClr>
                </a:solidFill>
                <a:latin typeface="Times New Roman" panose="02020603050405020304" pitchFamily="18" charset="0"/>
                <a:cs typeface="Times New Roman" panose="02020603050405020304" pitchFamily="18" charset="0"/>
              </a:rPr>
              <a:t>nói</a:t>
            </a:r>
            <a:r>
              <a:rPr lang="en-US" sz="2800" dirty="0">
                <a:solidFill>
                  <a:schemeClr val="accent6">
                    <a:lumMod val="50000"/>
                  </a:schemeClr>
                </a:solidFill>
                <a:latin typeface="Times New Roman" panose="02020603050405020304" pitchFamily="18" charset="0"/>
                <a:cs typeface="Times New Roman" panose="02020603050405020304" pitchFamily="18" charset="0"/>
              </a:rPr>
              <a:t> </a:t>
            </a:r>
            <a:r>
              <a:rPr lang="en-US" sz="2800" dirty="0" err="1">
                <a:solidFill>
                  <a:schemeClr val="accent6">
                    <a:lumMod val="50000"/>
                  </a:schemeClr>
                </a:solidFill>
                <a:latin typeface="Times New Roman" panose="02020603050405020304" pitchFamily="18" charset="0"/>
                <a:cs typeface="Times New Roman" panose="02020603050405020304" pitchFamily="18" charset="0"/>
              </a:rPr>
              <a:t>của</a:t>
            </a:r>
            <a:r>
              <a:rPr lang="en-US" sz="2800" dirty="0">
                <a:solidFill>
                  <a:schemeClr val="accent6">
                    <a:lumMod val="50000"/>
                  </a:schemeClr>
                </a:solidFill>
                <a:latin typeface="Times New Roman" panose="02020603050405020304" pitchFamily="18" charset="0"/>
                <a:cs typeface="Times New Roman" panose="02020603050405020304" pitchFamily="18" charset="0"/>
              </a:rPr>
              <a:t> </a:t>
            </a:r>
            <a:r>
              <a:rPr lang="en-US" sz="2800" dirty="0" err="1">
                <a:solidFill>
                  <a:schemeClr val="accent6">
                    <a:lumMod val="50000"/>
                  </a:schemeClr>
                </a:solidFill>
                <a:latin typeface="Times New Roman" panose="02020603050405020304" pitchFamily="18" charset="0"/>
                <a:cs typeface="Times New Roman" panose="02020603050405020304" pitchFamily="18" charset="0"/>
              </a:rPr>
              <a:t>nhân</a:t>
            </a:r>
            <a:r>
              <a:rPr lang="en-US" sz="2800" dirty="0">
                <a:solidFill>
                  <a:schemeClr val="accent6">
                    <a:lumMod val="50000"/>
                  </a:schemeClr>
                </a:solidFill>
                <a:latin typeface="Times New Roman" panose="02020603050405020304" pitchFamily="18" charset="0"/>
                <a:cs typeface="Times New Roman" panose="02020603050405020304" pitchFamily="18" charset="0"/>
              </a:rPr>
              <a:t> </a:t>
            </a:r>
            <a:r>
              <a:rPr lang="en-US" sz="2800" dirty="0" err="1">
                <a:solidFill>
                  <a:schemeClr val="accent6">
                    <a:lumMod val="50000"/>
                  </a:schemeClr>
                </a:solidFill>
                <a:latin typeface="Times New Roman" panose="02020603050405020304" pitchFamily="18" charset="0"/>
                <a:cs typeface="Times New Roman" panose="02020603050405020304" pitchFamily="18" charset="0"/>
              </a:rPr>
              <a:t>vật</a:t>
            </a:r>
            <a:r>
              <a:rPr lang="en-US" sz="2800" dirty="0">
                <a:solidFill>
                  <a:schemeClr val="accent6">
                    <a:lumMod val="50000"/>
                  </a:schemeClr>
                </a:solidFill>
                <a:latin typeface="Times New Roman" panose="02020603050405020304" pitchFamily="18" charset="0"/>
                <a:cs typeface="Times New Roman" panose="02020603050405020304" pitchFamily="18" charset="0"/>
              </a:rPr>
              <a:t>. </a:t>
            </a:r>
            <a:endParaRPr lang="en-US" sz="2800" dirty="0">
              <a:solidFill>
                <a:schemeClr val="accent6">
                  <a:lumMod val="50000"/>
                </a:schemeClr>
              </a:solidFill>
              <a:latin typeface="Times New Roman" panose="02020603050405020304" pitchFamily="18" charset="0"/>
              <a:cs typeface="Times New Roman" panose="02020603050405020304" pitchFamily="18" charset="0"/>
            </a:endParaRPr>
          </a:p>
          <a:p>
            <a:pPr algn="just"/>
            <a:endParaRPr lang="en-US" sz="2800" dirty="0">
              <a:solidFill>
                <a:schemeClr val="accent6">
                  <a:lumMod val="50000"/>
                </a:schemeClr>
              </a:solidFill>
              <a:latin typeface="Times New Roman" panose="02020603050405020304" pitchFamily="18" charset="0"/>
              <a:cs typeface="Times New Roman" panose="02020603050405020304" pitchFamily="18" charset="0"/>
            </a:endParaRPr>
          </a:p>
          <a:p>
            <a:pPr algn="just"/>
            <a:r>
              <a:rPr lang="en-US" sz="2800" dirty="0">
                <a:solidFill>
                  <a:schemeClr val="accent6">
                    <a:lumMod val="50000"/>
                  </a:schemeClr>
                </a:solidFill>
                <a:latin typeface="Times New Roman" panose="02020603050405020304" pitchFamily="18" charset="0"/>
                <a:cs typeface="Times New Roman" panose="02020603050405020304" pitchFamily="18" charset="0"/>
              </a:rPr>
              <a:t>- </a:t>
            </a:r>
            <a:r>
              <a:rPr lang="en-US" sz="2800" dirty="0" err="1">
                <a:solidFill>
                  <a:schemeClr val="accent6">
                    <a:lumMod val="50000"/>
                  </a:schemeClr>
                </a:solidFill>
                <a:latin typeface="Times New Roman" panose="02020603050405020304" pitchFamily="18" charset="0"/>
                <a:cs typeface="Times New Roman" panose="02020603050405020304" pitchFamily="18" charset="0"/>
              </a:rPr>
              <a:t>Hiểu</a:t>
            </a:r>
            <a:r>
              <a:rPr lang="en-US" sz="2800" dirty="0">
                <a:solidFill>
                  <a:schemeClr val="accent6">
                    <a:lumMod val="50000"/>
                  </a:schemeClr>
                </a:solidFill>
                <a:latin typeface="Times New Roman" panose="02020603050405020304" pitchFamily="18" charset="0"/>
                <a:cs typeface="Times New Roman" panose="02020603050405020304" pitchFamily="18" charset="0"/>
              </a:rPr>
              <a:t> </a:t>
            </a:r>
            <a:r>
              <a:rPr lang="en-US" sz="2800" dirty="0" err="1">
                <a:solidFill>
                  <a:schemeClr val="accent6">
                    <a:lumMod val="50000"/>
                  </a:schemeClr>
                </a:solidFill>
                <a:latin typeface="Times New Roman" panose="02020603050405020304" pitchFamily="18" charset="0"/>
                <a:cs typeface="Times New Roman" panose="02020603050405020304" pitchFamily="18" charset="0"/>
              </a:rPr>
              <a:t>được</a:t>
            </a:r>
            <a:r>
              <a:rPr lang="en-US" sz="2800" dirty="0">
                <a:solidFill>
                  <a:schemeClr val="accent6">
                    <a:lumMod val="50000"/>
                  </a:schemeClr>
                </a:solidFill>
                <a:latin typeface="Times New Roman" panose="02020603050405020304" pitchFamily="18" charset="0"/>
                <a:cs typeface="Times New Roman" panose="02020603050405020304" pitchFamily="18" charset="0"/>
              </a:rPr>
              <a:t> </a:t>
            </a:r>
            <a:r>
              <a:rPr lang="en-US" sz="2800" dirty="0" err="1">
                <a:solidFill>
                  <a:schemeClr val="accent6">
                    <a:lumMod val="50000"/>
                  </a:schemeClr>
                </a:solidFill>
                <a:latin typeface="Times New Roman" panose="02020603050405020304" pitchFamily="18" charset="0"/>
                <a:cs typeface="Times New Roman" panose="02020603050405020304" pitchFamily="18" charset="0"/>
              </a:rPr>
              <a:t>điều</a:t>
            </a:r>
            <a:r>
              <a:rPr lang="en-US" sz="2800" dirty="0">
                <a:solidFill>
                  <a:schemeClr val="accent6">
                    <a:lumMod val="50000"/>
                  </a:schemeClr>
                </a:solidFill>
                <a:latin typeface="Times New Roman" panose="02020603050405020304" pitchFamily="18" charset="0"/>
                <a:cs typeface="Times New Roman" panose="02020603050405020304" pitchFamily="18" charset="0"/>
              </a:rPr>
              <a:t> </a:t>
            </a:r>
            <a:r>
              <a:rPr lang="en-US" sz="2800" dirty="0" err="1">
                <a:solidFill>
                  <a:schemeClr val="accent6">
                    <a:lumMod val="50000"/>
                  </a:schemeClr>
                </a:solidFill>
                <a:latin typeface="Times New Roman" panose="02020603050405020304" pitchFamily="18" charset="0"/>
                <a:cs typeface="Times New Roman" panose="02020603050405020304" pitchFamily="18" charset="0"/>
              </a:rPr>
              <a:t>tác</a:t>
            </a:r>
            <a:r>
              <a:rPr lang="en-US" sz="2800" dirty="0">
                <a:solidFill>
                  <a:schemeClr val="accent6">
                    <a:lumMod val="50000"/>
                  </a:schemeClr>
                </a:solidFill>
                <a:latin typeface="Times New Roman" panose="02020603050405020304" pitchFamily="18" charset="0"/>
                <a:cs typeface="Times New Roman" panose="02020603050405020304" pitchFamily="18" charset="0"/>
              </a:rPr>
              <a:t> </a:t>
            </a:r>
            <a:r>
              <a:rPr lang="en-US" sz="2800" dirty="0" err="1">
                <a:solidFill>
                  <a:schemeClr val="accent6">
                    <a:lumMod val="50000"/>
                  </a:schemeClr>
                </a:solidFill>
                <a:latin typeface="Times New Roman" panose="02020603050405020304" pitchFamily="18" charset="0"/>
                <a:cs typeface="Times New Roman" panose="02020603050405020304" pitchFamily="18" charset="0"/>
              </a:rPr>
              <a:t>giả</a:t>
            </a:r>
            <a:r>
              <a:rPr lang="en-US" sz="2800" dirty="0">
                <a:solidFill>
                  <a:schemeClr val="accent6">
                    <a:lumMod val="50000"/>
                  </a:schemeClr>
                </a:solidFill>
                <a:latin typeface="Times New Roman" panose="02020603050405020304" pitchFamily="18" charset="0"/>
                <a:cs typeface="Times New Roman" panose="02020603050405020304" pitchFamily="18" charset="0"/>
              </a:rPr>
              <a:t> </a:t>
            </a:r>
            <a:r>
              <a:rPr lang="en-US" sz="2800" dirty="0" err="1">
                <a:solidFill>
                  <a:schemeClr val="accent6">
                    <a:lumMod val="50000"/>
                  </a:schemeClr>
                </a:solidFill>
                <a:latin typeface="Times New Roman" panose="02020603050405020304" pitchFamily="18" charset="0"/>
                <a:cs typeface="Times New Roman" panose="02020603050405020304" pitchFamily="18" charset="0"/>
              </a:rPr>
              <a:t>muốn</a:t>
            </a:r>
            <a:r>
              <a:rPr lang="en-US" sz="2800" dirty="0">
                <a:solidFill>
                  <a:schemeClr val="accent6">
                    <a:lumMod val="50000"/>
                  </a:schemeClr>
                </a:solidFill>
                <a:latin typeface="Times New Roman" panose="02020603050405020304" pitchFamily="18" charset="0"/>
                <a:cs typeface="Times New Roman" panose="02020603050405020304" pitchFamily="18" charset="0"/>
              </a:rPr>
              <a:t> </a:t>
            </a:r>
            <a:r>
              <a:rPr lang="en-US" sz="2800" dirty="0" err="1">
                <a:solidFill>
                  <a:schemeClr val="accent6">
                    <a:lumMod val="50000"/>
                  </a:schemeClr>
                </a:solidFill>
                <a:latin typeface="Times New Roman" panose="02020603050405020304" pitchFamily="18" charset="0"/>
                <a:cs typeface="Times New Roman" panose="02020603050405020304" pitchFamily="18" charset="0"/>
              </a:rPr>
              <a:t>nói</a:t>
            </a:r>
            <a:r>
              <a:rPr lang="en-US" sz="2800" dirty="0">
                <a:solidFill>
                  <a:schemeClr val="accent6">
                    <a:lumMod val="50000"/>
                  </a:schemeClr>
                </a:solidFill>
                <a:latin typeface="Times New Roman" panose="02020603050405020304" pitchFamily="18" charset="0"/>
                <a:cs typeface="Times New Roman" panose="02020603050405020304" pitchFamily="18" charset="0"/>
              </a:rPr>
              <a:t> qua </a:t>
            </a:r>
            <a:r>
              <a:rPr lang="en-US" sz="2800" dirty="0" err="1">
                <a:solidFill>
                  <a:schemeClr val="accent6">
                    <a:lumMod val="50000"/>
                  </a:schemeClr>
                </a:solidFill>
                <a:latin typeface="Times New Roman" panose="02020603050405020304" pitchFamily="18" charset="0"/>
                <a:cs typeface="Times New Roman" panose="02020603050405020304" pitchFamily="18" charset="0"/>
              </a:rPr>
              <a:t>câu</a:t>
            </a:r>
            <a:r>
              <a:rPr lang="en-US" sz="2800" dirty="0">
                <a:solidFill>
                  <a:schemeClr val="accent6">
                    <a:lumMod val="50000"/>
                  </a:schemeClr>
                </a:solidFill>
                <a:latin typeface="Times New Roman" panose="02020603050405020304" pitchFamily="18" charset="0"/>
                <a:cs typeface="Times New Roman" panose="02020603050405020304" pitchFamily="18" charset="0"/>
              </a:rPr>
              <a:t> </a:t>
            </a:r>
            <a:r>
              <a:rPr lang="en-US" sz="2800" dirty="0" err="1">
                <a:solidFill>
                  <a:schemeClr val="accent6">
                    <a:lumMod val="50000"/>
                  </a:schemeClr>
                </a:solidFill>
                <a:latin typeface="Times New Roman" panose="02020603050405020304" pitchFamily="18" charset="0"/>
                <a:cs typeface="Times New Roman" panose="02020603050405020304" pitchFamily="18" charset="0"/>
              </a:rPr>
              <a:t>chuyện</a:t>
            </a:r>
            <a:r>
              <a:rPr lang="en-US" sz="2800" dirty="0">
                <a:solidFill>
                  <a:schemeClr val="accent6">
                    <a:lumMod val="50000"/>
                  </a:schemeClr>
                </a:solidFill>
                <a:latin typeface="Times New Roman" panose="02020603050405020304" pitchFamily="18" charset="0"/>
                <a:cs typeface="Times New Roman" panose="02020603050405020304" pitchFamily="18" charset="0"/>
              </a:rPr>
              <a:t>: </a:t>
            </a:r>
            <a:r>
              <a:rPr lang="en-US" sz="2800" i="1" dirty="0" err="1">
                <a:solidFill>
                  <a:schemeClr val="accent6">
                    <a:lumMod val="50000"/>
                  </a:schemeClr>
                </a:solidFill>
                <a:latin typeface="Times New Roman" panose="02020603050405020304" pitchFamily="18" charset="0"/>
                <a:cs typeface="Times New Roman" panose="02020603050405020304" pitchFamily="18" charset="0"/>
              </a:rPr>
              <a:t>Mọi</a:t>
            </a:r>
            <a:r>
              <a:rPr lang="en-US" sz="2800" i="1" dirty="0">
                <a:solidFill>
                  <a:schemeClr val="accent6">
                    <a:lumMod val="50000"/>
                  </a:schemeClr>
                </a:solidFill>
                <a:latin typeface="Times New Roman" panose="02020603050405020304" pitchFamily="18" charset="0"/>
                <a:cs typeface="Times New Roman" panose="02020603050405020304" pitchFamily="18" charset="0"/>
              </a:rPr>
              <a:t> </a:t>
            </a:r>
            <a:r>
              <a:rPr lang="en-US" sz="2800" i="1" dirty="0" err="1">
                <a:solidFill>
                  <a:schemeClr val="accent6">
                    <a:lumMod val="50000"/>
                  </a:schemeClr>
                </a:solidFill>
                <a:latin typeface="Times New Roman" panose="02020603050405020304" pitchFamily="18" charset="0"/>
                <a:cs typeface="Times New Roman" panose="02020603050405020304" pitchFamily="18" charset="0"/>
              </a:rPr>
              <a:t>người</a:t>
            </a:r>
            <a:r>
              <a:rPr lang="en-US" sz="2800" i="1" dirty="0">
                <a:solidFill>
                  <a:schemeClr val="accent6">
                    <a:lumMod val="50000"/>
                  </a:schemeClr>
                </a:solidFill>
                <a:latin typeface="Times New Roman" panose="02020603050405020304" pitchFamily="18" charset="0"/>
                <a:cs typeface="Times New Roman" panose="02020603050405020304" pitchFamily="18" charset="0"/>
              </a:rPr>
              <a:t> </a:t>
            </a:r>
            <a:r>
              <a:rPr lang="en-US" sz="2800" i="1" dirty="0" err="1">
                <a:solidFill>
                  <a:schemeClr val="accent6">
                    <a:lumMod val="50000"/>
                  </a:schemeClr>
                </a:solidFill>
                <a:latin typeface="Times New Roman" panose="02020603050405020304" pitchFamily="18" charset="0"/>
                <a:cs typeface="Times New Roman" panose="02020603050405020304" pitchFamily="18" charset="0"/>
              </a:rPr>
              <a:t>có</a:t>
            </a:r>
            <a:r>
              <a:rPr lang="en-US" sz="2800" i="1" dirty="0">
                <a:solidFill>
                  <a:schemeClr val="accent6">
                    <a:lumMod val="50000"/>
                  </a:schemeClr>
                </a:solidFill>
                <a:latin typeface="Times New Roman" panose="02020603050405020304" pitchFamily="18" charset="0"/>
                <a:cs typeface="Times New Roman" panose="02020603050405020304" pitchFamily="18" charset="0"/>
              </a:rPr>
              <a:t> </a:t>
            </a:r>
            <a:r>
              <a:rPr lang="en-US" sz="2800" i="1" dirty="0" err="1">
                <a:solidFill>
                  <a:schemeClr val="accent6">
                    <a:lumMod val="50000"/>
                  </a:schemeClr>
                </a:solidFill>
                <a:latin typeface="Times New Roman" panose="02020603050405020304" pitchFamily="18" charset="0"/>
                <a:cs typeface="Times New Roman" panose="02020603050405020304" pitchFamily="18" charset="0"/>
              </a:rPr>
              <a:t>giống</a:t>
            </a:r>
            <a:r>
              <a:rPr lang="en-US" sz="2800" i="1" dirty="0">
                <a:solidFill>
                  <a:schemeClr val="accent6">
                    <a:lumMod val="50000"/>
                  </a:schemeClr>
                </a:solidFill>
                <a:latin typeface="Times New Roman" panose="02020603050405020304" pitchFamily="18" charset="0"/>
                <a:cs typeface="Times New Roman" panose="02020603050405020304" pitchFamily="18" charset="0"/>
              </a:rPr>
              <a:t> </a:t>
            </a:r>
            <a:r>
              <a:rPr lang="en-US" sz="2800" i="1" dirty="0" err="1">
                <a:solidFill>
                  <a:schemeClr val="accent6">
                    <a:lumMod val="50000"/>
                  </a:schemeClr>
                </a:solidFill>
                <a:latin typeface="Times New Roman" panose="02020603050405020304" pitchFamily="18" charset="0"/>
                <a:cs typeface="Times New Roman" panose="02020603050405020304" pitchFamily="18" charset="0"/>
              </a:rPr>
              <a:t>nhau</a:t>
            </a:r>
            <a:r>
              <a:rPr lang="en-US" sz="2800" i="1" dirty="0">
                <a:solidFill>
                  <a:schemeClr val="accent6">
                    <a:lumMod val="50000"/>
                  </a:schemeClr>
                </a:solidFill>
                <a:latin typeface="Times New Roman" panose="02020603050405020304" pitchFamily="18" charset="0"/>
                <a:cs typeface="Times New Roman" panose="02020603050405020304" pitchFamily="18" charset="0"/>
              </a:rPr>
              <a:t> </a:t>
            </a:r>
            <a:r>
              <a:rPr lang="en-US" sz="2800" i="1" dirty="0" err="1">
                <a:solidFill>
                  <a:schemeClr val="accent6">
                    <a:lumMod val="50000"/>
                  </a:schemeClr>
                </a:solidFill>
                <a:latin typeface="Times New Roman" panose="02020603050405020304" pitchFamily="18" charset="0"/>
                <a:cs typeface="Times New Roman" panose="02020603050405020304" pitchFamily="18" charset="0"/>
              </a:rPr>
              <a:t>về</a:t>
            </a:r>
            <a:r>
              <a:rPr lang="en-US" sz="2800" i="1" dirty="0">
                <a:solidFill>
                  <a:schemeClr val="accent6">
                    <a:lumMod val="50000"/>
                  </a:schemeClr>
                </a:solidFill>
                <a:latin typeface="Times New Roman" panose="02020603050405020304" pitchFamily="18" charset="0"/>
                <a:cs typeface="Times New Roman" panose="02020603050405020304" pitchFamily="18" charset="0"/>
              </a:rPr>
              <a:t> </a:t>
            </a:r>
            <a:r>
              <a:rPr lang="en-US" sz="2800" i="1" dirty="0" err="1">
                <a:solidFill>
                  <a:schemeClr val="accent6">
                    <a:lumMod val="50000"/>
                  </a:schemeClr>
                </a:solidFill>
                <a:latin typeface="Times New Roman" panose="02020603050405020304" pitchFamily="18" charset="0"/>
                <a:cs typeface="Times New Roman" panose="02020603050405020304" pitchFamily="18" charset="0"/>
              </a:rPr>
              <a:t>ngoại</a:t>
            </a:r>
            <a:r>
              <a:rPr lang="en-US" sz="2800" i="1" dirty="0">
                <a:solidFill>
                  <a:schemeClr val="accent6">
                    <a:lumMod val="50000"/>
                  </a:schemeClr>
                </a:solidFill>
                <a:latin typeface="Times New Roman" panose="02020603050405020304" pitchFamily="18" charset="0"/>
                <a:cs typeface="Times New Roman" panose="02020603050405020304" pitchFamily="18" charset="0"/>
              </a:rPr>
              <a:t> </a:t>
            </a:r>
            <a:r>
              <a:rPr lang="en-US" sz="2800" i="1" dirty="0" err="1">
                <a:solidFill>
                  <a:schemeClr val="accent6">
                    <a:lumMod val="50000"/>
                  </a:schemeClr>
                </a:solidFill>
                <a:latin typeface="Times New Roman" panose="02020603050405020304" pitchFamily="18" charset="0"/>
                <a:cs typeface="Times New Roman" panose="02020603050405020304" pitchFamily="18" charset="0"/>
              </a:rPr>
              <a:t>hình</a:t>
            </a:r>
            <a:r>
              <a:rPr lang="en-US" sz="2800" i="1" dirty="0">
                <a:solidFill>
                  <a:schemeClr val="accent6">
                    <a:lumMod val="50000"/>
                  </a:schemeClr>
                </a:solidFill>
                <a:latin typeface="Times New Roman" panose="02020603050405020304" pitchFamily="18" charset="0"/>
                <a:cs typeface="Times New Roman" panose="02020603050405020304" pitchFamily="18" charset="0"/>
              </a:rPr>
              <a:t> </a:t>
            </a:r>
            <a:r>
              <a:rPr lang="en-US" sz="2800" i="1" dirty="0" err="1">
                <a:solidFill>
                  <a:schemeClr val="accent6">
                    <a:lumMod val="50000"/>
                  </a:schemeClr>
                </a:solidFill>
                <a:latin typeface="Times New Roman" panose="02020603050405020304" pitchFamily="18" charset="0"/>
                <a:cs typeface="Times New Roman" panose="02020603050405020304" pitchFamily="18" charset="0"/>
              </a:rPr>
              <a:t>hoặc</a:t>
            </a:r>
            <a:r>
              <a:rPr lang="en-US" sz="2800" i="1" dirty="0">
                <a:solidFill>
                  <a:schemeClr val="accent6">
                    <a:lumMod val="50000"/>
                  </a:schemeClr>
                </a:solidFill>
                <a:latin typeface="Times New Roman" panose="02020603050405020304" pitchFamily="18" charset="0"/>
                <a:cs typeface="Times New Roman" panose="02020603050405020304" pitchFamily="18" charset="0"/>
              </a:rPr>
              <a:t> </a:t>
            </a:r>
            <a:r>
              <a:rPr lang="en-US" sz="2800" i="1" dirty="0" err="1">
                <a:solidFill>
                  <a:schemeClr val="accent6">
                    <a:lumMod val="50000"/>
                  </a:schemeClr>
                </a:solidFill>
                <a:latin typeface="Times New Roman" panose="02020603050405020304" pitchFamily="18" charset="0"/>
                <a:cs typeface="Times New Roman" panose="02020603050405020304" pitchFamily="18" charset="0"/>
              </a:rPr>
              <a:t>một</a:t>
            </a:r>
            <a:r>
              <a:rPr lang="en-US" sz="2800" i="1" dirty="0">
                <a:solidFill>
                  <a:schemeClr val="accent6">
                    <a:lumMod val="50000"/>
                  </a:schemeClr>
                </a:solidFill>
                <a:latin typeface="Times New Roman" panose="02020603050405020304" pitchFamily="18" charset="0"/>
                <a:cs typeface="Times New Roman" panose="02020603050405020304" pitchFamily="18" charset="0"/>
              </a:rPr>
              <a:t> </a:t>
            </a:r>
            <a:r>
              <a:rPr lang="en-US" sz="2800" i="1" dirty="0" err="1">
                <a:solidFill>
                  <a:schemeClr val="accent6">
                    <a:lumMod val="50000"/>
                  </a:schemeClr>
                </a:solidFill>
                <a:latin typeface="Times New Roman" panose="02020603050405020304" pitchFamily="18" charset="0"/>
                <a:cs typeface="Times New Roman" panose="02020603050405020304" pitchFamily="18" charset="0"/>
              </a:rPr>
              <a:t>đặc</a:t>
            </a:r>
            <a:r>
              <a:rPr lang="en-US" sz="2800" i="1" dirty="0">
                <a:solidFill>
                  <a:schemeClr val="accent6">
                    <a:lumMod val="50000"/>
                  </a:schemeClr>
                </a:solidFill>
                <a:latin typeface="Times New Roman" panose="02020603050405020304" pitchFamily="18" charset="0"/>
                <a:cs typeface="Times New Roman" panose="02020603050405020304" pitchFamily="18" charset="0"/>
              </a:rPr>
              <a:t> </a:t>
            </a:r>
            <a:r>
              <a:rPr lang="en-US" sz="2800" i="1" dirty="0" err="1">
                <a:solidFill>
                  <a:schemeClr val="accent6">
                    <a:lumMod val="50000"/>
                  </a:schemeClr>
                </a:solidFill>
                <a:latin typeface="Times New Roman" panose="02020603050405020304" pitchFamily="18" charset="0"/>
                <a:cs typeface="Times New Roman" panose="02020603050405020304" pitchFamily="18" charset="0"/>
              </a:rPr>
              <a:t>điểm</a:t>
            </a:r>
            <a:r>
              <a:rPr lang="en-US" sz="2800" i="1" dirty="0">
                <a:solidFill>
                  <a:schemeClr val="accent6">
                    <a:lumMod val="50000"/>
                  </a:schemeClr>
                </a:solidFill>
                <a:latin typeface="Times New Roman" panose="02020603050405020304" pitchFamily="18" charset="0"/>
                <a:cs typeface="Times New Roman" panose="02020603050405020304" pitchFamily="18" charset="0"/>
              </a:rPr>
              <a:t> </a:t>
            </a:r>
            <a:r>
              <a:rPr lang="en-US" sz="2800" i="1" dirty="0" err="1">
                <a:solidFill>
                  <a:schemeClr val="accent6">
                    <a:lumMod val="50000"/>
                  </a:schemeClr>
                </a:solidFill>
                <a:latin typeface="Times New Roman" panose="02020603050405020304" pitchFamily="18" charset="0"/>
                <a:cs typeface="Times New Roman" panose="02020603050405020304" pitchFamily="18" charset="0"/>
              </a:rPr>
              <a:t>nào</a:t>
            </a:r>
            <a:r>
              <a:rPr lang="en-US" sz="2800" i="1" dirty="0">
                <a:solidFill>
                  <a:schemeClr val="accent6">
                    <a:lumMod val="50000"/>
                  </a:schemeClr>
                </a:solidFill>
                <a:latin typeface="Times New Roman" panose="02020603050405020304" pitchFamily="18" charset="0"/>
                <a:cs typeface="Times New Roman" panose="02020603050405020304" pitchFamily="18" charset="0"/>
              </a:rPr>
              <a:t> </a:t>
            </a:r>
            <a:r>
              <a:rPr lang="en-US" sz="2800" i="1" dirty="0" err="1">
                <a:solidFill>
                  <a:schemeClr val="accent6">
                    <a:lumMod val="50000"/>
                  </a:schemeClr>
                </a:solidFill>
                <a:latin typeface="Times New Roman" panose="02020603050405020304" pitchFamily="18" charset="0"/>
                <a:cs typeface="Times New Roman" panose="02020603050405020304" pitchFamily="18" charset="0"/>
              </a:rPr>
              <a:t>đó</a:t>
            </a:r>
            <a:r>
              <a:rPr lang="en-US" sz="2800" i="1" dirty="0">
                <a:solidFill>
                  <a:schemeClr val="accent6">
                    <a:lumMod val="50000"/>
                  </a:schemeClr>
                </a:solidFill>
                <a:latin typeface="Times New Roman" panose="02020603050405020304" pitchFamily="18" charset="0"/>
                <a:cs typeface="Times New Roman" panose="02020603050405020304" pitchFamily="18" charset="0"/>
              </a:rPr>
              <a:t>, </a:t>
            </a:r>
            <a:r>
              <a:rPr lang="en-US" sz="2800" i="1" dirty="0" err="1">
                <a:solidFill>
                  <a:schemeClr val="accent6">
                    <a:lumMod val="50000"/>
                  </a:schemeClr>
                </a:solidFill>
                <a:latin typeface="Times New Roman" panose="02020603050405020304" pitchFamily="18" charset="0"/>
                <a:cs typeface="Times New Roman" panose="02020603050405020304" pitchFamily="18" charset="0"/>
              </a:rPr>
              <a:t>nhưng</a:t>
            </a:r>
            <a:r>
              <a:rPr lang="en-US" sz="2800" i="1" dirty="0">
                <a:solidFill>
                  <a:schemeClr val="accent6">
                    <a:lumMod val="50000"/>
                  </a:schemeClr>
                </a:solidFill>
                <a:latin typeface="Times New Roman" panose="02020603050405020304" pitchFamily="18" charset="0"/>
                <a:cs typeface="Times New Roman" panose="02020603050405020304" pitchFamily="18" charset="0"/>
              </a:rPr>
              <a:t> </a:t>
            </a:r>
            <a:r>
              <a:rPr lang="en-US" sz="2800" i="1" dirty="0" err="1">
                <a:solidFill>
                  <a:schemeClr val="accent6">
                    <a:lumMod val="50000"/>
                  </a:schemeClr>
                </a:solidFill>
                <a:latin typeface="Times New Roman" panose="02020603050405020304" pitchFamily="18" charset="0"/>
                <a:cs typeface="Times New Roman" panose="02020603050405020304" pitchFamily="18" charset="0"/>
              </a:rPr>
              <a:t>không</a:t>
            </a:r>
            <a:r>
              <a:rPr lang="en-US" sz="2800" i="1" dirty="0">
                <a:solidFill>
                  <a:schemeClr val="accent6">
                    <a:lumMod val="50000"/>
                  </a:schemeClr>
                </a:solidFill>
                <a:latin typeface="Times New Roman" panose="02020603050405020304" pitchFamily="18" charset="0"/>
                <a:cs typeface="Times New Roman" panose="02020603050405020304" pitchFamily="18" charset="0"/>
              </a:rPr>
              <a:t> </a:t>
            </a:r>
            <a:r>
              <a:rPr lang="en-US" sz="2800" i="1" dirty="0" err="1">
                <a:solidFill>
                  <a:schemeClr val="accent6">
                    <a:lumMod val="50000"/>
                  </a:schemeClr>
                </a:solidFill>
                <a:latin typeface="Times New Roman" panose="02020603050405020304" pitchFamily="18" charset="0"/>
                <a:cs typeface="Times New Roman" panose="02020603050405020304" pitchFamily="18" charset="0"/>
              </a:rPr>
              <a:t>ai</a:t>
            </a:r>
            <a:r>
              <a:rPr lang="en-US" sz="2800" i="1" dirty="0">
                <a:solidFill>
                  <a:schemeClr val="accent6">
                    <a:lumMod val="50000"/>
                  </a:schemeClr>
                </a:solidFill>
                <a:latin typeface="Times New Roman" panose="02020603050405020304" pitchFamily="18" charset="0"/>
                <a:cs typeface="Times New Roman" panose="02020603050405020304" pitchFamily="18" charset="0"/>
              </a:rPr>
              <a:t> </a:t>
            </a:r>
            <a:r>
              <a:rPr lang="en-US" sz="2800" i="1" dirty="0" err="1">
                <a:solidFill>
                  <a:schemeClr val="accent6">
                    <a:lumMod val="50000"/>
                  </a:schemeClr>
                </a:solidFill>
                <a:latin typeface="Times New Roman" panose="02020603050405020304" pitchFamily="18" charset="0"/>
                <a:cs typeface="Times New Roman" panose="02020603050405020304" pitchFamily="18" charset="0"/>
              </a:rPr>
              <a:t>giống</a:t>
            </a:r>
            <a:r>
              <a:rPr lang="en-US" sz="2800" i="1" dirty="0">
                <a:solidFill>
                  <a:schemeClr val="accent6">
                    <a:lumMod val="50000"/>
                  </a:schemeClr>
                </a:solidFill>
                <a:latin typeface="Times New Roman" panose="02020603050405020304" pitchFamily="18" charset="0"/>
                <a:cs typeface="Times New Roman" panose="02020603050405020304" pitchFamily="18" charset="0"/>
              </a:rPr>
              <a:t> </a:t>
            </a:r>
            <a:r>
              <a:rPr lang="en-US" sz="2800" i="1" dirty="0" err="1">
                <a:solidFill>
                  <a:schemeClr val="accent6">
                    <a:lumMod val="50000"/>
                  </a:schemeClr>
                </a:solidFill>
                <a:latin typeface="Times New Roman" panose="02020603050405020304" pitchFamily="18" charset="0"/>
                <a:cs typeface="Times New Roman" panose="02020603050405020304" pitchFamily="18" charset="0"/>
              </a:rPr>
              <a:t>ai</a:t>
            </a:r>
            <a:r>
              <a:rPr lang="en-US" sz="2800" i="1" dirty="0">
                <a:solidFill>
                  <a:schemeClr val="accent6">
                    <a:lumMod val="50000"/>
                  </a:schemeClr>
                </a:solidFill>
                <a:latin typeface="Times New Roman" panose="02020603050405020304" pitchFamily="18" charset="0"/>
                <a:cs typeface="Times New Roman" panose="02020603050405020304" pitchFamily="18" charset="0"/>
              </a:rPr>
              <a:t> </a:t>
            </a:r>
            <a:r>
              <a:rPr lang="en-US" sz="2800" i="1" dirty="0" err="1">
                <a:solidFill>
                  <a:schemeClr val="accent6">
                    <a:lumMod val="50000"/>
                  </a:schemeClr>
                </a:solidFill>
                <a:latin typeface="Times New Roman" panose="02020603050405020304" pitchFamily="18" charset="0"/>
                <a:cs typeface="Times New Roman" panose="02020603050405020304" pitchFamily="18" charset="0"/>
              </a:rPr>
              <a:t>hoàn</a:t>
            </a:r>
            <a:r>
              <a:rPr lang="en-US" sz="2800" i="1" dirty="0">
                <a:solidFill>
                  <a:schemeClr val="accent6">
                    <a:lumMod val="50000"/>
                  </a:schemeClr>
                </a:solidFill>
                <a:latin typeface="Times New Roman" panose="02020603050405020304" pitchFamily="18" charset="0"/>
                <a:cs typeface="Times New Roman" panose="02020603050405020304" pitchFamily="18" charset="0"/>
              </a:rPr>
              <a:t> </a:t>
            </a:r>
            <a:r>
              <a:rPr lang="en-US" sz="2800" i="1" dirty="0" err="1">
                <a:solidFill>
                  <a:schemeClr val="accent6">
                    <a:lumMod val="50000"/>
                  </a:schemeClr>
                </a:solidFill>
                <a:latin typeface="Times New Roman" panose="02020603050405020304" pitchFamily="18" charset="0"/>
                <a:cs typeface="Times New Roman" panose="02020603050405020304" pitchFamily="18" charset="0"/>
              </a:rPr>
              <a:t>toàn</a:t>
            </a:r>
            <a:r>
              <a:rPr lang="en-US" sz="2800" i="1" dirty="0">
                <a:solidFill>
                  <a:schemeClr val="accent6">
                    <a:lumMod val="50000"/>
                  </a:schemeClr>
                </a:solidFill>
                <a:latin typeface="Times New Roman" panose="02020603050405020304" pitchFamily="18" charset="0"/>
                <a:cs typeface="Times New Roman" panose="02020603050405020304" pitchFamily="18" charset="0"/>
              </a:rPr>
              <a:t>, </a:t>
            </a:r>
            <a:r>
              <a:rPr lang="en-US" sz="2800" i="1" dirty="0" err="1">
                <a:solidFill>
                  <a:schemeClr val="accent6">
                    <a:lumMod val="50000"/>
                  </a:schemeClr>
                </a:solidFill>
                <a:latin typeface="Times New Roman" panose="02020603050405020304" pitchFamily="18" charset="0"/>
                <a:cs typeface="Times New Roman" panose="02020603050405020304" pitchFamily="18" charset="0"/>
              </a:rPr>
              <a:t>bởi</a:t>
            </a:r>
            <a:r>
              <a:rPr lang="en-US" sz="2800" i="1" dirty="0">
                <a:solidFill>
                  <a:schemeClr val="accent6">
                    <a:lumMod val="50000"/>
                  </a:schemeClr>
                </a:solidFill>
                <a:latin typeface="Times New Roman" panose="02020603050405020304" pitchFamily="18" charset="0"/>
                <a:cs typeface="Times New Roman" panose="02020603050405020304" pitchFamily="18" charset="0"/>
              </a:rPr>
              <a:t> </a:t>
            </a:r>
            <a:r>
              <a:rPr lang="en-US" sz="2800" i="1" dirty="0" err="1">
                <a:solidFill>
                  <a:schemeClr val="accent6">
                    <a:lumMod val="50000"/>
                  </a:schemeClr>
                </a:solidFill>
                <a:latin typeface="Times New Roman" panose="02020603050405020304" pitchFamily="18" charset="0"/>
                <a:cs typeface="Times New Roman" panose="02020603050405020304" pitchFamily="18" charset="0"/>
              </a:rPr>
              <a:t>bản</a:t>
            </a:r>
            <a:r>
              <a:rPr lang="en-US" sz="2800" i="1" dirty="0">
                <a:solidFill>
                  <a:schemeClr val="accent6">
                    <a:lumMod val="50000"/>
                  </a:schemeClr>
                </a:solidFill>
                <a:latin typeface="Times New Roman" panose="02020603050405020304" pitchFamily="18" charset="0"/>
                <a:cs typeface="Times New Roman" panose="02020603050405020304" pitchFamily="18" charset="0"/>
              </a:rPr>
              <a:t> </a:t>
            </a:r>
            <a:r>
              <a:rPr lang="en-US" sz="2800" i="1" dirty="0" err="1">
                <a:solidFill>
                  <a:schemeClr val="accent6">
                    <a:lumMod val="50000"/>
                  </a:schemeClr>
                </a:solidFill>
                <a:latin typeface="Times New Roman" panose="02020603050405020304" pitchFamily="18" charset="0"/>
                <a:cs typeface="Times New Roman" panose="02020603050405020304" pitchFamily="18" charset="0"/>
              </a:rPr>
              <a:t>thân</a:t>
            </a:r>
            <a:r>
              <a:rPr lang="en-US" sz="2800" i="1" dirty="0">
                <a:solidFill>
                  <a:schemeClr val="accent6">
                    <a:lumMod val="50000"/>
                  </a:schemeClr>
                </a:solidFill>
                <a:latin typeface="Times New Roman" panose="02020603050405020304" pitchFamily="18" charset="0"/>
                <a:cs typeface="Times New Roman" panose="02020603050405020304" pitchFamily="18" charset="0"/>
              </a:rPr>
              <a:t> </a:t>
            </a:r>
            <a:r>
              <a:rPr lang="en-US" sz="2800" i="1" dirty="0" err="1">
                <a:solidFill>
                  <a:schemeClr val="accent6">
                    <a:lumMod val="50000"/>
                  </a:schemeClr>
                </a:solidFill>
                <a:latin typeface="Times New Roman" panose="02020603050405020304" pitchFamily="18" charset="0"/>
                <a:cs typeface="Times New Roman" panose="02020603050405020304" pitchFamily="18" charset="0"/>
              </a:rPr>
              <a:t>mỗi</a:t>
            </a:r>
            <a:r>
              <a:rPr lang="en-US" sz="2800" i="1" dirty="0">
                <a:solidFill>
                  <a:schemeClr val="accent6">
                    <a:lumMod val="50000"/>
                  </a:schemeClr>
                </a:solidFill>
                <a:latin typeface="Times New Roman" panose="02020603050405020304" pitchFamily="18" charset="0"/>
                <a:cs typeface="Times New Roman" panose="02020603050405020304" pitchFamily="18" charset="0"/>
              </a:rPr>
              <a:t> </a:t>
            </a:r>
            <a:r>
              <a:rPr lang="en-US" sz="2800" i="1" dirty="0" err="1">
                <a:solidFill>
                  <a:schemeClr val="accent6">
                    <a:lumMod val="50000"/>
                  </a:schemeClr>
                </a:solidFill>
                <a:latin typeface="Times New Roman" panose="02020603050405020304" pitchFamily="18" charset="0"/>
                <a:cs typeface="Times New Roman" panose="02020603050405020304" pitchFamily="18" charset="0"/>
              </a:rPr>
              <a:t>người</a:t>
            </a:r>
            <a:r>
              <a:rPr lang="en-US" sz="2800" i="1" dirty="0">
                <a:solidFill>
                  <a:schemeClr val="accent6">
                    <a:lumMod val="50000"/>
                  </a:schemeClr>
                </a:solidFill>
                <a:latin typeface="Times New Roman" panose="02020603050405020304" pitchFamily="18" charset="0"/>
                <a:cs typeface="Times New Roman" panose="02020603050405020304" pitchFamily="18" charset="0"/>
              </a:rPr>
              <a:t> </a:t>
            </a:r>
            <a:r>
              <a:rPr lang="en-US" sz="2800" i="1" dirty="0" err="1">
                <a:solidFill>
                  <a:schemeClr val="accent6">
                    <a:lumMod val="50000"/>
                  </a:schemeClr>
                </a:solidFill>
                <a:latin typeface="Times New Roman" panose="02020603050405020304" pitchFamily="18" charset="0"/>
                <a:cs typeface="Times New Roman" panose="02020603050405020304" pitchFamily="18" charset="0"/>
              </a:rPr>
              <a:t>là</a:t>
            </a:r>
            <a:r>
              <a:rPr lang="en-US" sz="2800" i="1" dirty="0">
                <a:solidFill>
                  <a:schemeClr val="accent6">
                    <a:lumMod val="50000"/>
                  </a:schemeClr>
                </a:solidFill>
                <a:latin typeface="Times New Roman" panose="02020603050405020304" pitchFamily="18" charset="0"/>
                <a:cs typeface="Times New Roman" panose="02020603050405020304" pitchFamily="18" charset="0"/>
              </a:rPr>
              <a:t> </a:t>
            </a:r>
            <a:r>
              <a:rPr lang="en-US" sz="2800" i="1" dirty="0" err="1">
                <a:solidFill>
                  <a:schemeClr val="accent6">
                    <a:lumMod val="50000"/>
                  </a:schemeClr>
                </a:solidFill>
                <a:latin typeface="Times New Roman" panose="02020603050405020304" pitchFamily="18" charset="0"/>
                <a:cs typeface="Times New Roman" panose="02020603050405020304" pitchFamily="18" charset="0"/>
              </a:rPr>
              <a:t>một</a:t>
            </a:r>
            <a:r>
              <a:rPr lang="en-US" sz="2800" i="1" dirty="0">
                <a:solidFill>
                  <a:schemeClr val="accent6">
                    <a:lumMod val="50000"/>
                  </a:schemeClr>
                </a:solidFill>
                <a:latin typeface="Times New Roman" panose="02020603050405020304" pitchFamily="18" charset="0"/>
                <a:cs typeface="Times New Roman" panose="02020603050405020304" pitchFamily="18" charset="0"/>
              </a:rPr>
              <a:t> </a:t>
            </a:r>
            <a:r>
              <a:rPr lang="en-US" sz="2800" i="1" dirty="0" err="1">
                <a:solidFill>
                  <a:schemeClr val="accent6">
                    <a:lumMod val="50000"/>
                  </a:schemeClr>
                </a:solidFill>
                <a:latin typeface="Times New Roman" panose="02020603050405020304" pitchFamily="18" charset="0"/>
                <a:cs typeface="Times New Roman" panose="02020603050405020304" pitchFamily="18" charset="0"/>
              </a:rPr>
              <a:t>thực</a:t>
            </a:r>
            <a:r>
              <a:rPr lang="en-US" sz="2800" i="1" dirty="0">
                <a:solidFill>
                  <a:schemeClr val="accent6">
                    <a:lumMod val="50000"/>
                  </a:schemeClr>
                </a:solidFill>
                <a:latin typeface="Times New Roman" panose="02020603050405020304" pitchFamily="18" charset="0"/>
                <a:cs typeface="Times New Roman" panose="02020603050405020304" pitchFamily="18" charset="0"/>
              </a:rPr>
              <a:t> </a:t>
            </a:r>
            <a:r>
              <a:rPr lang="en-US" sz="2800" i="1" dirty="0" err="1">
                <a:solidFill>
                  <a:schemeClr val="accent6">
                    <a:lumMod val="50000"/>
                  </a:schemeClr>
                </a:solidFill>
                <a:latin typeface="Times New Roman" panose="02020603050405020304" pitchFamily="18" charset="0"/>
                <a:cs typeface="Times New Roman" panose="02020603050405020304" pitchFamily="18" charset="0"/>
              </a:rPr>
              <a:t>thể</a:t>
            </a:r>
            <a:r>
              <a:rPr lang="en-US" sz="2800" i="1" dirty="0">
                <a:solidFill>
                  <a:schemeClr val="accent6">
                    <a:lumMod val="50000"/>
                  </a:schemeClr>
                </a:solidFill>
                <a:latin typeface="Times New Roman" panose="02020603050405020304" pitchFamily="18" charset="0"/>
                <a:cs typeface="Times New Roman" panose="02020603050405020304" pitchFamily="18" charset="0"/>
              </a:rPr>
              <a:t> </a:t>
            </a:r>
            <a:r>
              <a:rPr lang="en-US" sz="2800" i="1" dirty="0" err="1">
                <a:solidFill>
                  <a:schemeClr val="accent6">
                    <a:lumMod val="50000"/>
                  </a:schemeClr>
                </a:solidFill>
                <a:latin typeface="Times New Roman" panose="02020603050405020304" pitchFamily="18" charset="0"/>
                <a:cs typeface="Times New Roman" panose="02020603050405020304" pitchFamily="18" charset="0"/>
              </a:rPr>
              <a:t>duy</a:t>
            </a:r>
            <a:r>
              <a:rPr lang="en-US" sz="2800" i="1" dirty="0">
                <a:solidFill>
                  <a:schemeClr val="accent6">
                    <a:lumMod val="50000"/>
                  </a:schemeClr>
                </a:solidFill>
                <a:latin typeface="Times New Roman" panose="02020603050405020304" pitchFamily="18" charset="0"/>
                <a:cs typeface="Times New Roman" panose="02020603050405020304" pitchFamily="18" charset="0"/>
              </a:rPr>
              <a:t> </a:t>
            </a:r>
            <a:r>
              <a:rPr lang="en-US" sz="2800" i="1" dirty="0" err="1">
                <a:solidFill>
                  <a:schemeClr val="accent6">
                    <a:lumMod val="50000"/>
                  </a:schemeClr>
                </a:solidFill>
                <a:latin typeface="Times New Roman" panose="02020603050405020304" pitchFamily="18" charset="0"/>
                <a:cs typeface="Times New Roman" panose="02020603050405020304" pitchFamily="18" charset="0"/>
              </a:rPr>
              <a:t>nhất</a:t>
            </a:r>
            <a:r>
              <a:rPr lang="en-US" sz="2800" dirty="0">
                <a:solidFill>
                  <a:schemeClr val="accent6">
                    <a:lumMod val="50000"/>
                  </a:schemeClr>
                </a:solidFill>
                <a:latin typeface="Times New Roman" panose="02020603050405020304" pitchFamily="18" charset="0"/>
                <a:cs typeface="Times New Roman" panose="02020603050405020304" pitchFamily="18" charset="0"/>
              </a:rPr>
              <a:t>.</a:t>
            </a:r>
            <a:endParaRPr lang="en-US" sz="2800" dirty="0">
              <a:solidFill>
                <a:schemeClr val="accent6">
                  <a:lumMod val="50000"/>
                </a:schemeClr>
              </a:solidFill>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down)">
                                      <p:cBhvr>
                                        <p:cTn id="7" dur="500"/>
                                        <p:tgtEl>
                                          <p:spTgt spid="9"/>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down)">
                                      <p:cBhvr>
                                        <p:cTn id="11"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0"/>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0" y="0"/>
            <a:ext cx="12258406" cy="6858000"/>
          </a:xfrm>
          <a:prstGeom prst="rect">
            <a:avLst/>
          </a:prstGeom>
        </p:spPr>
      </p:pic>
      <p:pic>
        <p:nvPicPr>
          <p:cNvPr id="3" name="图片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6494" y="0"/>
            <a:ext cx="12192000" cy="6858000"/>
          </a:xfrm>
          <a:prstGeom prst="rect">
            <a:avLst/>
          </a:prstGeom>
        </p:spPr>
      </p:pic>
      <p:pic>
        <p:nvPicPr>
          <p:cNvPr id="4" name="图片 1"/>
          <p:cNvPicPr>
            <a:picLocks noChangeAspect="1"/>
          </p:cNvPicPr>
          <p:nvPr/>
        </p:nvPicPr>
        <p:blipFill rotWithShape="1">
          <a:blip r:embed="rId3">
            <a:extLst>
              <a:ext uri="{28A0092B-C50C-407E-A947-70E740481C1C}">
                <a14:useLocalDpi xmlns:a14="http://schemas.microsoft.com/office/drawing/2010/main" val="0"/>
              </a:ext>
            </a:extLst>
          </a:blip>
          <a:srcRect t="53333"/>
          <a:stretch>
            <a:fillRect/>
          </a:stretch>
        </p:blipFill>
        <p:spPr>
          <a:xfrm>
            <a:off x="15498" y="3657600"/>
            <a:ext cx="12222996" cy="3200400"/>
          </a:xfrm>
          <a:prstGeom prst="rect">
            <a:avLst/>
          </a:prstGeom>
        </p:spPr>
      </p:pic>
      <p:grpSp>
        <p:nvGrpSpPr>
          <p:cNvPr id="5" name="组合 20"/>
          <p:cNvGrpSpPr/>
          <p:nvPr/>
        </p:nvGrpSpPr>
        <p:grpSpPr>
          <a:xfrm>
            <a:off x="3360833" y="766664"/>
            <a:ext cx="3914180" cy="1313308"/>
            <a:chOff x="4115793" y="1311628"/>
            <a:chExt cx="3914180" cy="1313308"/>
          </a:xfrm>
        </p:grpSpPr>
        <p:sp>
          <p:nvSpPr>
            <p:cNvPr id="6" name="圆角矩形 21"/>
            <p:cNvSpPr/>
            <p:nvPr/>
          </p:nvSpPr>
          <p:spPr>
            <a:xfrm>
              <a:off x="5205094" y="1692703"/>
              <a:ext cx="2824879" cy="691449"/>
            </a:xfrm>
            <a:prstGeom prst="roundRect">
              <a:avLst>
                <a:gd name="adj" fmla="val 50000"/>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bIns="71755" rtlCol="0" anchor="ctr"/>
            <a:lstStyle/>
            <a:p>
              <a:pPr algn="ctr"/>
              <a:endParaRPr lang="zh-CN" altLang="en-US" sz="4400" spc="150" dirty="0">
                <a:solidFill>
                  <a:srgbClr val="14A7A6"/>
                </a:solidFill>
                <a:uFillTx/>
                <a:latin typeface="雷盖体" panose="00000800000000000000" pitchFamily="2" charset="-122"/>
                <a:ea typeface="雷盖体" panose="00000800000000000000" pitchFamily="2" charset="-122"/>
                <a:sym typeface="雷盖体" panose="00000800000000000000" pitchFamily="2" charset="-122"/>
              </a:endParaRPr>
            </a:p>
          </p:txBody>
        </p:sp>
        <p:pic>
          <p:nvPicPr>
            <p:cNvPr id="7" name="图片 2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115793" y="1311628"/>
              <a:ext cx="1313308" cy="1313308"/>
            </a:xfrm>
            <a:prstGeom prst="rect">
              <a:avLst/>
            </a:prstGeom>
          </p:spPr>
        </p:pic>
      </p:grpSp>
      <p:sp>
        <p:nvSpPr>
          <p:cNvPr id="8" name="圆角矩形 9"/>
          <p:cNvSpPr/>
          <p:nvPr/>
        </p:nvSpPr>
        <p:spPr>
          <a:xfrm>
            <a:off x="1332853" y="2220263"/>
            <a:ext cx="8617057" cy="2305242"/>
          </a:xfrm>
          <a:prstGeom prst="roundRect">
            <a:avLst>
              <a:gd name="adj" fmla="val 5000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ndParaRPr>
          </a:p>
        </p:txBody>
      </p:sp>
      <p:sp>
        <p:nvSpPr>
          <p:cNvPr id="9" name="文本框 38"/>
          <p:cNvSpPr txBox="1"/>
          <p:nvPr/>
        </p:nvSpPr>
        <p:spPr>
          <a:xfrm>
            <a:off x="3645080" y="869320"/>
            <a:ext cx="4343400" cy="1107996"/>
          </a:xfrm>
          <a:prstGeom prst="rect">
            <a:avLst/>
          </a:prstGeom>
          <a:noFill/>
        </p:spPr>
        <p:txBody>
          <a:bodyPr wrap="square">
            <a:spAutoFit/>
            <a:scene3d>
              <a:camera prst="orthographicFront"/>
              <a:lightRig rig="threePt" dir="t"/>
            </a:scene3d>
            <a:sp3d extrusionH="57150">
              <a:bevelT h="25400" prst="softRound"/>
            </a:sp3d>
          </a:bodyPr>
          <a:lstStyle/>
          <a:p>
            <a:pPr algn="ctr"/>
            <a:r>
              <a:rPr lang="en-US" altLang="zh-CN" sz="6600" dirty="0">
                <a:solidFill>
                  <a:srgbClr val="0070C0"/>
                </a:solidFill>
                <a:effectLst>
                  <a:outerShdw blurRad="38100" dist="38100" dir="2700000" algn="tl">
                    <a:srgbClr val="000000">
                      <a:alpha val="43137"/>
                    </a:srgbClr>
                  </a:outerShdw>
                  <a:reflection blurRad="6350" stA="55000" endA="300" endPos="45500" dir="5400000" sy="-100000" algn="bl" rotWithShape="0"/>
                </a:effectLst>
                <a:latin typeface="UTM Aurora" panose="02040603050506020204" pitchFamily="18" charset="0"/>
                <a:ea typeface="思源黑体 CN Medium" panose="020B0600000000000000" pitchFamily="34" charset="-122"/>
              </a:rPr>
              <a:t>02</a:t>
            </a:r>
            <a:endParaRPr lang="zh-CN" altLang="en-US" sz="6600" dirty="0">
              <a:solidFill>
                <a:srgbClr val="0070C0"/>
              </a:solidFill>
              <a:effectLst>
                <a:outerShdw blurRad="38100" dist="38100" dir="2700000" algn="tl">
                  <a:srgbClr val="000000">
                    <a:alpha val="43137"/>
                  </a:srgbClr>
                </a:outerShdw>
                <a:reflection blurRad="6350" stA="55000" endA="300" endPos="45500" dir="5400000" sy="-100000" algn="bl" rotWithShape="0"/>
              </a:effectLst>
              <a:latin typeface="UTM Aurora" panose="02040603050506020204" pitchFamily="18" charset="0"/>
              <a:ea typeface="思源黑体 CN Medium" panose="020B0600000000000000" pitchFamily="34" charset="-122"/>
            </a:endParaRPr>
          </a:p>
        </p:txBody>
      </p:sp>
      <p:sp>
        <p:nvSpPr>
          <p:cNvPr id="10" name="文本框 38"/>
          <p:cNvSpPr txBox="1"/>
          <p:nvPr/>
        </p:nvSpPr>
        <p:spPr>
          <a:xfrm>
            <a:off x="1229088" y="2255735"/>
            <a:ext cx="8824586" cy="2215991"/>
          </a:xfrm>
          <a:prstGeom prst="rect">
            <a:avLst/>
          </a:prstGeom>
          <a:noFill/>
        </p:spPr>
        <p:txBody>
          <a:bodyPr wrap="square">
            <a:spAutoFit/>
            <a:scene3d>
              <a:camera prst="orthographicFront"/>
              <a:lightRig rig="threePt" dir="t"/>
            </a:scene3d>
            <a:sp3d extrusionH="57150">
              <a:bevelT h="25400" prst="softRound"/>
            </a:sp3d>
          </a:bodyPr>
          <a:lstStyle/>
          <a:p>
            <a:pPr algn="ctr"/>
            <a:r>
              <a:rPr lang="en-US" altLang="zh-CN" sz="13800" dirty="0">
                <a:solidFill>
                  <a:srgbClr val="0070C0"/>
                </a:solidFill>
                <a:effectLst>
                  <a:outerShdw blurRad="38100" dist="38100" dir="2700000" algn="tl">
                    <a:srgbClr val="000000">
                      <a:alpha val="43137"/>
                    </a:srgbClr>
                  </a:outerShdw>
                  <a:reflection blurRad="6350" stA="55000" endA="300" endPos="45500" dir="5400000" sy="-100000" algn="bl" rotWithShape="0"/>
                </a:effectLst>
                <a:latin typeface="UVN Banh Mi" pitchFamily="2" charset="0"/>
                <a:ea typeface="思源黑体 CN Medium" panose="020B0600000000000000" pitchFamily="34" charset="-122"/>
              </a:rPr>
              <a:t>KHÁM PHÁ</a:t>
            </a:r>
            <a:endParaRPr lang="zh-CN" altLang="en-US" sz="13800" dirty="0">
              <a:solidFill>
                <a:srgbClr val="0070C0"/>
              </a:solidFill>
              <a:effectLst>
                <a:outerShdw blurRad="38100" dist="38100" dir="2700000" algn="tl">
                  <a:srgbClr val="000000">
                    <a:alpha val="43137"/>
                  </a:srgbClr>
                </a:outerShdw>
                <a:reflection blurRad="6350" stA="55000" endA="300" endPos="45500" dir="5400000" sy="-100000" algn="bl" rotWithShape="0"/>
              </a:effectLst>
              <a:latin typeface="UVN Banh Mi" pitchFamily="2" charset="0"/>
              <a:ea typeface="思源黑体 CN Medium" panose="020B0600000000000000" pitchFamily="34"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par>
                                <p:cTn id="8" presetID="16" presetClass="entr" presetSubtype="21" fill="hold" nodeType="withEffect">
                                  <p:stCondLst>
                                    <p:cond delay="0"/>
                                  </p:stCondLst>
                                  <p:childTnLst>
                                    <p:set>
                                      <p:cBhvr>
                                        <p:cTn id="9" dur="1" fill="hold">
                                          <p:stCondLst>
                                            <p:cond delay="0"/>
                                          </p:stCondLst>
                                        </p:cTn>
                                        <p:tgtEl>
                                          <p:spTgt spid="9">
                                            <p:txEl>
                                              <p:pRg st="0" end="0"/>
                                            </p:txEl>
                                          </p:spTgt>
                                        </p:tgtEl>
                                        <p:attrNameLst>
                                          <p:attrName>style.visibility</p:attrName>
                                        </p:attrNameLst>
                                      </p:cBhvr>
                                      <p:to>
                                        <p:strVal val="visible"/>
                                      </p:to>
                                    </p:set>
                                    <p:animEffect transition="in" filter="barn(inVertical)">
                                      <p:cBhvr>
                                        <p:cTn id="10" dur="500"/>
                                        <p:tgtEl>
                                          <p:spTgt spid="9">
                                            <p:txEl>
                                              <p:pRg st="0" end="0"/>
                                            </p:txEl>
                                          </p:spTgt>
                                        </p:tgtEl>
                                      </p:cBhvr>
                                    </p:animEffect>
                                  </p:childTnLst>
                                </p:cTn>
                              </p:par>
                            </p:childTnLst>
                          </p:cTn>
                        </p:par>
                        <p:par>
                          <p:cTn id="11" fill="hold">
                            <p:stCondLst>
                              <p:cond delay="500"/>
                            </p:stCondLst>
                            <p:childTnLst>
                              <p:par>
                                <p:cTn id="12" presetID="16" presetClass="entr" presetSubtype="37" fill="hold" grpId="0" nodeType="afterEffect">
                                  <p:stCondLst>
                                    <p:cond delay="0"/>
                                  </p:stCondLst>
                                  <p:childTnLst>
                                    <p:set>
                                      <p:cBhvr>
                                        <p:cTn id="13" dur="1" fill="hold">
                                          <p:stCondLst>
                                            <p:cond delay="0"/>
                                          </p:stCondLst>
                                        </p:cTn>
                                        <p:tgtEl>
                                          <p:spTgt spid="8"/>
                                        </p:tgtEl>
                                        <p:attrNameLst>
                                          <p:attrName>style.visibility</p:attrName>
                                        </p:attrNameLst>
                                      </p:cBhvr>
                                      <p:to>
                                        <p:strVal val="visible"/>
                                      </p:to>
                                    </p:set>
                                    <p:animEffect transition="in" filter="barn(outVertical)">
                                      <p:cBhvr>
                                        <p:cTn id="14" dur="500"/>
                                        <p:tgtEl>
                                          <p:spTgt spid="8"/>
                                        </p:tgtEl>
                                      </p:cBhvr>
                                    </p:animEffect>
                                  </p:childTnLst>
                                </p:cTn>
                              </p:par>
                            </p:childTnLst>
                          </p:cTn>
                        </p:par>
                        <p:par>
                          <p:cTn id="15" fill="hold">
                            <p:stCondLst>
                              <p:cond delay="1000"/>
                            </p:stCondLst>
                            <p:childTnLst>
                              <p:par>
                                <p:cTn id="16" presetID="16" presetClass="entr" presetSubtype="37" fill="hold" grpId="0" nodeType="afterEffect">
                                  <p:stCondLst>
                                    <p:cond delay="0"/>
                                  </p:stCondLst>
                                  <p:childTnLst>
                                    <p:set>
                                      <p:cBhvr>
                                        <p:cTn id="17" dur="1" fill="hold">
                                          <p:stCondLst>
                                            <p:cond delay="0"/>
                                          </p:stCondLst>
                                        </p:cTn>
                                        <p:tgtEl>
                                          <p:spTgt spid="10"/>
                                        </p:tgtEl>
                                        <p:attrNameLst>
                                          <p:attrName>style.visibility</p:attrName>
                                        </p:attrNameLst>
                                      </p:cBhvr>
                                      <p:to>
                                        <p:strVal val="visible"/>
                                      </p:to>
                                    </p:set>
                                    <p:animEffect transition="in" filter="barn(outVertical)">
                                      <p:cBhvr>
                                        <p:cTn id="18"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0"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0"/>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0" y="0"/>
            <a:ext cx="12258406" cy="6858000"/>
          </a:xfrm>
          <a:prstGeom prst="rect">
            <a:avLst/>
          </a:prstGeom>
        </p:spPr>
      </p:pic>
      <p:pic>
        <p:nvPicPr>
          <p:cNvPr id="3" name="图片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6494" y="0"/>
            <a:ext cx="12192000" cy="6858000"/>
          </a:xfrm>
          <a:prstGeom prst="rect">
            <a:avLst/>
          </a:prstGeom>
        </p:spPr>
      </p:pic>
      <p:pic>
        <p:nvPicPr>
          <p:cNvPr id="4" name="图片 1"/>
          <p:cNvPicPr>
            <a:picLocks noChangeAspect="1"/>
          </p:cNvPicPr>
          <p:nvPr/>
        </p:nvPicPr>
        <p:blipFill rotWithShape="1">
          <a:blip r:embed="rId3">
            <a:extLst>
              <a:ext uri="{28A0092B-C50C-407E-A947-70E740481C1C}">
                <a14:useLocalDpi xmlns:a14="http://schemas.microsoft.com/office/drawing/2010/main" val="0"/>
              </a:ext>
            </a:extLst>
          </a:blip>
          <a:srcRect t="53333"/>
          <a:stretch>
            <a:fillRect/>
          </a:stretch>
        </p:blipFill>
        <p:spPr>
          <a:xfrm>
            <a:off x="15498" y="3657600"/>
            <a:ext cx="12222996" cy="3200400"/>
          </a:xfrm>
          <a:prstGeom prst="rect">
            <a:avLst/>
          </a:prstGeom>
        </p:spPr>
      </p:pic>
      <p:grpSp>
        <p:nvGrpSpPr>
          <p:cNvPr id="5" name="组合 20"/>
          <p:cNvGrpSpPr/>
          <p:nvPr/>
        </p:nvGrpSpPr>
        <p:grpSpPr>
          <a:xfrm>
            <a:off x="2169205" y="432553"/>
            <a:ext cx="6256337" cy="1878494"/>
            <a:chOff x="4115793" y="1311628"/>
            <a:chExt cx="3914180" cy="1313308"/>
          </a:xfrm>
        </p:grpSpPr>
        <p:sp>
          <p:nvSpPr>
            <p:cNvPr id="6" name="圆角矩形 21"/>
            <p:cNvSpPr/>
            <p:nvPr/>
          </p:nvSpPr>
          <p:spPr>
            <a:xfrm>
              <a:off x="5205094" y="1692703"/>
              <a:ext cx="2824879" cy="691449"/>
            </a:xfrm>
            <a:prstGeom prst="roundRect">
              <a:avLst>
                <a:gd name="adj" fmla="val 50000"/>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bIns="71755" rtlCol="0" anchor="ctr"/>
            <a:lstStyle/>
            <a:p>
              <a:pPr algn="ctr"/>
              <a:endParaRPr lang="zh-CN" altLang="en-US" sz="4400" spc="150" dirty="0">
                <a:solidFill>
                  <a:srgbClr val="14A7A6"/>
                </a:solidFill>
                <a:uFillTx/>
                <a:latin typeface="雷盖体" panose="00000800000000000000" pitchFamily="2" charset="-122"/>
                <a:ea typeface="雷盖体" panose="00000800000000000000" pitchFamily="2" charset="-122"/>
                <a:sym typeface="雷盖体" panose="00000800000000000000" pitchFamily="2" charset="-122"/>
              </a:endParaRPr>
            </a:p>
          </p:txBody>
        </p:sp>
        <p:pic>
          <p:nvPicPr>
            <p:cNvPr id="7" name="图片 2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115793" y="1311628"/>
              <a:ext cx="1313308" cy="1313308"/>
            </a:xfrm>
            <a:prstGeom prst="rect">
              <a:avLst/>
            </a:prstGeom>
          </p:spPr>
        </p:pic>
      </p:grpSp>
      <p:sp>
        <p:nvSpPr>
          <p:cNvPr id="8" name="圆角矩形 9"/>
          <p:cNvSpPr/>
          <p:nvPr/>
        </p:nvSpPr>
        <p:spPr>
          <a:xfrm>
            <a:off x="1332853" y="2220263"/>
            <a:ext cx="8617057" cy="2305242"/>
          </a:xfrm>
          <a:prstGeom prst="roundRect">
            <a:avLst>
              <a:gd name="adj" fmla="val 5000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ndParaRPr>
          </a:p>
        </p:txBody>
      </p:sp>
      <p:sp>
        <p:nvSpPr>
          <p:cNvPr id="9" name="文本框 38"/>
          <p:cNvSpPr txBox="1"/>
          <p:nvPr/>
        </p:nvSpPr>
        <p:spPr>
          <a:xfrm>
            <a:off x="3996230" y="817802"/>
            <a:ext cx="4343400" cy="1107996"/>
          </a:xfrm>
          <a:prstGeom prst="rect">
            <a:avLst/>
          </a:prstGeom>
          <a:noFill/>
        </p:spPr>
        <p:txBody>
          <a:bodyPr wrap="square">
            <a:spAutoFit/>
            <a:scene3d>
              <a:camera prst="orthographicFront"/>
              <a:lightRig rig="threePt" dir="t"/>
            </a:scene3d>
            <a:sp3d extrusionH="57150">
              <a:bevelT h="25400" prst="softRound"/>
            </a:sp3d>
          </a:bodyPr>
          <a:lstStyle/>
          <a:p>
            <a:pPr algn="ctr"/>
            <a:r>
              <a:rPr lang="en-US" altLang="zh-CN" sz="6600" dirty="0" err="1">
                <a:solidFill>
                  <a:srgbClr val="0070C0"/>
                </a:solidFill>
                <a:effectLst>
                  <a:outerShdw blurRad="38100" dist="38100" dir="2700000" algn="tl">
                    <a:srgbClr val="000000">
                      <a:alpha val="43137"/>
                    </a:srgbClr>
                  </a:outerShdw>
                  <a:reflection blurRad="6350" stA="55000" endA="300" endPos="45500" dir="5400000" sy="-100000" algn="bl" rotWithShape="0"/>
                </a:effectLst>
                <a:latin typeface="Times New Roman" panose="02020603050405020304" pitchFamily="18" charset="0"/>
                <a:ea typeface="思源黑体 CN Medium" panose="020B0600000000000000" pitchFamily="34" charset="-122"/>
                <a:cs typeface="Times New Roman" panose="02020603050405020304" pitchFamily="18" charset="0"/>
              </a:rPr>
              <a:t>Hoạt</a:t>
            </a:r>
            <a:r>
              <a:rPr lang="en-US" altLang="zh-CN" sz="6600" dirty="0">
                <a:solidFill>
                  <a:srgbClr val="0070C0"/>
                </a:solidFill>
                <a:effectLst>
                  <a:outerShdw blurRad="38100" dist="38100" dir="2700000" algn="tl">
                    <a:srgbClr val="000000">
                      <a:alpha val="43137"/>
                    </a:srgbClr>
                  </a:outerShdw>
                  <a:reflection blurRad="6350" stA="55000" endA="300" endPos="45500" dir="5400000" sy="-100000" algn="bl" rotWithShape="0"/>
                </a:effectLst>
                <a:latin typeface="Times New Roman" panose="02020603050405020304" pitchFamily="18" charset="0"/>
                <a:ea typeface="思源黑体 CN Medium" panose="020B0600000000000000" pitchFamily="34" charset="-122"/>
                <a:cs typeface="Times New Roman" panose="02020603050405020304" pitchFamily="18" charset="0"/>
              </a:rPr>
              <a:t> </a:t>
            </a:r>
            <a:r>
              <a:rPr lang="en-US" altLang="zh-CN" sz="6600" dirty="0" err="1">
                <a:solidFill>
                  <a:srgbClr val="0070C0"/>
                </a:solidFill>
                <a:effectLst>
                  <a:outerShdw blurRad="38100" dist="38100" dir="2700000" algn="tl">
                    <a:srgbClr val="000000">
                      <a:alpha val="43137"/>
                    </a:srgbClr>
                  </a:outerShdw>
                  <a:reflection blurRad="6350" stA="55000" endA="300" endPos="45500" dir="5400000" sy="-100000" algn="bl" rotWithShape="0"/>
                </a:effectLst>
                <a:latin typeface="Times New Roman" panose="02020603050405020304" pitchFamily="18" charset="0"/>
                <a:ea typeface="思源黑体 CN Medium" panose="020B0600000000000000" pitchFamily="34" charset="-122"/>
                <a:cs typeface="Times New Roman" panose="02020603050405020304" pitchFamily="18" charset="0"/>
              </a:rPr>
              <a:t>động</a:t>
            </a:r>
            <a:r>
              <a:rPr lang="en-US" altLang="zh-CN" sz="6600" dirty="0">
                <a:solidFill>
                  <a:srgbClr val="0070C0"/>
                </a:solidFill>
                <a:effectLst>
                  <a:outerShdw blurRad="38100" dist="38100" dir="2700000" algn="tl">
                    <a:srgbClr val="000000">
                      <a:alpha val="43137"/>
                    </a:srgbClr>
                  </a:outerShdw>
                  <a:reflection blurRad="6350" stA="55000" endA="300" endPos="45500" dir="5400000" sy="-100000" algn="bl" rotWithShape="0"/>
                </a:effectLst>
                <a:latin typeface="Times New Roman" panose="02020603050405020304" pitchFamily="18" charset="0"/>
                <a:ea typeface="思源黑体 CN Medium" panose="020B0600000000000000" pitchFamily="34" charset="-122"/>
                <a:cs typeface="Times New Roman" panose="02020603050405020304" pitchFamily="18" charset="0"/>
              </a:rPr>
              <a:t> 1 </a:t>
            </a:r>
            <a:endParaRPr lang="zh-CN" altLang="en-US" sz="6600" dirty="0">
              <a:solidFill>
                <a:srgbClr val="0070C0"/>
              </a:solidFill>
              <a:effectLst>
                <a:outerShdw blurRad="38100" dist="38100" dir="2700000" algn="tl">
                  <a:srgbClr val="000000">
                    <a:alpha val="43137"/>
                  </a:srgbClr>
                </a:outerShdw>
                <a:reflection blurRad="6350" stA="55000" endA="300" endPos="45500" dir="5400000" sy="-100000" algn="bl" rotWithShape="0"/>
              </a:effectLst>
              <a:latin typeface="Times New Roman" panose="02020603050405020304" pitchFamily="18" charset="0"/>
              <a:ea typeface="思源黑体 CN Medium" panose="020B0600000000000000" pitchFamily="34" charset="-122"/>
              <a:cs typeface="Times New Roman" panose="02020603050405020304" pitchFamily="18" charset="0"/>
            </a:endParaRPr>
          </a:p>
        </p:txBody>
      </p:sp>
      <p:sp>
        <p:nvSpPr>
          <p:cNvPr id="10" name="文本框 38"/>
          <p:cNvSpPr txBox="1"/>
          <p:nvPr/>
        </p:nvSpPr>
        <p:spPr>
          <a:xfrm>
            <a:off x="1187244" y="2295982"/>
            <a:ext cx="8617057" cy="2215991"/>
          </a:xfrm>
          <a:prstGeom prst="rect">
            <a:avLst/>
          </a:prstGeom>
          <a:noFill/>
        </p:spPr>
        <p:txBody>
          <a:bodyPr wrap="square">
            <a:spAutoFit/>
            <a:scene3d>
              <a:camera prst="orthographicFront"/>
              <a:lightRig rig="threePt" dir="t"/>
            </a:scene3d>
            <a:sp3d extrusionH="57150">
              <a:bevelT h="25400" prst="softRound"/>
            </a:sp3d>
          </a:bodyPr>
          <a:lstStyle/>
          <a:p>
            <a:pPr algn="ctr"/>
            <a:r>
              <a:rPr lang="en-US" altLang="zh-CN" sz="13800" dirty="0">
                <a:solidFill>
                  <a:srgbClr val="00B0F0"/>
                </a:solidFill>
                <a:effectLst>
                  <a:outerShdw blurRad="38100" dist="38100" dir="2700000" algn="tl">
                    <a:srgbClr val="000000">
                      <a:alpha val="43137"/>
                    </a:srgbClr>
                  </a:outerShdw>
                  <a:reflection blurRad="6350" stA="55000" endA="300" endPos="45500" dir="5400000" sy="-100000" algn="bl" rotWithShape="0"/>
                </a:effectLst>
                <a:latin typeface="UVN Banh Mi" pitchFamily="2" charset="0"/>
                <a:ea typeface="思源黑体 CN Medium" panose="020B0600000000000000" pitchFamily="34" charset="-122"/>
              </a:rPr>
              <a:t>LUYỆN ĐỌC</a:t>
            </a:r>
            <a:endParaRPr lang="zh-CN" altLang="en-US" sz="13800" dirty="0">
              <a:solidFill>
                <a:srgbClr val="00B0F0"/>
              </a:solidFill>
              <a:effectLst>
                <a:outerShdw blurRad="38100" dist="38100" dir="2700000" algn="tl">
                  <a:srgbClr val="000000">
                    <a:alpha val="43137"/>
                  </a:srgbClr>
                </a:outerShdw>
                <a:reflection blurRad="6350" stA="55000" endA="300" endPos="45500" dir="5400000" sy="-100000" algn="bl" rotWithShape="0"/>
              </a:effectLst>
              <a:latin typeface="UVN Banh Mi" pitchFamily="2" charset="0"/>
              <a:ea typeface="思源黑体 CN Medium" panose="020B0600000000000000" pitchFamily="34"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par>
                                <p:cTn id="8" presetID="16" presetClass="entr" presetSubtype="21" fill="hold" nodeType="withEffect">
                                  <p:stCondLst>
                                    <p:cond delay="0"/>
                                  </p:stCondLst>
                                  <p:childTnLst>
                                    <p:set>
                                      <p:cBhvr>
                                        <p:cTn id="9" dur="1" fill="hold">
                                          <p:stCondLst>
                                            <p:cond delay="0"/>
                                          </p:stCondLst>
                                        </p:cTn>
                                        <p:tgtEl>
                                          <p:spTgt spid="9">
                                            <p:txEl>
                                              <p:pRg st="0" end="0"/>
                                            </p:txEl>
                                          </p:spTgt>
                                        </p:tgtEl>
                                        <p:attrNameLst>
                                          <p:attrName>style.visibility</p:attrName>
                                        </p:attrNameLst>
                                      </p:cBhvr>
                                      <p:to>
                                        <p:strVal val="visible"/>
                                      </p:to>
                                    </p:set>
                                    <p:animEffect transition="in" filter="barn(inVertical)">
                                      <p:cBhvr>
                                        <p:cTn id="10" dur="500"/>
                                        <p:tgtEl>
                                          <p:spTgt spid="9">
                                            <p:txEl>
                                              <p:pRg st="0" end="0"/>
                                            </p:txEl>
                                          </p:spTgt>
                                        </p:tgtEl>
                                      </p:cBhvr>
                                    </p:animEffect>
                                  </p:childTnLst>
                                </p:cTn>
                              </p:par>
                            </p:childTnLst>
                          </p:cTn>
                        </p:par>
                        <p:par>
                          <p:cTn id="11" fill="hold">
                            <p:stCondLst>
                              <p:cond delay="500"/>
                            </p:stCondLst>
                            <p:childTnLst>
                              <p:par>
                                <p:cTn id="12" presetID="16" presetClass="entr" presetSubtype="37" fill="hold" grpId="0" nodeType="afterEffect">
                                  <p:stCondLst>
                                    <p:cond delay="0"/>
                                  </p:stCondLst>
                                  <p:childTnLst>
                                    <p:set>
                                      <p:cBhvr>
                                        <p:cTn id="13" dur="1" fill="hold">
                                          <p:stCondLst>
                                            <p:cond delay="0"/>
                                          </p:stCondLst>
                                        </p:cTn>
                                        <p:tgtEl>
                                          <p:spTgt spid="8"/>
                                        </p:tgtEl>
                                        <p:attrNameLst>
                                          <p:attrName>style.visibility</p:attrName>
                                        </p:attrNameLst>
                                      </p:cBhvr>
                                      <p:to>
                                        <p:strVal val="visible"/>
                                      </p:to>
                                    </p:set>
                                    <p:animEffect transition="in" filter="barn(outVertical)">
                                      <p:cBhvr>
                                        <p:cTn id="14" dur="500"/>
                                        <p:tgtEl>
                                          <p:spTgt spid="8"/>
                                        </p:tgtEl>
                                      </p:cBhvr>
                                    </p:animEffect>
                                  </p:childTnLst>
                                </p:cTn>
                              </p:par>
                            </p:childTnLst>
                          </p:cTn>
                        </p:par>
                        <p:par>
                          <p:cTn id="15" fill="hold">
                            <p:stCondLst>
                              <p:cond delay="1000"/>
                            </p:stCondLst>
                            <p:childTnLst>
                              <p:par>
                                <p:cTn id="16" presetID="16" presetClass="entr" presetSubtype="37" fill="hold" grpId="0" nodeType="afterEffect">
                                  <p:stCondLst>
                                    <p:cond delay="0"/>
                                  </p:stCondLst>
                                  <p:childTnLst>
                                    <p:set>
                                      <p:cBhvr>
                                        <p:cTn id="17" dur="1" fill="hold">
                                          <p:stCondLst>
                                            <p:cond delay="0"/>
                                          </p:stCondLst>
                                        </p:cTn>
                                        <p:tgtEl>
                                          <p:spTgt spid="10"/>
                                        </p:tgtEl>
                                        <p:attrNameLst>
                                          <p:attrName>style.visibility</p:attrName>
                                        </p:attrNameLst>
                                      </p:cBhvr>
                                      <p:to>
                                        <p:strVal val="visible"/>
                                      </p:to>
                                    </p:set>
                                    <p:animEffect transition="in" filter="barn(outVertical)">
                                      <p:cBhvr>
                                        <p:cTn id="18"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0"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726690" y="181369"/>
            <a:ext cx="4822258" cy="553998"/>
          </a:xfrm>
          <a:prstGeom prst="rect">
            <a:avLst/>
          </a:prstGeom>
          <a:noFill/>
        </p:spPr>
        <p:txBody>
          <a:bodyPr wrap="square" rtlCol="0">
            <a:spAutoFit/>
          </a:bodyPr>
          <a:lstStyle/>
          <a:p>
            <a:r>
              <a:rPr lang="en-US" sz="3000" b="1" dirty="0">
                <a:solidFill>
                  <a:srgbClr val="00CC00"/>
                </a:solidFill>
                <a:effectLst>
                  <a:reflection blurRad="6350" stA="50000" endA="300" endPos="50000" dist="29997" dir="5400000" sy="-100000" algn="bl" rotWithShape="0"/>
                </a:effectLst>
                <a:latin typeface="Times New Roman" panose="02020603050405020304" pitchFamily="18" charset="0"/>
                <a:cs typeface="Times New Roman" panose="02020603050405020304" pitchFamily="18" charset="0"/>
              </a:rPr>
              <a:t>Anh </a:t>
            </a:r>
            <a:r>
              <a:rPr lang="en-US" sz="3000" b="1" dirty="0" err="1">
                <a:solidFill>
                  <a:srgbClr val="00CC00"/>
                </a:solidFill>
                <a:effectLst>
                  <a:reflection blurRad="6350" stA="50000" endA="300" endPos="50000" dist="29997" dir="5400000" sy="-100000" algn="bl" rotWithShape="0"/>
                </a:effectLst>
                <a:latin typeface="Times New Roman" panose="02020603050405020304" pitchFamily="18" charset="0"/>
                <a:cs typeface="Times New Roman" panose="02020603050405020304" pitchFamily="18" charset="0"/>
              </a:rPr>
              <a:t>em</a:t>
            </a:r>
            <a:r>
              <a:rPr lang="en-US" sz="3000" b="1" dirty="0">
                <a:solidFill>
                  <a:srgbClr val="00CC00"/>
                </a:solidFill>
                <a:effectLst>
                  <a:reflection blurRad="6350" stA="50000" endA="300" endPos="50000" dist="29997" dir="5400000" sy="-100000" algn="bl" rotWithShape="0"/>
                </a:effectLst>
                <a:latin typeface="Times New Roman" panose="02020603050405020304" pitchFamily="18" charset="0"/>
                <a:cs typeface="Times New Roman" panose="02020603050405020304" pitchFamily="18" charset="0"/>
              </a:rPr>
              <a:t> </a:t>
            </a:r>
            <a:r>
              <a:rPr lang="en-US" sz="3000" b="1" dirty="0" err="1">
                <a:solidFill>
                  <a:srgbClr val="00CC00"/>
                </a:solidFill>
                <a:effectLst>
                  <a:reflection blurRad="6350" stA="50000" endA="300" endPos="50000" dist="29997" dir="5400000" sy="-100000" algn="bl" rotWithShape="0"/>
                </a:effectLst>
                <a:latin typeface="Times New Roman" panose="02020603050405020304" pitchFamily="18" charset="0"/>
                <a:cs typeface="Times New Roman" panose="02020603050405020304" pitchFamily="18" charset="0"/>
              </a:rPr>
              <a:t>sinh</a:t>
            </a:r>
            <a:r>
              <a:rPr lang="en-US" sz="3000" b="1" dirty="0">
                <a:solidFill>
                  <a:srgbClr val="00CC00"/>
                </a:solidFill>
                <a:effectLst>
                  <a:reflection blurRad="6350" stA="50000" endA="300" endPos="50000" dist="29997" dir="5400000" sy="-100000" algn="bl" rotWithShape="0"/>
                </a:effectLst>
                <a:latin typeface="Times New Roman" panose="02020603050405020304" pitchFamily="18" charset="0"/>
                <a:cs typeface="Times New Roman" panose="02020603050405020304" pitchFamily="18" charset="0"/>
              </a:rPr>
              <a:t> </a:t>
            </a:r>
            <a:r>
              <a:rPr lang="en-US" sz="3000" b="1" dirty="0" err="1">
                <a:solidFill>
                  <a:srgbClr val="00CC00"/>
                </a:solidFill>
                <a:effectLst>
                  <a:reflection blurRad="6350" stA="50000" endA="300" endPos="50000" dist="29997" dir="5400000" sy="-100000" algn="bl" rotWithShape="0"/>
                </a:effectLst>
                <a:latin typeface="Times New Roman" panose="02020603050405020304" pitchFamily="18" charset="0"/>
                <a:cs typeface="Times New Roman" panose="02020603050405020304" pitchFamily="18" charset="0"/>
              </a:rPr>
              <a:t>đôi</a:t>
            </a:r>
            <a:endParaRPr lang="en-US" sz="3000" b="1" dirty="0">
              <a:solidFill>
                <a:srgbClr val="00CC00"/>
              </a:solidFill>
              <a:effectLst>
                <a:reflection blurRad="6350" stA="50000" endA="300" endPos="50000" dist="29997" dir="5400000" sy="-100000" algn="bl" rotWithShape="0"/>
              </a:effectLst>
              <a:latin typeface="Times New Roman" panose="02020603050405020304" pitchFamily="18" charset="0"/>
              <a:cs typeface="Times New Roman" panose="02020603050405020304" pitchFamily="18" charset="0"/>
            </a:endParaRPr>
          </a:p>
        </p:txBody>
      </p:sp>
      <p:sp>
        <p:nvSpPr>
          <p:cNvPr id="3" name="TextBox 250"/>
          <p:cNvSpPr txBox="1"/>
          <p:nvPr/>
        </p:nvSpPr>
        <p:spPr>
          <a:xfrm>
            <a:off x="405516" y="638383"/>
            <a:ext cx="11338559" cy="5693866"/>
          </a:xfrm>
          <a:prstGeom prst="rect">
            <a:avLst/>
          </a:prstGeom>
          <a:noFill/>
        </p:spPr>
        <p:txBody>
          <a:bodyPr wrap="square" rtlCol="0">
            <a:spAutoFit/>
          </a:bodyPr>
          <a:lstStyle/>
          <a:p>
            <a:pPr algn="just"/>
            <a:r>
              <a:rPr lang="en-US" sz="2800" b="1" dirty="0">
                <a:solidFill>
                  <a:srgbClr val="002060"/>
                </a:solidFill>
                <a:latin typeface="Times New Roman" panose="02020603050405020304" pitchFamily="18" charset="0"/>
                <a:cs typeface="Times New Roman" panose="02020603050405020304" pitchFamily="18" charset="0"/>
              </a:rPr>
              <a:t>      Khánh </a:t>
            </a:r>
            <a:r>
              <a:rPr lang="en-US" sz="2800" b="1" dirty="0" err="1">
                <a:solidFill>
                  <a:srgbClr val="002060"/>
                </a:solidFill>
                <a:latin typeface="Times New Roman" panose="02020603050405020304" pitchFamily="18" charset="0"/>
                <a:cs typeface="Times New Roman" panose="02020603050405020304" pitchFamily="18" charset="0"/>
              </a:rPr>
              <a:t>và</a:t>
            </a:r>
            <a:r>
              <a:rPr lang="en-US" sz="2800" b="1" dirty="0">
                <a:solidFill>
                  <a:srgbClr val="002060"/>
                </a:solidFill>
                <a:latin typeface="Times New Roman" panose="02020603050405020304" pitchFamily="18" charset="0"/>
                <a:cs typeface="Times New Roman" panose="02020603050405020304" pitchFamily="18" charset="0"/>
              </a:rPr>
              <a:t> Long </a:t>
            </a:r>
            <a:r>
              <a:rPr lang="en-US" sz="2800" b="1" dirty="0" err="1">
                <a:solidFill>
                  <a:srgbClr val="002060"/>
                </a:solidFill>
                <a:latin typeface="Times New Roman" panose="02020603050405020304" pitchFamily="18" charset="0"/>
                <a:cs typeface="Times New Roman" panose="02020603050405020304" pitchFamily="18" charset="0"/>
              </a:rPr>
              <a:t>là</a:t>
            </a:r>
            <a:r>
              <a:rPr lang="en-US" sz="2800" b="1" dirty="0">
                <a:solidFill>
                  <a:srgbClr val="002060"/>
                </a:solidFill>
                <a:latin typeface="Times New Roman" panose="02020603050405020304" pitchFamily="18" charset="0"/>
                <a:cs typeface="Times New Roman" panose="02020603050405020304" pitchFamily="18" charset="0"/>
              </a:rPr>
              <a:t> </a:t>
            </a:r>
            <a:r>
              <a:rPr lang="en-US" sz="2800" b="1" dirty="0" err="1">
                <a:solidFill>
                  <a:srgbClr val="002060"/>
                </a:solidFill>
                <a:latin typeface="Times New Roman" panose="02020603050405020304" pitchFamily="18" charset="0"/>
                <a:cs typeface="Times New Roman" panose="02020603050405020304" pitchFamily="18" charset="0"/>
              </a:rPr>
              <a:t>anh</a:t>
            </a:r>
            <a:r>
              <a:rPr lang="en-US" sz="2800" b="1" dirty="0">
                <a:solidFill>
                  <a:srgbClr val="002060"/>
                </a:solidFill>
                <a:latin typeface="Times New Roman" panose="02020603050405020304" pitchFamily="18" charset="0"/>
                <a:cs typeface="Times New Roman" panose="02020603050405020304" pitchFamily="18" charset="0"/>
              </a:rPr>
              <a:t> </a:t>
            </a:r>
            <a:r>
              <a:rPr lang="en-US" sz="2800" b="1" dirty="0" err="1">
                <a:solidFill>
                  <a:srgbClr val="002060"/>
                </a:solidFill>
                <a:latin typeface="Times New Roman" panose="02020603050405020304" pitchFamily="18" charset="0"/>
                <a:cs typeface="Times New Roman" panose="02020603050405020304" pitchFamily="18" charset="0"/>
              </a:rPr>
              <a:t>em</a:t>
            </a:r>
            <a:r>
              <a:rPr lang="en-US" sz="2800" b="1" dirty="0">
                <a:solidFill>
                  <a:srgbClr val="002060"/>
                </a:solidFill>
                <a:latin typeface="Times New Roman" panose="02020603050405020304" pitchFamily="18" charset="0"/>
                <a:cs typeface="Times New Roman" panose="02020603050405020304" pitchFamily="18" charset="0"/>
              </a:rPr>
              <a:t> </a:t>
            </a:r>
            <a:r>
              <a:rPr lang="en-US" sz="2800" b="1" dirty="0" err="1">
                <a:solidFill>
                  <a:srgbClr val="002060"/>
                </a:solidFill>
                <a:latin typeface="Times New Roman" panose="02020603050405020304" pitchFamily="18" charset="0"/>
                <a:cs typeface="Times New Roman" panose="02020603050405020304" pitchFamily="18" charset="0"/>
              </a:rPr>
              <a:t>sinh</a:t>
            </a:r>
            <a:r>
              <a:rPr lang="en-US" sz="2800" b="1" dirty="0">
                <a:solidFill>
                  <a:srgbClr val="002060"/>
                </a:solidFill>
                <a:latin typeface="Times New Roman" panose="02020603050405020304" pitchFamily="18" charset="0"/>
                <a:cs typeface="Times New Roman" panose="02020603050405020304" pitchFamily="18" charset="0"/>
              </a:rPr>
              <a:t> </a:t>
            </a:r>
            <a:r>
              <a:rPr lang="en-US" sz="2800" b="1" dirty="0" err="1">
                <a:solidFill>
                  <a:srgbClr val="002060"/>
                </a:solidFill>
                <a:latin typeface="Times New Roman" panose="02020603050405020304" pitchFamily="18" charset="0"/>
                <a:cs typeface="Times New Roman" panose="02020603050405020304" pitchFamily="18" charset="0"/>
              </a:rPr>
              <a:t>đôi</a:t>
            </a:r>
            <a:r>
              <a:rPr lang="en-US" sz="2800" b="1" dirty="0">
                <a:solidFill>
                  <a:srgbClr val="002060"/>
                </a:solidFill>
                <a:latin typeface="Times New Roman" panose="02020603050405020304" pitchFamily="18" charset="0"/>
                <a:cs typeface="Times New Roman" panose="02020603050405020304" pitchFamily="18" charset="0"/>
              </a:rPr>
              <a:t>. Hai </a:t>
            </a:r>
            <a:r>
              <a:rPr lang="en-US" sz="2800" b="1" dirty="0" err="1">
                <a:solidFill>
                  <a:srgbClr val="002060"/>
                </a:solidFill>
                <a:latin typeface="Times New Roman" panose="02020603050405020304" pitchFamily="18" charset="0"/>
                <a:cs typeface="Times New Roman" panose="02020603050405020304" pitchFamily="18" charset="0"/>
              </a:rPr>
              <a:t>anh</a:t>
            </a:r>
            <a:r>
              <a:rPr lang="en-US" sz="2800" b="1" dirty="0">
                <a:solidFill>
                  <a:srgbClr val="002060"/>
                </a:solidFill>
                <a:latin typeface="Times New Roman" panose="02020603050405020304" pitchFamily="18" charset="0"/>
                <a:cs typeface="Times New Roman" panose="02020603050405020304" pitchFamily="18" charset="0"/>
              </a:rPr>
              <a:t> </a:t>
            </a:r>
            <a:r>
              <a:rPr lang="en-US" sz="2800" b="1" dirty="0" err="1">
                <a:solidFill>
                  <a:srgbClr val="002060"/>
                </a:solidFill>
                <a:latin typeface="Times New Roman" panose="02020603050405020304" pitchFamily="18" charset="0"/>
                <a:cs typeface="Times New Roman" panose="02020603050405020304" pitchFamily="18" charset="0"/>
              </a:rPr>
              <a:t>em</a:t>
            </a:r>
            <a:r>
              <a:rPr lang="en-US" sz="2800" b="1" dirty="0">
                <a:solidFill>
                  <a:srgbClr val="002060"/>
                </a:solidFill>
                <a:latin typeface="Times New Roman" panose="02020603050405020304" pitchFamily="18" charset="0"/>
                <a:cs typeface="Times New Roman" panose="02020603050405020304" pitchFamily="18" charset="0"/>
              </a:rPr>
              <a:t> </a:t>
            </a:r>
            <a:r>
              <a:rPr lang="en-US" sz="2800" b="1" dirty="0" err="1">
                <a:solidFill>
                  <a:srgbClr val="002060"/>
                </a:solidFill>
                <a:latin typeface="Times New Roman" panose="02020603050405020304" pitchFamily="18" charset="0"/>
                <a:cs typeface="Times New Roman" panose="02020603050405020304" pitchFamily="18" charset="0"/>
              </a:rPr>
              <a:t>giống</a:t>
            </a:r>
            <a:r>
              <a:rPr lang="en-US" sz="2800" b="1" dirty="0">
                <a:solidFill>
                  <a:srgbClr val="002060"/>
                </a:solidFill>
                <a:latin typeface="Times New Roman" panose="02020603050405020304" pitchFamily="18" charset="0"/>
                <a:cs typeface="Times New Roman" panose="02020603050405020304" pitchFamily="18" charset="0"/>
              </a:rPr>
              <a:t> </a:t>
            </a:r>
            <a:r>
              <a:rPr lang="en-US" sz="2800" b="1" dirty="0" err="1">
                <a:solidFill>
                  <a:srgbClr val="002060"/>
                </a:solidFill>
                <a:latin typeface="Times New Roman" panose="02020603050405020304" pitchFamily="18" charset="0"/>
                <a:cs typeface="Times New Roman" panose="02020603050405020304" pitchFamily="18" charset="0"/>
              </a:rPr>
              <a:t>nhau</a:t>
            </a:r>
            <a:r>
              <a:rPr lang="en-US" sz="2800" b="1" dirty="0">
                <a:solidFill>
                  <a:srgbClr val="002060"/>
                </a:solidFill>
                <a:latin typeface="Times New Roman" panose="02020603050405020304" pitchFamily="18" charset="0"/>
                <a:cs typeface="Times New Roman" panose="02020603050405020304" pitchFamily="18" charset="0"/>
              </a:rPr>
              <a:t> </a:t>
            </a:r>
            <a:r>
              <a:rPr lang="en-US" sz="2800" b="1" dirty="0" err="1">
                <a:solidFill>
                  <a:srgbClr val="002060"/>
                </a:solidFill>
                <a:latin typeface="Times New Roman" panose="02020603050405020304" pitchFamily="18" charset="0"/>
                <a:cs typeface="Times New Roman" panose="02020603050405020304" pitchFamily="18" charset="0"/>
              </a:rPr>
              <a:t>như</a:t>
            </a:r>
            <a:r>
              <a:rPr lang="en-US" sz="2800" b="1" dirty="0">
                <a:solidFill>
                  <a:srgbClr val="002060"/>
                </a:solidFill>
                <a:latin typeface="Times New Roman" panose="02020603050405020304" pitchFamily="18" charset="0"/>
                <a:cs typeface="Times New Roman" panose="02020603050405020304" pitchFamily="18" charset="0"/>
              </a:rPr>
              <a:t> </a:t>
            </a:r>
            <a:r>
              <a:rPr lang="en-US" sz="2800" b="1" dirty="0" err="1">
                <a:solidFill>
                  <a:srgbClr val="002060"/>
                </a:solidFill>
                <a:latin typeface="Times New Roman" panose="02020603050405020304" pitchFamily="18" charset="0"/>
                <a:cs typeface="Times New Roman" panose="02020603050405020304" pitchFamily="18" charset="0"/>
              </a:rPr>
              <a:t>đúc</a:t>
            </a:r>
            <a:r>
              <a:rPr lang="en-US" sz="2800" b="1" dirty="0">
                <a:solidFill>
                  <a:srgbClr val="002060"/>
                </a:solidFill>
                <a:latin typeface="Times New Roman" panose="02020603050405020304" pitchFamily="18" charset="0"/>
                <a:cs typeface="Times New Roman" panose="02020603050405020304" pitchFamily="18" charset="0"/>
              </a:rPr>
              <a:t>. </a:t>
            </a:r>
            <a:r>
              <a:rPr lang="en-US" sz="2800" b="1" dirty="0" err="1">
                <a:solidFill>
                  <a:srgbClr val="002060"/>
                </a:solidFill>
                <a:latin typeface="Times New Roman" panose="02020603050405020304" pitchFamily="18" charset="0"/>
                <a:cs typeface="Times New Roman" panose="02020603050405020304" pitchFamily="18" charset="0"/>
              </a:rPr>
              <a:t>Hồi</a:t>
            </a:r>
            <a:r>
              <a:rPr lang="en-US" sz="2800" b="1" dirty="0">
                <a:solidFill>
                  <a:srgbClr val="002060"/>
                </a:solidFill>
                <a:latin typeface="Times New Roman" panose="02020603050405020304" pitchFamily="18" charset="0"/>
                <a:cs typeface="Times New Roman" panose="02020603050405020304" pitchFamily="18" charset="0"/>
              </a:rPr>
              <a:t> </a:t>
            </a:r>
            <a:r>
              <a:rPr lang="en-US" sz="2800" b="1" dirty="0" err="1">
                <a:solidFill>
                  <a:srgbClr val="002060"/>
                </a:solidFill>
                <a:latin typeface="Times New Roman" panose="02020603050405020304" pitchFamily="18" charset="0"/>
                <a:cs typeface="Times New Roman" panose="02020603050405020304" pitchFamily="18" charset="0"/>
              </a:rPr>
              <a:t>nhỏ</a:t>
            </a:r>
            <a:r>
              <a:rPr lang="en-US" sz="2800" b="1" dirty="0">
                <a:solidFill>
                  <a:srgbClr val="002060"/>
                </a:solidFill>
                <a:latin typeface="Times New Roman" panose="02020603050405020304" pitchFamily="18" charset="0"/>
                <a:cs typeface="Times New Roman" panose="02020603050405020304" pitchFamily="18" charset="0"/>
              </a:rPr>
              <a:t>, </a:t>
            </a:r>
            <a:r>
              <a:rPr lang="en-US" sz="2800" b="1" dirty="0" err="1">
                <a:solidFill>
                  <a:srgbClr val="002060"/>
                </a:solidFill>
                <a:latin typeface="Times New Roman" panose="02020603050405020304" pitchFamily="18" charset="0"/>
                <a:cs typeface="Times New Roman" panose="02020603050405020304" pitchFamily="18" charset="0"/>
              </a:rPr>
              <a:t>thấy</a:t>
            </a:r>
            <a:r>
              <a:rPr lang="en-US" sz="2800" b="1" dirty="0">
                <a:solidFill>
                  <a:srgbClr val="002060"/>
                </a:solidFill>
                <a:latin typeface="Times New Roman" panose="02020603050405020304" pitchFamily="18" charset="0"/>
                <a:cs typeface="Times New Roman" panose="02020603050405020304" pitchFamily="18" charset="0"/>
              </a:rPr>
              <a:t> </a:t>
            </a:r>
            <a:r>
              <a:rPr lang="en-US" sz="2800" b="1" dirty="0" err="1">
                <a:solidFill>
                  <a:srgbClr val="002060"/>
                </a:solidFill>
                <a:latin typeface="Times New Roman" panose="02020603050405020304" pitchFamily="18" charset="0"/>
                <a:cs typeface="Times New Roman" panose="02020603050405020304" pitchFamily="18" charset="0"/>
              </a:rPr>
              <a:t>mọi</a:t>
            </a:r>
            <a:r>
              <a:rPr lang="en-US" sz="2800" b="1" dirty="0">
                <a:solidFill>
                  <a:srgbClr val="002060"/>
                </a:solidFill>
                <a:latin typeface="Times New Roman" panose="02020603050405020304" pitchFamily="18" charset="0"/>
                <a:cs typeface="Times New Roman" panose="02020603050405020304" pitchFamily="18" charset="0"/>
              </a:rPr>
              <a:t> </a:t>
            </a:r>
            <a:r>
              <a:rPr lang="en-US" sz="2800" b="1" dirty="0" err="1">
                <a:solidFill>
                  <a:srgbClr val="002060"/>
                </a:solidFill>
                <a:latin typeface="Times New Roman" panose="02020603050405020304" pitchFamily="18" charset="0"/>
                <a:cs typeface="Times New Roman" panose="02020603050405020304" pitchFamily="18" charset="0"/>
              </a:rPr>
              <a:t>người</a:t>
            </a:r>
            <a:r>
              <a:rPr lang="en-US" sz="2800" b="1" dirty="0">
                <a:solidFill>
                  <a:srgbClr val="002060"/>
                </a:solidFill>
                <a:latin typeface="Times New Roman" panose="02020603050405020304" pitchFamily="18" charset="0"/>
                <a:cs typeface="Times New Roman" panose="02020603050405020304" pitchFamily="18" charset="0"/>
              </a:rPr>
              <a:t> </a:t>
            </a:r>
            <a:r>
              <a:rPr lang="en-US" sz="2800" b="1" dirty="0" err="1">
                <a:solidFill>
                  <a:srgbClr val="002060"/>
                </a:solidFill>
                <a:latin typeface="Times New Roman" panose="02020603050405020304" pitchFamily="18" charset="0"/>
                <a:cs typeface="Times New Roman" panose="02020603050405020304" pitchFamily="18" charset="0"/>
              </a:rPr>
              <a:t>không</a:t>
            </a:r>
            <a:r>
              <a:rPr lang="en-US" sz="2800" b="1" dirty="0">
                <a:solidFill>
                  <a:srgbClr val="002060"/>
                </a:solidFill>
                <a:latin typeface="Times New Roman" panose="02020603050405020304" pitchFamily="18" charset="0"/>
                <a:cs typeface="Times New Roman" panose="02020603050405020304" pitchFamily="18" charset="0"/>
              </a:rPr>
              <a:t> </a:t>
            </a:r>
            <a:r>
              <a:rPr lang="en-US" sz="2800" b="1" dirty="0" err="1">
                <a:solidFill>
                  <a:srgbClr val="002060"/>
                </a:solidFill>
                <a:latin typeface="Times New Roman" panose="02020603050405020304" pitchFamily="18" charset="0"/>
                <a:cs typeface="Times New Roman" panose="02020603050405020304" pitchFamily="18" charset="0"/>
              </a:rPr>
              <a:t>nhận</a:t>
            </a:r>
            <a:r>
              <a:rPr lang="en-US" sz="2800" b="1" dirty="0">
                <a:solidFill>
                  <a:srgbClr val="002060"/>
                </a:solidFill>
                <a:latin typeface="Times New Roman" panose="02020603050405020304" pitchFamily="18" charset="0"/>
                <a:cs typeface="Times New Roman" panose="02020603050405020304" pitchFamily="18" charset="0"/>
              </a:rPr>
              <a:t> </a:t>
            </a:r>
            <a:r>
              <a:rPr lang="en-US" sz="2800" b="1" dirty="0" err="1">
                <a:solidFill>
                  <a:srgbClr val="002060"/>
                </a:solidFill>
                <a:latin typeface="Times New Roman" panose="02020603050405020304" pitchFamily="18" charset="0"/>
                <a:cs typeface="Times New Roman" panose="02020603050405020304" pitchFamily="18" charset="0"/>
              </a:rPr>
              <a:t>ra</a:t>
            </a:r>
            <a:r>
              <a:rPr lang="en-US" sz="2800" b="1" dirty="0">
                <a:solidFill>
                  <a:srgbClr val="002060"/>
                </a:solidFill>
                <a:latin typeface="Times New Roman" panose="02020603050405020304" pitchFamily="18" charset="0"/>
                <a:cs typeface="Times New Roman" panose="02020603050405020304" pitchFamily="18" charset="0"/>
              </a:rPr>
              <a:t> ai </a:t>
            </a:r>
            <a:r>
              <a:rPr lang="en-US" sz="2800" b="1" dirty="0" err="1">
                <a:solidFill>
                  <a:srgbClr val="002060"/>
                </a:solidFill>
                <a:latin typeface="Times New Roman" panose="02020603050405020304" pitchFamily="18" charset="0"/>
                <a:cs typeface="Times New Roman" panose="02020603050405020304" pitchFamily="18" charset="0"/>
              </a:rPr>
              <a:t>là</a:t>
            </a:r>
            <a:r>
              <a:rPr lang="en-US" sz="2800" b="1" dirty="0">
                <a:solidFill>
                  <a:srgbClr val="002060"/>
                </a:solidFill>
                <a:latin typeface="Times New Roman" panose="02020603050405020304" pitchFamily="18" charset="0"/>
                <a:cs typeface="Times New Roman" panose="02020603050405020304" pitchFamily="18" charset="0"/>
              </a:rPr>
              <a:t> </a:t>
            </a:r>
            <a:r>
              <a:rPr lang="en-US" sz="2800" b="1" dirty="0" err="1">
                <a:solidFill>
                  <a:srgbClr val="002060"/>
                </a:solidFill>
                <a:latin typeface="Times New Roman" panose="02020603050405020304" pitchFamily="18" charset="0"/>
                <a:cs typeface="Times New Roman" panose="02020603050405020304" pitchFamily="18" charset="0"/>
              </a:rPr>
              <a:t>anh</a:t>
            </a:r>
            <a:r>
              <a:rPr lang="en-US" sz="2800" b="1" dirty="0">
                <a:solidFill>
                  <a:srgbClr val="002060"/>
                </a:solidFill>
                <a:latin typeface="Times New Roman" panose="02020603050405020304" pitchFamily="18" charset="0"/>
                <a:cs typeface="Times New Roman" panose="02020603050405020304" pitchFamily="18" charset="0"/>
              </a:rPr>
              <a:t>, ai </a:t>
            </a:r>
            <a:r>
              <a:rPr lang="en-US" sz="2800" b="1" dirty="0" err="1">
                <a:solidFill>
                  <a:srgbClr val="002060"/>
                </a:solidFill>
                <a:latin typeface="Times New Roman" panose="02020603050405020304" pitchFamily="18" charset="0"/>
                <a:cs typeface="Times New Roman" panose="02020603050405020304" pitchFamily="18" charset="0"/>
              </a:rPr>
              <a:t>là</a:t>
            </a:r>
            <a:r>
              <a:rPr lang="en-US" sz="2800" b="1" dirty="0">
                <a:solidFill>
                  <a:srgbClr val="002060"/>
                </a:solidFill>
                <a:latin typeface="Times New Roman" panose="02020603050405020304" pitchFamily="18" charset="0"/>
                <a:cs typeface="Times New Roman" panose="02020603050405020304" pitchFamily="18" charset="0"/>
              </a:rPr>
              <a:t> </a:t>
            </a:r>
            <a:r>
              <a:rPr lang="en-US" sz="2800" b="1" dirty="0" err="1">
                <a:solidFill>
                  <a:srgbClr val="002060"/>
                </a:solidFill>
                <a:latin typeface="Times New Roman" panose="02020603050405020304" pitchFamily="18" charset="0"/>
                <a:cs typeface="Times New Roman" panose="02020603050405020304" pitchFamily="18" charset="0"/>
              </a:rPr>
              <a:t>em</a:t>
            </a:r>
            <a:r>
              <a:rPr lang="en-US" sz="2800" b="1" dirty="0">
                <a:solidFill>
                  <a:srgbClr val="002060"/>
                </a:solidFill>
                <a:latin typeface="Times New Roman" panose="02020603050405020304" pitchFamily="18" charset="0"/>
                <a:cs typeface="Times New Roman" panose="02020603050405020304" pitchFamily="18" charset="0"/>
              </a:rPr>
              <a:t>, Long </a:t>
            </a:r>
            <a:r>
              <a:rPr lang="en-US" sz="2800" b="1" dirty="0" err="1">
                <a:solidFill>
                  <a:srgbClr val="002060"/>
                </a:solidFill>
                <a:latin typeface="Times New Roman" panose="02020603050405020304" pitchFamily="18" charset="0"/>
                <a:cs typeface="Times New Roman" panose="02020603050405020304" pitchFamily="18" charset="0"/>
              </a:rPr>
              <a:t>khoái</a:t>
            </a:r>
            <a:r>
              <a:rPr lang="en-US" sz="2800" b="1" dirty="0">
                <a:solidFill>
                  <a:srgbClr val="002060"/>
                </a:solidFill>
                <a:latin typeface="Times New Roman" panose="02020603050405020304" pitchFamily="18" charset="0"/>
                <a:cs typeface="Times New Roman" panose="02020603050405020304" pitchFamily="18" charset="0"/>
              </a:rPr>
              <a:t> </a:t>
            </a:r>
            <a:r>
              <a:rPr lang="en-US" sz="2800" b="1" dirty="0" err="1">
                <a:solidFill>
                  <a:srgbClr val="002060"/>
                </a:solidFill>
                <a:latin typeface="Times New Roman" panose="02020603050405020304" pitchFamily="18" charset="0"/>
                <a:cs typeface="Times New Roman" panose="02020603050405020304" pitchFamily="18" charset="0"/>
              </a:rPr>
              <a:t>chí</a:t>
            </a:r>
            <a:r>
              <a:rPr lang="en-US" sz="2800" b="1" dirty="0">
                <a:solidFill>
                  <a:srgbClr val="002060"/>
                </a:solidFill>
                <a:latin typeface="Times New Roman" panose="02020603050405020304" pitchFamily="18" charset="0"/>
                <a:cs typeface="Times New Roman" panose="02020603050405020304" pitchFamily="18" charset="0"/>
              </a:rPr>
              <a:t> </a:t>
            </a:r>
            <a:r>
              <a:rPr lang="en-US" sz="2800" b="1" dirty="0" err="1">
                <a:solidFill>
                  <a:srgbClr val="002060"/>
                </a:solidFill>
                <a:latin typeface="Times New Roman" panose="02020603050405020304" pitchFamily="18" charset="0"/>
                <a:cs typeface="Times New Roman" panose="02020603050405020304" pitchFamily="18" charset="0"/>
              </a:rPr>
              <a:t>lắm</a:t>
            </a:r>
            <a:r>
              <a:rPr lang="en-US" sz="2800" b="1" dirty="0">
                <a:solidFill>
                  <a:srgbClr val="002060"/>
                </a:solidFill>
                <a:latin typeface="Times New Roman" panose="02020603050405020304" pitchFamily="18" charset="0"/>
                <a:cs typeface="Times New Roman" panose="02020603050405020304" pitchFamily="18" charset="0"/>
              </a:rPr>
              <a:t>. </a:t>
            </a:r>
            <a:r>
              <a:rPr lang="en-US" sz="2800" b="1" dirty="0" err="1">
                <a:solidFill>
                  <a:srgbClr val="002060"/>
                </a:solidFill>
                <a:latin typeface="Times New Roman" panose="02020603050405020304" pitchFamily="18" charset="0"/>
                <a:cs typeface="Times New Roman" panose="02020603050405020304" pitchFamily="18" charset="0"/>
              </a:rPr>
              <a:t>Nhưng</a:t>
            </a:r>
            <a:r>
              <a:rPr lang="en-US" sz="2800" b="1" dirty="0">
                <a:solidFill>
                  <a:srgbClr val="002060"/>
                </a:solidFill>
                <a:latin typeface="Times New Roman" panose="02020603050405020304" pitchFamily="18" charset="0"/>
                <a:cs typeface="Times New Roman" panose="02020603050405020304" pitchFamily="18" charset="0"/>
              </a:rPr>
              <a:t> </a:t>
            </a:r>
            <a:r>
              <a:rPr lang="en-US" sz="2800" b="1" dirty="0" err="1">
                <a:solidFill>
                  <a:srgbClr val="002060"/>
                </a:solidFill>
                <a:latin typeface="Times New Roman" panose="02020603050405020304" pitchFamily="18" charset="0"/>
                <a:cs typeface="Times New Roman" panose="02020603050405020304" pitchFamily="18" charset="0"/>
              </a:rPr>
              <a:t>dần</a:t>
            </a:r>
            <a:r>
              <a:rPr lang="en-US" sz="2800" b="1" dirty="0">
                <a:solidFill>
                  <a:srgbClr val="002060"/>
                </a:solidFill>
                <a:latin typeface="Times New Roman" panose="02020603050405020304" pitchFamily="18" charset="0"/>
                <a:cs typeface="Times New Roman" panose="02020603050405020304" pitchFamily="18" charset="0"/>
              </a:rPr>
              <a:t> </a:t>
            </a:r>
            <a:r>
              <a:rPr lang="en-US" sz="2800" b="1" dirty="0" err="1">
                <a:solidFill>
                  <a:srgbClr val="002060"/>
                </a:solidFill>
                <a:latin typeface="Times New Roman" panose="02020603050405020304" pitchFamily="18" charset="0"/>
                <a:cs typeface="Times New Roman" panose="02020603050405020304" pitchFamily="18" charset="0"/>
              </a:rPr>
              <a:t>dần</a:t>
            </a:r>
            <a:r>
              <a:rPr lang="en-US" sz="2800" b="1" dirty="0">
                <a:solidFill>
                  <a:srgbClr val="002060"/>
                </a:solidFill>
                <a:latin typeface="Times New Roman" panose="02020603050405020304" pitchFamily="18" charset="0"/>
                <a:cs typeface="Times New Roman" panose="02020603050405020304" pitchFamily="18" charset="0"/>
              </a:rPr>
              <a:t>, Long </a:t>
            </a:r>
            <a:r>
              <a:rPr lang="en-US" sz="2800" b="1" dirty="0" err="1">
                <a:solidFill>
                  <a:srgbClr val="002060"/>
                </a:solidFill>
                <a:latin typeface="Times New Roman" panose="02020603050405020304" pitchFamily="18" charset="0"/>
                <a:cs typeface="Times New Roman" panose="02020603050405020304" pitchFamily="18" charset="0"/>
              </a:rPr>
              <a:t>không</a:t>
            </a:r>
            <a:r>
              <a:rPr lang="en-US" sz="2800" b="1" dirty="0">
                <a:solidFill>
                  <a:srgbClr val="002060"/>
                </a:solidFill>
                <a:latin typeface="Times New Roman" panose="02020603050405020304" pitchFamily="18" charset="0"/>
                <a:cs typeface="Times New Roman" panose="02020603050405020304" pitchFamily="18" charset="0"/>
              </a:rPr>
              <a:t> </a:t>
            </a:r>
            <a:r>
              <a:rPr lang="en-US" sz="2800" b="1" dirty="0" err="1">
                <a:solidFill>
                  <a:srgbClr val="002060"/>
                </a:solidFill>
                <a:latin typeface="Times New Roman" panose="02020603050405020304" pitchFamily="18" charset="0"/>
                <a:cs typeface="Times New Roman" panose="02020603050405020304" pitchFamily="18" charset="0"/>
              </a:rPr>
              <a:t>còn</a:t>
            </a:r>
            <a:r>
              <a:rPr lang="en-US" sz="2800" b="1" dirty="0">
                <a:solidFill>
                  <a:srgbClr val="002060"/>
                </a:solidFill>
                <a:latin typeface="Times New Roman" panose="02020603050405020304" pitchFamily="18" charset="0"/>
                <a:cs typeface="Times New Roman" panose="02020603050405020304" pitchFamily="18" charset="0"/>
              </a:rPr>
              <a:t> </a:t>
            </a:r>
            <a:r>
              <a:rPr lang="en-US" sz="2800" b="1" dirty="0" err="1">
                <a:solidFill>
                  <a:srgbClr val="002060"/>
                </a:solidFill>
                <a:latin typeface="Times New Roman" panose="02020603050405020304" pitchFamily="18" charset="0"/>
                <a:cs typeface="Times New Roman" panose="02020603050405020304" pitchFamily="18" charset="0"/>
              </a:rPr>
              <a:t>thấy</a:t>
            </a:r>
            <a:r>
              <a:rPr lang="en-US" sz="2800" b="1" dirty="0">
                <a:solidFill>
                  <a:srgbClr val="002060"/>
                </a:solidFill>
                <a:latin typeface="Times New Roman" panose="02020603050405020304" pitchFamily="18" charset="0"/>
                <a:cs typeface="Times New Roman" panose="02020603050405020304" pitchFamily="18" charset="0"/>
              </a:rPr>
              <a:t> </a:t>
            </a:r>
            <a:r>
              <a:rPr lang="en-US" sz="2800" b="1" dirty="0" err="1">
                <a:solidFill>
                  <a:srgbClr val="002060"/>
                </a:solidFill>
                <a:latin typeface="Times New Roman" panose="02020603050405020304" pitchFamily="18" charset="0"/>
                <a:cs typeface="Times New Roman" panose="02020603050405020304" pitchFamily="18" charset="0"/>
              </a:rPr>
              <a:t>thú</a:t>
            </a:r>
            <a:r>
              <a:rPr lang="en-US" sz="2800" b="1" dirty="0">
                <a:solidFill>
                  <a:srgbClr val="002060"/>
                </a:solidFill>
                <a:latin typeface="Times New Roman" panose="02020603050405020304" pitchFamily="18" charset="0"/>
                <a:cs typeface="Times New Roman" panose="02020603050405020304" pitchFamily="18" charset="0"/>
              </a:rPr>
              <a:t> </a:t>
            </a:r>
            <a:r>
              <a:rPr lang="en-US" sz="2800" b="1" dirty="0" err="1">
                <a:solidFill>
                  <a:srgbClr val="002060"/>
                </a:solidFill>
                <a:latin typeface="Times New Roman" panose="02020603050405020304" pitchFamily="18" charset="0"/>
                <a:cs typeface="Times New Roman" panose="02020603050405020304" pitchFamily="18" charset="0"/>
              </a:rPr>
              <a:t>vị</a:t>
            </a:r>
            <a:r>
              <a:rPr lang="en-US" sz="2800" b="1" dirty="0">
                <a:solidFill>
                  <a:srgbClr val="002060"/>
                </a:solidFill>
                <a:latin typeface="Times New Roman" panose="02020603050405020304" pitchFamily="18" charset="0"/>
                <a:cs typeface="Times New Roman" panose="02020603050405020304" pitchFamily="18" charset="0"/>
              </a:rPr>
              <a:t> </a:t>
            </a:r>
            <a:r>
              <a:rPr lang="en-US" sz="2800" b="1" dirty="0" err="1">
                <a:solidFill>
                  <a:srgbClr val="002060"/>
                </a:solidFill>
                <a:latin typeface="Times New Roman" panose="02020603050405020304" pitchFamily="18" charset="0"/>
                <a:cs typeface="Times New Roman" panose="02020603050405020304" pitchFamily="18" charset="0"/>
              </a:rPr>
              <a:t>nữa</a:t>
            </a:r>
            <a:r>
              <a:rPr lang="en-US" sz="2800" b="1" dirty="0">
                <a:solidFill>
                  <a:srgbClr val="002060"/>
                </a:solidFill>
                <a:latin typeface="Times New Roman" panose="02020603050405020304" pitchFamily="18" charset="0"/>
                <a:cs typeface="Times New Roman" panose="02020603050405020304" pitchFamily="18" charset="0"/>
              </a:rPr>
              <a:t>. </a:t>
            </a:r>
            <a:r>
              <a:rPr lang="en-US" sz="2800" b="1" dirty="0" err="1">
                <a:solidFill>
                  <a:srgbClr val="002060"/>
                </a:solidFill>
                <a:latin typeface="Times New Roman" panose="02020603050405020304" pitchFamily="18" charset="0"/>
                <a:cs typeface="Times New Roman" panose="02020603050405020304" pitchFamily="18" charset="0"/>
              </a:rPr>
              <a:t>Mỗi</a:t>
            </a:r>
            <a:r>
              <a:rPr lang="en-US" sz="2800" b="1" dirty="0">
                <a:solidFill>
                  <a:srgbClr val="002060"/>
                </a:solidFill>
                <a:latin typeface="Times New Roman" panose="02020603050405020304" pitchFamily="18" charset="0"/>
                <a:cs typeface="Times New Roman" panose="02020603050405020304" pitchFamily="18" charset="0"/>
              </a:rPr>
              <a:t> </a:t>
            </a:r>
            <a:r>
              <a:rPr lang="en-US" sz="2800" b="1" dirty="0" err="1">
                <a:solidFill>
                  <a:srgbClr val="002060"/>
                </a:solidFill>
                <a:latin typeface="Times New Roman" panose="02020603050405020304" pitchFamily="18" charset="0"/>
                <a:cs typeface="Times New Roman" panose="02020603050405020304" pitchFamily="18" charset="0"/>
              </a:rPr>
              <a:t>khi</a:t>
            </a:r>
            <a:r>
              <a:rPr lang="en-US" sz="2800" b="1" dirty="0">
                <a:solidFill>
                  <a:srgbClr val="002060"/>
                </a:solidFill>
                <a:latin typeface="Times New Roman" panose="02020603050405020304" pitchFamily="18" charset="0"/>
                <a:cs typeface="Times New Roman" panose="02020603050405020304" pitchFamily="18" charset="0"/>
              </a:rPr>
              <a:t> </a:t>
            </a:r>
            <a:r>
              <a:rPr lang="en-US" sz="2800" b="1" dirty="0" err="1">
                <a:solidFill>
                  <a:srgbClr val="002060"/>
                </a:solidFill>
                <a:latin typeface="Times New Roman" panose="02020603050405020304" pitchFamily="18" charset="0"/>
                <a:cs typeface="Times New Roman" panose="02020603050405020304" pitchFamily="18" charset="0"/>
              </a:rPr>
              <a:t>bị</a:t>
            </a:r>
            <a:r>
              <a:rPr lang="en-US" sz="2800" b="1" dirty="0">
                <a:solidFill>
                  <a:srgbClr val="002060"/>
                </a:solidFill>
                <a:latin typeface="Times New Roman" panose="02020603050405020304" pitchFamily="18" charset="0"/>
                <a:cs typeface="Times New Roman" panose="02020603050405020304" pitchFamily="18" charset="0"/>
              </a:rPr>
              <a:t> </a:t>
            </a:r>
            <a:r>
              <a:rPr lang="en-US" sz="2800" b="1" dirty="0" err="1">
                <a:solidFill>
                  <a:srgbClr val="002060"/>
                </a:solidFill>
                <a:latin typeface="Times New Roman" panose="02020603050405020304" pitchFamily="18" charset="0"/>
                <a:cs typeface="Times New Roman" panose="02020603050405020304" pitchFamily="18" charset="0"/>
              </a:rPr>
              <a:t>gọi</a:t>
            </a:r>
            <a:r>
              <a:rPr lang="en-US" sz="2800" b="1" dirty="0">
                <a:solidFill>
                  <a:srgbClr val="002060"/>
                </a:solidFill>
                <a:latin typeface="Times New Roman" panose="02020603050405020304" pitchFamily="18" charset="0"/>
                <a:cs typeface="Times New Roman" panose="02020603050405020304" pitchFamily="18" charset="0"/>
              </a:rPr>
              <a:t> </a:t>
            </a:r>
            <a:r>
              <a:rPr lang="en-US" sz="2800" b="1" dirty="0" err="1">
                <a:solidFill>
                  <a:srgbClr val="002060"/>
                </a:solidFill>
                <a:latin typeface="Times New Roman" panose="02020603050405020304" pitchFamily="18" charset="0"/>
                <a:cs typeface="Times New Roman" panose="02020603050405020304" pitchFamily="18" charset="0"/>
              </a:rPr>
              <a:t>nhầm</a:t>
            </a:r>
            <a:r>
              <a:rPr lang="en-US" sz="2800" b="1" dirty="0">
                <a:solidFill>
                  <a:srgbClr val="002060"/>
                </a:solidFill>
                <a:latin typeface="Times New Roman" panose="02020603050405020304" pitchFamily="18" charset="0"/>
                <a:cs typeface="Times New Roman" panose="02020603050405020304" pitchFamily="18" charset="0"/>
              </a:rPr>
              <a:t> </a:t>
            </a:r>
            <a:r>
              <a:rPr lang="en-US" sz="2800" b="1" dirty="0" err="1">
                <a:solidFill>
                  <a:srgbClr val="002060"/>
                </a:solidFill>
                <a:latin typeface="Times New Roman" panose="02020603050405020304" pitchFamily="18" charset="0"/>
                <a:cs typeface="Times New Roman" panose="02020603050405020304" pitchFamily="18" charset="0"/>
              </a:rPr>
              <a:t>tên</a:t>
            </a:r>
            <a:r>
              <a:rPr lang="en-US" sz="2800" b="1" dirty="0">
                <a:solidFill>
                  <a:srgbClr val="002060"/>
                </a:solidFill>
                <a:latin typeface="Times New Roman" panose="02020603050405020304" pitchFamily="18" charset="0"/>
                <a:cs typeface="Times New Roman" panose="02020603050405020304" pitchFamily="18" charset="0"/>
              </a:rPr>
              <a:t>, Long </a:t>
            </a:r>
            <a:r>
              <a:rPr lang="en-US" sz="2800" b="1" dirty="0" err="1">
                <a:solidFill>
                  <a:srgbClr val="002060"/>
                </a:solidFill>
                <a:latin typeface="Times New Roman" panose="02020603050405020304" pitchFamily="18" charset="0"/>
                <a:cs typeface="Times New Roman" panose="02020603050405020304" pitchFamily="18" charset="0"/>
              </a:rPr>
              <a:t>lại</a:t>
            </a:r>
            <a:r>
              <a:rPr lang="en-US" sz="2800" b="1" dirty="0">
                <a:solidFill>
                  <a:srgbClr val="002060"/>
                </a:solidFill>
                <a:latin typeface="Times New Roman" panose="02020603050405020304" pitchFamily="18" charset="0"/>
                <a:cs typeface="Times New Roman" panose="02020603050405020304" pitchFamily="18" charset="0"/>
              </a:rPr>
              <a:t> </a:t>
            </a:r>
            <a:r>
              <a:rPr lang="en-US" sz="2800" b="1" dirty="0" err="1">
                <a:solidFill>
                  <a:srgbClr val="002060"/>
                </a:solidFill>
                <a:latin typeface="Times New Roman" panose="02020603050405020304" pitchFamily="18" charset="0"/>
                <a:cs typeface="Times New Roman" panose="02020603050405020304" pitchFamily="18" charset="0"/>
              </a:rPr>
              <a:t>muốn</a:t>
            </a:r>
            <a:r>
              <a:rPr lang="en-US" sz="2800" b="1" dirty="0">
                <a:solidFill>
                  <a:srgbClr val="002060"/>
                </a:solidFill>
                <a:latin typeface="Times New Roman" panose="02020603050405020304" pitchFamily="18" charset="0"/>
                <a:cs typeface="Times New Roman" panose="02020603050405020304" pitchFamily="18" charset="0"/>
              </a:rPr>
              <a:t> </a:t>
            </a:r>
            <a:r>
              <a:rPr lang="en-US" sz="2800" b="1" dirty="0" err="1">
                <a:solidFill>
                  <a:srgbClr val="002060"/>
                </a:solidFill>
                <a:latin typeface="Times New Roman" panose="02020603050405020304" pitchFamily="18" charset="0"/>
                <a:cs typeface="Times New Roman" panose="02020603050405020304" pitchFamily="18" charset="0"/>
              </a:rPr>
              <a:t>kêu</a:t>
            </a:r>
            <a:r>
              <a:rPr lang="en-US" sz="2800" b="1" dirty="0">
                <a:solidFill>
                  <a:srgbClr val="002060"/>
                </a:solidFill>
                <a:latin typeface="Times New Roman" panose="02020603050405020304" pitchFamily="18" charset="0"/>
                <a:cs typeface="Times New Roman" panose="02020603050405020304" pitchFamily="18" charset="0"/>
              </a:rPr>
              <a:t> </a:t>
            </a:r>
            <a:r>
              <a:rPr lang="en-US" sz="2800" b="1" dirty="0" err="1">
                <a:solidFill>
                  <a:srgbClr val="002060"/>
                </a:solidFill>
                <a:latin typeface="Times New Roman" panose="02020603050405020304" pitchFamily="18" charset="0"/>
                <a:cs typeface="Times New Roman" panose="02020603050405020304" pitchFamily="18" charset="0"/>
              </a:rPr>
              <a:t>lên</a:t>
            </a:r>
            <a:r>
              <a:rPr lang="en-US" sz="2800" b="1" dirty="0">
                <a:solidFill>
                  <a:srgbClr val="002060"/>
                </a:solidFill>
                <a:latin typeface="Times New Roman" panose="02020603050405020304" pitchFamily="18" charset="0"/>
                <a:cs typeface="Times New Roman" panose="02020603050405020304" pitchFamily="18" charset="0"/>
              </a:rPr>
              <a:t>: “</a:t>
            </a:r>
            <a:r>
              <a:rPr lang="en-US" sz="2800" b="1" dirty="0" err="1">
                <a:solidFill>
                  <a:srgbClr val="002060"/>
                </a:solidFill>
                <a:latin typeface="Times New Roman" panose="02020603050405020304" pitchFamily="18" charset="0"/>
                <a:cs typeface="Times New Roman" panose="02020603050405020304" pitchFamily="18" charset="0"/>
              </a:rPr>
              <a:t>Tôi</a:t>
            </a:r>
            <a:r>
              <a:rPr lang="en-US" sz="2800" b="1" dirty="0">
                <a:solidFill>
                  <a:srgbClr val="002060"/>
                </a:solidFill>
                <a:latin typeface="Times New Roman" panose="02020603050405020304" pitchFamily="18" charset="0"/>
                <a:cs typeface="Times New Roman" panose="02020603050405020304" pitchFamily="18" charset="0"/>
              </a:rPr>
              <a:t> </a:t>
            </a:r>
            <a:r>
              <a:rPr lang="en-US" sz="2800" b="1" dirty="0" err="1">
                <a:solidFill>
                  <a:srgbClr val="002060"/>
                </a:solidFill>
                <a:latin typeface="Times New Roman" panose="02020603050405020304" pitchFamily="18" charset="0"/>
                <a:cs typeface="Times New Roman" panose="02020603050405020304" pitchFamily="18" charset="0"/>
              </a:rPr>
              <a:t>là</a:t>
            </a:r>
            <a:r>
              <a:rPr lang="en-US" sz="2800" b="1" dirty="0">
                <a:solidFill>
                  <a:srgbClr val="002060"/>
                </a:solidFill>
                <a:latin typeface="Times New Roman" panose="02020603050405020304" pitchFamily="18" charset="0"/>
                <a:cs typeface="Times New Roman" panose="02020603050405020304" pitchFamily="18" charset="0"/>
              </a:rPr>
              <a:t> Long, </a:t>
            </a:r>
            <a:r>
              <a:rPr lang="en-US" sz="2800" b="1" dirty="0" err="1">
                <a:solidFill>
                  <a:srgbClr val="002060"/>
                </a:solidFill>
                <a:latin typeface="Times New Roman" panose="02020603050405020304" pitchFamily="18" charset="0"/>
                <a:cs typeface="Times New Roman" panose="02020603050405020304" pitchFamily="18" charset="0"/>
              </a:rPr>
              <a:t>tôi</a:t>
            </a:r>
            <a:r>
              <a:rPr lang="en-US" sz="2800" b="1" dirty="0">
                <a:solidFill>
                  <a:srgbClr val="002060"/>
                </a:solidFill>
                <a:latin typeface="Times New Roman" panose="02020603050405020304" pitchFamily="18" charset="0"/>
                <a:cs typeface="Times New Roman" panose="02020603050405020304" pitchFamily="18" charset="0"/>
              </a:rPr>
              <a:t> </a:t>
            </a:r>
            <a:r>
              <a:rPr lang="en-US" sz="2800" b="1" dirty="0" err="1">
                <a:solidFill>
                  <a:srgbClr val="002060"/>
                </a:solidFill>
                <a:latin typeface="Times New Roman" panose="02020603050405020304" pitchFamily="18" charset="0"/>
                <a:cs typeface="Times New Roman" panose="02020603050405020304" pitchFamily="18" charset="0"/>
              </a:rPr>
              <a:t>chẳng</a:t>
            </a:r>
            <a:r>
              <a:rPr lang="en-US" sz="2800" b="1" dirty="0">
                <a:solidFill>
                  <a:srgbClr val="002060"/>
                </a:solidFill>
                <a:latin typeface="Times New Roman" panose="02020603050405020304" pitchFamily="18" charset="0"/>
                <a:cs typeface="Times New Roman" panose="02020603050405020304" pitchFamily="18" charset="0"/>
              </a:rPr>
              <a:t> </a:t>
            </a:r>
            <a:r>
              <a:rPr lang="en-US" sz="2800" b="1" dirty="0" err="1">
                <a:solidFill>
                  <a:srgbClr val="002060"/>
                </a:solidFill>
                <a:latin typeface="Times New Roman" panose="02020603050405020304" pitchFamily="18" charset="0"/>
                <a:cs typeface="Times New Roman" panose="02020603050405020304" pitchFamily="18" charset="0"/>
              </a:rPr>
              <a:t>giống</a:t>
            </a:r>
            <a:r>
              <a:rPr lang="en-US" sz="2800" b="1" dirty="0">
                <a:solidFill>
                  <a:srgbClr val="002060"/>
                </a:solidFill>
                <a:latin typeface="Times New Roman" panose="02020603050405020304" pitchFamily="18" charset="0"/>
                <a:cs typeface="Times New Roman" panose="02020603050405020304" pitchFamily="18" charset="0"/>
              </a:rPr>
              <a:t> ai </a:t>
            </a:r>
            <a:r>
              <a:rPr lang="en-US" sz="2800" b="1" dirty="0" err="1">
                <a:solidFill>
                  <a:srgbClr val="002060"/>
                </a:solidFill>
                <a:latin typeface="Times New Roman" panose="02020603050405020304" pitchFamily="18" charset="0"/>
                <a:cs typeface="Times New Roman" panose="02020603050405020304" pitchFamily="18" charset="0"/>
              </a:rPr>
              <a:t>hết</a:t>
            </a:r>
            <a:r>
              <a:rPr lang="en-US" sz="2800" b="1" dirty="0">
                <a:solidFill>
                  <a:srgbClr val="002060"/>
                </a:solidFill>
                <a:latin typeface="Times New Roman" panose="02020603050405020304" pitchFamily="18" charset="0"/>
                <a:cs typeface="Times New Roman" panose="02020603050405020304" pitchFamily="18" charset="0"/>
              </a:rPr>
              <a:t>.”</a:t>
            </a:r>
            <a:endParaRPr lang="en-US" sz="2800" b="1" dirty="0">
              <a:solidFill>
                <a:srgbClr val="002060"/>
              </a:solidFill>
              <a:latin typeface="Times New Roman" panose="02020603050405020304" pitchFamily="18" charset="0"/>
              <a:cs typeface="Times New Roman" panose="02020603050405020304" pitchFamily="18" charset="0"/>
            </a:endParaRPr>
          </a:p>
          <a:p>
            <a:pPr algn="just"/>
            <a:r>
              <a:rPr lang="en-US" sz="2800" b="1" dirty="0">
                <a:solidFill>
                  <a:srgbClr val="002060"/>
                </a:solidFill>
                <a:latin typeface="Times New Roman" panose="02020603050405020304" pitchFamily="18" charset="0"/>
                <a:cs typeface="Times New Roman" panose="02020603050405020304" pitchFamily="18" charset="0"/>
              </a:rPr>
              <a:t>      Long </a:t>
            </a:r>
            <a:r>
              <a:rPr lang="en-US" sz="2800" b="1" dirty="0" err="1">
                <a:solidFill>
                  <a:srgbClr val="002060"/>
                </a:solidFill>
                <a:latin typeface="Times New Roman" panose="02020603050405020304" pitchFamily="18" charset="0"/>
                <a:cs typeface="Times New Roman" panose="02020603050405020304" pitchFamily="18" charset="0"/>
              </a:rPr>
              <a:t>cố</a:t>
            </a:r>
            <a:r>
              <a:rPr lang="en-US" sz="2800" b="1" dirty="0">
                <a:solidFill>
                  <a:srgbClr val="002060"/>
                </a:solidFill>
                <a:latin typeface="Times New Roman" panose="02020603050405020304" pitchFamily="18" charset="0"/>
                <a:cs typeface="Times New Roman" panose="02020603050405020304" pitchFamily="18" charset="0"/>
              </a:rPr>
              <a:t> </a:t>
            </a:r>
            <a:r>
              <a:rPr lang="en-US" sz="2800" b="1" dirty="0" err="1">
                <a:solidFill>
                  <a:srgbClr val="002060"/>
                </a:solidFill>
                <a:latin typeface="Times New Roman" panose="02020603050405020304" pitchFamily="18" charset="0"/>
                <a:cs typeface="Times New Roman" panose="02020603050405020304" pitchFamily="18" charset="0"/>
              </a:rPr>
              <a:t>gắng</a:t>
            </a:r>
            <a:r>
              <a:rPr lang="en-US" sz="2800" b="1" dirty="0">
                <a:solidFill>
                  <a:srgbClr val="002060"/>
                </a:solidFill>
                <a:latin typeface="Times New Roman" panose="02020603050405020304" pitchFamily="18" charset="0"/>
                <a:cs typeface="Times New Roman" panose="02020603050405020304" pitchFamily="18" charset="0"/>
              </a:rPr>
              <a:t> </a:t>
            </a:r>
            <a:r>
              <a:rPr lang="en-US" sz="2800" b="1" dirty="0" err="1">
                <a:solidFill>
                  <a:srgbClr val="002060"/>
                </a:solidFill>
                <a:latin typeface="Times New Roman" panose="02020603050405020304" pitchFamily="18" charset="0"/>
                <a:cs typeface="Times New Roman" panose="02020603050405020304" pitchFamily="18" charset="0"/>
              </a:rPr>
              <a:t>làm</a:t>
            </a:r>
            <a:r>
              <a:rPr lang="en-US" sz="2800" b="1" dirty="0">
                <a:solidFill>
                  <a:srgbClr val="002060"/>
                </a:solidFill>
                <a:latin typeface="Times New Roman" panose="02020603050405020304" pitchFamily="18" charset="0"/>
                <a:cs typeface="Times New Roman" panose="02020603050405020304" pitchFamily="18" charset="0"/>
              </a:rPr>
              <a:t> </a:t>
            </a:r>
            <a:r>
              <a:rPr lang="en-US" sz="2800" b="1" dirty="0" err="1">
                <a:solidFill>
                  <a:srgbClr val="002060"/>
                </a:solidFill>
                <a:latin typeface="Times New Roman" panose="02020603050405020304" pitchFamily="18" charset="0"/>
                <a:cs typeface="Times New Roman" panose="02020603050405020304" pitchFamily="18" charset="0"/>
              </a:rPr>
              <a:t>mọi</a:t>
            </a:r>
            <a:r>
              <a:rPr lang="en-US" sz="2800" b="1" dirty="0">
                <a:solidFill>
                  <a:srgbClr val="002060"/>
                </a:solidFill>
                <a:latin typeface="Times New Roman" panose="02020603050405020304" pitchFamily="18" charset="0"/>
                <a:cs typeface="Times New Roman" panose="02020603050405020304" pitchFamily="18" charset="0"/>
              </a:rPr>
              <a:t> </a:t>
            </a:r>
            <a:r>
              <a:rPr lang="en-US" sz="2800" b="1" dirty="0" err="1">
                <a:solidFill>
                  <a:srgbClr val="002060"/>
                </a:solidFill>
                <a:latin typeface="Times New Roman" panose="02020603050405020304" pitchFamily="18" charset="0"/>
                <a:cs typeface="Times New Roman" panose="02020603050405020304" pitchFamily="18" charset="0"/>
              </a:rPr>
              <a:t>thứ</a:t>
            </a:r>
            <a:r>
              <a:rPr lang="en-US" sz="2800" b="1" dirty="0">
                <a:solidFill>
                  <a:srgbClr val="002060"/>
                </a:solidFill>
                <a:latin typeface="Times New Roman" panose="02020603050405020304" pitchFamily="18" charset="0"/>
                <a:cs typeface="Times New Roman" panose="02020603050405020304" pitchFamily="18" charset="0"/>
              </a:rPr>
              <a:t> </a:t>
            </a:r>
            <a:r>
              <a:rPr lang="en-US" sz="2800" b="1" dirty="0" err="1">
                <a:solidFill>
                  <a:srgbClr val="002060"/>
                </a:solidFill>
                <a:latin typeface="Times New Roman" panose="02020603050405020304" pitchFamily="18" charset="0"/>
                <a:cs typeface="Times New Roman" panose="02020603050405020304" pitchFamily="18" charset="0"/>
              </a:rPr>
              <a:t>khác</a:t>
            </a:r>
            <a:r>
              <a:rPr lang="en-US" sz="2800" b="1" dirty="0">
                <a:solidFill>
                  <a:srgbClr val="002060"/>
                </a:solidFill>
                <a:latin typeface="Times New Roman" panose="02020603050405020304" pitchFamily="18" charset="0"/>
                <a:cs typeface="Times New Roman" panose="02020603050405020304" pitchFamily="18" charset="0"/>
              </a:rPr>
              <a:t> </a:t>
            </a:r>
            <a:r>
              <a:rPr lang="en-US" sz="2800" b="1" dirty="0" err="1">
                <a:solidFill>
                  <a:srgbClr val="002060"/>
                </a:solidFill>
                <a:latin typeface="Times New Roman" panose="02020603050405020304" pitchFamily="18" charset="0"/>
                <a:cs typeface="Times New Roman" panose="02020603050405020304" pitchFamily="18" charset="0"/>
              </a:rPr>
              <a:t>anh</a:t>
            </a:r>
            <a:r>
              <a:rPr lang="en-US" sz="2800" b="1" dirty="0">
                <a:solidFill>
                  <a:srgbClr val="002060"/>
                </a:solidFill>
                <a:latin typeface="Times New Roman" panose="02020603050405020304" pitchFamily="18" charset="0"/>
                <a:cs typeface="Times New Roman" panose="02020603050405020304" pitchFamily="18" charset="0"/>
              </a:rPr>
              <a:t>, </a:t>
            </a:r>
            <a:r>
              <a:rPr lang="en-US" sz="2800" b="1" dirty="0" err="1">
                <a:solidFill>
                  <a:srgbClr val="002060"/>
                </a:solidFill>
                <a:latin typeface="Times New Roman" panose="02020603050405020304" pitchFamily="18" charset="0"/>
                <a:cs typeface="Times New Roman" panose="02020603050405020304" pitchFamily="18" charset="0"/>
              </a:rPr>
              <a:t>từ</a:t>
            </a:r>
            <a:r>
              <a:rPr lang="en-US" sz="2800" b="1" dirty="0">
                <a:solidFill>
                  <a:srgbClr val="002060"/>
                </a:solidFill>
                <a:latin typeface="Times New Roman" panose="02020603050405020304" pitchFamily="18" charset="0"/>
                <a:cs typeface="Times New Roman" panose="02020603050405020304" pitchFamily="18" charset="0"/>
              </a:rPr>
              <a:t> </a:t>
            </a:r>
            <a:r>
              <a:rPr lang="en-US" sz="2800" b="1" dirty="0" err="1">
                <a:solidFill>
                  <a:srgbClr val="002060"/>
                </a:solidFill>
                <a:latin typeface="Times New Roman" panose="02020603050405020304" pitchFamily="18" charset="0"/>
                <a:cs typeface="Times New Roman" panose="02020603050405020304" pitchFamily="18" charset="0"/>
              </a:rPr>
              <a:t>cách</a:t>
            </a:r>
            <a:r>
              <a:rPr lang="en-US" sz="2800" b="1" dirty="0">
                <a:solidFill>
                  <a:srgbClr val="002060"/>
                </a:solidFill>
                <a:latin typeface="Times New Roman" panose="02020603050405020304" pitchFamily="18" charset="0"/>
                <a:cs typeface="Times New Roman" panose="02020603050405020304" pitchFamily="18" charset="0"/>
              </a:rPr>
              <a:t> </a:t>
            </a:r>
            <a:r>
              <a:rPr lang="en-US" sz="2800" b="1" dirty="0" err="1">
                <a:solidFill>
                  <a:srgbClr val="002060"/>
                </a:solidFill>
                <a:latin typeface="Times New Roman" panose="02020603050405020304" pitchFamily="18" charset="0"/>
                <a:cs typeface="Times New Roman" panose="02020603050405020304" pitchFamily="18" charset="0"/>
              </a:rPr>
              <a:t>nói</a:t>
            </a:r>
            <a:r>
              <a:rPr lang="en-US" sz="2800" b="1" dirty="0">
                <a:solidFill>
                  <a:srgbClr val="002060"/>
                </a:solidFill>
                <a:latin typeface="Times New Roman" panose="02020603050405020304" pitchFamily="18" charset="0"/>
                <a:cs typeface="Times New Roman" panose="02020603050405020304" pitchFamily="18" charset="0"/>
              </a:rPr>
              <a:t>, </a:t>
            </a:r>
            <a:r>
              <a:rPr lang="en-US" sz="2800" b="1" dirty="0" err="1">
                <a:solidFill>
                  <a:srgbClr val="002060"/>
                </a:solidFill>
                <a:latin typeface="Times New Roman" panose="02020603050405020304" pitchFamily="18" charset="0"/>
                <a:cs typeface="Times New Roman" panose="02020603050405020304" pitchFamily="18" charset="0"/>
              </a:rPr>
              <a:t>dáng</a:t>
            </a:r>
            <a:r>
              <a:rPr lang="en-US" sz="2800" b="1" dirty="0">
                <a:solidFill>
                  <a:srgbClr val="002060"/>
                </a:solidFill>
                <a:latin typeface="Times New Roman" panose="02020603050405020304" pitchFamily="18" charset="0"/>
                <a:cs typeface="Times New Roman" panose="02020603050405020304" pitchFamily="18" charset="0"/>
              </a:rPr>
              <a:t> </a:t>
            </a:r>
            <a:r>
              <a:rPr lang="en-US" sz="2800" b="1" dirty="0" err="1">
                <a:solidFill>
                  <a:srgbClr val="002060"/>
                </a:solidFill>
                <a:latin typeface="Times New Roman" panose="02020603050405020304" pitchFamily="18" charset="0"/>
                <a:cs typeface="Times New Roman" panose="02020603050405020304" pitchFamily="18" charset="0"/>
              </a:rPr>
              <a:t>đi</a:t>
            </a:r>
            <a:r>
              <a:rPr lang="en-US" sz="2800" b="1" dirty="0">
                <a:solidFill>
                  <a:srgbClr val="002060"/>
                </a:solidFill>
                <a:latin typeface="Times New Roman" panose="02020603050405020304" pitchFamily="18" charset="0"/>
                <a:cs typeface="Times New Roman" panose="02020603050405020304" pitchFamily="18" charset="0"/>
              </a:rPr>
              <a:t> </a:t>
            </a:r>
            <a:r>
              <a:rPr lang="en-US" sz="2800" b="1" dirty="0" err="1">
                <a:solidFill>
                  <a:srgbClr val="002060"/>
                </a:solidFill>
                <a:latin typeface="Times New Roman" panose="02020603050405020304" pitchFamily="18" charset="0"/>
                <a:cs typeface="Times New Roman" panose="02020603050405020304" pitchFamily="18" charset="0"/>
              </a:rPr>
              <a:t>đến</a:t>
            </a:r>
            <a:r>
              <a:rPr lang="en-US" sz="2800" b="1" dirty="0">
                <a:solidFill>
                  <a:srgbClr val="002060"/>
                </a:solidFill>
                <a:latin typeface="Times New Roman" panose="02020603050405020304" pitchFamily="18" charset="0"/>
                <a:cs typeface="Times New Roman" panose="02020603050405020304" pitchFamily="18" charset="0"/>
              </a:rPr>
              <a:t> </a:t>
            </a:r>
            <a:r>
              <a:rPr lang="en-US" sz="2800" b="1" dirty="0" err="1">
                <a:solidFill>
                  <a:srgbClr val="002060"/>
                </a:solidFill>
                <a:latin typeface="Times New Roman" panose="02020603050405020304" pitchFamily="18" charset="0"/>
                <a:cs typeface="Times New Roman" panose="02020603050405020304" pitchFamily="18" charset="0"/>
              </a:rPr>
              <a:t>trang</a:t>
            </a:r>
            <a:r>
              <a:rPr lang="en-US" sz="2800" b="1" dirty="0">
                <a:solidFill>
                  <a:srgbClr val="002060"/>
                </a:solidFill>
                <a:latin typeface="Times New Roman" panose="02020603050405020304" pitchFamily="18" charset="0"/>
                <a:cs typeface="Times New Roman" panose="02020603050405020304" pitchFamily="18" charset="0"/>
              </a:rPr>
              <a:t> </a:t>
            </a:r>
            <a:r>
              <a:rPr lang="en-US" sz="2800" b="1" dirty="0" err="1">
                <a:solidFill>
                  <a:srgbClr val="002060"/>
                </a:solidFill>
                <a:latin typeface="Times New Roman" panose="02020603050405020304" pitchFamily="18" charset="0"/>
                <a:cs typeface="Times New Roman" panose="02020603050405020304" pitchFamily="18" charset="0"/>
              </a:rPr>
              <a:t>phục</a:t>
            </a:r>
            <a:r>
              <a:rPr lang="en-US" sz="2800" b="1" dirty="0">
                <a:solidFill>
                  <a:srgbClr val="002060"/>
                </a:solidFill>
                <a:latin typeface="Times New Roman" panose="02020603050405020304" pitchFamily="18" charset="0"/>
                <a:cs typeface="Times New Roman" panose="02020603050405020304" pitchFamily="18" charset="0"/>
              </a:rPr>
              <a:t>, </a:t>
            </a:r>
            <a:r>
              <a:rPr lang="en-US" sz="2800" b="1" dirty="0" err="1">
                <a:solidFill>
                  <a:srgbClr val="002060"/>
                </a:solidFill>
                <a:latin typeface="Times New Roman" panose="02020603050405020304" pitchFamily="18" charset="0"/>
                <a:cs typeface="Times New Roman" panose="02020603050405020304" pitchFamily="18" charset="0"/>
              </a:rPr>
              <a:t>kiểu</a:t>
            </a:r>
            <a:r>
              <a:rPr lang="en-US" sz="2800" b="1" dirty="0">
                <a:solidFill>
                  <a:srgbClr val="002060"/>
                </a:solidFill>
                <a:latin typeface="Times New Roman" panose="02020603050405020304" pitchFamily="18" charset="0"/>
                <a:cs typeface="Times New Roman" panose="02020603050405020304" pitchFamily="18" charset="0"/>
              </a:rPr>
              <a:t> </a:t>
            </a:r>
            <a:r>
              <a:rPr lang="en-US" sz="2800" b="1" dirty="0" err="1">
                <a:solidFill>
                  <a:srgbClr val="002060"/>
                </a:solidFill>
                <a:latin typeface="Times New Roman" panose="02020603050405020304" pitchFamily="18" charset="0"/>
                <a:cs typeface="Times New Roman" panose="02020603050405020304" pitchFamily="18" charset="0"/>
              </a:rPr>
              <a:t>tóc</a:t>
            </a:r>
            <a:r>
              <a:rPr lang="en-US" sz="2800" b="1" dirty="0">
                <a:solidFill>
                  <a:srgbClr val="002060"/>
                </a:solidFill>
                <a:latin typeface="Times New Roman" panose="02020603050405020304" pitchFamily="18" charset="0"/>
                <a:cs typeface="Times New Roman" panose="02020603050405020304" pitchFamily="18" charset="0"/>
              </a:rPr>
              <a:t>. </a:t>
            </a:r>
            <a:r>
              <a:rPr lang="en-US" sz="2800" b="1" dirty="0" err="1">
                <a:solidFill>
                  <a:srgbClr val="002060"/>
                </a:solidFill>
                <a:latin typeface="Times New Roman" panose="02020603050405020304" pitchFamily="18" charset="0"/>
                <a:cs typeface="Times New Roman" panose="02020603050405020304" pitchFamily="18" charset="0"/>
              </a:rPr>
              <a:t>Còn</a:t>
            </a:r>
            <a:r>
              <a:rPr lang="en-US" sz="2800" b="1" dirty="0">
                <a:solidFill>
                  <a:srgbClr val="002060"/>
                </a:solidFill>
                <a:latin typeface="Times New Roman" panose="02020603050405020304" pitchFamily="18" charset="0"/>
                <a:cs typeface="Times New Roman" panose="02020603050405020304" pitchFamily="18" charset="0"/>
              </a:rPr>
              <a:t> </a:t>
            </a:r>
            <a:r>
              <a:rPr lang="en-US" sz="2800" b="1" dirty="0" err="1">
                <a:solidFill>
                  <a:srgbClr val="002060"/>
                </a:solidFill>
                <a:latin typeface="Times New Roman" panose="02020603050405020304" pitchFamily="18" charset="0"/>
                <a:cs typeface="Times New Roman" panose="02020603050405020304" pitchFamily="18" charset="0"/>
              </a:rPr>
              <a:t>anh</a:t>
            </a:r>
            <a:r>
              <a:rPr lang="en-US" sz="2800" b="1" dirty="0">
                <a:solidFill>
                  <a:srgbClr val="002060"/>
                </a:solidFill>
                <a:latin typeface="Times New Roman" panose="02020603050405020304" pitchFamily="18" charset="0"/>
                <a:cs typeface="Times New Roman" panose="02020603050405020304" pitchFamily="18" charset="0"/>
              </a:rPr>
              <a:t> </a:t>
            </a:r>
            <a:r>
              <a:rPr lang="en-US" sz="2800" b="1" dirty="0" err="1">
                <a:solidFill>
                  <a:srgbClr val="002060"/>
                </a:solidFill>
                <a:latin typeface="Times New Roman" panose="02020603050405020304" pitchFamily="18" charset="0"/>
                <a:cs typeface="Times New Roman" panose="02020603050405020304" pitchFamily="18" charset="0"/>
              </a:rPr>
              <a:t>cậu</a:t>
            </a:r>
            <a:r>
              <a:rPr lang="en-US" sz="2800" b="1" dirty="0">
                <a:solidFill>
                  <a:srgbClr val="002060"/>
                </a:solidFill>
                <a:latin typeface="Times New Roman" panose="02020603050405020304" pitchFamily="18" charset="0"/>
                <a:cs typeface="Times New Roman" panose="02020603050405020304" pitchFamily="18" charset="0"/>
              </a:rPr>
              <a:t> </a:t>
            </a:r>
            <a:r>
              <a:rPr lang="en-US" sz="2800" b="1" dirty="0" err="1">
                <a:solidFill>
                  <a:srgbClr val="002060"/>
                </a:solidFill>
                <a:latin typeface="Times New Roman" panose="02020603050405020304" pitchFamily="18" charset="0"/>
                <a:cs typeface="Times New Roman" panose="02020603050405020304" pitchFamily="18" charset="0"/>
              </a:rPr>
              <a:t>chẳng</a:t>
            </a:r>
            <a:r>
              <a:rPr lang="en-US" sz="2800" b="1" dirty="0">
                <a:solidFill>
                  <a:srgbClr val="002060"/>
                </a:solidFill>
                <a:latin typeface="Times New Roman" panose="02020603050405020304" pitchFamily="18" charset="0"/>
                <a:cs typeface="Times New Roman" panose="02020603050405020304" pitchFamily="18" charset="0"/>
              </a:rPr>
              <a:t> </a:t>
            </a:r>
            <a:r>
              <a:rPr lang="en-US" sz="2800" b="1" dirty="0" err="1">
                <a:solidFill>
                  <a:srgbClr val="002060"/>
                </a:solidFill>
                <a:latin typeface="Times New Roman" panose="02020603050405020304" pitchFamily="18" charset="0"/>
                <a:cs typeface="Times New Roman" panose="02020603050405020304" pitchFamily="18" charset="0"/>
              </a:rPr>
              <a:t>bận</a:t>
            </a:r>
            <a:r>
              <a:rPr lang="en-US" sz="2800" b="1" dirty="0">
                <a:solidFill>
                  <a:srgbClr val="002060"/>
                </a:solidFill>
                <a:latin typeface="Times New Roman" panose="02020603050405020304" pitchFamily="18" charset="0"/>
                <a:cs typeface="Times New Roman" panose="02020603050405020304" pitchFamily="18" charset="0"/>
              </a:rPr>
              <a:t> </a:t>
            </a:r>
            <a:r>
              <a:rPr lang="en-US" sz="2800" b="1" dirty="0" err="1">
                <a:solidFill>
                  <a:srgbClr val="002060"/>
                </a:solidFill>
                <a:latin typeface="Times New Roman" panose="02020603050405020304" pitchFamily="18" charset="0"/>
                <a:cs typeface="Times New Roman" panose="02020603050405020304" pitchFamily="18" charset="0"/>
              </a:rPr>
              <a:t>tâm</a:t>
            </a:r>
            <a:r>
              <a:rPr lang="en-US" sz="2800" b="1" dirty="0">
                <a:solidFill>
                  <a:srgbClr val="002060"/>
                </a:solidFill>
                <a:latin typeface="Times New Roman" panose="02020603050405020304" pitchFamily="18" charset="0"/>
                <a:cs typeface="Times New Roman" panose="02020603050405020304" pitchFamily="18" charset="0"/>
              </a:rPr>
              <a:t> </a:t>
            </a:r>
            <a:r>
              <a:rPr lang="en-US" sz="2800" b="1" dirty="0" err="1">
                <a:solidFill>
                  <a:srgbClr val="002060"/>
                </a:solidFill>
                <a:latin typeface="Times New Roman" panose="02020603050405020304" pitchFamily="18" charset="0"/>
                <a:cs typeface="Times New Roman" panose="02020603050405020304" pitchFamily="18" charset="0"/>
              </a:rPr>
              <a:t>đến</a:t>
            </a:r>
            <a:r>
              <a:rPr lang="en-US" sz="2800" b="1" dirty="0">
                <a:solidFill>
                  <a:srgbClr val="002060"/>
                </a:solidFill>
                <a:latin typeface="Times New Roman" panose="02020603050405020304" pitchFamily="18" charset="0"/>
                <a:cs typeface="Times New Roman" panose="02020603050405020304" pitchFamily="18" charset="0"/>
              </a:rPr>
              <a:t> </a:t>
            </a:r>
            <a:r>
              <a:rPr lang="en-US" sz="2800" b="1" dirty="0" err="1">
                <a:solidFill>
                  <a:srgbClr val="002060"/>
                </a:solidFill>
                <a:latin typeface="Times New Roman" panose="02020603050405020304" pitchFamily="18" charset="0"/>
                <a:cs typeface="Times New Roman" panose="02020603050405020304" pitchFamily="18" charset="0"/>
              </a:rPr>
              <a:t>chuyện</a:t>
            </a:r>
            <a:r>
              <a:rPr lang="en-US" sz="2800" b="1" dirty="0">
                <a:solidFill>
                  <a:srgbClr val="002060"/>
                </a:solidFill>
                <a:latin typeface="Times New Roman" panose="02020603050405020304" pitchFamily="18" charset="0"/>
                <a:cs typeface="Times New Roman" panose="02020603050405020304" pitchFamily="18" charset="0"/>
              </a:rPr>
              <a:t> </a:t>
            </a:r>
            <a:r>
              <a:rPr lang="en-US" sz="2800" b="1" dirty="0" err="1">
                <a:solidFill>
                  <a:srgbClr val="002060"/>
                </a:solidFill>
                <a:latin typeface="Times New Roman" panose="02020603050405020304" pitchFamily="18" charset="0"/>
                <a:cs typeface="Times New Roman" panose="02020603050405020304" pitchFamily="18" charset="0"/>
              </a:rPr>
              <a:t>đó</a:t>
            </a:r>
            <a:r>
              <a:rPr lang="en-US" sz="2800" b="1" dirty="0">
                <a:solidFill>
                  <a:srgbClr val="002060"/>
                </a:solidFill>
                <a:latin typeface="Times New Roman" panose="02020603050405020304" pitchFamily="18" charset="0"/>
                <a:cs typeface="Times New Roman" panose="02020603050405020304" pitchFamily="18" charset="0"/>
              </a:rPr>
              <a:t>.</a:t>
            </a:r>
            <a:endParaRPr lang="en-US" sz="2800" b="1" dirty="0">
              <a:solidFill>
                <a:srgbClr val="002060"/>
              </a:solidFill>
              <a:latin typeface="Times New Roman" panose="02020603050405020304" pitchFamily="18" charset="0"/>
              <a:cs typeface="Times New Roman" panose="02020603050405020304" pitchFamily="18" charset="0"/>
            </a:endParaRPr>
          </a:p>
          <a:p>
            <a:pPr algn="just"/>
            <a:r>
              <a:rPr lang="en-US" sz="2800" b="1" dirty="0">
                <a:solidFill>
                  <a:srgbClr val="002060"/>
                </a:solidFill>
                <a:latin typeface="Times New Roman" panose="02020603050405020304" pitchFamily="18" charset="0"/>
                <a:cs typeface="Times New Roman" panose="02020603050405020304" pitchFamily="18" charset="0"/>
              </a:rPr>
              <a:t>      </a:t>
            </a:r>
            <a:r>
              <a:rPr lang="en-US" sz="2800" b="1" dirty="0" err="1">
                <a:solidFill>
                  <a:srgbClr val="002060"/>
                </a:solidFill>
                <a:latin typeface="Times New Roman" panose="02020603050405020304" pitchFamily="18" charset="0"/>
                <a:cs typeface="Times New Roman" panose="02020603050405020304" pitchFamily="18" charset="0"/>
              </a:rPr>
              <a:t>Một</a:t>
            </a:r>
            <a:r>
              <a:rPr lang="en-US" sz="2800" b="1" dirty="0">
                <a:solidFill>
                  <a:srgbClr val="002060"/>
                </a:solidFill>
                <a:latin typeface="Times New Roman" panose="02020603050405020304" pitchFamily="18" charset="0"/>
                <a:cs typeface="Times New Roman" panose="02020603050405020304" pitchFamily="18" charset="0"/>
              </a:rPr>
              <a:t> </a:t>
            </a:r>
            <a:r>
              <a:rPr lang="en-US" sz="2800" b="1" dirty="0" err="1">
                <a:solidFill>
                  <a:srgbClr val="002060"/>
                </a:solidFill>
                <a:latin typeface="Times New Roman" panose="02020603050405020304" pitchFamily="18" charset="0"/>
                <a:cs typeface="Times New Roman" panose="02020603050405020304" pitchFamily="18" charset="0"/>
              </a:rPr>
              <a:t>lần</a:t>
            </a:r>
            <a:r>
              <a:rPr lang="en-US" sz="2800" b="1" dirty="0">
                <a:solidFill>
                  <a:srgbClr val="002060"/>
                </a:solidFill>
                <a:latin typeface="Times New Roman" panose="02020603050405020304" pitchFamily="18" charset="0"/>
                <a:cs typeface="Times New Roman" panose="02020603050405020304" pitchFamily="18" charset="0"/>
              </a:rPr>
              <a:t>, </a:t>
            </a:r>
            <a:r>
              <a:rPr lang="en-US" sz="2800" b="1" dirty="0" err="1">
                <a:solidFill>
                  <a:srgbClr val="002060"/>
                </a:solidFill>
                <a:latin typeface="Times New Roman" panose="02020603050405020304" pitchFamily="18" charset="0"/>
                <a:cs typeface="Times New Roman" panose="02020603050405020304" pitchFamily="18" charset="0"/>
              </a:rPr>
              <a:t>hai</a:t>
            </a:r>
            <a:r>
              <a:rPr lang="en-US" sz="2800" b="1" dirty="0">
                <a:solidFill>
                  <a:srgbClr val="002060"/>
                </a:solidFill>
                <a:latin typeface="Times New Roman" panose="02020603050405020304" pitchFamily="18" charset="0"/>
                <a:cs typeface="Times New Roman" panose="02020603050405020304" pitchFamily="18" charset="0"/>
              </a:rPr>
              <a:t> </a:t>
            </a:r>
            <a:r>
              <a:rPr lang="en-US" sz="2800" b="1" dirty="0" err="1">
                <a:solidFill>
                  <a:srgbClr val="002060"/>
                </a:solidFill>
                <a:latin typeface="Times New Roman" panose="02020603050405020304" pitchFamily="18" charset="0"/>
                <a:cs typeface="Times New Roman" panose="02020603050405020304" pitchFamily="18" charset="0"/>
              </a:rPr>
              <a:t>anh</a:t>
            </a:r>
            <a:r>
              <a:rPr lang="en-US" sz="2800" b="1" dirty="0">
                <a:solidFill>
                  <a:srgbClr val="002060"/>
                </a:solidFill>
                <a:latin typeface="Times New Roman" panose="02020603050405020304" pitchFamily="18" charset="0"/>
                <a:cs typeface="Times New Roman" panose="02020603050405020304" pitchFamily="18" charset="0"/>
              </a:rPr>
              <a:t> </a:t>
            </a:r>
            <a:r>
              <a:rPr lang="en-US" sz="2800" b="1" dirty="0" err="1">
                <a:solidFill>
                  <a:srgbClr val="002060"/>
                </a:solidFill>
                <a:latin typeface="Times New Roman" panose="02020603050405020304" pitchFamily="18" charset="0"/>
                <a:cs typeface="Times New Roman" panose="02020603050405020304" pitchFamily="18" charset="0"/>
              </a:rPr>
              <a:t>em</a:t>
            </a:r>
            <a:r>
              <a:rPr lang="en-US" sz="2800" b="1" dirty="0">
                <a:solidFill>
                  <a:srgbClr val="002060"/>
                </a:solidFill>
                <a:latin typeface="Times New Roman" panose="02020603050405020304" pitchFamily="18" charset="0"/>
                <a:cs typeface="Times New Roman" panose="02020603050405020304" pitchFamily="18" charset="0"/>
              </a:rPr>
              <a:t> </a:t>
            </a:r>
            <a:r>
              <a:rPr lang="en-US" sz="2800" b="1" dirty="0" err="1">
                <a:solidFill>
                  <a:srgbClr val="002060"/>
                </a:solidFill>
                <a:latin typeface="Times New Roman" panose="02020603050405020304" pitchFamily="18" charset="0"/>
                <a:cs typeface="Times New Roman" panose="02020603050405020304" pitchFamily="18" charset="0"/>
              </a:rPr>
              <a:t>tham</a:t>
            </a:r>
            <a:r>
              <a:rPr lang="en-US" sz="2800" b="1" dirty="0">
                <a:solidFill>
                  <a:srgbClr val="002060"/>
                </a:solidFill>
                <a:latin typeface="Times New Roman" panose="02020603050405020304" pitchFamily="18" charset="0"/>
                <a:cs typeface="Times New Roman" panose="02020603050405020304" pitchFamily="18" charset="0"/>
              </a:rPr>
              <a:t> </a:t>
            </a:r>
            <a:r>
              <a:rPr lang="en-US" sz="2800" b="1" dirty="0" err="1">
                <a:solidFill>
                  <a:srgbClr val="002060"/>
                </a:solidFill>
                <a:latin typeface="Times New Roman" panose="02020603050405020304" pitchFamily="18" charset="0"/>
                <a:cs typeface="Times New Roman" panose="02020603050405020304" pitchFamily="18" charset="0"/>
              </a:rPr>
              <a:t>gia</a:t>
            </a:r>
            <a:r>
              <a:rPr lang="en-US" sz="2800" b="1" dirty="0">
                <a:solidFill>
                  <a:srgbClr val="002060"/>
                </a:solidFill>
                <a:latin typeface="Times New Roman" panose="02020603050405020304" pitchFamily="18" charset="0"/>
                <a:cs typeface="Times New Roman" panose="02020603050405020304" pitchFamily="18" charset="0"/>
              </a:rPr>
              <a:t> </a:t>
            </a:r>
            <a:r>
              <a:rPr lang="en-US" sz="2800" b="1" dirty="0" err="1">
                <a:solidFill>
                  <a:srgbClr val="002060"/>
                </a:solidFill>
                <a:latin typeface="Times New Roman" panose="02020603050405020304" pitchFamily="18" charset="0"/>
                <a:cs typeface="Times New Roman" panose="02020603050405020304" pitchFamily="18" charset="0"/>
              </a:rPr>
              <a:t>hội</a:t>
            </a:r>
            <a:r>
              <a:rPr lang="en-US" sz="2800" b="1" dirty="0">
                <a:solidFill>
                  <a:srgbClr val="002060"/>
                </a:solidFill>
                <a:latin typeface="Times New Roman" panose="02020603050405020304" pitchFamily="18" charset="0"/>
                <a:cs typeface="Times New Roman" panose="02020603050405020304" pitchFamily="18" charset="0"/>
              </a:rPr>
              <a:t> </a:t>
            </a:r>
            <a:r>
              <a:rPr lang="en-US" sz="2800" b="1" dirty="0" err="1">
                <a:solidFill>
                  <a:srgbClr val="002060"/>
                </a:solidFill>
                <a:latin typeface="Times New Roman" panose="02020603050405020304" pitchFamily="18" charset="0"/>
                <a:cs typeface="Times New Roman" panose="02020603050405020304" pitchFamily="18" charset="0"/>
              </a:rPr>
              <a:t>thao</a:t>
            </a:r>
            <a:r>
              <a:rPr lang="en-US" sz="2800" b="1" dirty="0">
                <a:solidFill>
                  <a:srgbClr val="002060"/>
                </a:solidFill>
                <a:latin typeface="Times New Roman" panose="02020603050405020304" pitchFamily="18" charset="0"/>
                <a:cs typeface="Times New Roman" panose="02020603050405020304" pitchFamily="18" charset="0"/>
              </a:rPr>
              <a:t> </a:t>
            </a:r>
            <a:r>
              <a:rPr lang="en-US" sz="2800" b="1" dirty="0" err="1">
                <a:solidFill>
                  <a:srgbClr val="002060"/>
                </a:solidFill>
                <a:latin typeface="Times New Roman" panose="02020603050405020304" pitchFamily="18" charset="0"/>
                <a:cs typeface="Times New Roman" panose="02020603050405020304" pitchFamily="18" charset="0"/>
              </a:rPr>
              <a:t>của</a:t>
            </a:r>
            <a:r>
              <a:rPr lang="en-US" sz="2800" b="1" dirty="0">
                <a:solidFill>
                  <a:srgbClr val="002060"/>
                </a:solidFill>
                <a:latin typeface="Times New Roman" panose="02020603050405020304" pitchFamily="18" charset="0"/>
                <a:cs typeface="Times New Roman" panose="02020603050405020304" pitchFamily="18" charset="0"/>
              </a:rPr>
              <a:t> </a:t>
            </a:r>
            <a:r>
              <a:rPr lang="en-US" sz="2800" b="1" dirty="0" err="1">
                <a:solidFill>
                  <a:srgbClr val="002060"/>
                </a:solidFill>
                <a:latin typeface="Times New Roman" panose="02020603050405020304" pitchFamily="18" charset="0"/>
                <a:cs typeface="Times New Roman" panose="02020603050405020304" pitchFamily="18" charset="0"/>
              </a:rPr>
              <a:t>trường</a:t>
            </a:r>
            <a:r>
              <a:rPr lang="en-US" sz="2800" b="1" dirty="0">
                <a:solidFill>
                  <a:srgbClr val="002060"/>
                </a:solidFill>
                <a:latin typeface="Times New Roman" panose="02020603050405020304" pitchFamily="18" charset="0"/>
                <a:cs typeface="Times New Roman" panose="02020603050405020304" pitchFamily="18" charset="0"/>
              </a:rPr>
              <a:t>. Long </a:t>
            </a:r>
            <a:r>
              <a:rPr lang="en-US" sz="2800" b="1" dirty="0" err="1">
                <a:solidFill>
                  <a:srgbClr val="002060"/>
                </a:solidFill>
                <a:latin typeface="Times New Roman" panose="02020603050405020304" pitchFamily="18" charset="0"/>
                <a:cs typeface="Times New Roman" panose="02020603050405020304" pitchFamily="18" charset="0"/>
              </a:rPr>
              <a:t>vô</a:t>
            </a:r>
            <a:r>
              <a:rPr lang="en-US" sz="2800" b="1" dirty="0">
                <a:solidFill>
                  <a:srgbClr val="002060"/>
                </a:solidFill>
                <a:latin typeface="Times New Roman" panose="02020603050405020304" pitchFamily="18" charset="0"/>
                <a:cs typeface="Times New Roman" panose="02020603050405020304" pitchFamily="18" charset="0"/>
              </a:rPr>
              <a:t> </a:t>
            </a:r>
            <a:r>
              <a:rPr lang="en-US" sz="2800" b="1" dirty="0" err="1">
                <a:solidFill>
                  <a:srgbClr val="002060"/>
                </a:solidFill>
                <a:latin typeface="Times New Roman" panose="02020603050405020304" pitchFamily="18" charset="0"/>
                <a:cs typeface="Times New Roman" panose="02020603050405020304" pitchFamily="18" charset="0"/>
              </a:rPr>
              <a:t>cùng</a:t>
            </a:r>
            <a:r>
              <a:rPr lang="en-US" sz="2800" b="1" dirty="0">
                <a:solidFill>
                  <a:srgbClr val="002060"/>
                </a:solidFill>
                <a:latin typeface="Times New Roman" panose="02020603050405020304" pitchFamily="18" charset="0"/>
                <a:cs typeface="Times New Roman" panose="02020603050405020304" pitchFamily="18" charset="0"/>
              </a:rPr>
              <a:t> lo </a:t>
            </a:r>
            <a:r>
              <a:rPr lang="en-US" sz="2800" b="1" dirty="0" err="1">
                <a:solidFill>
                  <a:srgbClr val="002060"/>
                </a:solidFill>
                <a:latin typeface="Times New Roman" panose="02020603050405020304" pitchFamily="18" charset="0"/>
                <a:cs typeface="Times New Roman" panose="02020603050405020304" pitchFamily="18" charset="0"/>
              </a:rPr>
              <a:t>lắng</a:t>
            </a:r>
            <a:r>
              <a:rPr lang="en-US" sz="2800" b="1" dirty="0">
                <a:solidFill>
                  <a:srgbClr val="002060"/>
                </a:solidFill>
                <a:latin typeface="Times New Roman" panose="02020603050405020304" pitchFamily="18" charset="0"/>
                <a:cs typeface="Times New Roman" panose="02020603050405020304" pitchFamily="18" charset="0"/>
              </a:rPr>
              <a:t>. Hai </a:t>
            </a:r>
            <a:r>
              <a:rPr lang="en-US" sz="2800" b="1" dirty="0" err="1">
                <a:solidFill>
                  <a:srgbClr val="002060"/>
                </a:solidFill>
                <a:latin typeface="Times New Roman" panose="02020603050405020304" pitchFamily="18" charset="0"/>
                <a:cs typeface="Times New Roman" panose="02020603050405020304" pitchFamily="18" charset="0"/>
              </a:rPr>
              <a:t>anh</a:t>
            </a:r>
            <a:r>
              <a:rPr lang="en-US" sz="2800" b="1" dirty="0">
                <a:solidFill>
                  <a:srgbClr val="002060"/>
                </a:solidFill>
                <a:latin typeface="Times New Roman" panose="02020603050405020304" pitchFamily="18" charset="0"/>
                <a:cs typeface="Times New Roman" panose="02020603050405020304" pitchFamily="18" charset="0"/>
              </a:rPr>
              <a:t> </a:t>
            </a:r>
            <a:r>
              <a:rPr lang="en-US" sz="2800" b="1" dirty="0" err="1">
                <a:solidFill>
                  <a:srgbClr val="002060"/>
                </a:solidFill>
                <a:latin typeface="Times New Roman" panose="02020603050405020304" pitchFamily="18" charset="0"/>
                <a:cs typeface="Times New Roman" panose="02020603050405020304" pitchFamily="18" charset="0"/>
              </a:rPr>
              <a:t>em</a:t>
            </a:r>
            <a:r>
              <a:rPr lang="en-US" sz="2800" b="1" dirty="0">
                <a:solidFill>
                  <a:srgbClr val="002060"/>
                </a:solidFill>
                <a:latin typeface="Times New Roman" panose="02020603050405020304" pitchFamily="18" charset="0"/>
                <a:cs typeface="Times New Roman" panose="02020603050405020304" pitchFamily="18" charset="0"/>
              </a:rPr>
              <a:t> </a:t>
            </a:r>
            <a:r>
              <a:rPr lang="en-US" sz="2800" b="1" dirty="0" err="1">
                <a:solidFill>
                  <a:srgbClr val="002060"/>
                </a:solidFill>
                <a:latin typeface="Times New Roman" panose="02020603050405020304" pitchFamily="18" charset="0"/>
                <a:cs typeface="Times New Roman" panose="02020603050405020304" pitchFamily="18" charset="0"/>
              </a:rPr>
              <a:t>mặc</a:t>
            </a:r>
            <a:r>
              <a:rPr lang="en-US" sz="2800" b="1" dirty="0">
                <a:solidFill>
                  <a:srgbClr val="002060"/>
                </a:solidFill>
                <a:latin typeface="Times New Roman" panose="02020603050405020304" pitchFamily="18" charset="0"/>
                <a:cs typeface="Times New Roman" panose="02020603050405020304" pitchFamily="18" charset="0"/>
              </a:rPr>
              <a:t> </a:t>
            </a:r>
            <a:r>
              <a:rPr lang="en-US" sz="2800" b="1" dirty="0" err="1">
                <a:solidFill>
                  <a:srgbClr val="002060"/>
                </a:solidFill>
                <a:latin typeface="Times New Roman" panose="02020603050405020304" pitchFamily="18" charset="0"/>
                <a:cs typeface="Times New Roman" panose="02020603050405020304" pitchFamily="18" charset="0"/>
              </a:rPr>
              <a:t>đồng</a:t>
            </a:r>
            <a:r>
              <a:rPr lang="en-US" sz="2800" b="1" dirty="0">
                <a:solidFill>
                  <a:srgbClr val="002060"/>
                </a:solidFill>
                <a:latin typeface="Times New Roman" panose="02020603050405020304" pitchFamily="18" charset="0"/>
                <a:cs typeface="Times New Roman" panose="02020603050405020304" pitchFamily="18" charset="0"/>
              </a:rPr>
              <a:t> </a:t>
            </a:r>
            <a:r>
              <a:rPr lang="en-US" sz="2800" b="1" dirty="0" err="1">
                <a:solidFill>
                  <a:srgbClr val="002060"/>
                </a:solidFill>
                <a:latin typeface="Times New Roman" panose="02020603050405020304" pitchFamily="18" charset="0"/>
                <a:cs typeface="Times New Roman" panose="02020603050405020304" pitchFamily="18" charset="0"/>
              </a:rPr>
              <a:t>phục</a:t>
            </a:r>
            <a:r>
              <a:rPr lang="en-US" sz="2800" b="1" dirty="0">
                <a:solidFill>
                  <a:srgbClr val="002060"/>
                </a:solidFill>
                <a:latin typeface="Times New Roman" panose="02020603050405020304" pitchFamily="18" charset="0"/>
                <a:cs typeface="Times New Roman" panose="02020603050405020304" pitchFamily="18" charset="0"/>
              </a:rPr>
              <a:t> </a:t>
            </a:r>
            <a:r>
              <a:rPr lang="en-US" sz="2800" b="1" dirty="0" err="1">
                <a:solidFill>
                  <a:srgbClr val="002060"/>
                </a:solidFill>
                <a:latin typeface="Times New Roman" panose="02020603050405020304" pitchFamily="18" charset="0"/>
                <a:cs typeface="Times New Roman" panose="02020603050405020304" pitchFamily="18" charset="0"/>
              </a:rPr>
              <a:t>và</a:t>
            </a:r>
            <a:r>
              <a:rPr lang="en-US" sz="2800" b="1" dirty="0">
                <a:solidFill>
                  <a:srgbClr val="002060"/>
                </a:solidFill>
                <a:latin typeface="Times New Roman" panose="02020603050405020304" pitchFamily="18" charset="0"/>
                <a:cs typeface="Times New Roman" panose="02020603050405020304" pitchFamily="18" charset="0"/>
              </a:rPr>
              <a:t> </a:t>
            </a:r>
            <a:r>
              <a:rPr lang="en-US" sz="2800" b="1" dirty="0" err="1">
                <a:solidFill>
                  <a:srgbClr val="002060"/>
                </a:solidFill>
                <a:latin typeface="Times New Roman" panose="02020603050405020304" pitchFamily="18" charset="0"/>
                <a:cs typeface="Times New Roman" panose="02020603050405020304" pitchFamily="18" charset="0"/>
              </a:rPr>
              <a:t>đội</a:t>
            </a:r>
            <a:r>
              <a:rPr lang="en-US" sz="2800" b="1" dirty="0">
                <a:solidFill>
                  <a:srgbClr val="002060"/>
                </a:solidFill>
                <a:latin typeface="Times New Roman" panose="02020603050405020304" pitchFamily="18" charset="0"/>
                <a:cs typeface="Times New Roman" panose="02020603050405020304" pitchFamily="18" charset="0"/>
              </a:rPr>
              <a:t> </a:t>
            </a:r>
            <a:r>
              <a:rPr lang="en-US" sz="2800" b="1" dirty="0" err="1">
                <a:solidFill>
                  <a:srgbClr val="002060"/>
                </a:solidFill>
                <a:latin typeface="Times New Roman" panose="02020603050405020304" pitchFamily="18" charset="0"/>
                <a:cs typeface="Times New Roman" panose="02020603050405020304" pitchFamily="18" charset="0"/>
              </a:rPr>
              <a:t>mũ</a:t>
            </a:r>
            <a:r>
              <a:rPr lang="en-US" sz="2800" b="1" dirty="0">
                <a:solidFill>
                  <a:srgbClr val="002060"/>
                </a:solidFill>
                <a:latin typeface="Times New Roman" panose="02020603050405020304" pitchFamily="18" charset="0"/>
                <a:cs typeface="Times New Roman" panose="02020603050405020304" pitchFamily="18" charset="0"/>
              </a:rPr>
              <a:t> </a:t>
            </a:r>
            <a:r>
              <a:rPr lang="en-US" sz="2800" b="1" dirty="0" err="1">
                <a:solidFill>
                  <a:srgbClr val="002060"/>
                </a:solidFill>
                <a:latin typeface="Times New Roman" panose="02020603050405020304" pitchFamily="18" charset="0"/>
                <a:cs typeface="Times New Roman" panose="02020603050405020304" pitchFamily="18" charset="0"/>
              </a:rPr>
              <a:t>giống</a:t>
            </a:r>
            <a:r>
              <a:rPr lang="en-US" sz="2800" b="1" dirty="0">
                <a:solidFill>
                  <a:srgbClr val="002060"/>
                </a:solidFill>
                <a:latin typeface="Times New Roman" panose="02020603050405020304" pitchFamily="18" charset="0"/>
                <a:cs typeface="Times New Roman" panose="02020603050405020304" pitchFamily="18" charset="0"/>
              </a:rPr>
              <a:t> </a:t>
            </a:r>
            <a:r>
              <a:rPr lang="en-US" sz="2800" b="1" dirty="0" err="1">
                <a:solidFill>
                  <a:srgbClr val="002060"/>
                </a:solidFill>
                <a:latin typeface="Times New Roman" panose="02020603050405020304" pitchFamily="18" charset="0"/>
                <a:cs typeface="Times New Roman" panose="02020603050405020304" pitchFamily="18" charset="0"/>
              </a:rPr>
              <a:t>hệt</a:t>
            </a:r>
            <a:r>
              <a:rPr lang="en-US" sz="2800" b="1" dirty="0">
                <a:solidFill>
                  <a:srgbClr val="002060"/>
                </a:solidFill>
                <a:latin typeface="Times New Roman" panose="02020603050405020304" pitchFamily="18" charset="0"/>
                <a:cs typeface="Times New Roman" panose="02020603050405020304" pitchFamily="18" charset="0"/>
              </a:rPr>
              <a:t> </a:t>
            </a:r>
            <a:r>
              <a:rPr lang="en-US" sz="2800" b="1" dirty="0" err="1">
                <a:solidFill>
                  <a:srgbClr val="002060"/>
                </a:solidFill>
                <a:latin typeface="Times New Roman" panose="02020603050405020304" pitchFamily="18" charset="0"/>
                <a:cs typeface="Times New Roman" panose="02020603050405020304" pitchFamily="18" charset="0"/>
              </a:rPr>
              <a:t>nhau</a:t>
            </a:r>
            <a:r>
              <a:rPr lang="en-US" sz="2800" b="1" dirty="0">
                <a:solidFill>
                  <a:srgbClr val="002060"/>
                </a:solidFill>
                <a:latin typeface="Times New Roman" panose="02020603050405020304" pitchFamily="18" charset="0"/>
                <a:cs typeface="Times New Roman" panose="02020603050405020304" pitchFamily="18" charset="0"/>
              </a:rPr>
              <a:t>, </a:t>
            </a:r>
            <a:r>
              <a:rPr lang="en-US" sz="2800" b="1" dirty="0" err="1">
                <a:solidFill>
                  <a:srgbClr val="002060"/>
                </a:solidFill>
                <a:latin typeface="Times New Roman" panose="02020603050405020304" pitchFamily="18" charset="0"/>
                <a:cs typeface="Times New Roman" panose="02020603050405020304" pitchFamily="18" charset="0"/>
              </a:rPr>
              <a:t>bạn</a:t>
            </a:r>
            <a:r>
              <a:rPr lang="en-US" sz="2800" b="1" dirty="0">
                <a:solidFill>
                  <a:srgbClr val="002060"/>
                </a:solidFill>
                <a:latin typeface="Times New Roman" panose="02020603050405020304" pitchFamily="18" charset="0"/>
                <a:cs typeface="Times New Roman" panose="02020603050405020304" pitchFamily="18" charset="0"/>
              </a:rPr>
              <a:t> </a:t>
            </a:r>
            <a:r>
              <a:rPr lang="en-US" sz="2800" b="1" dirty="0" err="1">
                <a:solidFill>
                  <a:srgbClr val="002060"/>
                </a:solidFill>
                <a:latin typeface="Times New Roman" panose="02020603050405020304" pitchFamily="18" charset="0"/>
                <a:cs typeface="Times New Roman" panose="02020603050405020304" pitchFamily="18" charset="0"/>
              </a:rPr>
              <a:t>bè</a:t>
            </a:r>
            <a:r>
              <a:rPr lang="en-US" sz="2800" b="1" dirty="0">
                <a:solidFill>
                  <a:srgbClr val="002060"/>
                </a:solidFill>
                <a:latin typeface="Times New Roman" panose="02020603050405020304" pitchFamily="18" charset="0"/>
                <a:cs typeface="Times New Roman" panose="02020603050405020304" pitchFamily="18" charset="0"/>
              </a:rPr>
              <a:t> </a:t>
            </a:r>
            <a:r>
              <a:rPr lang="en-US" sz="2800" b="1" dirty="0" err="1">
                <a:solidFill>
                  <a:srgbClr val="002060"/>
                </a:solidFill>
                <a:latin typeface="Times New Roman" panose="02020603050405020304" pitchFamily="18" charset="0"/>
                <a:cs typeface="Times New Roman" panose="02020603050405020304" pitchFamily="18" charset="0"/>
              </a:rPr>
              <a:t>lại</a:t>
            </a:r>
            <a:r>
              <a:rPr lang="en-US" sz="2800" b="1" dirty="0">
                <a:solidFill>
                  <a:srgbClr val="002060"/>
                </a:solidFill>
                <a:latin typeface="Times New Roman" panose="02020603050405020304" pitchFamily="18" charset="0"/>
                <a:cs typeface="Times New Roman" panose="02020603050405020304" pitchFamily="18" charset="0"/>
              </a:rPr>
              <a:t> </a:t>
            </a:r>
            <a:r>
              <a:rPr lang="en-US" sz="2800" b="1" dirty="0" err="1">
                <a:solidFill>
                  <a:srgbClr val="002060"/>
                </a:solidFill>
                <a:latin typeface="Times New Roman" panose="02020603050405020304" pitchFamily="18" charset="0"/>
                <a:cs typeface="Times New Roman" panose="02020603050405020304" pitchFamily="18" charset="0"/>
              </a:rPr>
              <a:t>cổ</a:t>
            </a:r>
            <a:r>
              <a:rPr lang="en-US" sz="2800" b="1" dirty="0">
                <a:solidFill>
                  <a:srgbClr val="002060"/>
                </a:solidFill>
                <a:latin typeface="Times New Roman" panose="02020603050405020304" pitchFamily="18" charset="0"/>
                <a:cs typeface="Times New Roman" panose="02020603050405020304" pitchFamily="18" charset="0"/>
              </a:rPr>
              <a:t> </a:t>
            </a:r>
            <a:r>
              <a:rPr lang="en-US" sz="2800" b="1" dirty="0" err="1">
                <a:solidFill>
                  <a:srgbClr val="002060"/>
                </a:solidFill>
                <a:latin typeface="Times New Roman" panose="02020603050405020304" pitchFamily="18" charset="0"/>
                <a:cs typeface="Times New Roman" panose="02020603050405020304" pitchFamily="18" charset="0"/>
              </a:rPr>
              <a:t>vũ</a:t>
            </a:r>
            <a:r>
              <a:rPr lang="en-US" sz="2800" b="1" dirty="0">
                <a:solidFill>
                  <a:srgbClr val="002060"/>
                </a:solidFill>
                <a:latin typeface="Times New Roman" panose="02020603050405020304" pitchFamily="18" charset="0"/>
                <a:cs typeface="Times New Roman" panose="02020603050405020304" pitchFamily="18" charset="0"/>
              </a:rPr>
              <a:t> </a:t>
            </a:r>
            <a:r>
              <a:rPr lang="en-US" sz="2800" b="1" dirty="0" err="1">
                <a:solidFill>
                  <a:srgbClr val="002060"/>
                </a:solidFill>
                <a:latin typeface="Times New Roman" panose="02020603050405020304" pitchFamily="18" charset="0"/>
                <a:cs typeface="Times New Roman" panose="02020603050405020304" pitchFamily="18" charset="0"/>
              </a:rPr>
              <a:t>nhầm</a:t>
            </a:r>
            <a:r>
              <a:rPr lang="en-US" sz="2800" b="1" dirty="0">
                <a:solidFill>
                  <a:srgbClr val="002060"/>
                </a:solidFill>
                <a:latin typeface="Times New Roman" panose="02020603050405020304" pitchFamily="18" charset="0"/>
                <a:cs typeface="Times New Roman" panose="02020603050405020304" pitchFamily="18" charset="0"/>
              </a:rPr>
              <a:t> </a:t>
            </a:r>
            <a:r>
              <a:rPr lang="en-US" sz="2800" b="1" dirty="0" err="1">
                <a:solidFill>
                  <a:srgbClr val="002060"/>
                </a:solidFill>
                <a:latin typeface="Times New Roman" panose="02020603050405020304" pitchFamily="18" charset="0"/>
                <a:cs typeface="Times New Roman" panose="02020603050405020304" pitchFamily="18" charset="0"/>
              </a:rPr>
              <a:t>mất</a:t>
            </a:r>
            <a:r>
              <a:rPr lang="en-US" sz="2800" b="1" dirty="0">
                <a:solidFill>
                  <a:srgbClr val="002060"/>
                </a:solidFill>
                <a:latin typeface="Times New Roman" panose="02020603050405020304" pitchFamily="18" charset="0"/>
                <a:cs typeface="Times New Roman" panose="02020603050405020304" pitchFamily="18" charset="0"/>
              </a:rPr>
              <a:t> </a:t>
            </a:r>
            <a:r>
              <a:rPr lang="en-US" sz="2800" b="1" dirty="0" err="1">
                <a:solidFill>
                  <a:srgbClr val="002060"/>
                </a:solidFill>
                <a:latin typeface="Times New Roman" panose="02020603050405020304" pitchFamily="18" charset="0"/>
                <a:cs typeface="Times New Roman" panose="02020603050405020304" pitchFamily="18" charset="0"/>
              </a:rPr>
              <a:t>thôi</a:t>
            </a:r>
            <a:r>
              <a:rPr lang="en-US" sz="2800" b="1" dirty="0">
                <a:solidFill>
                  <a:srgbClr val="002060"/>
                </a:solidFill>
                <a:latin typeface="Times New Roman" panose="02020603050405020304" pitchFamily="18" charset="0"/>
                <a:cs typeface="Times New Roman" panose="02020603050405020304" pitchFamily="18" charset="0"/>
              </a:rPr>
              <a:t>. </a:t>
            </a:r>
            <a:r>
              <a:rPr lang="en-US" sz="2800" b="1" dirty="0" err="1">
                <a:solidFill>
                  <a:srgbClr val="002060"/>
                </a:solidFill>
                <a:latin typeface="Times New Roman" panose="02020603050405020304" pitchFamily="18" charset="0"/>
                <a:cs typeface="Times New Roman" panose="02020603050405020304" pitchFamily="18" charset="0"/>
              </a:rPr>
              <a:t>Nhưng</a:t>
            </a:r>
            <a:r>
              <a:rPr lang="en-US" sz="2800" b="1" dirty="0">
                <a:solidFill>
                  <a:srgbClr val="002060"/>
                </a:solidFill>
                <a:latin typeface="Times New Roman" panose="02020603050405020304" pitchFamily="18" charset="0"/>
                <a:cs typeface="Times New Roman" panose="02020603050405020304" pitchFamily="18" charset="0"/>
              </a:rPr>
              <a:t> </a:t>
            </a:r>
            <a:r>
              <a:rPr lang="en-US" sz="2800" b="1" dirty="0" err="1">
                <a:solidFill>
                  <a:srgbClr val="002060"/>
                </a:solidFill>
                <a:latin typeface="Times New Roman" panose="02020603050405020304" pitchFamily="18" charset="0"/>
                <a:cs typeface="Times New Roman" panose="02020603050405020304" pitchFamily="18" charset="0"/>
              </a:rPr>
              <a:t>khi</a:t>
            </a:r>
            <a:r>
              <a:rPr lang="en-US" sz="2800" b="1" dirty="0">
                <a:solidFill>
                  <a:srgbClr val="002060"/>
                </a:solidFill>
                <a:latin typeface="Times New Roman" panose="02020603050405020304" pitchFamily="18" charset="0"/>
                <a:cs typeface="Times New Roman" panose="02020603050405020304" pitchFamily="18" charset="0"/>
              </a:rPr>
              <a:t> </a:t>
            </a:r>
            <a:r>
              <a:rPr lang="en-US" sz="2800" b="1" dirty="0" err="1">
                <a:solidFill>
                  <a:srgbClr val="002060"/>
                </a:solidFill>
                <a:latin typeface="Times New Roman" panose="02020603050405020304" pitchFamily="18" charset="0"/>
                <a:cs typeface="Times New Roman" panose="02020603050405020304" pitchFamily="18" charset="0"/>
              </a:rPr>
              <a:t>thi</a:t>
            </a:r>
            <a:r>
              <a:rPr lang="en-US" sz="2800" b="1" dirty="0">
                <a:solidFill>
                  <a:srgbClr val="002060"/>
                </a:solidFill>
                <a:latin typeface="Times New Roman" panose="02020603050405020304" pitchFamily="18" charset="0"/>
                <a:cs typeface="Times New Roman" panose="02020603050405020304" pitchFamily="18" charset="0"/>
              </a:rPr>
              <a:t> </a:t>
            </a:r>
            <a:r>
              <a:rPr lang="en-US" sz="2800" b="1" dirty="0" err="1">
                <a:solidFill>
                  <a:srgbClr val="002060"/>
                </a:solidFill>
                <a:latin typeface="Times New Roman" panose="02020603050405020304" pitchFamily="18" charset="0"/>
                <a:cs typeface="Times New Roman" panose="02020603050405020304" pitchFamily="18" charset="0"/>
              </a:rPr>
              <a:t>đấu</a:t>
            </a:r>
            <a:r>
              <a:rPr lang="en-US" sz="2800" b="1" dirty="0">
                <a:solidFill>
                  <a:srgbClr val="002060"/>
                </a:solidFill>
                <a:latin typeface="Times New Roman" panose="02020603050405020304" pitchFamily="18" charset="0"/>
                <a:cs typeface="Times New Roman" panose="02020603050405020304" pitchFamily="18" charset="0"/>
              </a:rPr>
              <a:t>, Long </a:t>
            </a:r>
            <a:r>
              <a:rPr lang="en-US" sz="2800" b="1" dirty="0" err="1">
                <a:solidFill>
                  <a:srgbClr val="002060"/>
                </a:solidFill>
                <a:latin typeface="Times New Roman" panose="02020603050405020304" pitchFamily="18" charset="0"/>
                <a:cs typeface="Times New Roman" panose="02020603050405020304" pitchFamily="18" charset="0"/>
              </a:rPr>
              <a:t>nhận</a:t>
            </a:r>
            <a:r>
              <a:rPr lang="en-US" sz="2800" b="1" dirty="0">
                <a:solidFill>
                  <a:srgbClr val="002060"/>
                </a:solidFill>
                <a:latin typeface="Times New Roman" panose="02020603050405020304" pitchFamily="18" charset="0"/>
                <a:cs typeface="Times New Roman" panose="02020603050405020304" pitchFamily="18" charset="0"/>
              </a:rPr>
              <a:t> </a:t>
            </a:r>
            <a:r>
              <a:rPr lang="en-US" sz="2800" b="1" dirty="0" err="1">
                <a:solidFill>
                  <a:srgbClr val="002060"/>
                </a:solidFill>
                <a:latin typeface="Times New Roman" panose="02020603050405020304" pitchFamily="18" charset="0"/>
                <a:cs typeface="Times New Roman" panose="02020603050405020304" pitchFamily="18" charset="0"/>
              </a:rPr>
              <a:t>ra</a:t>
            </a:r>
            <a:r>
              <a:rPr lang="en-US" sz="2800" b="1" dirty="0">
                <a:solidFill>
                  <a:srgbClr val="002060"/>
                </a:solidFill>
                <a:latin typeface="Times New Roman" panose="02020603050405020304" pitchFamily="18" charset="0"/>
                <a:cs typeface="Times New Roman" panose="02020603050405020304" pitchFamily="18" charset="0"/>
              </a:rPr>
              <a:t> </a:t>
            </a:r>
            <a:r>
              <a:rPr lang="en-US" sz="2800" b="1" dirty="0" err="1">
                <a:solidFill>
                  <a:srgbClr val="002060"/>
                </a:solidFill>
                <a:latin typeface="Times New Roman" panose="02020603050405020304" pitchFamily="18" charset="0"/>
                <a:cs typeface="Times New Roman" panose="02020603050405020304" pitchFamily="18" charset="0"/>
              </a:rPr>
              <a:t>các</a:t>
            </a:r>
            <a:r>
              <a:rPr lang="en-US" sz="2800" b="1" dirty="0">
                <a:solidFill>
                  <a:srgbClr val="002060"/>
                </a:solidFill>
                <a:latin typeface="Times New Roman" panose="02020603050405020304" pitchFamily="18" charset="0"/>
                <a:cs typeface="Times New Roman" panose="02020603050405020304" pitchFamily="18" charset="0"/>
              </a:rPr>
              <a:t> </a:t>
            </a:r>
            <a:r>
              <a:rPr lang="en-US" sz="2800" b="1" dirty="0" err="1">
                <a:solidFill>
                  <a:srgbClr val="002060"/>
                </a:solidFill>
                <a:latin typeface="Times New Roman" panose="02020603050405020304" pitchFamily="18" charset="0"/>
                <a:cs typeface="Times New Roman" panose="02020603050405020304" pitchFamily="18" charset="0"/>
              </a:rPr>
              <a:t>bạn</a:t>
            </a:r>
            <a:r>
              <a:rPr lang="en-US" sz="2800" b="1" dirty="0">
                <a:solidFill>
                  <a:srgbClr val="002060"/>
                </a:solidFill>
                <a:latin typeface="Times New Roman" panose="02020603050405020304" pitchFamily="18" charset="0"/>
                <a:cs typeface="Times New Roman" panose="02020603050405020304" pitchFamily="18" charset="0"/>
              </a:rPr>
              <a:t> </a:t>
            </a:r>
            <a:r>
              <a:rPr lang="en-US" sz="2800" b="1" dirty="0" err="1">
                <a:solidFill>
                  <a:srgbClr val="002060"/>
                </a:solidFill>
                <a:latin typeface="Times New Roman" panose="02020603050405020304" pitchFamily="18" charset="0"/>
                <a:cs typeface="Times New Roman" panose="02020603050405020304" pitchFamily="18" charset="0"/>
              </a:rPr>
              <a:t>không</a:t>
            </a:r>
            <a:r>
              <a:rPr lang="en-US" sz="2800" b="1" dirty="0">
                <a:solidFill>
                  <a:srgbClr val="002060"/>
                </a:solidFill>
                <a:latin typeface="Times New Roman" panose="02020603050405020304" pitchFamily="18" charset="0"/>
                <a:cs typeface="Times New Roman" panose="02020603050405020304" pitchFamily="18" charset="0"/>
              </a:rPr>
              <a:t> </a:t>
            </a:r>
            <a:r>
              <a:rPr lang="en-US" sz="2800" b="1" dirty="0" err="1">
                <a:solidFill>
                  <a:srgbClr val="002060"/>
                </a:solidFill>
                <a:latin typeface="Times New Roman" panose="02020603050405020304" pitchFamily="18" charset="0"/>
                <a:cs typeface="Times New Roman" panose="02020603050405020304" pitchFamily="18" charset="0"/>
              </a:rPr>
              <a:t>nhầm</a:t>
            </a:r>
            <a:r>
              <a:rPr lang="en-US" sz="2800" b="1" dirty="0">
                <a:solidFill>
                  <a:srgbClr val="002060"/>
                </a:solidFill>
                <a:latin typeface="Times New Roman" panose="02020603050405020304" pitchFamily="18" charset="0"/>
                <a:cs typeface="Times New Roman" panose="02020603050405020304" pitchFamily="18" charset="0"/>
              </a:rPr>
              <a:t> </a:t>
            </a:r>
            <a:r>
              <a:rPr lang="en-US" sz="2800" b="1" dirty="0" err="1">
                <a:solidFill>
                  <a:srgbClr val="002060"/>
                </a:solidFill>
                <a:latin typeface="Times New Roman" panose="02020603050405020304" pitchFamily="18" charset="0"/>
                <a:cs typeface="Times New Roman" panose="02020603050405020304" pitchFamily="18" charset="0"/>
              </a:rPr>
              <a:t>lẫn</a:t>
            </a:r>
            <a:r>
              <a:rPr lang="en-US" sz="2800" b="1" dirty="0">
                <a:solidFill>
                  <a:srgbClr val="002060"/>
                </a:solidFill>
                <a:latin typeface="Times New Roman" panose="02020603050405020304" pitchFamily="18" charset="0"/>
                <a:cs typeface="Times New Roman" panose="02020603050405020304" pitchFamily="18" charset="0"/>
              </a:rPr>
              <a:t> </a:t>
            </a:r>
            <a:r>
              <a:rPr lang="en-US" sz="2800" b="1" dirty="0" err="1">
                <a:solidFill>
                  <a:srgbClr val="002060"/>
                </a:solidFill>
                <a:latin typeface="Times New Roman" panose="02020603050405020304" pitchFamily="18" charset="0"/>
                <a:cs typeface="Times New Roman" panose="02020603050405020304" pitchFamily="18" charset="0"/>
              </a:rPr>
              <a:t>chút</a:t>
            </a:r>
            <a:r>
              <a:rPr lang="en-US" sz="2800" b="1" dirty="0">
                <a:solidFill>
                  <a:srgbClr val="002060"/>
                </a:solidFill>
                <a:latin typeface="Times New Roman" panose="02020603050405020304" pitchFamily="18" charset="0"/>
                <a:cs typeface="Times New Roman" panose="02020603050405020304" pitchFamily="18" charset="0"/>
              </a:rPr>
              <a:t> </a:t>
            </a:r>
            <a:r>
              <a:rPr lang="en-US" sz="2800" b="1" dirty="0" err="1">
                <a:solidFill>
                  <a:srgbClr val="002060"/>
                </a:solidFill>
                <a:latin typeface="Times New Roman" panose="02020603050405020304" pitchFamily="18" charset="0"/>
                <a:cs typeface="Times New Roman" panose="02020603050405020304" pitchFamily="18" charset="0"/>
              </a:rPr>
              <a:t>nào</a:t>
            </a:r>
            <a:r>
              <a:rPr lang="en-US" sz="2800" b="1" dirty="0">
                <a:solidFill>
                  <a:srgbClr val="002060"/>
                </a:solidFill>
                <a:latin typeface="Times New Roman" panose="02020603050405020304" pitchFamily="18" charset="0"/>
                <a:cs typeface="Times New Roman" panose="02020603050405020304" pitchFamily="18" charset="0"/>
              </a:rPr>
              <a:t>. </a:t>
            </a:r>
            <a:r>
              <a:rPr lang="en-US" sz="2800" b="1" dirty="0" err="1">
                <a:solidFill>
                  <a:srgbClr val="002060"/>
                </a:solidFill>
                <a:latin typeface="Times New Roman" panose="02020603050405020304" pitchFamily="18" charset="0"/>
                <a:cs typeface="Times New Roman" panose="02020603050405020304" pitchFamily="18" charset="0"/>
              </a:rPr>
              <a:t>Các</a:t>
            </a:r>
            <a:r>
              <a:rPr lang="en-US" sz="2800" b="1" dirty="0">
                <a:solidFill>
                  <a:srgbClr val="002060"/>
                </a:solidFill>
                <a:latin typeface="Times New Roman" panose="02020603050405020304" pitchFamily="18" charset="0"/>
                <a:cs typeface="Times New Roman" panose="02020603050405020304" pitchFamily="18" charset="0"/>
              </a:rPr>
              <a:t> </a:t>
            </a:r>
            <a:r>
              <a:rPr lang="en-US" sz="2800" b="1" dirty="0" err="1">
                <a:solidFill>
                  <a:srgbClr val="002060"/>
                </a:solidFill>
                <a:latin typeface="Times New Roman" panose="02020603050405020304" pitchFamily="18" charset="0"/>
                <a:cs typeface="Times New Roman" panose="02020603050405020304" pitchFamily="18" charset="0"/>
              </a:rPr>
              <a:t>bạn</a:t>
            </a:r>
            <a:r>
              <a:rPr lang="en-US" sz="2800" b="1" dirty="0">
                <a:solidFill>
                  <a:srgbClr val="002060"/>
                </a:solidFill>
                <a:latin typeface="Times New Roman" panose="02020603050405020304" pitchFamily="18" charset="0"/>
                <a:cs typeface="Times New Roman" panose="02020603050405020304" pitchFamily="18" charset="0"/>
              </a:rPr>
              <a:t> </a:t>
            </a:r>
            <a:r>
              <a:rPr lang="en-US" sz="2800" b="1" dirty="0" err="1">
                <a:solidFill>
                  <a:srgbClr val="002060"/>
                </a:solidFill>
                <a:latin typeface="Times New Roman" panose="02020603050405020304" pitchFamily="18" charset="0"/>
                <a:cs typeface="Times New Roman" panose="02020603050405020304" pitchFamily="18" charset="0"/>
              </a:rPr>
              <a:t>cổ</a:t>
            </a:r>
            <a:r>
              <a:rPr lang="en-US" sz="2800" b="1" dirty="0">
                <a:solidFill>
                  <a:srgbClr val="002060"/>
                </a:solidFill>
                <a:latin typeface="Times New Roman" panose="02020603050405020304" pitchFamily="18" charset="0"/>
                <a:cs typeface="Times New Roman" panose="02020603050405020304" pitchFamily="18" charset="0"/>
              </a:rPr>
              <a:t> </a:t>
            </a:r>
            <a:r>
              <a:rPr lang="en-US" sz="2800" b="1" dirty="0" err="1">
                <a:solidFill>
                  <a:srgbClr val="002060"/>
                </a:solidFill>
                <a:latin typeface="Times New Roman" panose="02020603050405020304" pitchFamily="18" charset="0"/>
                <a:cs typeface="Times New Roman" panose="02020603050405020304" pitchFamily="18" charset="0"/>
              </a:rPr>
              <a:t>vũ</a:t>
            </a:r>
            <a:r>
              <a:rPr lang="en-US" sz="2800" b="1" dirty="0">
                <a:solidFill>
                  <a:srgbClr val="002060"/>
                </a:solidFill>
                <a:latin typeface="Times New Roman" panose="02020603050405020304" pitchFamily="18" charset="0"/>
                <a:cs typeface="Times New Roman" panose="02020603050405020304" pitchFamily="18" charset="0"/>
              </a:rPr>
              <a:t> Long </a:t>
            </a:r>
            <a:r>
              <a:rPr lang="en-US" sz="2800" b="1" dirty="0" err="1">
                <a:solidFill>
                  <a:srgbClr val="002060"/>
                </a:solidFill>
                <a:latin typeface="Times New Roman" panose="02020603050405020304" pitchFamily="18" charset="0"/>
                <a:cs typeface="Times New Roman" panose="02020603050405020304" pitchFamily="18" charset="0"/>
              </a:rPr>
              <a:t>đuổi</a:t>
            </a:r>
            <a:r>
              <a:rPr lang="en-US" sz="2800" b="1" dirty="0">
                <a:solidFill>
                  <a:srgbClr val="002060"/>
                </a:solidFill>
                <a:latin typeface="Times New Roman" panose="02020603050405020304" pitchFamily="18" charset="0"/>
                <a:cs typeface="Times New Roman" panose="02020603050405020304" pitchFamily="18" charset="0"/>
              </a:rPr>
              <a:t> </a:t>
            </a:r>
            <a:r>
              <a:rPr lang="en-US" sz="2800" b="1" dirty="0" err="1">
                <a:solidFill>
                  <a:srgbClr val="002060"/>
                </a:solidFill>
                <a:latin typeface="Times New Roman" panose="02020603050405020304" pitchFamily="18" charset="0"/>
                <a:cs typeface="Times New Roman" panose="02020603050405020304" pitchFamily="18" charset="0"/>
              </a:rPr>
              <a:t>theo</a:t>
            </a:r>
            <a:r>
              <a:rPr lang="en-US" sz="2800" b="1" dirty="0">
                <a:solidFill>
                  <a:srgbClr val="002060"/>
                </a:solidFill>
                <a:latin typeface="Times New Roman" panose="02020603050405020304" pitchFamily="18" charset="0"/>
                <a:cs typeface="Times New Roman" panose="02020603050405020304" pitchFamily="18" charset="0"/>
              </a:rPr>
              <a:t> Khánh </a:t>
            </a:r>
            <a:r>
              <a:rPr lang="en-US" sz="2800" b="1" dirty="0" err="1">
                <a:solidFill>
                  <a:srgbClr val="002060"/>
                </a:solidFill>
                <a:latin typeface="Times New Roman" panose="02020603050405020304" pitchFamily="18" charset="0"/>
                <a:cs typeface="Times New Roman" panose="02020603050405020304" pitchFamily="18" charset="0"/>
              </a:rPr>
              <a:t>khi</a:t>
            </a:r>
            <a:r>
              <a:rPr lang="en-US" sz="2800" b="1" dirty="0">
                <a:solidFill>
                  <a:srgbClr val="002060"/>
                </a:solidFill>
                <a:latin typeface="Times New Roman" panose="02020603050405020304" pitchFamily="18" charset="0"/>
                <a:cs typeface="Times New Roman" panose="02020603050405020304" pitchFamily="18" charset="0"/>
              </a:rPr>
              <a:t> Khánh </a:t>
            </a:r>
            <a:r>
              <a:rPr lang="en-US" sz="2800" b="1" dirty="0" err="1">
                <a:solidFill>
                  <a:srgbClr val="002060"/>
                </a:solidFill>
                <a:latin typeface="Times New Roman" panose="02020603050405020304" pitchFamily="18" charset="0"/>
                <a:cs typeface="Times New Roman" panose="02020603050405020304" pitchFamily="18" charset="0"/>
              </a:rPr>
              <a:t>dẫn</a:t>
            </a:r>
            <a:r>
              <a:rPr lang="en-US" sz="2800" b="1" dirty="0">
                <a:solidFill>
                  <a:srgbClr val="002060"/>
                </a:solidFill>
                <a:latin typeface="Times New Roman" panose="02020603050405020304" pitchFamily="18" charset="0"/>
                <a:cs typeface="Times New Roman" panose="02020603050405020304" pitchFamily="18" charset="0"/>
              </a:rPr>
              <a:t> </a:t>
            </a:r>
            <a:r>
              <a:rPr lang="en-US" sz="2800" b="1" dirty="0" err="1">
                <a:solidFill>
                  <a:srgbClr val="002060"/>
                </a:solidFill>
                <a:latin typeface="Times New Roman" panose="02020603050405020304" pitchFamily="18" charset="0"/>
                <a:cs typeface="Times New Roman" panose="02020603050405020304" pitchFamily="18" charset="0"/>
              </a:rPr>
              <a:t>đầu</a:t>
            </a:r>
            <a:r>
              <a:rPr lang="en-US" sz="2800" b="1" dirty="0">
                <a:solidFill>
                  <a:srgbClr val="002060"/>
                </a:solidFill>
                <a:latin typeface="Times New Roman" panose="02020603050405020304" pitchFamily="18" charset="0"/>
                <a:cs typeface="Times New Roman" panose="02020603050405020304" pitchFamily="18" charset="0"/>
              </a:rPr>
              <a:t> </a:t>
            </a:r>
            <a:r>
              <a:rPr lang="en-US" sz="2800" b="1" dirty="0" err="1">
                <a:solidFill>
                  <a:srgbClr val="002060"/>
                </a:solidFill>
                <a:latin typeface="Times New Roman" panose="02020603050405020304" pitchFamily="18" charset="0"/>
                <a:cs typeface="Times New Roman" panose="02020603050405020304" pitchFamily="18" charset="0"/>
              </a:rPr>
              <a:t>đường</a:t>
            </a:r>
            <a:r>
              <a:rPr lang="en-US" sz="2800" b="1" dirty="0">
                <a:solidFill>
                  <a:srgbClr val="002060"/>
                </a:solidFill>
                <a:latin typeface="Times New Roman" panose="02020603050405020304" pitchFamily="18" charset="0"/>
                <a:cs typeface="Times New Roman" panose="02020603050405020304" pitchFamily="18" charset="0"/>
              </a:rPr>
              <a:t> </a:t>
            </a:r>
            <a:r>
              <a:rPr lang="en-US" sz="2800" b="1" dirty="0" err="1">
                <a:solidFill>
                  <a:srgbClr val="002060"/>
                </a:solidFill>
                <a:latin typeface="Times New Roman" panose="02020603050405020304" pitchFamily="18" charset="0"/>
                <a:cs typeface="Times New Roman" panose="02020603050405020304" pitchFamily="18" charset="0"/>
              </a:rPr>
              <a:t>chạy</a:t>
            </a:r>
            <a:r>
              <a:rPr lang="en-US" sz="2800" b="1" dirty="0">
                <a:solidFill>
                  <a:srgbClr val="002060"/>
                </a:solidFill>
                <a:latin typeface="Times New Roman" panose="02020603050405020304" pitchFamily="18" charset="0"/>
                <a:cs typeface="Times New Roman" panose="02020603050405020304" pitchFamily="18" charset="0"/>
              </a:rPr>
              <a:t>. </a:t>
            </a:r>
            <a:r>
              <a:rPr lang="en-US" sz="2800" b="1" dirty="0" err="1">
                <a:solidFill>
                  <a:srgbClr val="002060"/>
                </a:solidFill>
                <a:latin typeface="Times New Roman" panose="02020603050405020304" pitchFamily="18" charset="0"/>
                <a:cs typeface="Times New Roman" panose="02020603050405020304" pitchFamily="18" charset="0"/>
              </a:rPr>
              <a:t>Các</a:t>
            </a:r>
            <a:r>
              <a:rPr lang="en-US" sz="2800" b="1" dirty="0">
                <a:solidFill>
                  <a:srgbClr val="002060"/>
                </a:solidFill>
                <a:latin typeface="Times New Roman" panose="02020603050405020304" pitchFamily="18" charset="0"/>
                <a:cs typeface="Times New Roman" panose="02020603050405020304" pitchFamily="18" charset="0"/>
              </a:rPr>
              <a:t> </a:t>
            </a:r>
            <a:r>
              <a:rPr lang="en-US" sz="2800" b="1" dirty="0" err="1">
                <a:solidFill>
                  <a:srgbClr val="002060"/>
                </a:solidFill>
                <a:latin typeface="Times New Roman" panose="02020603050405020304" pitchFamily="18" charset="0"/>
                <a:cs typeface="Times New Roman" panose="02020603050405020304" pitchFamily="18" charset="0"/>
              </a:rPr>
              <a:t>bạn</a:t>
            </a:r>
            <a:r>
              <a:rPr lang="en-US" sz="2800" b="1" dirty="0">
                <a:solidFill>
                  <a:srgbClr val="002060"/>
                </a:solidFill>
                <a:latin typeface="Times New Roman" panose="02020603050405020304" pitchFamily="18" charset="0"/>
                <a:cs typeface="Times New Roman" panose="02020603050405020304" pitchFamily="18" charset="0"/>
              </a:rPr>
              <a:t> </a:t>
            </a:r>
            <a:r>
              <a:rPr lang="en-US" sz="2800" b="1" dirty="0" err="1">
                <a:solidFill>
                  <a:srgbClr val="002060"/>
                </a:solidFill>
                <a:latin typeface="Times New Roman" panose="02020603050405020304" pitchFamily="18" charset="0"/>
                <a:cs typeface="Times New Roman" panose="02020603050405020304" pitchFamily="18" charset="0"/>
              </a:rPr>
              <a:t>cuống</a:t>
            </a:r>
            <a:r>
              <a:rPr lang="en-US" sz="2800" b="1" dirty="0">
                <a:solidFill>
                  <a:srgbClr val="002060"/>
                </a:solidFill>
                <a:latin typeface="Times New Roman" panose="02020603050405020304" pitchFamily="18" charset="0"/>
                <a:cs typeface="Times New Roman" panose="02020603050405020304" pitchFamily="18" charset="0"/>
              </a:rPr>
              <a:t> </a:t>
            </a:r>
            <a:r>
              <a:rPr lang="en-US" sz="2800" b="1" dirty="0" err="1">
                <a:solidFill>
                  <a:srgbClr val="002060"/>
                </a:solidFill>
                <a:latin typeface="Times New Roman" panose="02020603050405020304" pitchFamily="18" charset="0"/>
                <a:cs typeface="Times New Roman" panose="02020603050405020304" pitchFamily="18" charset="0"/>
              </a:rPr>
              <a:t>quýt</a:t>
            </a:r>
            <a:r>
              <a:rPr lang="en-US" sz="2800" b="1" dirty="0">
                <a:solidFill>
                  <a:srgbClr val="002060"/>
                </a:solidFill>
                <a:latin typeface="Times New Roman" panose="02020603050405020304" pitchFamily="18" charset="0"/>
                <a:cs typeface="Times New Roman" panose="02020603050405020304" pitchFamily="18" charset="0"/>
              </a:rPr>
              <a:t> </a:t>
            </a:r>
            <a:r>
              <a:rPr lang="en-US" sz="2800" b="1" dirty="0" err="1">
                <a:solidFill>
                  <a:srgbClr val="002060"/>
                </a:solidFill>
                <a:latin typeface="Times New Roman" panose="02020603050405020304" pitchFamily="18" charset="0"/>
                <a:cs typeface="Times New Roman" panose="02020603050405020304" pitchFamily="18" charset="0"/>
              </a:rPr>
              <a:t>gọi</a:t>
            </a:r>
            <a:r>
              <a:rPr lang="en-US" sz="2800" b="1" dirty="0">
                <a:solidFill>
                  <a:srgbClr val="002060"/>
                </a:solidFill>
                <a:latin typeface="Times New Roman" panose="02020603050405020304" pitchFamily="18" charset="0"/>
                <a:cs typeface="Times New Roman" panose="02020603050405020304" pitchFamily="18" charset="0"/>
              </a:rPr>
              <a:t> Khánh </a:t>
            </a:r>
            <a:r>
              <a:rPr lang="en-US" sz="2800" b="1" dirty="0" err="1">
                <a:solidFill>
                  <a:srgbClr val="002060"/>
                </a:solidFill>
                <a:latin typeface="Times New Roman" panose="02020603050405020304" pitchFamily="18" charset="0"/>
                <a:cs typeface="Times New Roman" panose="02020603050405020304" pitchFamily="18" charset="0"/>
              </a:rPr>
              <a:t>thay</a:t>
            </a:r>
            <a:r>
              <a:rPr lang="en-US" sz="2800" b="1" dirty="0">
                <a:solidFill>
                  <a:srgbClr val="002060"/>
                </a:solidFill>
                <a:latin typeface="Times New Roman" panose="02020603050405020304" pitchFamily="18" charset="0"/>
                <a:cs typeface="Times New Roman" panose="02020603050405020304" pitchFamily="18" charset="0"/>
              </a:rPr>
              <a:t> </a:t>
            </a:r>
            <a:r>
              <a:rPr lang="en-US" sz="2800" b="1" dirty="0" err="1">
                <a:solidFill>
                  <a:srgbClr val="002060"/>
                </a:solidFill>
                <a:latin typeface="Times New Roman" panose="02020603050405020304" pitchFamily="18" charset="0"/>
                <a:cs typeface="Times New Roman" panose="02020603050405020304" pitchFamily="18" charset="0"/>
              </a:rPr>
              <a:t>thế</a:t>
            </a:r>
            <a:r>
              <a:rPr lang="en-US" sz="2800" b="1" dirty="0">
                <a:solidFill>
                  <a:srgbClr val="002060"/>
                </a:solidFill>
                <a:latin typeface="Times New Roman" panose="02020603050405020304" pitchFamily="18" charset="0"/>
                <a:cs typeface="Times New Roman" panose="02020603050405020304" pitchFamily="18" charset="0"/>
              </a:rPr>
              <a:t> </a:t>
            </a:r>
            <a:r>
              <a:rPr lang="en-US" sz="2800" b="1" dirty="0" err="1">
                <a:solidFill>
                  <a:srgbClr val="002060"/>
                </a:solidFill>
                <a:latin typeface="Times New Roman" panose="02020603050405020304" pitchFamily="18" charset="0"/>
                <a:cs typeface="Times New Roman" panose="02020603050405020304" pitchFamily="18" charset="0"/>
              </a:rPr>
              <a:t>khi</a:t>
            </a:r>
            <a:r>
              <a:rPr lang="en-US" sz="2800" b="1" dirty="0">
                <a:solidFill>
                  <a:srgbClr val="002060"/>
                </a:solidFill>
                <a:latin typeface="Times New Roman" panose="02020603050405020304" pitchFamily="18" charset="0"/>
                <a:cs typeface="Times New Roman" panose="02020603050405020304" pitchFamily="18" charset="0"/>
              </a:rPr>
              <a:t> </a:t>
            </a:r>
            <a:r>
              <a:rPr lang="en-US" sz="2800" b="1" dirty="0" err="1">
                <a:solidFill>
                  <a:srgbClr val="002060"/>
                </a:solidFill>
                <a:latin typeface="Times New Roman" panose="02020603050405020304" pitchFamily="18" charset="0"/>
                <a:cs typeface="Times New Roman" panose="02020603050405020304" pitchFamily="18" charset="0"/>
              </a:rPr>
              <a:t>thấy</a:t>
            </a:r>
            <a:r>
              <a:rPr lang="en-US" sz="2800" b="1" dirty="0">
                <a:solidFill>
                  <a:srgbClr val="002060"/>
                </a:solidFill>
                <a:latin typeface="Times New Roman" panose="02020603050405020304" pitchFamily="18" charset="0"/>
                <a:cs typeface="Times New Roman" panose="02020603050405020304" pitchFamily="18" charset="0"/>
              </a:rPr>
              <a:t> Long </a:t>
            </a:r>
            <a:r>
              <a:rPr lang="en-US" sz="2800" b="1" dirty="0" err="1">
                <a:solidFill>
                  <a:srgbClr val="002060"/>
                </a:solidFill>
                <a:latin typeface="Times New Roman" panose="02020603050405020304" pitchFamily="18" charset="0"/>
                <a:cs typeface="Times New Roman" panose="02020603050405020304" pitchFamily="18" charset="0"/>
              </a:rPr>
              <a:t>nhăn</a:t>
            </a:r>
            <a:r>
              <a:rPr lang="en-US" sz="2800" b="1" dirty="0">
                <a:solidFill>
                  <a:srgbClr val="002060"/>
                </a:solidFill>
                <a:latin typeface="Times New Roman" panose="02020603050405020304" pitchFamily="18" charset="0"/>
                <a:cs typeface="Times New Roman" panose="02020603050405020304" pitchFamily="18" charset="0"/>
              </a:rPr>
              <a:t> </a:t>
            </a:r>
            <a:r>
              <a:rPr lang="en-US" sz="2800" b="1" dirty="0" err="1">
                <a:solidFill>
                  <a:srgbClr val="002060"/>
                </a:solidFill>
                <a:latin typeface="Times New Roman" panose="02020603050405020304" pitchFamily="18" charset="0"/>
                <a:cs typeface="Times New Roman" panose="02020603050405020304" pitchFamily="18" charset="0"/>
              </a:rPr>
              <a:t>nhó</a:t>
            </a:r>
            <a:r>
              <a:rPr lang="en-US" sz="2800" b="1" dirty="0">
                <a:solidFill>
                  <a:srgbClr val="002060"/>
                </a:solidFill>
                <a:latin typeface="Times New Roman" panose="02020603050405020304" pitchFamily="18" charset="0"/>
                <a:cs typeface="Times New Roman" panose="02020603050405020304" pitchFamily="18" charset="0"/>
              </a:rPr>
              <a:t> </a:t>
            </a:r>
            <a:r>
              <a:rPr lang="en-US" sz="2800" b="1" dirty="0" err="1">
                <a:solidFill>
                  <a:srgbClr val="002060"/>
                </a:solidFill>
                <a:latin typeface="Times New Roman" panose="02020603050405020304" pitchFamily="18" charset="0"/>
                <a:cs typeface="Times New Roman" panose="02020603050405020304" pitchFamily="18" charset="0"/>
              </a:rPr>
              <a:t>vì</a:t>
            </a:r>
            <a:r>
              <a:rPr lang="en-US" sz="2800" b="1" dirty="0">
                <a:solidFill>
                  <a:srgbClr val="002060"/>
                </a:solidFill>
                <a:latin typeface="Times New Roman" panose="02020603050405020304" pitchFamily="18" charset="0"/>
                <a:cs typeface="Times New Roman" panose="02020603050405020304" pitchFamily="18" charset="0"/>
              </a:rPr>
              <a:t> </a:t>
            </a:r>
            <a:r>
              <a:rPr lang="en-US" sz="2800" b="1" dirty="0" err="1">
                <a:solidFill>
                  <a:srgbClr val="002060"/>
                </a:solidFill>
                <a:latin typeface="Times New Roman" panose="02020603050405020304" pitchFamily="18" charset="0"/>
                <a:cs typeface="Times New Roman" panose="02020603050405020304" pitchFamily="18" charset="0"/>
              </a:rPr>
              <a:t>đau</a:t>
            </a:r>
            <a:r>
              <a:rPr lang="en-US" sz="2800" b="1" dirty="0">
                <a:solidFill>
                  <a:srgbClr val="002060"/>
                </a:solidFill>
                <a:latin typeface="Times New Roman" panose="02020603050405020304" pitchFamily="18" charset="0"/>
                <a:cs typeface="Times New Roman" panose="02020603050405020304" pitchFamily="18" charset="0"/>
              </a:rPr>
              <a:t> </a:t>
            </a:r>
            <a:r>
              <a:rPr lang="en-US" sz="2800" b="1" dirty="0" err="1">
                <a:solidFill>
                  <a:srgbClr val="002060"/>
                </a:solidFill>
                <a:latin typeface="Times New Roman" panose="02020603050405020304" pitchFamily="18" charset="0"/>
                <a:cs typeface="Times New Roman" panose="02020603050405020304" pitchFamily="18" charset="0"/>
              </a:rPr>
              <a:t>trong</a:t>
            </a:r>
            <a:r>
              <a:rPr lang="en-US" sz="2800" b="1" dirty="0">
                <a:solidFill>
                  <a:srgbClr val="002060"/>
                </a:solidFill>
                <a:latin typeface="Times New Roman" panose="02020603050405020304" pitchFamily="18" charset="0"/>
                <a:cs typeface="Times New Roman" panose="02020603050405020304" pitchFamily="18" charset="0"/>
              </a:rPr>
              <a:t> </a:t>
            </a:r>
            <a:r>
              <a:rPr lang="en-US" sz="2800" b="1" dirty="0" err="1">
                <a:solidFill>
                  <a:srgbClr val="002060"/>
                </a:solidFill>
                <a:latin typeface="Times New Roman" panose="02020603050405020304" pitchFamily="18" charset="0"/>
                <a:cs typeface="Times New Roman" panose="02020603050405020304" pitchFamily="18" charset="0"/>
              </a:rPr>
              <a:t>trận</a:t>
            </a:r>
            <a:r>
              <a:rPr lang="en-US" sz="2800" b="1" dirty="0">
                <a:solidFill>
                  <a:srgbClr val="002060"/>
                </a:solidFill>
                <a:latin typeface="Times New Roman" panose="02020603050405020304" pitchFamily="18" charset="0"/>
                <a:cs typeface="Times New Roman" panose="02020603050405020304" pitchFamily="18" charset="0"/>
              </a:rPr>
              <a:t> </a:t>
            </a:r>
            <a:r>
              <a:rPr lang="en-US" sz="2800" b="1" dirty="0" err="1">
                <a:solidFill>
                  <a:srgbClr val="002060"/>
                </a:solidFill>
                <a:latin typeface="Times New Roman" panose="02020603050405020304" pitchFamily="18" charset="0"/>
                <a:cs typeface="Times New Roman" panose="02020603050405020304" pitchFamily="18" charset="0"/>
              </a:rPr>
              <a:t>kéo</a:t>
            </a:r>
            <a:r>
              <a:rPr lang="en-US" sz="2800" b="1" dirty="0">
                <a:solidFill>
                  <a:srgbClr val="002060"/>
                </a:solidFill>
                <a:latin typeface="Times New Roman" panose="02020603050405020304" pitchFamily="18" charset="0"/>
                <a:cs typeface="Times New Roman" panose="02020603050405020304" pitchFamily="18" charset="0"/>
              </a:rPr>
              <a:t> co,… </a:t>
            </a:r>
            <a:r>
              <a:rPr lang="en-US" sz="2800" b="1" dirty="0" err="1">
                <a:solidFill>
                  <a:srgbClr val="002060"/>
                </a:solidFill>
                <a:latin typeface="Times New Roman" panose="02020603050405020304" pitchFamily="18" charset="0"/>
                <a:cs typeface="Times New Roman" panose="02020603050405020304" pitchFamily="18" charset="0"/>
              </a:rPr>
              <a:t>Hội</a:t>
            </a:r>
            <a:r>
              <a:rPr lang="en-US" sz="2800" b="1" dirty="0">
                <a:solidFill>
                  <a:srgbClr val="002060"/>
                </a:solidFill>
                <a:latin typeface="Times New Roman" panose="02020603050405020304" pitchFamily="18" charset="0"/>
                <a:cs typeface="Times New Roman" panose="02020603050405020304" pitchFamily="18" charset="0"/>
              </a:rPr>
              <a:t> </a:t>
            </a:r>
            <a:r>
              <a:rPr lang="en-US" sz="2800" b="1" dirty="0" err="1">
                <a:solidFill>
                  <a:srgbClr val="002060"/>
                </a:solidFill>
                <a:latin typeface="Times New Roman" panose="02020603050405020304" pitchFamily="18" charset="0"/>
                <a:cs typeface="Times New Roman" panose="02020603050405020304" pitchFamily="18" charset="0"/>
              </a:rPr>
              <a:t>thao</a:t>
            </a:r>
            <a:r>
              <a:rPr lang="en-US" sz="2800" b="1" dirty="0">
                <a:solidFill>
                  <a:srgbClr val="002060"/>
                </a:solidFill>
                <a:latin typeface="Times New Roman" panose="02020603050405020304" pitchFamily="18" charset="0"/>
                <a:cs typeface="Times New Roman" panose="02020603050405020304" pitchFamily="18" charset="0"/>
              </a:rPr>
              <a:t> </a:t>
            </a:r>
            <a:r>
              <a:rPr lang="en-US" sz="2800" b="1" dirty="0" err="1">
                <a:solidFill>
                  <a:srgbClr val="002060"/>
                </a:solidFill>
                <a:latin typeface="Times New Roman" panose="02020603050405020304" pitchFamily="18" charset="0"/>
                <a:cs typeface="Times New Roman" panose="02020603050405020304" pitchFamily="18" charset="0"/>
              </a:rPr>
              <a:t>kết</a:t>
            </a:r>
            <a:r>
              <a:rPr lang="en-US" sz="2800" b="1" dirty="0">
                <a:solidFill>
                  <a:srgbClr val="002060"/>
                </a:solidFill>
                <a:latin typeface="Times New Roman" panose="02020603050405020304" pitchFamily="18" charset="0"/>
                <a:cs typeface="Times New Roman" panose="02020603050405020304" pitchFamily="18" charset="0"/>
              </a:rPr>
              <a:t> </a:t>
            </a:r>
            <a:r>
              <a:rPr lang="en-US" sz="2800" b="1" dirty="0" err="1">
                <a:solidFill>
                  <a:srgbClr val="002060"/>
                </a:solidFill>
                <a:latin typeface="Times New Roman" panose="02020603050405020304" pitchFamily="18" charset="0"/>
                <a:cs typeface="Times New Roman" panose="02020603050405020304" pitchFamily="18" charset="0"/>
              </a:rPr>
              <a:t>thúc</a:t>
            </a:r>
            <a:r>
              <a:rPr lang="en-US" sz="2800" b="1" dirty="0">
                <a:solidFill>
                  <a:srgbClr val="002060"/>
                </a:solidFill>
                <a:latin typeface="Times New Roman" panose="02020603050405020304" pitchFamily="18" charset="0"/>
                <a:cs typeface="Times New Roman" panose="02020603050405020304" pitchFamily="18" charset="0"/>
              </a:rPr>
              <a:t> </a:t>
            </a:r>
            <a:r>
              <a:rPr lang="en-US" sz="2800" b="1" dirty="0" err="1">
                <a:solidFill>
                  <a:srgbClr val="002060"/>
                </a:solidFill>
                <a:latin typeface="Times New Roman" panose="02020603050405020304" pitchFamily="18" charset="0"/>
                <a:cs typeface="Times New Roman" panose="02020603050405020304" pitchFamily="18" charset="0"/>
              </a:rPr>
              <a:t>trong</a:t>
            </a:r>
            <a:r>
              <a:rPr lang="en-US" sz="2800" b="1" dirty="0">
                <a:solidFill>
                  <a:srgbClr val="002060"/>
                </a:solidFill>
                <a:latin typeface="Times New Roman" panose="02020603050405020304" pitchFamily="18" charset="0"/>
                <a:cs typeface="Times New Roman" panose="02020603050405020304" pitchFamily="18" charset="0"/>
              </a:rPr>
              <a:t> </a:t>
            </a:r>
            <a:r>
              <a:rPr lang="en-US" sz="2800" b="1" dirty="0" err="1">
                <a:solidFill>
                  <a:srgbClr val="002060"/>
                </a:solidFill>
                <a:latin typeface="Times New Roman" panose="02020603050405020304" pitchFamily="18" charset="0"/>
                <a:cs typeface="Times New Roman" panose="02020603050405020304" pitchFamily="18" charset="0"/>
              </a:rPr>
              <a:t>nỗi</a:t>
            </a:r>
            <a:r>
              <a:rPr lang="en-US" sz="2800" b="1" dirty="0">
                <a:solidFill>
                  <a:srgbClr val="002060"/>
                </a:solidFill>
                <a:latin typeface="Times New Roman" panose="02020603050405020304" pitchFamily="18" charset="0"/>
                <a:cs typeface="Times New Roman" panose="02020603050405020304" pitchFamily="18" charset="0"/>
              </a:rPr>
              <a:t> </a:t>
            </a:r>
            <a:r>
              <a:rPr lang="en-US" sz="2800" b="1" dirty="0" err="1">
                <a:solidFill>
                  <a:srgbClr val="002060"/>
                </a:solidFill>
                <a:latin typeface="Times New Roman" panose="02020603050405020304" pitchFamily="18" charset="0"/>
                <a:cs typeface="Times New Roman" panose="02020603050405020304" pitchFamily="18" charset="0"/>
              </a:rPr>
              <a:t>ngạc</a:t>
            </a:r>
            <a:r>
              <a:rPr lang="en-US" sz="2800" b="1" dirty="0">
                <a:solidFill>
                  <a:srgbClr val="002060"/>
                </a:solidFill>
                <a:latin typeface="Times New Roman" panose="02020603050405020304" pitchFamily="18" charset="0"/>
                <a:cs typeface="Times New Roman" panose="02020603050405020304" pitchFamily="18" charset="0"/>
              </a:rPr>
              <a:t> </a:t>
            </a:r>
            <a:r>
              <a:rPr lang="en-US" sz="2800" b="1" dirty="0" err="1">
                <a:solidFill>
                  <a:srgbClr val="002060"/>
                </a:solidFill>
                <a:latin typeface="Times New Roman" panose="02020603050405020304" pitchFamily="18" charset="0"/>
                <a:cs typeface="Times New Roman" panose="02020603050405020304" pitchFamily="18" charset="0"/>
              </a:rPr>
              <a:t>nhiên</a:t>
            </a:r>
            <a:r>
              <a:rPr lang="en-US" sz="2800" b="1" dirty="0">
                <a:solidFill>
                  <a:srgbClr val="002060"/>
                </a:solidFill>
                <a:latin typeface="Times New Roman" panose="02020603050405020304" pitchFamily="18" charset="0"/>
                <a:cs typeface="Times New Roman" panose="02020603050405020304" pitchFamily="18" charset="0"/>
              </a:rPr>
              <a:t> </a:t>
            </a:r>
            <a:r>
              <a:rPr lang="en-US" sz="2800" b="1" dirty="0" err="1">
                <a:solidFill>
                  <a:srgbClr val="002060"/>
                </a:solidFill>
                <a:latin typeface="Times New Roman" panose="02020603050405020304" pitchFamily="18" charset="0"/>
                <a:cs typeface="Times New Roman" panose="02020603050405020304" pitchFamily="18" charset="0"/>
              </a:rPr>
              <a:t>ngập</a:t>
            </a:r>
            <a:r>
              <a:rPr lang="en-US" sz="2800" b="1" dirty="0">
                <a:solidFill>
                  <a:srgbClr val="002060"/>
                </a:solidFill>
                <a:latin typeface="Times New Roman" panose="02020603050405020304" pitchFamily="18" charset="0"/>
                <a:cs typeface="Times New Roman" panose="02020603050405020304" pitchFamily="18" charset="0"/>
              </a:rPr>
              <a:t> </a:t>
            </a:r>
            <a:r>
              <a:rPr lang="en-US" sz="2800" b="1" dirty="0" err="1">
                <a:solidFill>
                  <a:srgbClr val="002060"/>
                </a:solidFill>
                <a:latin typeface="Times New Roman" panose="02020603050405020304" pitchFamily="18" charset="0"/>
                <a:cs typeface="Times New Roman" panose="02020603050405020304" pitchFamily="18" charset="0"/>
              </a:rPr>
              <a:t>tràn</a:t>
            </a:r>
            <a:r>
              <a:rPr lang="en-US" sz="2800" b="1" dirty="0">
                <a:solidFill>
                  <a:srgbClr val="002060"/>
                </a:solidFill>
                <a:latin typeface="Times New Roman" panose="02020603050405020304" pitchFamily="18" charset="0"/>
                <a:cs typeface="Times New Roman" panose="02020603050405020304" pitchFamily="18" charset="0"/>
              </a:rPr>
              <a:t> </a:t>
            </a:r>
            <a:r>
              <a:rPr lang="en-US" sz="2800" b="1" dirty="0" err="1">
                <a:solidFill>
                  <a:srgbClr val="002060"/>
                </a:solidFill>
                <a:latin typeface="Times New Roman" panose="02020603050405020304" pitchFamily="18" charset="0"/>
                <a:cs typeface="Times New Roman" panose="02020603050405020304" pitchFamily="18" charset="0"/>
              </a:rPr>
              <a:t>của</a:t>
            </a:r>
            <a:r>
              <a:rPr lang="en-US" sz="2800" b="1" dirty="0">
                <a:solidFill>
                  <a:srgbClr val="002060"/>
                </a:solidFill>
                <a:latin typeface="Times New Roman" panose="02020603050405020304" pitchFamily="18" charset="0"/>
                <a:cs typeface="Times New Roman" panose="02020603050405020304" pitchFamily="18" charset="0"/>
              </a:rPr>
              <a:t> Long.</a:t>
            </a:r>
            <a:endParaRPr lang="en-US" sz="2800" b="1" dirty="0">
              <a:solidFill>
                <a:srgbClr val="002060"/>
              </a:solidFill>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barn(inVertical)">
                                      <p:cBhvr>
                                        <p:cTn id="1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285750" y="294017"/>
            <a:ext cx="11544300" cy="6740307"/>
          </a:xfrm>
          <a:prstGeom prst="rect">
            <a:avLst/>
          </a:prstGeom>
          <a:noFill/>
        </p:spPr>
        <p:txBody>
          <a:bodyPr wrap="square" rtlCol="0">
            <a:spAutoFit/>
          </a:bodyPr>
          <a:lstStyle/>
          <a:p>
            <a:pPr algn="just"/>
            <a:r>
              <a:rPr lang="en-US" sz="2700" b="1" dirty="0">
                <a:solidFill>
                  <a:srgbClr val="002060"/>
                </a:solidFill>
                <a:latin typeface="Times New Roman" panose="02020603050405020304" pitchFamily="18" charset="0"/>
                <a:cs typeface="Times New Roman" panose="02020603050405020304" pitchFamily="18" charset="0"/>
              </a:rPr>
              <a:t>    </a:t>
            </a:r>
            <a:r>
              <a:rPr lang="en-US" sz="2700" b="1" dirty="0" err="1">
                <a:solidFill>
                  <a:srgbClr val="002060"/>
                </a:solidFill>
                <a:latin typeface="Times New Roman" panose="02020603050405020304" pitchFamily="18" charset="0"/>
                <a:cs typeface="Times New Roman" panose="02020603050405020304" pitchFamily="18" charset="0"/>
              </a:rPr>
              <a:t>Trên</a:t>
            </a:r>
            <a:r>
              <a:rPr lang="en-US" sz="2700" b="1" dirty="0">
                <a:solidFill>
                  <a:srgbClr val="002060"/>
                </a:solidFill>
                <a:latin typeface="Times New Roman" panose="02020603050405020304" pitchFamily="18" charset="0"/>
                <a:cs typeface="Times New Roman" panose="02020603050405020304" pitchFamily="18" charset="0"/>
              </a:rPr>
              <a:t> </a:t>
            </a:r>
            <a:r>
              <a:rPr lang="en-US" sz="2700" b="1" dirty="0" err="1">
                <a:solidFill>
                  <a:srgbClr val="002060"/>
                </a:solidFill>
                <a:latin typeface="Times New Roman" panose="02020603050405020304" pitchFamily="18" charset="0"/>
                <a:cs typeface="Times New Roman" panose="02020603050405020304" pitchFamily="18" charset="0"/>
              </a:rPr>
              <a:t>đường</a:t>
            </a:r>
            <a:r>
              <a:rPr lang="en-US" sz="2700" b="1" dirty="0">
                <a:solidFill>
                  <a:srgbClr val="002060"/>
                </a:solidFill>
                <a:latin typeface="Times New Roman" panose="02020603050405020304" pitchFamily="18" charset="0"/>
                <a:cs typeface="Times New Roman" panose="02020603050405020304" pitchFamily="18" charset="0"/>
              </a:rPr>
              <a:t> </a:t>
            </a:r>
            <a:r>
              <a:rPr lang="en-US" sz="2700" b="1" dirty="0" err="1">
                <a:solidFill>
                  <a:srgbClr val="002060"/>
                </a:solidFill>
                <a:latin typeface="Times New Roman" panose="02020603050405020304" pitchFamily="18" charset="0"/>
                <a:cs typeface="Times New Roman" panose="02020603050405020304" pitchFamily="18" charset="0"/>
              </a:rPr>
              <a:t>về</a:t>
            </a:r>
            <a:r>
              <a:rPr lang="en-US" sz="2700" b="1" dirty="0">
                <a:solidFill>
                  <a:srgbClr val="002060"/>
                </a:solidFill>
                <a:latin typeface="Times New Roman" panose="02020603050405020304" pitchFamily="18" charset="0"/>
                <a:cs typeface="Times New Roman" panose="02020603050405020304" pitchFamily="18" charset="0"/>
              </a:rPr>
              <a:t>, Long </a:t>
            </a:r>
            <a:r>
              <a:rPr lang="en-US" sz="2700" b="1" dirty="0" err="1">
                <a:solidFill>
                  <a:srgbClr val="002060"/>
                </a:solidFill>
                <a:latin typeface="Times New Roman" panose="02020603050405020304" pitchFamily="18" charset="0"/>
                <a:cs typeface="Times New Roman" panose="02020603050405020304" pitchFamily="18" charset="0"/>
              </a:rPr>
              <a:t>hỏi</a:t>
            </a:r>
            <a:r>
              <a:rPr lang="en-US" sz="2700" b="1" dirty="0">
                <a:solidFill>
                  <a:srgbClr val="002060"/>
                </a:solidFill>
                <a:latin typeface="Times New Roman" panose="02020603050405020304" pitchFamily="18" charset="0"/>
                <a:cs typeface="Times New Roman" panose="02020603050405020304" pitchFamily="18" charset="0"/>
              </a:rPr>
              <a:t> </a:t>
            </a:r>
            <a:r>
              <a:rPr lang="en-US" sz="2700" b="1" dirty="0" err="1">
                <a:solidFill>
                  <a:srgbClr val="002060"/>
                </a:solidFill>
                <a:latin typeface="Times New Roman" panose="02020603050405020304" pitchFamily="18" charset="0"/>
                <a:cs typeface="Times New Roman" panose="02020603050405020304" pitchFamily="18" charset="0"/>
              </a:rPr>
              <a:t>Vân</a:t>
            </a:r>
            <a:r>
              <a:rPr lang="en-US" sz="2700" b="1" dirty="0">
                <a:solidFill>
                  <a:srgbClr val="002060"/>
                </a:solidFill>
                <a:latin typeface="Times New Roman" panose="02020603050405020304" pitchFamily="18" charset="0"/>
                <a:cs typeface="Times New Roman" panose="02020603050405020304" pitchFamily="18" charset="0"/>
              </a:rPr>
              <a:t>:</a:t>
            </a:r>
            <a:endParaRPr lang="en-US" sz="2700" b="1" dirty="0">
              <a:solidFill>
                <a:srgbClr val="002060"/>
              </a:solidFill>
              <a:latin typeface="Times New Roman" panose="02020603050405020304" pitchFamily="18" charset="0"/>
              <a:cs typeface="Times New Roman" panose="02020603050405020304" pitchFamily="18" charset="0"/>
            </a:endParaRPr>
          </a:p>
          <a:p>
            <a:pPr algn="just"/>
            <a:r>
              <a:rPr lang="en-US" sz="2700" b="1" dirty="0">
                <a:solidFill>
                  <a:srgbClr val="002060"/>
                </a:solidFill>
                <a:latin typeface="Times New Roman" panose="02020603050405020304" pitchFamily="18" charset="0"/>
                <a:cs typeface="Times New Roman" panose="02020603050405020304" pitchFamily="18" charset="0"/>
              </a:rPr>
              <a:t>   - Sao </a:t>
            </a:r>
            <a:r>
              <a:rPr lang="en-US" sz="2700" b="1" dirty="0" err="1">
                <a:solidFill>
                  <a:srgbClr val="002060"/>
                </a:solidFill>
                <a:latin typeface="Times New Roman" panose="02020603050405020304" pitchFamily="18" charset="0"/>
                <a:cs typeface="Times New Roman" panose="02020603050405020304" pitchFamily="18" charset="0"/>
              </a:rPr>
              <a:t>hôm</a:t>
            </a:r>
            <a:r>
              <a:rPr lang="en-US" sz="2700" b="1" dirty="0">
                <a:solidFill>
                  <a:srgbClr val="002060"/>
                </a:solidFill>
                <a:latin typeface="Times New Roman" panose="02020603050405020304" pitchFamily="18" charset="0"/>
                <a:cs typeface="Times New Roman" panose="02020603050405020304" pitchFamily="18" charset="0"/>
              </a:rPr>
              <a:t> nay </a:t>
            </a:r>
            <a:r>
              <a:rPr lang="en-US" sz="2700" b="1" dirty="0" err="1">
                <a:solidFill>
                  <a:srgbClr val="002060"/>
                </a:solidFill>
                <a:latin typeface="Times New Roman" panose="02020603050405020304" pitchFamily="18" charset="0"/>
                <a:cs typeface="Times New Roman" panose="02020603050405020304" pitchFamily="18" charset="0"/>
              </a:rPr>
              <a:t>không</a:t>
            </a:r>
            <a:r>
              <a:rPr lang="en-US" sz="2700" b="1" dirty="0">
                <a:solidFill>
                  <a:srgbClr val="002060"/>
                </a:solidFill>
                <a:latin typeface="Times New Roman" panose="02020603050405020304" pitchFamily="18" charset="0"/>
                <a:cs typeface="Times New Roman" panose="02020603050405020304" pitchFamily="18" charset="0"/>
              </a:rPr>
              <a:t> </a:t>
            </a:r>
            <a:r>
              <a:rPr lang="en-US" sz="2700" b="1" dirty="0" err="1">
                <a:solidFill>
                  <a:srgbClr val="002060"/>
                </a:solidFill>
                <a:latin typeface="Times New Roman" panose="02020603050405020304" pitchFamily="18" charset="0"/>
                <a:cs typeface="Times New Roman" panose="02020603050405020304" pitchFamily="18" charset="0"/>
              </a:rPr>
              <a:t>ai</a:t>
            </a:r>
            <a:r>
              <a:rPr lang="en-US" sz="2700" b="1" dirty="0">
                <a:solidFill>
                  <a:srgbClr val="002060"/>
                </a:solidFill>
                <a:latin typeface="Times New Roman" panose="02020603050405020304" pitchFamily="18" charset="0"/>
                <a:cs typeface="Times New Roman" panose="02020603050405020304" pitchFamily="18" charset="0"/>
              </a:rPr>
              <a:t> </a:t>
            </a:r>
            <a:r>
              <a:rPr lang="en-US" sz="2700" b="1" dirty="0" err="1">
                <a:solidFill>
                  <a:srgbClr val="002060"/>
                </a:solidFill>
                <a:latin typeface="Times New Roman" panose="02020603050405020304" pitchFamily="18" charset="0"/>
                <a:cs typeface="Times New Roman" panose="02020603050405020304" pitchFamily="18" charset="0"/>
              </a:rPr>
              <a:t>nhầm</a:t>
            </a:r>
            <a:r>
              <a:rPr lang="en-US" sz="2700" b="1" dirty="0">
                <a:solidFill>
                  <a:srgbClr val="002060"/>
                </a:solidFill>
                <a:latin typeface="Times New Roman" panose="02020603050405020304" pitchFamily="18" charset="0"/>
                <a:cs typeface="Times New Roman" panose="02020603050405020304" pitchFamily="18" charset="0"/>
              </a:rPr>
              <a:t> </a:t>
            </a:r>
            <a:r>
              <a:rPr lang="en-US" sz="2700" b="1" dirty="0" err="1">
                <a:solidFill>
                  <a:srgbClr val="002060"/>
                </a:solidFill>
                <a:latin typeface="Times New Roman" panose="02020603050405020304" pitchFamily="18" charset="0"/>
                <a:cs typeface="Times New Roman" panose="02020603050405020304" pitchFamily="18" charset="0"/>
              </a:rPr>
              <a:t>chúng</a:t>
            </a:r>
            <a:r>
              <a:rPr lang="en-US" sz="2700" b="1" dirty="0">
                <a:solidFill>
                  <a:srgbClr val="002060"/>
                </a:solidFill>
                <a:latin typeface="Times New Roman" panose="02020603050405020304" pitchFamily="18" charset="0"/>
                <a:cs typeface="Times New Roman" panose="02020603050405020304" pitchFamily="18" charset="0"/>
              </a:rPr>
              <a:t> </a:t>
            </a:r>
            <a:r>
              <a:rPr lang="en-US" sz="2700" b="1" dirty="0" err="1">
                <a:solidFill>
                  <a:srgbClr val="002060"/>
                </a:solidFill>
                <a:latin typeface="Times New Roman" panose="02020603050405020304" pitchFamily="18" charset="0"/>
                <a:cs typeface="Times New Roman" panose="02020603050405020304" pitchFamily="18" charset="0"/>
              </a:rPr>
              <a:t>tớ</a:t>
            </a:r>
            <a:r>
              <a:rPr lang="en-US" sz="2700" b="1" dirty="0">
                <a:solidFill>
                  <a:srgbClr val="002060"/>
                </a:solidFill>
                <a:latin typeface="Times New Roman" panose="02020603050405020304" pitchFamily="18" charset="0"/>
                <a:cs typeface="Times New Roman" panose="02020603050405020304" pitchFamily="18" charset="0"/>
              </a:rPr>
              <a:t> </a:t>
            </a:r>
            <a:r>
              <a:rPr lang="en-US" sz="2700" b="1" dirty="0" err="1">
                <a:solidFill>
                  <a:srgbClr val="002060"/>
                </a:solidFill>
                <a:latin typeface="Times New Roman" panose="02020603050405020304" pitchFamily="18" charset="0"/>
                <a:cs typeface="Times New Roman" panose="02020603050405020304" pitchFamily="18" charset="0"/>
              </a:rPr>
              <a:t>nhỉ</a:t>
            </a:r>
            <a:r>
              <a:rPr lang="en-US" sz="2700" b="1" dirty="0">
                <a:solidFill>
                  <a:srgbClr val="002060"/>
                </a:solidFill>
                <a:latin typeface="Times New Roman" panose="02020603050405020304" pitchFamily="18" charset="0"/>
                <a:cs typeface="Times New Roman" panose="02020603050405020304" pitchFamily="18" charset="0"/>
              </a:rPr>
              <a:t>?</a:t>
            </a:r>
            <a:endParaRPr lang="en-US" sz="2700" b="1" dirty="0">
              <a:solidFill>
                <a:srgbClr val="002060"/>
              </a:solidFill>
              <a:latin typeface="Times New Roman" panose="02020603050405020304" pitchFamily="18" charset="0"/>
              <a:cs typeface="Times New Roman" panose="02020603050405020304" pitchFamily="18" charset="0"/>
            </a:endParaRPr>
          </a:p>
          <a:p>
            <a:pPr algn="just"/>
            <a:r>
              <a:rPr lang="en-US" sz="2700" b="1" dirty="0">
                <a:solidFill>
                  <a:srgbClr val="002060"/>
                </a:solidFill>
                <a:latin typeface="Times New Roman" panose="02020603050405020304" pitchFamily="18" charset="0"/>
                <a:cs typeface="Times New Roman" panose="02020603050405020304" pitchFamily="18" charset="0"/>
              </a:rPr>
              <a:t>    </a:t>
            </a:r>
            <a:r>
              <a:rPr lang="en-US" sz="2700" b="1" dirty="0" err="1">
                <a:solidFill>
                  <a:srgbClr val="002060"/>
                </a:solidFill>
                <a:latin typeface="Times New Roman" panose="02020603050405020304" pitchFamily="18" charset="0"/>
                <a:cs typeface="Times New Roman" panose="02020603050405020304" pitchFamily="18" charset="0"/>
              </a:rPr>
              <a:t>Vân</a:t>
            </a:r>
            <a:r>
              <a:rPr lang="en-US" sz="2700" b="1" dirty="0">
                <a:solidFill>
                  <a:srgbClr val="002060"/>
                </a:solidFill>
                <a:latin typeface="Times New Roman" panose="02020603050405020304" pitchFamily="18" charset="0"/>
                <a:cs typeface="Times New Roman" panose="02020603050405020304" pitchFamily="18" charset="0"/>
              </a:rPr>
              <a:t> </a:t>
            </a:r>
            <a:r>
              <a:rPr lang="en-US" sz="2700" b="1" dirty="0" err="1">
                <a:solidFill>
                  <a:srgbClr val="002060"/>
                </a:solidFill>
                <a:latin typeface="Times New Roman" panose="02020603050405020304" pitchFamily="18" charset="0"/>
                <a:cs typeface="Times New Roman" panose="02020603050405020304" pitchFamily="18" charset="0"/>
              </a:rPr>
              <a:t>khúc</a:t>
            </a:r>
            <a:r>
              <a:rPr lang="en-US" sz="2700" b="1" dirty="0">
                <a:solidFill>
                  <a:srgbClr val="002060"/>
                </a:solidFill>
                <a:latin typeface="Times New Roman" panose="02020603050405020304" pitchFamily="18" charset="0"/>
                <a:cs typeface="Times New Roman" panose="02020603050405020304" pitchFamily="18" charset="0"/>
              </a:rPr>
              <a:t> </a:t>
            </a:r>
            <a:r>
              <a:rPr lang="en-US" sz="2700" b="1" dirty="0" err="1">
                <a:solidFill>
                  <a:srgbClr val="002060"/>
                </a:solidFill>
                <a:latin typeface="Times New Roman" panose="02020603050405020304" pitchFamily="18" charset="0"/>
                <a:cs typeface="Times New Roman" panose="02020603050405020304" pitchFamily="18" charset="0"/>
              </a:rPr>
              <a:t>khích</a:t>
            </a:r>
            <a:r>
              <a:rPr lang="en-US" sz="2700" b="1" dirty="0">
                <a:solidFill>
                  <a:srgbClr val="002060"/>
                </a:solidFill>
                <a:latin typeface="Times New Roman" panose="02020603050405020304" pitchFamily="18" charset="0"/>
                <a:cs typeface="Times New Roman" panose="02020603050405020304" pitchFamily="18" charset="0"/>
              </a:rPr>
              <a:t>:</a:t>
            </a:r>
            <a:endParaRPr lang="en-US" sz="2700" b="1" dirty="0">
              <a:solidFill>
                <a:srgbClr val="002060"/>
              </a:solidFill>
              <a:latin typeface="Times New Roman" panose="02020603050405020304" pitchFamily="18" charset="0"/>
              <a:cs typeface="Times New Roman" panose="02020603050405020304" pitchFamily="18" charset="0"/>
            </a:endParaRPr>
          </a:p>
          <a:p>
            <a:pPr algn="just"/>
            <a:r>
              <a:rPr lang="en-US" sz="2700" b="1" dirty="0">
                <a:solidFill>
                  <a:srgbClr val="002060"/>
                </a:solidFill>
                <a:latin typeface="Times New Roman" panose="02020603050405020304" pitchFamily="18" charset="0"/>
                <a:cs typeface="Times New Roman" panose="02020603050405020304" pitchFamily="18" charset="0"/>
              </a:rPr>
              <a:t>   - </a:t>
            </a:r>
            <a:r>
              <a:rPr lang="en-US" sz="2700" b="1" dirty="0" err="1">
                <a:solidFill>
                  <a:srgbClr val="002060"/>
                </a:solidFill>
                <a:latin typeface="Times New Roman" panose="02020603050405020304" pitchFamily="18" charset="0"/>
                <a:cs typeface="Times New Roman" panose="02020603050405020304" pitchFamily="18" charset="0"/>
              </a:rPr>
              <a:t>Vì</a:t>
            </a:r>
            <a:r>
              <a:rPr lang="en-US" sz="2700" b="1" dirty="0">
                <a:solidFill>
                  <a:srgbClr val="002060"/>
                </a:solidFill>
                <a:latin typeface="Times New Roman" panose="02020603050405020304" pitchFamily="18" charset="0"/>
                <a:cs typeface="Times New Roman" panose="02020603050405020304" pitchFamily="18" charset="0"/>
              </a:rPr>
              <a:t> </a:t>
            </a:r>
            <a:r>
              <a:rPr lang="en-US" sz="2700" b="1" dirty="0" err="1">
                <a:solidFill>
                  <a:srgbClr val="002060"/>
                </a:solidFill>
                <a:latin typeface="Times New Roman" panose="02020603050405020304" pitchFamily="18" charset="0"/>
                <a:cs typeface="Times New Roman" panose="02020603050405020304" pitchFamily="18" charset="0"/>
              </a:rPr>
              <a:t>Khánh</a:t>
            </a:r>
            <a:r>
              <a:rPr lang="en-US" sz="2700" b="1" dirty="0">
                <a:solidFill>
                  <a:srgbClr val="002060"/>
                </a:solidFill>
                <a:latin typeface="Times New Roman" panose="02020603050405020304" pitchFamily="18" charset="0"/>
                <a:cs typeface="Times New Roman" panose="02020603050405020304" pitchFamily="18" charset="0"/>
              </a:rPr>
              <a:t> hay </a:t>
            </a:r>
            <a:r>
              <a:rPr lang="en-US" sz="2700" b="1" dirty="0" err="1">
                <a:solidFill>
                  <a:srgbClr val="002060"/>
                </a:solidFill>
                <a:latin typeface="Times New Roman" panose="02020603050405020304" pitchFamily="18" charset="0"/>
                <a:cs typeface="Times New Roman" panose="02020603050405020304" pitchFamily="18" charset="0"/>
              </a:rPr>
              <a:t>cười</a:t>
            </a:r>
            <a:r>
              <a:rPr lang="en-US" sz="2700" b="1" dirty="0">
                <a:solidFill>
                  <a:srgbClr val="002060"/>
                </a:solidFill>
                <a:latin typeface="Times New Roman" panose="02020603050405020304" pitchFamily="18" charset="0"/>
                <a:cs typeface="Times New Roman" panose="02020603050405020304" pitchFamily="18" charset="0"/>
              </a:rPr>
              <a:t>, </a:t>
            </a:r>
            <a:r>
              <a:rPr lang="en-US" sz="2700" b="1" dirty="0" err="1">
                <a:solidFill>
                  <a:srgbClr val="002060"/>
                </a:solidFill>
                <a:latin typeface="Times New Roman" panose="02020603050405020304" pitchFamily="18" charset="0"/>
                <a:cs typeface="Times New Roman" panose="02020603050405020304" pitchFamily="18" charset="0"/>
              </a:rPr>
              <a:t>còn</a:t>
            </a:r>
            <a:r>
              <a:rPr lang="en-US" sz="2700" b="1" dirty="0">
                <a:solidFill>
                  <a:srgbClr val="002060"/>
                </a:solidFill>
                <a:latin typeface="Times New Roman" panose="02020603050405020304" pitchFamily="18" charset="0"/>
                <a:cs typeface="Times New Roman" panose="02020603050405020304" pitchFamily="18" charset="0"/>
              </a:rPr>
              <a:t> </a:t>
            </a:r>
            <a:r>
              <a:rPr lang="en-US" sz="2700" b="1" dirty="0" err="1">
                <a:solidFill>
                  <a:srgbClr val="002060"/>
                </a:solidFill>
                <a:latin typeface="Times New Roman" panose="02020603050405020304" pitchFamily="18" charset="0"/>
                <a:cs typeface="Times New Roman" panose="02020603050405020304" pitchFamily="18" charset="0"/>
              </a:rPr>
              <a:t>cậu</a:t>
            </a:r>
            <a:r>
              <a:rPr lang="en-US" sz="2700" b="1" dirty="0">
                <a:solidFill>
                  <a:srgbClr val="002060"/>
                </a:solidFill>
                <a:latin typeface="Times New Roman" panose="02020603050405020304" pitchFamily="18" charset="0"/>
                <a:cs typeface="Times New Roman" panose="02020603050405020304" pitchFamily="18" charset="0"/>
              </a:rPr>
              <a:t> </a:t>
            </a:r>
            <a:r>
              <a:rPr lang="en-US" sz="2700" b="1" dirty="0" err="1">
                <a:solidFill>
                  <a:srgbClr val="002060"/>
                </a:solidFill>
                <a:latin typeface="Times New Roman" panose="02020603050405020304" pitchFamily="18" charset="0"/>
                <a:cs typeface="Times New Roman" panose="02020603050405020304" pitchFamily="18" charset="0"/>
              </a:rPr>
              <a:t>lúc</a:t>
            </a:r>
            <a:r>
              <a:rPr lang="en-US" sz="2700" b="1" dirty="0">
                <a:solidFill>
                  <a:srgbClr val="002060"/>
                </a:solidFill>
                <a:latin typeface="Times New Roman" panose="02020603050405020304" pitchFamily="18" charset="0"/>
                <a:cs typeface="Times New Roman" panose="02020603050405020304" pitchFamily="18" charset="0"/>
              </a:rPr>
              <a:t> </a:t>
            </a:r>
            <a:r>
              <a:rPr lang="en-US" sz="2700" b="1" dirty="0" err="1">
                <a:solidFill>
                  <a:srgbClr val="002060"/>
                </a:solidFill>
                <a:latin typeface="Times New Roman" panose="02020603050405020304" pitchFamily="18" charset="0"/>
                <a:cs typeface="Times New Roman" panose="02020603050405020304" pitchFamily="18" charset="0"/>
              </a:rPr>
              <a:t>nào</a:t>
            </a:r>
            <a:r>
              <a:rPr lang="en-US" sz="2700" b="1" dirty="0">
                <a:solidFill>
                  <a:srgbClr val="002060"/>
                </a:solidFill>
                <a:latin typeface="Times New Roman" panose="02020603050405020304" pitchFamily="18" charset="0"/>
                <a:cs typeface="Times New Roman" panose="02020603050405020304" pitchFamily="18" charset="0"/>
              </a:rPr>
              <a:t> </a:t>
            </a:r>
            <a:r>
              <a:rPr lang="en-US" sz="2700" b="1" dirty="0" err="1">
                <a:solidFill>
                  <a:srgbClr val="002060"/>
                </a:solidFill>
                <a:latin typeface="Times New Roman" panose="02020603050405020304" pitchFamily="18" charset="0"/>
                <a:cs typeface="Times New Roman" panose="02020603050405020304" pitchFamily="18" charset="0"/>
              </a:rPr>
              <a:t>cũng</a:t>
            </a:r>
            <a:r>
              <a:rPr lang="en-US" sz="2700" b="1" dirty="0">
                <a:solidFill>
                  <a:srgbClr val="002060"/>
                </a:solidFill>
                <a:latin typeface="Times New Roman" panose="02020603050405020304" pitchFamily="18" charset="0"/>
                <a:cs typeface="Times New Roman" panose="02020603050405020304" pitchFamily="18" charset="0"/>
              </a:rPr>
              <a:t> </a:t>
            </a:r>
            <a:r>
              <a:rPr lang="en-US" sz="2700" b="1" dirty="0" err="1">
                <a:solidFill>
                  <a:srgbClr val="002060"/>
                </a:solidFill>
                <a:latin typeface="Times New Roman" panose="02020603050405020304" pitchFamily="18" charset="0"/>
                <a:cs typeface="Times New Roman" panose="02020603050405020304" pitchFamily="18" charset="0"/>
              </a:rPr>
              <a:t>nghiêm</a:t>
            </a:r>
            <a:r>
              <a:rPr lang="en-US" sz="2700" b="1" dirty="0">
                <a:solidFill>
                  <a:srgbClr val="002060"/>
                </a:solidFill>
                <a:latin typeface="Times New Roman" panose="02020603050405020304" pitchFamily="18" charset="0"/>
                <a:cs typeface="Times New Roman" panose="02020603050405020304" pitchFamily="18" charset="0"/>
              </a:rPr>
              <a:t> </a:t>
            </a:r>
            <a:r>
              <a:rPr lang="en-US" sz="2700" b="1" dirty="0" err="1">
                <a:solidFill>
                  <a:srgbClr val="002060"/>
                </a:solidFill>
                <a:latin typeface="Times New Roman" panose="02020603050405020304" pitchFamily="18" charset="0"/>
                <a:cs typeface="Times New Roman" panose="02020603050405020304" pitchFamily="18" charset="0"/>
              </a:rPr>
              <a:t>túc</a:t>
            </a:r>
            <a:r>
              <a:rPr lang="en-US" sz="2700" b="1" dirty="0">
                <a:solidFill>
                  <a:srgbClr val="002060"/>
                </a:solidFill>
                <a:latin typeface="Times New Roman" panose="02020603050405020304" pitchFamily="18" charset="0"/>
                <a:cs typeface="Times New Roman" panose="02020603050405020304" pitchFamily="18" charset="0"/>
              </a:rPr>
              <a:t>.</a:t>
            </a:r>
            <a:endParaRPr lang="en-US" sz="2700" b="1" dirty="0">
              <a:solidFill>
                <a:srgbClr val="002060"/>
              </a:solidFill>
              <a:latin typeface="Times New Roman" panose="02020603050405020304" pitchFamily="18" charset="0"/>
              <a:cs typeface="Times New Roman" panose="02020603050405020304" pitchFamily="18" charset="0"/>
            </a:endParaRPr>
          </a:p>
          <a:p>
            <a:pPr algn="just"/>
            <a:r>
              <a:rPr lang="en-US" sz="2700" b="1" dirty="0">
                <a:solidFill>
                  <a:srgbClr val="002060"/>
                </a:solidFill>
                <a:latin typeface="Times New Roman" panose="02020603050405020304" pitchFamily="18" charset="0"/>
                <a:cs typeface="Times New Roman" panose="02020603050405020304" pitchFamily="18" charset="0"/>
              </a:rPr>
              <a:t>    </a:t>
            </a:r>
            <a:r>
              <a:rPr lang="en-US" sz="2700" b="1" dirty="0" err="1">
                <a:solidFill>
                  <a:srgbClr val="002060"/>
                </a:solidFill>
                <a:latin typeface="Times New Roman" panose="02020603050405020304" pitchFamily="18" charset="0"/>
                <a:cs typeface="Times New Roman" panose="02020603050405020304" pitchFamily="18" charset="0"/>
              </a:rPr>
              <a:t>Vinh</a:t>
            </a:r>
            <a:r>
              <a:rPr lang="en-US" sz="2700" b="1" dirty="0">
                <a:solidFill>
                  <a:srgbClr val="002060"/>
                </a:solidFill>
                <a:latin typeface="Times New Roman" panose="02020603050405020304" pitchFamily="18" charset="0"/>
                <a:cs typeface="Times New Roman" panose="02020603050405020304" pitchFamily="18" charset="0"/>
              </a:rPr>
              <a:t> </a:t>
            </a:r>
            <a:r>
              <a:rPr lang="en-US" sz="2700" b="1" dirty="0" err="1">
                <a:solidFill>
                  <a:srgbClr val="002060"/>
                </a:solidFill>
                <a:latin typeface="Times New Roman" panose="02020603050405020304" pitchFamily="18" charset="0"/>
                <a:cs typeface="Times New Roman" panose="02020603050405020304" pitchFamily="18" charset="0"/>
              </a:rPr>
              <a:t>chen</a:t>
            </a:r>
            <a:r>
              <a:rPr lang="en-US" sz="2700" b="1" dirty="0">
                <a:solidFill>
                  <a:srgbClr val="002060"/>
                </a:solidFill>
                <a:latin typeface="Times New Roman" panose="02020603050405020304" pitchFamily="18" charset="0"/>
                <a:cs typeface="Times New Roman" panose="02020603050405020304" pitchFamily="18" charset="0"/>
              </a:rPr>
              <a:t> </a:t>
            </a:r>
            <a:r>
              <a:rPr lang="en-US" sz="2700" b="1" dirty="0" err="1">
                <a:solidFill>
                  <a:srgbClr val="002060"/>
                </a:solidFill>
                <a:latin typeface="Times New Roman" panose="02020603050405020304" pitchFamily="18" charset="0"/>
                <a:cs typeface="Times New Roman" panose="02020603050405020304" pitchFamily="18" charset="0"/>
              </a:rPr>
              <a:t>vào</a:t>
            </a:r>
            <a:r>
              <a:rPr lang="en-US" sz="2700" b="1" dirty="0">
                <a:solidFill>
                  <a:srgbClr val="002060"/>
                </a:solidFill>
                <a:latin typeface="Times New Roman" panose="02020603050405020304" pitchFamily="18" charset="0"/>
                <a:cs typeface="Times New Roman" panose="02020603050405020304" pitchFamily="18" charset="0"/>
              </a:rPr>
              <a:t>:</a:t>
            </a:r>
            <a:endParaRPr lang="en-US" sz="2700" b="1" dirty="0">
              <a:solidFill>
                <a:srgbClr val="002060"/>
              </a:solidFill>
              <a:latin typeface="Times New Roman" panose="02020603050405020304" pitchFamily="18" charset="0"/>
              <a:cs typeface="Times New Roman" panose="02020603050405020304" pitchFamily="18" charset="0"/>
            </a:endParaRPr>
          </a:p>
          <a:p>
            <a:pPr algn="just"/>
            <a:r>
              <a:rPr lang="en-US" sz="2700" b="1" dirty="0">
                <a:solidFill>
                  <a:srgbClr val="002060"/>
                </a:solidFill>
                <a:latin typeface="Times New Roman" panose="02020603050405020304" pitchFamily="18" charset="0"/>
                <a:cs typeface="Times New Roman" panose="02020603050405020304" pitchFamily="18" charset="0"/>
              </a:rPr>
              <a:t>   - </a:t>
            </a:r>
            <a:r>
              <a:rPr lang="en-US" sz="2700" b="1" dirty="0" err="1">
                <a:solidFill>
                  <a:srgbClr val="002060"/>
                </a:solidFill>
                <a:latin typeface="Times New Roman" panose="02020603050405020304" pitchFamily="18" charset="0"/>
                <a:cs typeface="Times New Roman" panose="02020603050405020304" pitchFamily="18" charset="0"/>
              </a:rPr>
              <a:t>Cậu</a:t>
            </a:r>
            <a:r>
              <a:rPr lang="en-US" sz="2700" b="1" dirty="0">
                <a:solidFill>
                  <a:srgbClr val="002060"/>
                </a:solidFill>
                <a:latin typeface="Times New Roman" panose="02020603050405020304" pitchFamily="18" charset="0"/>
                <a:cs typeface="Times New Roman" panose="02020603050405020304" pitchFamily="18" charset="0"/>
              </a:rPr>
              <a:t> </a:t>
            </a:r>
            <a:r>
              <a:rPr lang="en-US" sz="2700" b="1" dirty="0" err="1">
                <a:solidFill>
                  <a:srgbClr val="002060"/>
                </a:solidFill>
                <a:latin typeface="Times New Roman" panose="02020603050405020304" pitchFamily="18" charset="0"/>
                <a:cs typeface="Times New Roman" panose="02020603050405020304" pitchFamily="18" charset="0"/>
              </a:rPr>
              <a:t>thì</a:t>
            </a:r>
            <a:r>
              <a:rPr lang="en-US" sz="2700" b="1" dirty="0">
                <a:solidFill>
                  <a:srgbClr val="002060"/>
                </a:solidFill>
                <a:latin typeface="Times New Roman" panose="02020603050405020304" pitchFamily="18" charset="0"/>
                <a:cs typeface="Times New Roman" panose="02020603050405020304" pitchFamily="18" charset="0"/>
              </a:rPr>
              <a:t> </a:t>
            </a:r>
            <a:r>
              <a:rPr lang="en-US" sz="2700" b="1" dirty="0" err="1">
                <a:solidFill>
                  <a:srgbClr val="002060"/>
                </a:solidFill>
                <a:latin typeface="Times New Roman" panose="02020603050405020304" pitchFamily="18" charset="0"/>
                <a:cs typeface="Times New Roman" panose="02020603050405020304" pitchFamily="18" charset="0"/>
              </a:rPr>
              <a:t>chậm</a:t>
            </a:r>
            <a:r>
              <a:rPr lang="en-US" sz="2700" b="1" dirty="0">
                <a:solidFill>
                  <a:srgbClr val="002060"/>
                </a:solidFill>
                <a:latin typeface="Times New Roman" panose="02020603050405020304" pitchFamily="18" charset="0"/>
                <a:cs typeface="Times New Roman" panose="02020603050405020304" pitchFamily="18" charset="0"/>
              </a:rPr>
              <a:t> </a:t>
            </a:r>
            <a:r>
              <a:rPr lang="en-US" sz="2700" b="1" dirty="0" err="1">
                <a:solidFill>
                  <a:srgbClr val="002060"/>
                </a:solidFill>
                <a:latin typeface="Times New Roman" panose="02020603050405020304" pitchFamily="18" charset="0"/>
                <a:cs typeface="Times New Roman" panose="02020603050405020304" pitchFamily="18" charset="0"/>
              </a:rPr>
              <a:t>rãi</a:t>
            </a:r>
            <a:r>
              <a:rPr lang="en-US" sz="2700" b="1" dirty="0">
                <a:solidFill>
                  <a:srgbClr val="002060"/>
                </a:solidFill>
                <a:latin typeface="Times New Roman" panose="02020603050405020304" pitchFamily="18" charset="0"/>
                <a:cs typeface="Times New Roman" panose="02020603050405020304" pitchFamily="18" charset="0"/>
              </a:rPr>
              <a:t>, </a:t>
            </a:r>
            <a:r>
              <a:rPr lang="en-US" sz="2700" b="1" dirty="0" err="1">
                <a:solidFill>
                  <a:srgbClr val="002060"/>
                </a:solidFill>
                <a:latin typeface="Times New Roman" panose="02020603050405020304" pitchFamily="18" charset="0"/>
                <a:cs typeface="Times New Roman" panose="02020603050405020304" pitchFamily="18" charset="0"/>
              </a:rPr>
              <a:t>Khánh</a:t>
            </a:r>
            <a:r>
              <a:rPr lang="en-US" sz="2700" b="1" dirty="0">
                <a:solidFill>
                  <a:srgbClr val="002060"/>
                </a:solidFill>
                <a:latin typeface="Times New Roman" panose="02020603050405020304" pitchFamily="18" charset="0"/>
                <a:cs typeface="Times New Roman" panose="02020603050405020304" pitchFamily="18" charset="0"/>
              </a:rPr>
              <a:t> </a:t>
            </a:r>
            <a:r>
              <a:rPr lang="en-US" sz="2700" b="1" dirty="0" err="1">
                <a:solidFill>
                  <a:srgbClr val="002060"/>
                </a:solidFill>
                <a:latin typeface="Times New Roman" panose="02020603050405020304" pitchFamily="18" charset="0"/>
                <a:cs typeface="Times New Roman" panose="02020603050405020304" pitchFamily="18" charset="0"/>
              </a:rPr>
              <a:t>thì</a:t>
            </a:r>
            <a:r>
              <a:rPr lang="en-US" sz="2700" b="1" dirty="0">
                <a:solidFill>
                  <a:srgbClr val="002060"/>
                </a:solidFill>
                <a:latin typeface="Times New Roman" panose="02020603050405020304" pitchFamily="18" charset="0"/>
                <a:cs typeface="Times New Roman" panose="02020603050405020304" pitchFamily="18" charset="0"/>
              </a:rPr>
              <a:t> </a:t>
            </a:r>
            <a:r>
              <a:rPr lang="en-US" sz="2700" b="1" dirty="0" err="1">
                <a:solidFill>
                  <a:srgbClr val="002060"/>
                </a:solidFill>
                <a:latin typeface="Times New Roman" panose="02020603050405020304" pitchFamily="18" charset="0"/>
                <a:cs typeface="Times New Roman" panose="02020603050405020304" pitchFamily="18" charset="0"/>
              </a:rPr>
              <a:t>nhanh</a:t>
            </a:r>
            <a:r>
              <a:rPr lang="en-US" sz="2700" b="1" dirty="0">
                <a:solidFill>
                  <a:srgbClr val="002060"/>
                </a:solidFill>
                <a:latin typeface="Times New Roman" panose="02020603050405020304" pitchFamily="18" charset="0"/>
                <a:cs typeface="Times New Roman" panose="02020603050405020304" pitchFamily="18" charset="0"/>
              </a:rPr>
              <a:t> </a:t>
            </a:r>
            <a:r>
              <a:rPr lang="en-US" sz="2700" b="1" dirty="0" err="1">
                <a:solidFill>
                  <a:srgbClr val="002060"/>
                </a:solidFill>
                <a:latin typeface="Times New Roman" panose="02020603050405020304" pitchFamily="18" charset="0"/>
                <a:cs typeface="Times New Roman" panose="02020603050405020304" pitchFamily="18" charset="0"/>
              </a:rPr>
              <a:t>nhảu</a:t>
            </a:r>
            <a:r>
              <a:rPr lang="en-US" sz="2700" b="1" dirty="0">
                <a:solidFill>
                  <a:srgbClr val="002060"/>
                </a:solidFill>
                <a:latin typeface="Times New Roman" panose="02020603050405020304" pitchFamily="18" charset="0"/>
                <a:cs typeface="Times New Roman" panose="02020603050405020304" pitchFamily="18" charset="0"/>
              </a:rPr>
              <a:t>, </a:t>
            </a:r>
            <a:r>
              <a:rPr lang="en-US" sz="2700" b="1" dirty="0" err="1">
                <a:solidFill>
                  <a:srgbClr val="002060"/>
                </a:solidFill>
                <a:latin typeface="Times New Roman" panose="02020603050405020304" pitchFamily="18" charset="0"/>
                <a:cs typeface="Times New Roman" panose="02020603050405020304" pitchFamily="18" charset="0"/>
              </a:rPr>
              <a:t>sao</a:t>
            </a:r>
            <a:r>
              <a:rPr lang="en-US" sz="2700" b="1" dirty="0">
                <a:solidFill>
                  <a:srgbClr val="002060"/>
                </a:solidFill>
                <a:latin typeface="Times New Roman" panose="02020603050405020304" pitchFamily="18" charset="0"/>
                <a:cs typeface="Times New Roman" panose="02020603050405020304" pitchFamily="18" charset="0"/>
              </a:rPr>
              <a:t> </a:t>
            </a:r>
            <a:r>
              <a:rPr lang="en-US" sz="2700" b="1" dirty="0" err="1">
                <a:solidFill>
                  <a:srgbClr val="002060"/>
                </a:solidFill>
                <a:latin typeface="Times New Roman" panose="02020603050405020304" pitchFamily="18" charset="0"/>
                <a:cs typeface="Times New Roman" panose="02020603050405020304" pitchFamily="18" charset="0"/>
              </a:rPr>
              <a:t>nhầm</a:t>
            </a:r>
            <a:r>
              <a:rPr lang="en-US" sz="2700" b="1" dirty="0">
                <a:solidFill>
                  <a:srgbClr val="002060"/>
                </a:solidFill>
                <a:latin typeface="Times New Roman" panose="02020603050405020304" pitchFamily="18" charset="0"/>
                <a:cs typeface="Times New Roman" panose="02020603050405020304" pitchFamily="18" charset="0"/>
              </a:rPr>
              <a:t> </a:t>
            </a:r>
            <a:r>
              <a:rPr lang="en-US" sz="2700" b="1" dirty="0" err="1">
                <a:solidFill>
                  <a:srgbClr val="002060"/>
                </a:solidFill>
                <a:latin typeface="Times New Roman" panose="02020603050405020304" pitchFamily="18" charset="0"/>
                <a:cs typeface="Times New Roman" panose="02020603050405020304" pitchFamily="18" charset="0"/>
              </a:rPr>
              <a:t>được</a:t>
            </a:r>
            <a:r>
              <a:rPr lang="en-US" sz="2700" b="1" dirty="0">
                <a:solidFill>
                  <a:srgbClr val="002060"/>
                </a:solidFill>
                <a:latin typeface="Times New Roman" panose="02020603050405020304" pitchFamily="18" charset="0"/>
                <a:cs typeface="Times New Roman" panose="02020603050405020304" pitchFamily="18" charset="0"/>
              </a:rPr>
              <a:t>.</a:t>
            </a:r>
            <a:endParaRPr lang="en-US" sz="2700" b="1" dirty="0">
              <a:solidFill>
                <a:srgbClr val="002060"/>
              </a:solidFill>
              <a:latin typeface="Times New Roman" panose="02020603050405020304" pitchFamily="18" charset="0"/>
              <a:cs typeface="Times New Roman" panose="02020603050405020304" pitchFamily="18" charset="0"/>
            </a:endParaRPr>
          </a:p>
          <a:p>
            <a:pPr algn="just"/>
            <a:r>
              <a:rPr lang="en-US" sz="2700" b="1" dirty="0">
                <a:solidFill>
                  <a:srgbClr val="002060"/>
                </a:solidFill>
                <a:latin typeface="Times New Roman" panose="02020603050405020304" pitchFamily="18" charset="0"/>
                <a:cs typeface="Times New Roman" panose="02020603050405020304" pitchFamily="18" charset="0"/>
              </a:rPr>
              <a:t>    </a:t>
            </a:r>
            <a:r>
              <a:rPr lang="en-US" sz="2700" b="1" dirty="0" err="1">
                <a:solidFill>
                  <a:srgbClr val="002060"/>
                </a:solidFill>
                <a:latin typeface="Times New Roman" panose="02020603050405020304" pitchFamily="18" charset="0"/>
                <a:cs typeface="Times New Roman" panose="02020603050405020304" pitchFamily="18" charset="0"/>
              </a:rPr>
              <a:t>Nghe</a:t>
            </a:r>
            <a:r>
              <a:rPr lang="en-US" sz="2700" b="1" dirty="0">
                <a:solidFill>
                  <a:srgbClr val="002060"/>
                </a:solidFill>
                <a:latin typeface="Times New Roman" panose="02020603050405020304" pitchFamily="18" charset="0"/>
                <a:cs typeface="Times New Roman" panose="02020603050405020304" pitchFamily="18" charset="0"/>
              </a:rPr>
              <a:t> Long </a:t>
            </a:r>
            <a:r>
              <a:rPr lang="en-US" sz="2700" b="1" dirty="0" err="1">
                <a:solidFill>
                  <a:srgbClr val="002060"/>
                </a:solidFill>
                <a:latin typeface="Times New Roman" panose="02020603050405020304" pitchFamily="18" charset="0"/>
                <a:cs typeface="Times New Roman" panose="02020603050405020304" pitchFamily="18" charset="0"/>
              </a:rPr>
              <a:t>thắc</a:t>
            </a:r>
            <a:r>
              <a:rPr lang="en-US" sz="2700" b="1" dirty="0">
                <a:solidFill>
                  <a:srgbClr val="002060"/>
                </a:solidFill>
                <a:latin typeface="Times New Roman" panose="02020603050405020304" pitchFamily="18" charset="0"/>
                <a:cs typeface="Times New Roman" panose="02020603050405020304" pitchFamily="18" charset="0"/>
              </a:rPr>
              <a:t> </a:t>
            </a:r>
            <a:r>
              <a:rPr lang="en-US" sz="2700" b="1" dirty="0" err="1">
                <a:solidFill>
                  <a:srgbClr val="002060"/>
                </a:solidFill>
                <a:latin typeface="Times New Roman" panose="02020603050405020304" pitchFamily="18" charset="0"/>
                <a:cs typeface="Times New Roman" panose="02020603050405020304" pitchFamily="18" charset="0"/>
              </a:rPr>
              <a:t>mắc</a:t>
            </a:r>
            <a:r>
              <a:rPr lang="en-US" sz="2700" b="1" dirty="0">
                <a:solidFill>
                  <a:srgbClr val="002060"/>
                </a:solidFill>
                <a:latin typeface="Times New Roman" panose="02020603050405020304" pitchFamily="18" charset="0"/>
                <a:cs typeface="Times New Roman" panose="02020603050405020304" pitchFamily="18" charset="0"/>
              </a:rPr>
              <a:t> </a:t>
            </a:r>
            <a:r>
              <a:rPr lang="en-US" sz="2700" b="1" dirty="0" err="1">
                <a:solidFill>
                  <a:srgbClr val="002060"/>
                </a:solidFill>
                <a:latin typeface="Times New Roman" panose="02020603050405020304" pitchFamily="18" charset="0"/>
                <a:cs typeface="Times New Roman" panose="02020603050405020304" pitchFamily="18" charset="0"/>
              </a:rPr>
              <a:t>về</a:t>
            </a:r>
            <a:r>
              <a:rPr lang="en-US" sz="2700" b="1" dirty="0">
                <a:solidFill>
                  <a:srgbClr val="002060"/>
                </a:solidFill>
                <a:latin typeface="Times New Roman" panose="02020603050405020304" pitchFamily="18" charset="0"/>
                <a:cs typeface="Times New Roman" panose="02020603050405020304" pitchFamily="18" charset="0"/>
              </a:rPr>
              <a:t> </a:t>
            </a:r>
            <a:r>
              <a:rPr lang="en-US" sz="2700" b="1" dirty="0" err="1">
                <a:solidFill>
                  <a:srgbClr val="002060"/>
                </a:solidFill>
                <a:latin typeface="Times New Roman" panose="02020603050405020304" pitchFamily="18" charset="0"/>
                <a:cs typeface="Times New Roman" panose="02020603050405020304" pitchFamily="18" charset="0"/>
              </a:rPr>
              <a:t>những</a:t>
            </a:r>
            <a:r>
              <a:rPr lang="en-US" sz="2700" b="1" dirty="0">
                <a:solidFill>
                  <a:srgbClr val="002060"/>
                </a:solidFill>
                <a:latin typeface="Times New Roman" panose="02020603050405020304" pitchFamily="18" charset="0"/>
                <a:cs typeface="Times New Roman" panose="02020603050405020304" pitchFamily="18" charset="0"/>
              </a:rPr>
              <a:t> </a:t>
            </a:r>
            <a:r>
              <a:rPr lang="en-US" sz="2700" b="1" dirty="0" err="1">
                <a:solidFill>
                  <a:srgbClr val="002060"/>
                </a:solidFill>
                <a:latin typeface="Times New Roman" panose="02020603050405020304" pitchFamily="18" charset="0"/>
                <a:cs typeface="Times New Roman" panose="02020603050405020304" pitchFamily="18" charset="0"/>
              </a:rPr>
              <a:t>lần</a:t>
            </a:r>
            <a:r>
              <a:rPr lang="en-US" sz="2700" b="1" dirty="0">
                <a:solidFill>
                  <a:srgbClr val="002060"/>
                </a:solidFill>
                <a:latin typeface="Times New Roman" panose="02020603050405020304" pitchFamily="18" charset="0"/>
                <a:cs typeface="Times New Roman" panose="02020603050405020304" pitchFamily="18" charset="0"/>
              </a:rPr>
              <a:t> </a:t>
            </a:r>
            <a:r>
              <a:rPr lang="en-US" sz="2700" b="1" dirty="0" err="1">
                <a:solidFill>
                  <a:srgbClr val="002060"/>
                </a:solidFill>
                <a:latin typeface="Times New Roman" panose="02020603050405020304" pitchFamily="18" charset="0"/>
                <a:cs typeface="Times New Roman" panose="02020603050405020304" pitchFamily="18" charset="0"/>
              </a:rPr>
              <a:t>bạn</a:t>
            </a:r>
            <a:r>
              <a:rPr lang="en-US" sz="2700" b="1" dirty="0">
                <a:solidFill>
                  <a:srgbClr val="002060"/>
                </a:solidFill>
                <a:latin typeface="Times New Roman" panose="02020603050405020304" pitchFamily="18" charset="0"/>
                <a:cs typeface="Times New Roman" panose="02020603050405020304" pitchFamily="18" charset="0"/>
              </a:rPr>
              <a:t> </a:t>
            </a:r>
            <a:r>
              <a:rPr lang="en-US" sz="2700" b="1" dirty="0" err="1">
                <a:solidFill>
                  <a:srgbClr val="002060"/>
                </a:solidFill>
                <a:latin typeface="Times New Roman" panose="02020603050405020304" pitchFamily="18" charset="0"/>
                <a:cs typeface="Times New Roman" panose="02020603050405020304" pitchFamily="18" charset="0"/>
              </a:rPr>
              <a:t>bè</a:t>
            </a:r>
            <a:r>
              <a:rPr lang="en-US" sz="2700" b="1" dirty="0">
                <a:solidFill>
                  <a:srgbClr val="002060"/>
                </a:solidFill>
                <a:latin typeface="Times New Roman" panose="02020603050405020304" pitchFamily="18" charset="0"/>
                <a:cs typeface="Times New Roman" panose="02020603050405020304" pitchFamily="18" charset="0"/>
              </a:rPr>
              <a:t> </a:t>
            </a:r>
            <a:r>
              <a:rPr lang="en-US" sz="2700" b="1" dirty="0" err="1">
                <a:solidFill>
                  <a:srgbClr val="002060"/>
                </a:solidFill>
                <a:latin typeface="Times New Roman" panose="02020603050405020304" pitchFamily="18" charset="0"/>
                <a:cs typeface="Times New Roman" panose="02020603050405020304" pitchFamily="18" charset="0"/>
              </a:rPr>
              <a:t>nhầm</a:t>
            </a:r>
            <a:r>
              <a:rPr lang="en-US" sz="2700" b="1" dirty="0">
                <a:solidFill>
                  <a:srgbClr val="002060"/>
                </a:solidFill>
                <a:latin typeface="Times New Roman" panose="02020603050405020304" pitchFamily="18" charset="0"/>
                <a:cs typeface="Times New Roman" panose="02020603050405020304" pitchFamily="18" charset="0"/>
              </a:rPr>
              <a:t> </a:t>
            </a:r>
            <a:r>
              <a:rPr lang="en-US" sz="2700" b="1" dirty="0" err="1">
                <a:solidFill>
                  <a:srgbClr val="002060"/>
                </a:solidFill>
                <a:latin typeface="Times New Roman" panose="02020603050405020304" pitchFamily="18" charset="0"/>
                <a:cs typeface="Times New Roman" panose="02020603050405020304" pitchFamily="18" charset="0"/>
              </a:rPr>
              <a:t>lẫn</a:t>
            </a:r>
            <a:r>
              <a:rPr lang="en-US" sz="2700" b="1" dirty="0">
                <a:solidFill>
                  <a:srgbClr val="002060"/>
                </a:solidFill>
                <a:latin typeface="Times New Roman" panose="02020603050405020304" pitchFamily="18" charset="0"/>
                <a:cs typeface="Times New Roman" panose="02020603050405020304" pitchFamily="18" charset="0"/>
              </a:rPr>
              <a:t> </a:t>
            </a:r>
            <a:r>
              <a:rPr lang="en-US" sz="2700" b="1" dirty="0" err="1">
                <a:solidFill>
                  <a:srgbClr val="002060"/>
                </a:solidFill>
                <a:latin typeface="Times New Roman" panose="02020603050405020304" pitchFamily="18" charset="0"/>
                <a:cs typeface="Times New Roman" panose="02020603050405020304" pitchFamily="18" charset="0"/>
              </a:rPr>
              <a:t>các</a:t>
            </a:r>
            <a:r>
              <a:rPr lang="en-US" sz="2700" b="1" dirty="0">
                <a:solidFill>
                  <a:srgbClr val="002060"/>
                </a:solidFill>
                <a:latin typeface="Times New Roman" panose="02020603050405020304" pitchFamily="18" charset="0"/>
                <a:cs typeface="Times New Roman" panose="02020603050405020304" pitchFamily="18" charset="0"/>
              </a:rPr>
              <a:t> </a:t>
            </a:r>
            <a:r>
              <a:rPr lang="en-US" sz="2700" b="1" dirty="0" err="1">
                <a:solidFill>
                  <a:srgbClr val="002060"/>
                </a:solidFill>
                <a:latin typeface="Times New Roman" panose="02020603050405020304" pitchFamily="18" charset="0"/>
                <a:cs typeface="Times New Roman" panose="02020603050405020304" pitchFamily="18" charset="0"/>
              </a:rPr>
              <a:t>bạn</a:t>
            </a:r>
            <a:r>
              <a:rPr lang="en-US" sz="2700" b="1" dirty="0">
                <a:solidFill>
                  <a:srgbClr val="002060"/>
                </a:solidFill>
                <a:latin typeface="Times New Roman" panose="02020603050405020304" pitchFamily="18" charset="0"/>
                <a:cs typeface="Times New Roman" panose="02020603050405020304" pitchFamily="18" charset="0"/>
              </a:rPr>
              <a:t> </a:t>
            </a:r>
            <a:r>
              <a:rPr lang="en-US" sz="2700" b="1" dirty="0" err="1">
                <a:solidFill>
                  <a:srgbClr val="002060"/>
                </a:solidFill>
                <a:latin typeface="Times New Roman" panose="02020603050405020304" pitchFamily="18" charset="0"/>
                <a:cs typeface="Times New Roman" panose="02020603050405020304" pitchFamily="18" charset="0"/>
              </a:rPr>
              <a:t>cùng</a:t>
            </a:r>
            <a:r>
              <a:rPr lang="en-US" sz="2700" b="1" dirty="0">
                <a:solidFill>
                  <a:srgbClr val="002060"/>
                </a:solidFill>
                <a:latin typeface="Times New Roman" panose="02020603050405020304" pitchFamily="18" charset="0"/>
                <a:cs typeface="Times New Roman" panose="02020603050405020304" pitchFamily="18" charset="0"/>
              </a:rPr>
              <a:t> </a:t>
            </a:r>
            <a:r>
              <a:rPr lang="en-US" sz="2700" b="1" dirty="0" err="1">
                <a:solidFill>
                  <a:srgbClr val="002060"/>
                </a:solidFill>
                <a:latin typeface="Times New Roman" panose="02020603050405020304" pitchFamily="18" charset="0"/>
                <a:cs typeface="Times New Roman" panose="02020603050405020304" pitchFamily="18" charset="0"/>
              </a:rPr>
              <a:t>cười</a:t>
            </a:r>
            <a:r>
              <a:rPr lang="en-US" sz="2700" b="1" dirty="0">
                <a:solidFill>
                  <a:srgbClr val="002060"/>
                </a:solidFill>
                <a:latin typeface="Times New Roman" panose="02020603050405020304" pitchFamily="18" charset="0"/>
                <a:cs typeface="Times New Roman" panose="02020603050405020304" pitchFamily="18" charset="0"/>
              </a:rPr>
              <a:t>:</a:t>
            </a:r>
            <a:endParaRPr lang="en-US" sz="2700" b="1" dirty="0">
              <a:solidFill>
                <a:srgbClr val="002060"/>
              </a:solidFill>
              <a:latin typeface="Times New Roman" panose="02020603050405020304" pitchFamily="18" charset="0"/>
              <a:cs typeface="Times New Roman" panose="02020603050405020304" pitchFamily="18" charset="0"/>
            </a:endParaRPr>
          </a:p>
          <a:p>
            <a:pPr algn="just"/>
            <a:r>
              <a:rPr lang="en-US" sz="2700" b="1" dirty="0">
                <a:solidFill>
                  <a:srgbClr val="002060"/>
                </a:solidFill>
                <a:latin typeface="Times New Roman" panose="02020603050405020304" pitchFamily="18" charset="0"/>
                <a:cs typeface="Times New Roman" panose="02020603050405020304" pitchFamily="18" charset="0"/>
              </a:rPr>
              <a:t>   - </a:t>
            </a:r>
            <a:r>
              <a:rPr lang="en-US" sz="2700" b="1" dirty="0" err="1">
                <a:solidFill>
                  <a:srgbClr val="002060"/>
                </a:solidFill>
                <a:latin typeface="Times New Roman" panose="02020603050405020304" pitchFamily="18" charset="0"/>
                <a:cs typeface="Times New Roman" panose="02020603050405020304" pitchFamily="18" charset="0"/>
              </a:rPr>
              <a:t>Nhìn</a:t>
            </a:r>
            <a:r>
              <a:rPr lang="en-US" sz="2700" b="1" dirty="0">
                <a:solidFill>
                  <a:srgbClr val="002060"/>
                </a:solidFill>
                <a:latin typeface="Times New Roman" panose="02020603050405020304" pitchFamily="18" charset="0"/>
                <a:cs typeface="Times New Roman" panose="02020603050405020304" pitchFamily="18" charset="0"/>
              </a:rPr>
              <a:t> </a:t>
            </a:r>
            <a:r>
              <a:rPr lang="en-US" sz="2700" b="1" dirty="0" err="1">
                <a:solidFill>
                  <a:srgbClr val="002060"/>
                </a:solidFill>
                <a:latin typeface="Times New Roman" panose="02020603050405020304" pitchFamily="18" charset="0"/>
                <a:cs typeface="Times New Roman" panose="02020603050405020304" pitchFamily="18" charset="0"/>
              </a:rPr>
              <a:t>xa</a:t>
            </a:r>
            <a:r>
              <a:rPr lang="en-US" sz="2700" b="1" dirty="0">
                <a:solidFill>
                  <a:srgbClr val="002060"/>
                </a:solidFill>
                <a:latin typeface="Times New Roman" panose="02020603050405020304" pitchFamily="18" charset="0"/>
                <a:cs typeface="Times New Roman" panose="02020603050405020304" pitchFamily="18" charset="0"/>
              </a:rPr>
              <a:t> </a:t>
            </a:r>
            <a:r>
              <a:rPr lang="en-US" sz="2700" b="1" dirty="0" err="1">
                <a:solidFill>
                  <a:srgbClr val="002060"/>
                </a:solidFill>
                <a:latin typeface="Times New Roman" panose="02020603050405020304" pitchFamily="18" charset="0"/>
                <a:cs typeface="Times New Roman" panose="02020603050405020304" pitchFamily="18" charset="0"/>
              </a:rPr>
              <a:t>thì</a:t>
            </a:r>
            <a:r>
              <a:rPr lang="en-US" sz="2700" b="1" dirty="0">
                <a:solidFill>
                  <a:srgbClr val="002060"/>
                </a:solidFill>
                <a:latin typeface="Times New Roman" panose="02020603050405020304" pitchFamily="18" charset="0"/>
                <a:cs typeface="Times New Roman" panose="02020603050405020304" pitchFamily="18" charset="0"/>
              </a:rPr>
              <a:t> </a:t>
            </a:r>
            <a:r>
              <a:rPr lang="en-US" sz="2700" b="1" dirty="0" err="1">
                <a:solidFill>
                  <a:srgbClr val="002060"/>
                </a:solidFill>
                <a:latin typeface="Times New Roman" panose="02020603050405020304" pitchFamily="18" charset="0"/>
                <a:cs typeface="Times New Roman" panose="02020603050405020304" pitchFamily="18" charset="0"/>
              </a:rPr>
              <a:t>tưởng</a:t>
            </a:r>
            <a:r>
              <a:rPr lang="en-US" sz="2700" b="1" dirty="0">
                <a:solidFill>
                  <a:srgbClr val="002060"/>
                </a:solidFill>
                <a:latin typeface="Times New Roman" panose="02020603050405020304" pitchFamily="18" charset="0"/>
                <a:cs typeface="Times New Roman" panose="02020603050405020304" pitchFamily="18" charset="0"/>
              </a:rPr>
              <a:t> </a:t>
            </a:r>
            <a:r>
              <a:rPr lang="en-US" sz="2700" b="1" dirty="0" err="1">
                <a:solidFill>
                  <a:srgbClr val="002060"/>
                </a:solidFill>
                <a:latin typeface="Times New Roman" panose="02020603050405020304" pitchFamily="18" charset="0"/>
                <a:cs typeface="Times New Roman" panose="02020603050405020304" pitchFamily="18" charset="0"/>
              </a:rPr>
              <a:t>giống</a:t>
            </a:r>
            <a:r>
              <a:rPr lang="en-US" sz="2700" b="1" dirty="0">
                <a:solidFill>
                  <a:srgbClr val="002060"/>
                </a:solidFill>
                <a:latin typeface="Times New Roman" panose="02020603050405020304" pitchFamily="18" charset="0"/>
                <a:cs typeface="Times New Roman" panose="02020603050405020304" pitchFamily="18" charset="0"/>
              </a:rPr>
              <a:t> </a:t>
            </a:r>
            <a:r>
              <a:rPr lang="en-US" sz="2700" b="1" dirty="0" err="1">
                <a:solidFill>
                  <a:srgbClr val="002060"/>
                </a:solidFill>
                <a:latin typeface="Times New Roman" panose="02020603050405020304" pitchFamily="18" charset="0"/>
                <a:cs typeface="Times New Roman" panose="02020603050405020304" pitchFamily="18" charset="0"/>
              </a:rPr>
              <a:t>nhau</a:t>
            </a:r>
            <a:r>
              <a:rPr lang="en-US" sz="2700" b="1" dirty="0">
                <a:solidFill>
                  <a:srgbClr val="002060"/>
                </a:solidFill>
                <a:latin typeface="Times New Roman" panose="02020603050405020304" pitchFamily="18" charset="0"/>
                <a:cs typeface="Times New Roman" panose="02020603050405020304" pitchFamily="18" charset="0"/>
              </a:rPr>
              <a:t>, </a:t>
            </a:r>
            <a:r>
              <a:rPr lang="en-US" sz="2700" b="1" dirty="0" err="1">
                <a:solidFill>
                  <a:srgbClr val="002060"/>
                </a:solidFill>
                <a:latin typeface="Times New Roman" panose="02020603050405020304" pitchFamily="18" charset="0"/>
                <a:cs typeface="Times New Roman" panose="02020603050405020304" pitchFamily="18" charset="0"/>
              </a:rPr>
              <a:t>chứ</a:t>
            </a:r>
            <a:r>
              <a:rPr lang="en-US" sz="2700" b="1" dirty="0">
                <a:solidFill>
                  <a:srgbClr val="002060"/>
                </a:solidFill>
                <a:latin typeface="Times New Roman" panose="02020603050405020304" pitchFamily="18" charset="0"/>
                <a:cs typeface="Times New Roman" panose="02020603050405020304" pitchFamily="18" charset="0"/>
              </a:rPr>
              <a:t> </a:t>
            </a:r>
            <a:r>
              <a:rPr lang="en-US" sz="2700" b="1" dirty="0" err="1">
                <a:solidFill>
                  <a:srgbClr val="002060"/>
                </a:solidFill>
                <a:latin typeface="Times New Roman" panose="02020603050405020304" pitchFamily="18" charset="0"/>
                <a:cs typeface="Times New Roman" panose="02020603050405020304" pitchFamily="18" charset="0"/>
              </a:rPr>
              <a:t>nhìn</a:t>
            </a:r>
            <a:r>
              <a:rPr lang="en-US" sz="2700" b="1" dirty="0">
                <a:solidFill>
                  <a:srgbClr val="002060"/>
                </a:solidFill>
                <a:latin typeface="Times New Roman" panose="02020603050405020304" pitchFamily="18" charset="0"/>
                <a:cs typeface="Times New Roman" panose="02020603050405020304" pitchFamily="18" charset="0"/>
              </a:rPr>
              <a:t> </a:t>
            </a:r>
            <a:r>
              <a:rPr lang="en-US" sz="2700" b="1" dirty="0" err="1">
                <a:solidFill>
                  <a:srgbClr val="002060"/>
                </a:solidFill>
                <a:latin typeface="Times New Roman" panose="02020603050405020304" pitchFamily="18" charset="0"/>
                <a:cs typeface="Times New Roman" panose="02020603050405020304" pitchFamily="18" charset="0"/>
              </a:rPr>
              <a:t>gần</a:t>
            </a:r>
            <a:r>
              <a:rPr lang="en-US" sz="2700" b="1" dirty="0">
                <a:solidFill>
                  <a:srgbClr val="002060"/>
                </a:solidFill>
                <a:latin typeface="Times New Roman" panose="02020603050405020304" pitchFamily="18" charset="0"/>
                <a:cs typeface="Times New Roman" panose="02020603050405020304" pitchFamily="18" charset="0"/>
              </a:rPr>
              <a:t> </a:t>
            </a:r>
            <a:r>
              <a:rPr lang="en-US" sz="2700" b="1" dirty="0" err="1">
                <a:solidFill>
                  <a:srgbClr val="002060"/>
                </a:solidFill>
                <a:latin typeface="Times New Roman" panose="02020603050405020304" pitchFamily="18" charset="0"/>
                <a:cs typeface="Times New Roman" panose="02020603050405020304" pitchFamily="18" charset="0"/>
              </a:rPr>
              <a:t>thì</a:t>
            </a:r>
            <a:r>
              <a:rPr lang="en-US" sz="2700" b="1" dirty="0">
                <a:solidFill>
                  <a:srgbClr val="002060"/>
                </a:solidFill>
                <a:latin typeface="Times New Roman" panose="02020603050405020304" pitchFamily="18" charset="0"/>
                <a:cs typeface="Times New Roman" panose="02020603050405020304" pitchFamily="18" charset="0"/>
              </a:rPr>
              <a:t> </a:t>
            </a:r>
            <a:r>
              <a:rPr lang="en-US" sz="2700" b="1" dirty="0" err="1">
                <a:solidFill>
                  <a:srgbClr val="002060"/>
                </a:solidFill>
                <a:latin typeface="Times New Roman" panose="02020603050405020304" pitchFamily="18" charset="0"/>
                <a:cs typeface="Times New Roman" panose="02020603050405020304" pitchFamily="18" charset="0"/>
              </a:rPr>
              <a:t>mỗi</a:t>
            </a:r>
            <a:r>
              <a:rPr lang="en-US" sz="2700" b="1" dirty="0">
                <a:solidFill>
                  <a:srgbClr val="002060"/>
                </a:solidFill>
                <a:latin typeface="Times New Roman" panose="02020603050405020304" pitchFamily="18" charset="0"/>
                <a:cs typeface="Times New Roman" panose="02020603050405020304" pitchFamily="18" charset="0"/>
              </a:rPr>
              <a:t> </a:t>
            </a:r>
            <a:r>
              <a:rPr lang="en-US" sz="2700" b="1" dirty="0" err="1">
                <a:solidFill>
                  <a:srgbClr val="002060"/>
                </a:solidFill>
                <a:latin typeface="Times New Roman" panose="02020603050405020304" pitchFamily="18" charset="0"/>
                <a:cs typeface="Times New Roman" panose="02020603050405020304" pitchFamily="18" charset="0"/>
              </a:rPr>
              <a:t>cậu</a:t>
            </a:r>
            <a:r>
              <a:rPr lang="en-US" sz="2700" b="1" dirty="0">
                <a:solidFill>
                  <a:srgbClr val="002060"/>
                </a:solidFill>
                <a:latin typeface="Times New Roman" panose="02020603050405020304" pitchFamily="18" charset="0"/>
                <a:cs typeface="Times New Roman" panose="02020603050405020304" pitchFamily="18" charset="0"/>
              </a:rPr>
              <a:t> </a:t>
            </a:r>
            <a:r>
              <a:rPr lang="en-US" sz="2700" b="1" dirty="0" err="1">
                <a:solidFill>
                  <a:srgbClr val="002060"/>
                </a:solidFill>
                <a:latin typeface="Times New Roman" panose="02020603050405020304" pitchFamily="18" charset="0"/>
                <a:cs typeface="Times New Roman" panose="02020603050405020304" pitchFamily="18" charset="0"/>
              </a:rPr>
              <a:t>một</a:t>
            </a:r>
            <a:r>
              <a:rPr lang="en-US" sz="2700" b="1" dirty="0">
                <a:solidFill>
                  <a:srgbClr val="002060"/>
                </a:solidFill>
                <a:latin typeface="Times New Roman" panose="02020603050405020304" pitchFamily="18" charset="0"/>
                <a:cs typeface="Times New Roman" panose="02020603050405020304" pitchFamily="18" charset="0"/>
              </a:rPr>
              <a:t> </a:t>
            </a:r>
            <a:r>
              <a:rPr lang="en-US" sz="2700" b="1" dirty="0" err="1">
                <a:solidFill>
                  <a:srgbClr val="002060"/>
                </a:solidFill>
                <a:latin typeface="Times New Roman" panose="02020603050405020304" pitchFamily="18" charset="0"/>
                <a:cs typeface="Times New Roman" panose="02020603050405020304" pitchFamily="18" charset="0"/>
              </a:rPr>
              <a:t>vẻ</a:t>
            </a:r>
            <a:r>
              <a:rPr lang="en-US" sz="2700" b="1" dirty="0">
                <a:solidFill>
                  <a:srgbClr val="002060"/>
                </a:solidFill>
                <a:latin typeface="Times New Roman" panose="02020603050405020304" pitchFamily="18" charset="0"/>
                <a:cs typeface="Times New Roman" panose="02020603050405020304" pitchFamily="18" charset="0"/>
              </a:rPr>
              <a:t> </a:t>
            </a:r>
            <a:r>
              <a:rPr lang="en-US" sz="2700" b="1" dirty="0" err="1">
                <a:solidFill>
                  <a:srgbClr val="002060"/>
                </a:solidFill>
                <a:latin typeface="Times New Roman" panose="02020603050405020304" pitchFamily="18" charset="0"/>
                <a:cs typeface="Times New Roman" panose="02020603050405020304" pitchFamily="18" charset="0"/>
              </a:rPr>
              <a:t>mà</a:t>
            </a:r>
            <a:r>
              <a:rPr lang="en-US" sz="2700" b="1" dirty="0">
                <a:solidFill>
                  <a:srgbClr val="002060"/>
                </a:solidFill>
                <a:latin typeface="Times New Roman" panose="02020603050405020304" pitchFamily="18" charset="0"/>
                <a:cs typeface="Times New Roman" panose="02020603050405020304" pitchFamily="18" charset="0"/>
              </a:rPr>
              <a:t>. </a:t>
            </a:r>
            <a:r>
              <a:rPr lang="en-US" sz="2700" b="1" dirty="0" err="1">
                <a:solidFill>
                  <a:srgbClr val="002060"/>
                </a:solidFill>
                <a:latin typeface="Times New Roman" panose="02020603050405020304" pitchFamily="18" charset="0"/>
                <a:cs typeface="Times New Roman" panose="02020603050405020304" pitchFamily="18" charset="0"/>
              </a:rPr>
              <a:t>Có</a:t>
            </a:r>
            <a:r>
              <a:rPr lang="en-US" sz="2700" b="1" dirty="0">
                <a:solidFill>
                  <a:srgbClr val="002060"/>
                </a:solidFill>
                <a:latin typeface="Times New Roman" panose="02020603050405020304" pitchFamily="18" charset="0"/>
                <a:cs typeface="Times New Roman" panose="02020603050405020304" pitchFamily="18" charset="0"/>
              </a:rPr>
              <a:t> </a:t>
            </a:r>
            <a:r>
              <a:rPr lang="en-US" sz="2700" b="1" dirty="0" err="1">
                <a:solidFill>
                  <a:srgbClr val="002060"/>
                </a:solidFill>
                <a:latin typeface="Times New Roman" panose="02020603050405020304" pitchFamily="18" charset="0"/>
                <a:cs typeface="Times New Roman" panose="02020603050405020304" pitchFamily="18" charset="0"/>
              </a:rPr>
              <a:t>lúc</a:t>
            </a:r>
            <a:r>
              <a:rPr lang="en-US" sz="2700" b="1" dirty="0">
                <a:solidFill>
                  <a:srgbClr val="002060"/>
                </a:solidFill>
                <a:latin typeface="Times New Roman" panose="02020603050405020304" pitchFamily="18" charset="0"/>
                <a:cs typeface="Times New Roman" panose="02020603050405020304" pitchFamily="18" charset="0"/>
              </a:rPr>
              <a:t> </a:t>
            </a:r>
            <a:r>
              <a:rPr lang="en-US" sz="2700" b="1" dirty="0" err="1">
                <a:solidFill>
                  <a:srgbClr val="002060"/>
                </a:solidFill>
                <a:latin typeface="Times New Roman" panose="02020603050405020304" pitchFamily="18" charset="0"/>
                <a:cs typeface="Times New Roman" panose="02020603050405020304" pitchFamily="18" charset="0"/>
              </a:rPr>
              <a:t>bọn</a:t>
            </a:r>
            <a:r>
              <a:rPr lang="en-US" sz="2700" b="1" dirty="0">
                <a:solidFill>
                  <a:srgbClr val="002060"/>
                </a:solidFill>
                <a:latin typeface="Times New Roman" panose="02020603050405020304" pitchFamily="18" charset="0"/>
                <a:cs typeface="Times New Roman" panose="02020603050405020304" pitchFamily="18" charset="0"/>
              </a:rPr>
              <a:t> </a:t>
            </a:r>
            <a:r>
              <a:rPr lang="en-US" sz="2700" b="1" dirty="0" err="1">
                <a:solidFill>
                  <a:srgbClr val="002060"/>
                </a:solidFill>
                <a:latin typeface="Times New Roman" panose="02020603050405020304" pitchFamily="18" charset="0"/>
                <a:cs typeface="Times New Roman" panose="02020603050405020304" pitchFamily="18" charset="0"/>
              </a:rPr>
              <a:t>tớ</a:t>
            </a:r>
            <a:r>
              <a:rPr lang="en-US" sz="2700" b="1" dirty="0">
                <a:solidFill>
                  <a:srgbClr val="002060"/>
                </a:solidFill>
                <a:latin typeface="Times New Roman" panose="02020603050405020304" pitchFamily="18" charset="0"/>
                <a:cs typeface="Times New Roman" panose="02020603050405020304" pitchFamily="18" charset="0"/>
              </a:rPr>
              <a:t> </a:t>
            </a:r>
            <a:r>
              <a:rPr lang="en-US" sz="2700" b="1" dirty="0" err="1">
                <a:solidFill>
                  <a:srgbClr val="002060"/>
                </a:solidFill>
                <a:latin typeface="Times New Roman" panose="02020603050405020304" pitchFamily="18" charset="0"/>
                <a:cs typeface="Times New Roman" panose="02020603050405020304" pitchFamily="18" charset="0"/>
              </a:rPr>
              <a:t>còn</a:t>
            </a:r>
            <a:r>
              <a:rPr lang="en-US" sz="2700" b="1" dirty="0">
                <a:solidFill>
                  <a:srgbClr val="002060"/>
                </a:solidFill>
                <a:latin typeface="Times New Roman" panose="02020603050405020304" pitchFamily="18" charset="0"/>
                <a:cs typeface="Times New Roman" panose="02020603050405020304" pitchFamily="18" charset="0"/>
              </a:rPr>
              <a:t> </a:t>
            </a:r>
            <a:r>
              <a:rPr lang="en-US" sz="2700" b="1" dirty="0" err="1">
                <a:solidFill>
                  <a:srgbClr val="002060"/>
                </a:solidFill>
                <a:latin typeface="Times New Roman" panose="02020603050405020304" pitchFamily="18" charset="0"/>
                <a:cs typeface="Times New Roman" panose="02020603050405020304" pitchFamily="18" charset="0"/>
              </a:rPr>
              <a:t>giả</a:t>
            </a:r>
            <a:r>
              <a:rPr lang="en-US" sz="2700" b="1" dirty="0">
                <a:solidFill>
                  <a:srgbClr val="002060"/>
                </a:solidFill>
                <a:latin typeface="Times New Roman" panose="02020603050405020304" pitchFamily="18" charset="0"/>
                <a:cs typeface="Times New Roman" panose="02020603050405020304" pitchFamily="18" charset="0"/>
              </a:rPr>
              <a:t> </a:t>
            </a:r>
            <a:r>
              <a:rPr lang="en-US" sz="2700" b="1" dirty="0" err="1">
                <a:solidFill>
                  <a:srgbClr val="002060"/>
                </a:solidFill>
                <a:latin typeface="Times New Roman" panose="02020603050405020304" pitchFamily="18" charset="0"/>
                <a:cs typeface="Times New Roman" panose="02020603050405020304" pitchFamily="18" charset="0"/>
              </a:rPr>
              <a:t>vờ</a:t>
            </a:r>
            <a:r>
              <a:rPr lang="en-US" sz="2700" b="1" dirty="0">
                <a:solidFill>
                  <a:srgbClr val="002060"/>
                </a:solidFill>
                <a:latin typeface="Times New Roman" panose="02020603050405020304" pitchFamily="18" charset="0"/>
                <a:cs typeface="Times New Roman" panose="02020603050405020304" pitchFamily="18" charset="0"/>
              </a:rPr>
              <a:t> </a:t>
            </a:r>
            <a:r>
              <a:rPr lang="en-US" sz="2700" b="1" dirty="0" err="1">
                <a:solidFill>
                  <a:srgbClr val="002060"/>
                </a:solidFill>
                <a:latin typeface="Times New Roman" panose="02020603050405020304" pitchFamily="18" charset="0"/>
                <a:cs typeface="Times New Roman" panose="02020603050405020304" pitchFamily="18" charset="0"/>
              </a:rPr>
              <a:t>nhầm</a:t>
            </a:r>
            <a:r>
              <a:rPr lang="en-US" sz="2700" b="1" dirty="0">
                <a:solidFill>
                  <a:srgbClr val="002060"/>
                </a:solidFill>
                <a:latin typeface="Times New Roman" panose="02020603050405020304" pitchFamily="18" charset="0"/>
                <a:cs typeface="Times New Roman" panose="02020603050405020304" pitchFamily="18" charset="0"/>
              </a:rPr>
              <a:t> </a:t>
            </a:r>
            <a:r>
              <a:rPr lang="en-US" sz="2700" b="1" dirty="0" err="1">
                <a:solidFill>
                  <a:srgbClr val="002060"/>
                </a:solidFill>
                <a:latin typeface="Times New Roman" panose="02020603050405020304" pitchFamily="18" charset="0"/>
                <a:cs typeface="Times New Roman" panose="02020603050405020304" pitchFamily="18" charset="0"/>
              </a:rPr>
              <a:t>để</a:t>
            </a:r>
            <a:r>
              <a:rPr lang="en-US" sz="2700" b="1" dirty="0">
                <a:solidFill>
                  <a:srgbClr val="002060"/>
                </a:solidFill>
                <a:latin typeface="Times New Roman" panose="02020603050405020304" pitchFamily="18" charset="0"/>
                <a:cs typeface="Times New Roman" panose="02020603050405020304" pitchFamily="18" charset="0"/>
              </a:rPr>
              <a:t> </a:t>
            </a:r>
            <a:r>
              <a:rPr lang="en-US" sz="2700" b="1" dirty="0" err="1">
                <a:solidFill>
                  <a:srgbClr val="002060"/>
                </a:solidFill>
                <a:latin typeface="Times New Roman" panose="02020603050405020304" pitchFamily="18" charset="0"/>
                <a:cs typeface="Times New Roman" panose="02020603050405020304" pitchFamily="18" charset="0"/>
              </a:rPr>
              <a:t>trêu</a:t>
            </a:r>
            <a:r>
              <a:rPr lang="en-US" sz="2700" b="1" dirty="0">
                <a:solidFill>
                  <a:srgbClr val="002060"/>
                </a:solidFill>
                <a:latin typeface="Times New Roman" panose="02020603050405020304" pitchFamily="18" charset="0"/>
                <a:cs typeface="Times New Roman" panose="02020603050405020304" pitchFamily="18" charset="0"/>
              </a:rPr>
              <a:t> </a:t>
            </a:r>
            <a:r>
              <a:rPr lang="en-US" sz="2700" b="1" dirty="0" err="1">
                <a:solidFill>
                  <a:srgbClr val="002060"/>
                </a:solidFill>
                <a:latin typeface="Times New Roman" panose="02020603050405020304" pitchFamily="18" charset="0"/>
                <a:cs typeface="Times New Roman" panose="02020603050405020304" pitchFamily="18" charset="0"/>
              </a:rPr>
              <a:t>các</a:t>
            </a:r>
            <a:r>
              <a:rPr lang="en-US" sz="2700" b="1" dirty="0">
                <a:solidFill>
                  <a:srgbClr val="002060"/>
                </a:solidFill>
                <a:latin typeface="Times New Roman" panose="02020603050405020304" pitchFamily="18" charset="0"/>
                <a:cs typeface="Times New Roman" panose="02020603050405020304" pitchFamily="18" charset="0"/>
              </a:rPr>
              <a:t> </a:t>
            </a:r>
            <a:r>
              <a:rPr lang="en-US" sz="2700" b="1" dirty="0" err="1">
                <a:solidFill>
                  <a:srgbClr val="002060"/>
                </a:solidFill>
                <a:latin typeface="Times New Roman" panose="02020603050405020304" pitchFamily="18" charset="0"/>
                <a:cs typeface="Times New Roman" panose="02020603050405020304" pitchFamily="18" charset="0"/>
              </a:rPr>
              <a:t>cậu</a:t>
            </a:r>
            <a:r>
              <a:rPr lang="en-US" sz="2700" b="1" dirty="0">
                <a:solidFill>
                  <a:srgbClr val="002060"/>
                </a:solidFill>
                <a:latin typeface="Times New Roman" panose="02020603050405020304" pitchFamily="18" charset="0"/>
                <a:cs typeface="Times New Roman" panose="02020603050405020304" pitchFamily="18" charset="0"/>
              </a:rPr>
              <a:t> </a:t>
            </a:r>
            <a:r>
              <a:rPr lang="en-US" sz="2700" b="1" dirty="0" err="1">
                <a:solidFill>
                  <a:srgbClr val="002060"/>
                </a:solidFill>
                <a:latin typeface="Times New Roman" panose="02020603050405020304" pitchFamily="18" charset="0"/>
                <a:cs typeface="Times New Roman" panose="02020603050405020304" pitchFamily="18" charset="0"/>
              </a:rPr>
              <a:t>đấy</a:t>
            </a:r>
            <a:r>
              <a:rPr lang="en-US" sz="2700" b="1" dirty="0">
                <a:solidFill>
                  <a:srgbClr val="002060"/>
                </a:solidFill>
                <a:latin typeface="Times New Roman" panose="02020603050405020304" pitchFamily="18" charset="0"/>
                <a:cs typeface="Times New Roman" panose="02020603050405020304" pitchFamily="18" charset="0"/>
              </a:rPr>
              <a:t>.</a:t>
            </a:r>
            <a:endParaRPr lang="en-US" sz="2700" b="1" dirty="0">
              <a:solidFill>
                <a:srgbClr val="002060"/>
              </a:solidFill>
              <a:latin typeface="Times New Roman" panose="02020603050405020304" pitchFamily="18" charset="0"/>
              <a:cs typeface="Times New Roman" panose="02020603050405020304" pitchFamily="18" charset="0"/>
            </a:endParaRPr>
          </a:p>
          <a:p>
            <a:pPr algn="just"/>
            <a:r>
              <a:rPr lang="en-US" sz="2700" b="1" dirty="0">
                <a:solidFill>
                  <a:srgbClr val="002060"/>
                </a:solidFill>
                <a:latin typeface="Times New Roman" panose="02020603050405020304" pitchFamily="18" charset="0"/>
                <a:cs typeface="Times New Roman" panose="02020603050405020304" pitchFamily="18" charset="0"/>
              </a:rPr>
              <a:t>    </a:t>
            </a:r>
            <a:r>
              <a:rPr lang="en-US" sz="2700" b="1" dirty="0" err="1">
                <a:solidFill>
                  <a:srgbClr val="002060"/>
                </a:solidFill>
                <a:latin typeface="Times New Roman" panose="02020603050405020304" pitchFamily="18" charset="0"/>
                <a:cs typeface="Times New Roman" panose="02020603050405020304" pitchFamily="18" charset="0"/>
              </a:rPr>
              <a:t>Anh</a:t>
            </a:r>
            <a:r>
              <a:rPr lang="en-US" sz="2700" b="1" dirty="0">
                <a:solidFill>
                  <a:srgbClr val="002060"/>
                </a:solidFill>
                <a:latin typeface="Times New Roman" panose="02020603050405020304" pitchFamily="18" charset="0"/>
                <a:cs typeface="Times New Roman" panose="02020603050405020304" pitchFamily="18" charset="0"/>
              </a:rPr>
              <a:t> </a:t>
            </a:r>
            <a:r>
              <a:rPr lang="en-US" sz="2700" b="1" dirty="0" err="1">
                <a:solidFill>
                  <a:srgbClr val="002060"/>
                </a:solidFill>
                <a:latin typeface="Times New Roman" panose="02020603050405020304" pitchFamily="18" charset="0"/>
                <a:cs typeface="Times New Roman" panose="02020603050405020304" pitchFamily="18" charset="0"/>
              </a:rPr>
              <a:t>Khánh</a:t>
            </a:r>
            <a:r>
              <a:rPr lang="en-US" sz="2700" b="1" dirty="0">
                <a:solidFill>
                  <a:srgbClr val="002060"/>
                </a:solidFill>
                <a:latin typeface="Times New Roman" panose="02020603050405020304" pitchFamily="18" charset="0"/>
                <a:cs typeface="Times New Roman" panose="02020603050405020304" pitchFamily="18" charset="0"/>
              </a:rPr>
              <a:t> </a:t>
            </a:r>
            <a:r>
              <a:rPr lang="en-US" sz="2700" b="1" dirty="0" err="1">
                <a:solidFill>
                  <a:srgbClr val="002060"/>
                </a:solidFill>
                <a:latin typeface="Times New Roman" panose="02020603050405020304" pitchFamily="18" charset="0"/>
                <a:cs typeface="Times New Roman" panose="02020603050405020304" pitchFamily="18" charset="0"/>
              </a:rPr>
              <a:t>lúc</a:t>
            </a:r>
            <a:r>
              <a:rPr lang="en-US" sz="2700" b="1" dirty="0">
                <a:solidFill>
                  <a:srgbClr val="002060"/>
                </a:solidFill>
                <a:latin typeface="Times New Roman" panose="02020603050405020304" pitchFamily="18" charset="0"/>
                <a:cs typeface="Times New Roman" panose="02020603050405020304" pitchFamily="18" charset="0"/>
              </a:rPr>
              <a:t> </a:t>
            </a:r>
            <a:r>
              <a:rPr lang="en-US" sz="2700" b="1" dirty="0" err="1">
                <a:solidFill>
                  <a:srgbClr val="002060"/>
                </a:solidFill>
                <a:latin typeface="Times New Roman" panose="02020603050405020304" pitchFamily="18" charset="0"/>
                <a:cs typeface="Times New Roman" panose="02020603050405020304" pitchFamily="18" charset="0"/>
              </a:rPr>
              <a:t>đó</a:t>
            </a:r>
            <a:r>
              <a:rPr lang="en-US" sz="2700" b="1" dirty="0">
                <a:solidFill>
                  <a:srgbClr val="002060"/>
                </a:solidFill>
                <a:latin typeface="Times New Roman" panose="02020603050405020304" pitchFamily="18" charset="0"/>
                <a:cs typeface="Times New Roman" panose="02020603050405020304" pitchFamily="18" charset="0"/>
              </a:rPr>
              <a:t> </a:t>
            </a:r>
            <a:r>
              <a:rPr lang="en-US" sz="2700" b="1" dirty="0" err="1">
                <a:solidFill>
                  <a:srgbClr val="002060"/>
                </a:solidFill>
                <a:latin typeface="Times New Roman" panose="02020603050405020304" pitchFamily="18" charset="0"/>
                <a:cs typeface="Times New Roman" panose="02020603050405020304" pitchFamily="18" charset="0"/>
              </a:rPr>
              <a:t>mới</a:t>
            </a:r>
            <a:r>
              <a:rPr lang="en-US" sz="2700" b="1" dirty="0">
                <a:solidFill>
                  <a:srgbClr val="002060"/>
                </a:solidFill>
                <a:latin typeface="Times New Roman" panose="02020603050405020304" pitchFamily="18" charset="0"/>
                <a:cs typeface="Times New Roman" panose="02020603050405020304" pitchFamily="18" charset="0"/>
              </a:rPr>
              <a:t> </a:t>
            </a:r>
            <a:r>
              <a:rPr lang="en-US" sz="2700" b="1" dirty="0" err="1">
                <a:solidFill>
                  <a:srgbClr val="002060"/>
                </a:solidFill>
                <a:latin typeface="Times New Roman" panose="02020603050405020304" pitchFamily="18" charset="0"/>
                <a:cs typeface="Times New Roman" panose="02020603050405020304" pitchFamily="18" charset="0"/>
              </a:rPr>
              <a:t>lên</a:t>
            </a:r>
            <a:r>
              <a:rPr lang="en-US" sz="2700" b="1" dirty="0">
                <a:solidFill>
                  <a:srgbClr val="002060"/>
                </a:solidFill>
                <a:latin typeface="Times New Roman" panose="02020603050405020304" pitchFamily="18" charset="0"/>
                <a:cs typeface="Times New Roman" panose="02020603050405020304" pitchFamily="18" charset="0"/>
              </a:rPr>
              <a:t> </a:t>
            </a:r>
            <a:r>
              <a:rPr lang="en-US" sz="2700" b="1" dirty="0" err="1">
                <a:solidFill>
                  <a:srgbClr val="002060"/>
                </a:solidFill>
                <a:latin typeface="Times New Roman" panose="02020603050405020304" pitchFamily="18" charset="0"/>
                <a:cs typeface="Times New Roman" panose="02020603050405020304" pitchFamily="18" charset="0"/>
              </a:rPr>
              <a:t>tiếng</a:t>
            </a:r>
            <a:r>
              <a:rPr lang="en-US" sz="2700" b="1" dirty="0">
                <a:solidFill>
                  <a:srgbClr val="002060"/>
                </a:solidFill>
                <a:latin typeface="Times New Roman" panose="02020603050405020304" pitchFamily="18" charset="0"/>
                <a:cs typeface="Times New Roman" panose="02020603050405020304" pitchFamily="18" charset="0"/>
              </a:rPr>
              <a:t>: </a:t>
            </a:r>
            <a:endParaRPr lang="en-US" sz="2700" b="1" dirty="0">
              <a:solidFill>
                <a:srgbClr val="002060"/>
              </a:solidFill>
              <a:latin typeface="Times New Roman" panose="02020603050405020304" pitchFamily="18" charset="0"/>
              <a:cs typeface="Times New Roman" panose="02020603050405020304" pitchFamily="18" charset="0"/>
            </a:endParaRPr>
          </a:p>
          <a:p>
            <a:pPr algn="just"/>
            <a:r>
              <a:rPr lang="en-US" sz="2700" b="1" dirty="0">
                <a:solidFill>
                  <a:srgbClr val="002060"/>
                </a:solidFill>
                <a:latin typeface="Times New Roman" panose="02020603050405020304" pitchFamily="18" charset="0"/>
                <a:cs typeface="Times New Roman" panose="02020603050405020304" pitchFamily="18" charset="0"/>
              </a:rPr>
              <a:t>    - </a:t>
            </a:r>
            <a:r>
              <a:rPr lang="en-US" sz="2700" b="1" dirty="0" err="1">
                <a:solidFill>
                  <a:srgbClr val="002060"/>
                </a:solidFill>
                <a:latin typeface="Times New Roman" panose="02020603050405020304" pitchFamily="18" charset="0"/>
                <a:cs typeface="Times New Roman" panose="02020603050405020304" pitchFamily="18" charset="0"/>
              </a:rPr>
              <a:t>Đôi</a:t>
            </a:r>
            <a:r>
              <a:rPr lang="en-US" sz="2700" b="1" dirty="0">
                <a:solidFill>
                  <a:srgbClr val="002060"/>
                </a:solidFill>
                <a:latin typeface="Times New Roman" panose="02020603050405020304" pitchFamily="18" charset="0"/>
                <a:cs typeface="Times New Roman" panose="02020603050405020304" pitchFamily="18" charset="0"/>
              </a:rPr>
              <a:t> </a:t>
            </a:r>
            <a:r>
              <a:rPr lang="en-US" sz="2700" b="1" dirty="0" err="1">
                <a:solidFill>
                  <a:srgbClr val="002060"/>
                </a:solidFill>
                <a:latin typeface="Times New Roman" panose="02020603050405020304" pitchFamily="18" charset="0"/>
                <a:cs typeface="Times New Roman" panose="02020603050405020304" pitchFamily="18" charset="0"/>
              </a:rPr>
              <a:t>khi</a:t>
            </a:r>
            <a:r>
              <a:rPr lang="en-US" sz="2700" b="1" dirty="0">
                <a:solidFill>
                  <a:srgbClr val="002060"/>
                </a:solidFill>
                <a:latin typeface="Times New Roman" panose="02020603050405020304" pitchFamily="18" charset="0"/>
                <a:cs typeface="Times New Roman" panose="02020603050405020304" pitchFamily="18" charset="0"/>
              </a:rPr>
              <a:t> </a:t>
            </a:r>
            <a:r>
              <a:rPr lang="en-US" sz="2700" b="1" dirty="0" err="1">
                <a:solidFill>
                  <a:srgbClr val="002060"/>
                </a:solidFill>
                <a:latin typeface="Times New Roman" panose="02020603050405020304" pitchFamily="18" charset="0"/>
                <a:cs typeface="Times New Roman" panose="02020603050405020304" pitchFamily="18" charset="0"/>
              </a:rPr>
              <a:t>giống</a:t>
            </a:r>
            <a:r>
              <a:rPr lang="en-US" sz="2700" b="1" dirty="0">
                <a:solidFill>
                  <a:srgbClr val="002060"/>
                </a:solidFill>
                <a:latin typeface="Times New Roman" panose="02020603050405020304" pitchFamily="18" charset="0"/>
                <a:cs typeface="Times New Roman" panose="02020603050405020304" pitchFamily="18" charset="0"/>
              </a:rPr>
              <a:t> </a:t>
            </a:r>
            <a:r>
              <a:rPr lang="en-US" sz="2700" b="1" dirty="0" err="1">
                <a:solidFill>
                  <a:srgbClr val="002060"/>
                </a:solidFill>
                <a:latin typeface="Times New Roman" panose="02020603050405020304" pitchFamily="18" charset="0"/>
                <a:cs typeface="Times New Roman" panose="02020603050405020304" pitchFamily="18" charset="0"/>
              </a:rPr>
              <a:t>nhau</a:t>
            </a:r>
            <a:r>
              <a:rPr lang="en-US" sz="2700" b="1" dirty="0">
                <a:solidFill>
                  <a:srgbClr val="002060"/>
                </a:solidFill>
                <a:latin typeface="Times New Roman" panose="02020603050405020304" pitchFamily="18" charset="0"/>
                <a:cs typeface="Times New Roman" panose="02020603050405020304" pitchFamily="18" charset="0"/>
              </a:rPr>
              <a:t> </a:t>
            </a:r>
            <a:r>
              <a:rPr lang="en-US" sz="2700" b="1" dirty="0" err="1">
                <a:solidFill>
                  <a:srgbClr val="002060"/>
                </a:solidFill>
                <a:latin typeface="Times New Roman" panose="02020603050405020304" pitchFamily="18" charset="0"/>
                <a:cs typeface="Times New Roman" panose="02020603050405020304" pitchFamily="18" charset="0"/>
              </a:rPr>
              <a:t>cũng</a:t>
            </a:r>
            <a:r>
              <a:rPr lang="en-US" sz="2700" b="1" dirty="0">
                <a:solidFill>
                  <a:srgbClr val="002060"/>
                </a:solidFill>
                <a:latin typeface="Times New Roman" panose="02020603050405020304" pitchFamily="18" charset="0"/>
                <a:cs typeface="Times New Roman" panose="02020603050405020304" pitchFamily="18" charset="0"/>
              </a:rPr>
              <a:t> hay </a:t>
            </a:r>
            <a:r>
              <a:rPr lang="en-US" sz="2700" b="1" dirty="0" err="1">
                <a:solidFill>
                  <a:srgbClr val="002060"/>
                </a:solidFill>
                <a:latin typeface="Times New Roman" panose="02020603050405020304" pitchFamily="18" charset="0"/>
                <a:cs typeface="Times New Roman" panose="02020603050405020304" pitchFamily="18" charset="0"/>
              </a:rPr>
              <a:t>mà</a:t>
            </a:r>
            <a:r>
              <a:rPr lang="en-US" sz="2700" b="1" dirty="0">
                <a:solidFill>
                  <a:srgbClr val="002060"/>
                </a:solidFill>
                <a:latin typeface="Times New Roman" panose="02020603050405020304" pitchFamily="18" charset="0"/>
                <a:cs typeface="Times New Roman" panose="02020603050405020304" pitchFamily="18" charset="0"/>
              </a:rPr>
              <a:t>, </a:t>
            </a:r>
            <a:r>
              <a:rPr lang="en-US" sz="2700" b="1" dirty="0" err="1">
                <a:solidFill>
                  <a:srgbClr val="002060"/>
                </a:solidFill>
                <a:latin typeface="Times New Roman" panose="02020603050405020304" pitchFamily="18" charset="0"/>
                <a:cs typeface="Times New Roman" panose="02020603050405020304" pitchFamily="18" charset="0"/>
              </a:rPr>
              <a:t>chỉ</a:t>
            </a:r>
            <a:r>
              <a:rPr lang="en-US" sz="2700" b="1" dirty="0">
                <a:solidFill>
                  <a:srgbClr val="002060"/>
                </a:solidFill>
                <a:latin typeface="Times New Roman" panose="02020603050405020304" pitchFamily="18" charset="0"/>
                <a:cs typeface="Times New Roman" panose="02020603050405020304" pitchFamily="18" charset="0"/>
              </a:rPr>
              <a:t> </a:t>
            </a:r>
            <a:r>
              <a:rPr lang="en-US" sz="2700" b="1" dirty="0" err="1">
                <a:solidFill>
                  <a:srgbClr val="002060"/>
                </a:solidFill>
                <a:latin typeface="Times New Roman" panose="02020603050405020304" pitchFamily="18" charset="0"/>
                <a:cs typeface="Times New Roman" panose="02020603050405020304" pitchFamily="18" charset="0"/>
              </a:rPr>
              <a:t>cần</a:t>
            </a:r>
            <a:r>
              <a:rPr lang="en-US" sz="2700" b="1" dirty="0">
                <a:solidFill>
                  <a:srgbClr val="002060"/>
                </a:solidFill>
                <a:latin typeface="Times New Roman" panose="02020603050405020304" pitchFamily="18" charset="0"/>
                <a:cs typeface="Times New Roman" panose="02020603050405020304" pitchFamily="18" charset="0"/>
              </a:rPr>
              <a:t> </a:t>
            </a:r>
            <a:r>
              <a:rPr lang="en-US" sz="2700" b="1" dirty="0" err="1">
                <a:solidFill>
                  <a:srgbClr val="002060"/>
                </a:solidFill>
                <a:latin typeface="Times New Roman" panose="02020603050405020304" pitchFamily="18" charset="0"/>
                <a:cs typeface="Times New Roman" panose="02020603050405020304" pitchFamily="18" charset="0"/>
              </a:rPr>
              <a:t>không</a:t>
            </a:r>
            <a:r>
              <a:rPr lang="en-US" sz="2700" b="1" dirty="0">
                <a:solidFill>
                  <a:srgbClr val="002060"/>
                </a:solidFill>
                <a:latin typeface="Times New Roman" panose="02020603050405020304" pitchFamily="18" charset="0"/>
                <a:cs typeface="Times New Roman" panose="02020603050405020304" pitchFamily="18" charset="0"/>
              </a:rPr>
              <a:t> </a:t>
            </a:r>
            <a:r>
              <a:rPr lang="en-US" sz="2700" b="1" dirty="0" err="1">
                <a:solidFill>
                  <a:srgbClr val="002060"/>
                </a:solidFill>
                <a:latin typeface="Times New Roman" panose="02020603050405020304" pitchFamily="18" charset="0"/>
                <a:cs typeface="Times New Roman" panose="02020603050405020304" pitchFamily="18" charset="0"/>
              </a:rPr>
              <a:t>phạt</a:t>
            </a:r>
            <a:r>
              <a:rPr lang="en-US" sz="2700" b="1" dirty="0">
                <a:solidFill>
                  <a:srgbClr val="002060"/>
                </a:solidFill>
                <a:latin typeface="Times New Roman" panose="02020603050405020304" pitchFamily="18" charset="0"/>
                <a:cs typeface="Times New Roman" panose="02020603050405020304" pitchFamily="18" charset="0"/>
              </a:rPr>
              <a:t> </a:t>
            </a:r>
            <a:r>
              <a:rPr lang="en-US" sz="2700" b="1" dirty="0" err="1">
                <a:solidFill>
                  <a:srgbClr val="002060"/>
                </a:solidFill>
                <a:latin typeface="Times New Roman" panose="02020603050405020304" pitchFamily="18" charset="0"/>
                <a:cs typeface="Times New Roman" panose="02020603050405020304" pitchFamily="18" charset="0"/>
              </a:rPr>
              <a:t>nhầm</a:t>
            </a:r>
            <a:r>
              <a:rPr lang="en-US" sz="2700" b="1" dirty="0">
                <a:solidFill>
                  <a:srgbClr val="002060"/>
                </a:solidFill>
                <a:latin typeface="Times New Roman" panose="02020603050405020304" pitchFamily="18" charset="0"/>
                <a:cs typeface="Times New Roman" panose="02020603050405020304" pitchFamily="18" charset="0"/>
              </a:rPr>
              <a:t> </a:t>
            </a:r>
            <a:r>
              <a:rPr lang="en-US" sz="2700" b="1" dirty="0" err="1">
                <a:solidFill>
                  <a:srgbClr val="002060"/>
                </a:solidFill>
                <a:latin typeface="Times New Roman" panose="02020603050405020304" pitchFamily="18" charset="0"/>
                <a:cs typeface="Times New Roman" panose="02020603050405020304" pitchFamily="18" charset="0"/>
              </a:rPr>
              <a:t>là</a:t>
            </a:r>
            <a:r>
              <a:rPr lang="en-US" sz="2700" b="1" dirty="0">
                <a:solidFill>
                  <a:srgbClr val="002060"/>
                </a:solidFill>
                <a:latin typeface="Times New Roman" panose="02020603050405020304" pitchFamily="18" charset="0"/>
                <a:cs typeface="Times New Roman" panose="02020603050405020304" pitchFamily="18" charset="0"/>
              </a:rPr>
              <a:t> </a:t>
            </a:r>
            <a:r>
              <a:rPr lang="en-US" sz="2700" b="1" dirty="0" err="1">
                <a:solidFill>
                  <a:srgbClr val="002060"/>
                </a:solidFill>
                <a:latin typeface="Times New Roman" panose="02020603050405020304" pitchFamily="18" charset="0"/>
                <a:cs typeface="Times New Roman" panose="02020603050405020304" pitchFamily="18" charset="0"/>
              </a:rPr>
              <a:t>được</a:t>
            </a:r>
            <a:r>
              <a:rPr lang="en-US" sz="2700" b="1" dirty="0">
                <a:solidFill>
                  <a:srgbClr val="002060"/>
                </a:solidFill>
                <a:latin typeface="Times New Roman" panose="02020603050405020304" pitchFamily="18" charset="0"/>
                <a:cs typeface="Times New Roman" panose="02020603050405020304" pitchFamily="18" charset="0"/>
              </a:rPr>
              <a:t>.</a:t>
            </a:r>
            <a:endParaRPr lang="en-US" sz="2700" b="1" dirty="0">
              <a:solidFill>
                <a:srgbClr val="002060"/>
              </a:solidFill>
              <a:latin typeface="Times New Roman" panose="02020603050405020304" pitchFamily="18" charset="0"/>
              <a:cs typeface="Times New Roman" panose="02020603050405020304" pitchFamily="18" charset="0"/>
            </a:endParaRPr>
          </a:p>
          <a:p>
            <a:pPr algn="just"/>
            <a:r>
              <a:rPr lang="en-US" sz="2700" b="1" dirty="0" err="1">
                <a:solidFill>
                  <a:srgbClr val="002060"/>
                </a:solidFill>
                <a:latin typeface="Times New Roman" panose="02020603050405020304" pitchFamily="18" charset="0"/>
                <a:cs typeface="Times New Roman" panose="02020603050405020304" pitchFamily="18" charset="0"/>
              </a:rPr>
              <a:t>Tiếng</a:t>
            </a:r>
            <a:r>
              <a:rPr lang="en-US" sz="2700" b="1" dirty="0">
                <a:solidFill>
                  <a:srgbClr val="002060"/>
                </a:solidFill>
                <a:latin typeface="Times New Roman" panose="02020603050405020304" pitchFamily="18" charset="0"/>
                <a:cs typeface="Times New Roman" panose="02020603050405020304" pitchFamily="18" charset="0"/>
              </a:rPr>
              <a:t> </a:t>
            </a:r>
            <a:r>
              <a:rPr lang="en-US" sz="2700" b="1" dirty="0" err="1">
                <a:solidFill>
                  <a:srgbClr val="002060"/>
                </a:solidFill>
                <a:latin typeface="Times New Roman" panose="02020603050405020304" pitchFamily="18" charset="0"/>
                <a:cs typeface="Times New Roman" panose="02020603050405020304" pitchFamily="18" charset="0"/>
              </a:rPr>
              <a:t>cười</a:t>
            </a:r>
            <a:r>
              <a:rPr lang="en-US" sz="2700" b="1" dirty="0">
                <a:solidFill>
                  <a:srgbClr val="002060"/>
                </a:solidFill>
                <a:latin typeface="Times New Roman" panose="02020603050405020304" pitchFamily="18" charset="0"/>
                <a:cs typeface="Times New Roman" panose="02020603050405020304" pitchFamily="18" charset="0"/>
              </a:rPr>
              <a:t> </a:t>
            </a:r>
            <a:r>
              <a:rPr lang="en-US" sz="2700" b="1" dirty="0" err="1">
                <a:solidFill>
                  <a:srgbClr val="002060"/>
                </a:solidFill>
                <a:latin typeface="Times New Roman" panose="02020603050405020304" pitchFamily="18" charset="0"/>
                <a:cs typeface="Times New Roman" panose="02020603050405020304" pitchFamily="18" charset="0"/>
              </a:rPr>
              <a:t>rộn</a:t>
            </a:r>
            <a:r>
              <a:rPr lang="en-US" sz="2700" b="1" dirty="0">
                <a:solidFill>
                  <a:srgbClr val="002060"/>
                </a:solidFill>
                <a:latin typeface="Times New Roman" panose="02020603050405020304" pitchFamily="18" charset="0"/>
                <a:cs typeface="Times New Roman" panose="02020603050405020304" pitchFamily="18" charset="0"/>
              </a:rPr>
              <a:t> </a:t>
            </a:r>
            <a:r>
              <a:rPr lang="en-US" sz="2700" b="1" dirty="0" err="1">
                <a:solidFill>
                  <a:srgbClr val="002060"/>
                </a:solidFill>
                <a:latin typeface="Times New Roman" panose="02020603050405020304" pitchFamily="18" charset="0"/>
                <a:cs typeface="Times New Roman" panose="02020603050405020304" pitchFamily="18" charset="0"/>
              </a:rPr>
              <a:t>rã</a:t>
            </a:r>
            <a:r>
              <a:rPr lang="en-US" sz="2700" b="1" dirty="0">
                <a:solidFill>
                  <a:srgbClr val="002060"/>
                </a:solidFill>
                <a:latin typeface="Times New Roman" panose="02020603050405020304" pitchFamily="18" charset="0"/>
                <a:cs typeface="Times New Roman" panose="02020603050405020304" pitchFamily="18" charset="0"/>
              </a:rPr>
              <a:t> </a:t>
            </a:r>
            <a:r>
              <a:rPr lang="en-US" sz="2700" b="1" dirty="0" err="1">
                <a:solidFill>
                  <a:srgbClr val="002060"/>
                </a:solidFill>
                <a:latin typeface="Times New Roman" panose="02020603050405020304" pitchFamily="18" charset="0"/>
                <a:cs typeface="Times New Roman" panose="02020603050405020304" pitchFamily="18" charset="0"/>
              </a:rPr>
              <a:t>làm</a:t>
            </a:r>
            <a:r>
              <a:rPr lang="en-US" sz="2700" b="1" dirty="0">
                <a:solidFill>
                  <a:srgbClr val="002060"/>
                </a:solidFill>
                <a:latin typeface="Times New Roman" panose="02020603050405020304" pitchFamily="18" charset="0"/>
                <a:cs typeface="Times New Roman" panose="02020603050405020304" pitchFamily="18" charset="0"/>
              </a:rPr>
              <a:t> tan </a:t>
            </a:r>
            <a:r>
              <a:rPr lang="en-US" sz="2700" b="1" dirty="0" err="1">
                <a:solidFill>
                  <a:srgbClr val="002060"/>
                </a:solidFill>
                <a:latin typeface="Times New Roman" panose="02020603050405020304" pitchFamily="18" charset="0"/>
                <a:cs typeface="Times New Roman" panose="02020603050405020304" pitchFamily="18" charset="0"/>
              </a:rPr>
              <a:t>biến</a:t>
            </a:r>
            <a:r>
              <a:rPr lang="en-US" sz="2700" b="1" dirty="0">
                <a:solidFill>
                  <a:srgbClr val="002060"/>
                </a:solidFill>
                <a:latin typeface="Times New Roman" panose="02020603050405020304" pitchFamily="18" charset="0"/>
                <a:cs typeface="Times New Roman" panose="02020603050405020304" pitchFamily="18" charset="0"/>
              </a:rPr>
              <a:t> </a:t>
            </a:r>
            <a:r>
              <a:rPr lang="en-US" sz="2700" b="1" dirty="0" err="1">
                <a:solidFill>
                  <a:srgbClr val="002060"/>
                </a:solidFill>
                <a:latin typeface="Times New Roman" panose="02020603050405020304" pitchFamily="18" charset="0"/>
                <a:cs typeface="Times New Roman" panose="02020603050405020304" pitchFamily="18" charset="0"/>
              </a:rPr>
              <a:t>mọi</a:t>
            </a:r>
            <a:r>
              <a:rPr lang="en-US" sz="2700" b="1" dirty="0">
                <a:solidFill>
                  <a:srgbClr val="002060"/>
                </a:solidFill>
                <a:latin typeface="Times New Roman" panose="02020603050405020304" pitchFamily="18" charset="0"/>
                <a:cs typeface="Times New Roman" panose="02020603050405020304" pitchFamily="18" charset="0"/>
              </a:rPr>
              <a:t> </a:t>
            </a:r>
            <a:r>
              <a:rPr lang="en-US" sz="2700" b="1" dirty="0" err="1">
                <a:solidFill>
                  <a:srgbClr val="002060"/>
                </a:solidFill>
                <a:latin typeface="Times New Roman" panose="02020603050405020304" pitchFamily="18" charset="0"/>
                <a:cs typeface="Times New Roman" panose="02020603050405020304" pitchFamily="18" charset="0"/>
              </a:rPr>
              <a:t>thắc</a:t>
            </a:r>
            <a:r>
              <a:rPr lang="en-US" sz="2700" b="1" dirty="0">
                <a:solidFill>
                  <a:srgbClr val="002060"/>
                </a:solidFill>
                <a:latin typeface="Times New Roman" panose="02020603050405020304" pitchFamily="18" charset="0"/>
                <a:cs typeface="Times New Roman" panose="02020603050405020304" pitchFamily="18" charset="0"/>
              </a:rPr>
              <a:t> </a:t>
            </a:r>
            <a:r>
              <a:rPr lang="en-US" sz="2700" b="1" dirty="0" err="1">
                <a:solidFill>
                  <a:srgbClr val="002060"/>
                </a:solidFill>
                <a:latin typeface="Times New Roman" panose="02020603050405020304" pitchFamily="18" charset="0"/>
                <a:cs typeface="Times New Roman" panose="02020603050405020304" pitchFamily="18" charset="0"/>
              </a:rPr>
              <a:t>mắc</a:t>
            </a:r>
            <a:r>
              <a:rPr lang="en-US" sz="2700" b="1" dirty="0">
                <a:solidFill>
                  <a:srgbClr val="002060"/>
                </a:solidFill>
                <a:latin typeface="Times New Roman" panose="02020603050405020304" pitchFamily="18" charset="0"/>
                <a:cs typeface="Times New Roman" panose="02020603050405020304" pitchFamily="18" charset="0"/>
              </a:rPr>
              <a:t> </a:t>
            </a:r>
            <a:r>
              <a:rPr lang="en-US" sz="2700" b="1" dirty="0" err="1">
                <a:solidFill>
                  <a:srgbClr val="002060"/>
                </a:solidFill>
                <a:latin typeface="Times New Roman" panose="02020603050405020304" pitchFamily="18" charset="0"/>
                <a:cs typeface="Times New Roman" panose="02020603050405020304" pitchFamily="18" charset="0"/>
              </a:rPr>
              <a:t>của</a:t>
            </a:r>
            <a:r>
              <a:rPr lang="en-US" sz="2700" b="1" dirty="0">
                <a:solidFill>
                  <a:srgbClr val="002060"/>
                </a:solidFill>
                <a:latin typeface="Times New Roman" panose="02020603050405020304" pitchFamily="18" charset="0"/>
                <a:cs typeface="Times New Roman" panose="02020603050405020304" pitchFamily="18" charset="0"/>
              </a:rPr>
              <a:t> Long. </a:t>
            </a:r>
            <a:r>
              <a:rPr lang="en-US" sz="2700" b="1" dirty="0" err="1">
                <a:solidFill>
                  <a:srgbClr val="002060"/>
                </a:solidFill>
                <a:latin typeface="Times New Roman" panose="02020603050405020304" pitchFamily="18" charset="0"/>
                <a:cs typeface="Times New Roman" panose="02020603050405020304" pitchFamily="18" charset="0"/>
              </a:rPr>
              <a:t>Cậu</a:t>
            </a:r>
            <a:r>
              <a:rPr lang="en-US" sz="2700" b="1" dirty="0">
                <a:solidFill>
                  <a:srgbClr val="002060"/>
                </a:solidFill>
                <a:latin typeface="Times New Roman" panose="02020603050405020304" pitchFamily="18" charset="0"/>
                <a:cs typeface="Times New Roman" panose="02020603050405020304" pitchFamily="18" charset="0"/>
              </a:rPr>
              <a:t> </a:t>
            </a:r>
            <a:r>
              <a:rPr lang="en-US" sz="2700" b="1" dirty="0" err="1">
                <a:solidFill>
                  <a:srgbClr val="002060"/>
                </a:solidFill>
                <a:latin typeface="Times New Roman" panose="02020603050405020304" pitchFamily="18" charset="0"/>
                <a:cs typeface="Times New Roman" panose="02020603050405020304" pitchFamily="18" charset="0"/>
              </a:rPr>
              <a:t>cũng</a:t>
            </a:r>
            <a:r>
              <a:rPr lang="en-US" sz="2700" b="1" dirty="0">
                <a:solidFill>
                  <a:srgbClr val="002060"/>
                </a:solidFill>
                <a:latin typeface="Times New Roman" panose="02020603050405020304" pitchFamily="18" charset="0"/>
                <a:cs typeface="Times New Roman" panose="02020603050405020304" pitchFamily="18" charset="0"/>
              </a:rPr>
              <a:t> </a:t>
            </a:r>
            <a:r>
              <a:rPr lang="en-US" sz="2700" b="1" dirty="0" err="1">
                <a:solidFill>
                  <a:srgbClr val="002060"/>
                </a:solidFill>
                <a:latin typeface="Times New Roman" panose="02020603050405020304" pitchFamily="18" charset="0"/>
                <a:cs typeface="Times New Roman" panose="02020603050405020304" pitchFamily="18" charset="0"/>
              </a:rPr>
              <a:t>phá</a:t>
            </a:r>
            <a:r>
              <a:rPr lang="en-US" sz="2700" b="1" dirty="0">
                <a:solidFill>
                  <a:srgbClr val="002060"/>
                </a:solidFill>
                <a:latin typeface="Times New Roman" panose="02020603050405020304" pitchFamily="18" charset="0"/>
                <a:cs typeface="Times New Roman" panose="02020603050405020304" pitchFamily="18" charset="0"/>
              </a:rPr>
              <a:t> </a:t>
            </a:r>
            <a:r>
              <a:rPr lang="en-US" sz="2700" b="1" dirty="0" err="1">
                <a:solidFill>
                  <a:srgbClr val="002060"/>
                </a:solidFill>
                <a:latin typeface="Times New Roman" panose="02020603050405020304" pitchFamily="18" charset="0"/>
                <a:cs typeface="Times New Roman" panose="02020603050405020304" pitchFamily="18" charset="0"/>
              </a:rPr>
              <a:t>lên</a:t>
            </a:r>
            <a:r>
              <a:rPr lang="en-US" sz="2700" b="1" dirty="0">
                <a:solidFill>
                  <a:srgbClr val="002060"/>
                </a:solidFill>
                <a:latin typeface="Times New Roman" panose="02020603050405020304" pitchFamily="18" charset="0"/>
                <a:cs typeface="Times New Roman" panose="02020603050405020304" pitchFamily="18" charset="0"/>
              </a:rPr>
              <a:t> </a:t>
            </a:r>
            <a:r>
              <a:rPr lang="en-US" sz="2700" b="1" dirty="0" err="1">
                <a:solidFill>
                  <a:srgbClr val="002060"/>
                </a:solidFill>
                <a:latin typeface="Times New Roman" panose="02020603050405020304" pitchFamily="18" charset="0"/>
                <a:cs typeface="Times New Roman" panose="02020603050405020304" pitchFamily="18" charset="0"/>
              </a:rPr>
              <a:t>cười</a:t>
            </a:r>
            <a:r>
              <a:rPr lang="en-US" sz="2700" b="1" dirty="0">
                <a:solidFill>
                  <a:srgbClr val="002060"/>
                </a:solidFill>
                <a:latin typeface="Times New Roman" panose="02020603050405020304" pitchFamily="18" charset="0"/>
                <a:cs typeface="Times New Roman" panose="02020603050405020304" pitchFamily="18" charset="0"/>
              </a:rPr>
              <a:t>. </a:t>
            </a:r>
            <a:r>
              <a:rPr lang="en-US" sz="2700" b="1" dirty="0" err="1">
                <a:solidFill>
                  <a:srgbClr val="002060"/>
                </a:solidFill>
                <a:latin typeface="Times New Roman" panose="02020603050405020304" pitchFamily="18" charset="0"/>
                <a:cs typeface="Times New Roman" panose="02020603050405020304" pitchFamily="18" charset="0"/>
              </a:rPr>
              <a:t>Cậu</a:t>
            </a:r>
            <a:r>
              <a:rPr lang="en-US" sz="2700" b="1" dirty="0">
                <a:solidFill>
                  <a:srgbClr val="002060"/>
                </a:solidFill>
                <a:latin typeface="Times New Roman" panose="02020603050405020304" pitchFamily="18" charset="0"/>
                <a:cs typeface="Times New Roman" panose="02020603050405020304" pitchFamily="18" charset="0"/>
              </a:rPr>
              <a:t> </a:t>
            </a:r>
            <a:r>
              <a:rPr lang="en-US" sz="2700" b="1" dirty="0" err="1">
                <a:solidFill>
                  <a:srgbClr val="002060"/>
                </a:solidFill>
                <a:latin typeface="Times New Roman" panose="02020603050405020304" pitchFamily="18" charset="0"/>
                <a:cs typeface="Times New Roman" panose="02020603050405020304" pitchFamily="18" charset="0"/>
              </a:rPr>
              <a:t>hiểu</a:t>
            </a:r>
            <a:r>
              <a:rPr lang="en-US" sz="2700" b="1" dirty="0">
                <a:solidFill>
                  <a:srgbClr val="002060"/>
                </a:solidFill>
                <a:latin typeface="Times New Roman" panose="02020603050405020304" pitchFamily="18" charset="0"/>
                <a:cs typeface="Times New Roman" panose="02020603050405020304" pitchFamily="18" charset="0"/>
              </a:rPr>
              <a:t> </a:t>
            </a:r>
            <a:r>
              <a:rPr lang="en-US" sz="2700" b="1" dirty="0" err="1">
                <a:solidFill>
                  <a:srgbClr val="002060"/>
                </a:solidFill>
                <a:latin typeface="Times New Roman" panose="02020603050405020304" pitchFamily="18" charset="0"/>
                <a:cs typeface="Times New Roman" panose="02020603050405020304" pitchFamily="18" charset="0"/>
              </a:rPr>
              <a:t>ra</a:t>
            </a:r>
            <a:r>
              <a:rPr lang="en-US" sz="2700" b="1" dirty="0">
                <a:solidFill>
                  <a:srgbClr val="002060"/>
                </a:solidFill>
                <a:latin typeface="Times New Roman" panose="02020603050405020304" pitchFamily="18" charset="0"/>
                <a:cs typeface="Times New Roman" panose="02020603050405020304" pitchFamily="18" charset="0"/>
              </a:rPr>
              <a:t>: </a:t>
            </a:r>
            <a:r>
              <a:rPr lang="en-US" sz="2700" b="1" dirty="0" err="1">
                <a:solidFill>
                  <a:srgbClr val="002060"/>
                </a:solidFill>
                <a:latin typeface="Times New Roman" panose="02020603050405020304" pitchFamily="18" charset="0"/>
                <a:cs typeface="Times New Roman" panose="02020603050405020304" pitchFamily="18" charset="0"/>
              </a:rPr>
              <a:t>Cậu</a:t>
            </a:r>
            <a:r>
              <a:rPr lang="en-US" sz="2700" b="1" dirty="0">
                <a:solidFill>
                  <a:srgbClr val="002060"/>
                </a:solidFill>
                <a:latin typeface="Times New Roman" panose="02020603050405020304" pitchFamily="18" charset="0"/>
                <a:cs typeface="Times New Roman" panose="02020603050405020304" pitchFamily="18" charset="0"/>
              </a:rPr>
              <a:t> </a:t>
            </a:r>
            <a:r>
              <a:rPr lang="en-US" sz="2700" b="1" dirty="0" err="1">
                <a:solidFill>
                  <a:srgbClr val="002060"/>
                </a:solidFill>
                <a:latin typeface="Times New Roman" panose="02020603050405020304" pitchFamily="18" charset="0"/>
                <a:cs typeface="Times New Roman" panose="02020603050405020304" pitchFamily="18" charset="0"/>
              </a:rPr>
              <a:t>vẫn</a:t>
            </a:r>
            <a:r>
              <a:rPr lang="en-US" sz="2700" b="1" dirty="0">
                <a:solidFill>
                  <a:srgbClr val="002060"/>
                </a:solidFill>
                <a:latin typeface="Times New Roman" panose="02020603050405020304" pitchFamily="18" charset="0"/>
                <a:cs typeface="Times New Roman" panose="02020603050405020304" pitchFamily="18" charset="0"/>
              </a:rPr>
              <a:t> </a:t>
            </a:r>
            <a:r>
              <a:rPr lang="en-US" sz="2700" b="1" dirty="0" err="1">
                <a:solidFill>
                  <a:srgbClr val="002060"/>
                </a:solidFill>
                <a:latin typeface="Times New Roman" panose="02020603050405020304" pitchFamily="18" charset="0"/>
                <a:cs typeface="Times New Roman" panose="02020603050405020304" pitchFamily="18" charset="0"/>
              </a:rPr>
              <a:t>là</a:t>
            </a:r>
            <a:r>
              <a:rPr lang="en-US" sz="2700" b="1" dirty="0">
                <a:solidFill>
                  <a:srgbClr val="002060"/>
                </a:solidFill>
                <a:latin typeface="Times New Roman" panose="02020603050405020304" pitchFamily="18" charset="0"/>
                <a:cs typeface="Times New Roman" panose="02020603050405020304" pitchFamily="18" charset="0"/>
              </a:rPr>
              <a:t> </a:t>
            </a:r>
            <a:r>
              <a:rPr lang="en-US" sz="2700" b="1" dirty="0" err="1">
                <a:solidFill>
                  <a:srgbClr val="002060"/>
                </a:solidFill>
                <a:latin typeface="Times New Roman" panose="02020603050405020304" pitchFamily="18" charset="0"/>
                <a:cs typeface="Times New Roman" panose="02020603050405020304" pitchFamily="18" charset="0"/>
              </a:rPr>
              <a:t>cậu</a:t>
            </a:r>
            <a:r>
              <a:rPr lang="en-US" sz="2700" b="1" dirty="0">
                <a:solidFill>
                  <a:srgbClr val="002060"/>
                </a:solidFill>
                <a:latin typeface="Times New Roman" panose="02020603050405020304" pitchFamily="18" charset="0"/>
                <a:cs typeface="Times New Roman" panose="02020603050405020304" pitchFamily="18" charset="0"/>
              </a:rPr>
              <a:t>, </a:t>
            </a:r>
            <a:r>
              <a:rPr lang="en-US" sz="2700" b="1" dirty="0" err="1">
                <a:solidFill>
                  <a:srgbClr val="002060"/>
                </a:solidFill>
                <a:latin typeface="Times New Roman" panose="02020603050405020304" pitchFamily="18" charset="0"/>
                <a:cs typeface="Times New Roman" panose="02020603050405020304" pitchFamily="18" charset="0"/>
              </a:rPr>
              <a:t>anh</a:t>
            </a:r>
            <a:r>
              <a:rPr lang="en-US" sz="2700" b="1" dirty="0">
                <a:solidFill>
                  <a:srgbClr val="002060"/>
                </a:solidFill>
                <a:latin typeface="Times New Roman" panose="02020603050405020304" pitchFamily="18" charset="0"/>
                <a:cs typeface="Times New Roman" panose="02020603050405020304" pitchFamily="18" charset="0"/>
              </a:rPr>
              <a:t> </a:t>
            </a:r>
            <a:r>
              <a:rPr lang="en-US" sz="2700" b="1" dirty="0" err="1">
                <a:solidFill>
                  <a:srgbClr val="002060"/>
                </a:solidFill>
                <a:latin typeface="Times New Roman" panose="02020603050405020304" pitchFamily="18" charset="0"/>
                <a:cs typeface="Times New Roman" panose="02020603050405020304" pitchFamily="18" charset="0"/>
              </a:rPr>
              <a:t>Khánh</a:t>
            </a:r>
            <a:r>
              <a:rPr lang="en-US" sz="2700" b="1" dirty="0">
                <a:solidFill>
                  <a:srgbClr val="002060"/>
                </a:solidFill>
                <a:latin typeface="Times New Roman" panose="02020603050405020304" pitchFamily="18" charset="0"/>
                <a:cs typeface="Times New Roman" panose="02020603050405020304" pitchFamily="18" charset="0"/>
              </a:rPr>
              <a:t> </a:t>
            </a:r>
            <a:r>
              <a:rPr lang="en-US" sz="2700" b="1" dirty="0" err="1">
                <a:solidFill>
                  <a:srgbClr val="002060"/>
                </a:solidFill>
                <a:latin typeface="Times New Roman" panose="02020603050405020304" pitchFamily="18" charset="0"/>
                <a:cs typeface="Times New Roman" panose="02020603050405020304" pitchFamily="18" charset="0"/>
              </a:rPr>
              <a:t>vẫn</a:t>
            </a:r>
            <a:r>
              <a:rPr lang="en-US" sz="2700" b="1" dirty="0">
                <a:solidFill>
                  <a:srgbClr val="002060"/>
                </a:solidFill>
                <a:latin typeface="Times New Roman" panose="02020603050405020304" pitchFamily="18" charset="0"/>
                <a:cs typeface="Times New Roman" panose="02020603050405020304" pitchFamily="18" charset="0"/>
              </a:rPr>
              <a:t> </a:t>
            </a:r>
            <a:r>
              <a:rPr lang="en-US" sz="2700" b="1" dirty="0" err="1">
                <a:solidFill>
                  <a:srgbClr val="002060"/>
                </a:solidFill>
                <a:latin typeface="Times New Roman" panose="02020603050405020304" pitchFamily="18" charset="0"/>
                <a:cs typeface="Times New Roman" panose="02020603050405020304" pitchFamily="18" charset="0"/>
              </a:rPr>
              <a:t>là</a:t>
            </a:r>
            <a:r>
              <a:rPr lang="en-US" sz="2700" b="1" dirty="0">
                <a:solidFill>
                  <a:srgbClr val="002060"/>
                </a:solidFill>
                <a:latin typeface="Times New Roman" panose="02020603050405020304" pitchFamily="18" charset="0"/>
                <a:cs typeface="Times New Roman" panose="02020603050405020304" pitchFamily="18" charset="0"/>
              </a:rPr>
              <a:t> </a:t>
            </a:r>
            <a:r>
              <a:rPr lang="en-US" sz="2700" b="1" dirty="0" err="1">
                <a:solidFill>
                  <a:srgbClr val="002060"/>
                </a:solidFill>
                <a:latin typeface="Times New Roman" panose="02020603050405020304" pitchFamily="18" charset="0"/>
                <a:cs typeface="Times New Roman" panose="02020603050405020304" pitchFamily="18" charset="0"/>
              </a:rPr>
              <a:t>anh</a:t>
            </a:r>
            <a:r>
              <a:rPr lang="en-US" sz="2700" b="1" dirty="0">
                <a:solidFill>
                  <a:srgbClr val="002060"/>
                </a:solidFill>
                <a:latin typeface="Times New Roman" panose="02020603050405020304" pitchFamily="18" charset="0"/>
                <a:cs typeface="Times New Roman" panose="02020603050405020304" pitchFamily="18" charset="0"/>
              </a:rPr>
              <a:t> </a:t>
            </a:r>
            <a:r>
              <a:rPr lang="en-US" sz="2700" b="1" dirty="0" err="1">
                <a:solidFill>
                  <a:srgbClr val="002060"/>
                </a:solidFill>
                <a:latin typeface="Times New Roman" panose="02020603050405020304" pitchFamily="18" charset="0"/>
                <a:cs typeface="Times New Roman" panose="02020603050405020304" pitchFamily="18" charset="0"/>
              </a:rPr>
              <a:t>Khánh</a:t>
            </a:r>
            <a:r>
              <a:rPr lang="en-US" sz="2700" b="1" dirty="0">
                <a:solidFill>
                  <a:srgbClr val="002060"/>
                </a:solidFill>
                <a:latin typeface="Times New Roman" panose="02020603050405020304" pitchFamily="18" charset="0"/>
                <a:cs typeface="Times New Roman" panose="02020603050405020304" pitchFamily="18" charset="0"/>
              </a:rPr>
              <a:t>. Hai </a:t>
            </a:r>
            <a:r>
              <a:rPr lang="en-US" sz="2700" b="1" dirty="0" err="1">
                <a:solidFill>
                  <a:srgbClr val="002060"/>
                </a:solidFill>
                <a:latin typeface="Times New Roman" panose="02020603050405020304" pitchFamily="18" charset="0"/>
                <a:cs typeface="Times New Roman" panose="02020603050405020304" pitchFamily="18" charset="0"/>
              </a:rPr>
              <a:t>anh</a:t>
            </a:r>
            <a:r>
              <a:rPr lang="en-US" sz="2700" b="1" dirty="0">
                <a:solidFill>
                  <a:srgbClr val="002060"/>
                </a:solidFill>
                <a:latin typeface="Times New Roman" panose="02020603050405020304" pitchFamily="18" charset="0"/>
                <a:cs typeface="Times New Roman" panose="02020603050405020304" pitchFamily="18" charset="0"/>
              </a:rPr>
              <a:t> </a:t>
            </a:r>
            <a:r>
              <a:rPr lang="en-US" sz="2700" b="1" dirty="0" err="1">
                <a:solidFill>
                  <a:srgbClr val="002060"/>
                </a:solidFill>
                <a:latin typeface="Times New Roman" panose="02020603050405020304" pitchFamily="18" charset="0"/>
                <a:cs typeface="Times New Roman" panose="02020603050405020304" pitchFamily="18" charset="0"/>
              </a:rPr>
              <a:t>em</a:t>
            </a:r>
            <a:r>
              <a:rPr lang="en-US" sz="2700" b="1" dirty="0">
                <a:solidFill>
                  <a:srgbClr val="002060"/>
                </a:solidFill>
                <a:latin typeface="Times New Roman" panose="02020603050405020304" pitchFamily="18" charset="0"/>
                <a:cs typeface="Times New Roman" panose="02020603050405020304" pitchFamily="18" charset="0"/>
              </a:rPr>
              <a:t> </a:t>
            </a:r>
            <a:r>
              <a:rPr lang="en-US" sz="2700" b="1" dirty="0" err="1">
                <a:solidFill>
                  <a:srgbClr val="002060"/>
                </a:solidFill>
                <a:latin typeface="Times New Roman" panose="02020603050405020304" pitchFamily="18" charset="0"/>
                <a:cs typeface="Times New Roman" panose="02020603050405020304" pitchFamily="18" charset="0"/>
              </a:rPr>
              <a:t>chỉ</a:t>
            </a:r>
            <a:r>
              <a:rPr lang="en-US" sz="2700" b="1" dirty="0">
                <a:solidFill>
                  <a:srgbClr val="002060"/>
                </a:solidFill>
                <a:latin typeface="Times New Roman" panose="02020603050405020304" pitchFamily="18" charset="0"/>
                <a:cs typeface="Times New Roman" panose="02020603050405020304" pitchFamily="18" charset="0"/>
              </a:rPr>
              <a:t> </a:t>
            </a:r>
            <a:r>
              <a:rPr lang="en-US" sz="2700" b="1" dirty="0" err="1">
                <a:solidFill>
                  <a:srgbClr val="002060"/>
                </a:solidFill>
                <a:latin typeface="Times New Roman" panose="02020603050405020304" pitchFamily="18" charset="0"/>
                <a:cs typeface="Times New Roman" panose="02020603050405020304" pitchFamily="18" charset="0"/>
              </a:rPr>
              <a:t>giống</a:t>
            </a:r>
            <a:r>
              <a:rPr lang="en-US" sz="2700" b="1" dirty="0">
                <a:solidFill>
                  <a:srgbClr val="002060"/>
                </a:solidFill>
                <a:latin typeface="Times New Roman" panose="02020603050405020304" pitchFamily="18" charset="0"/>
                <a:cs typeface="Times New Roman" panose="02020603050405020304" pitchFamily="18" charset="0"/>
              </a:rPr>
              <a:t> </a:t>
            </a:r>
            <a:r>
              <a:rPr lang="en-US" sz="2700" b="1" dirty="0" err="1">
                <a:solidFill>
                  <a:srgbClr val="002060"/>
                </a:solidFill>
                <a:latin typeface="Times New Roman" panose="02020603050405020304" pitchFamily="18" charset="0"/>
                <a:cs typeface="Times New Roman" panose="02020603050405020304" pitchFamily="18" charset="0"/>
              </a:rPr>
              <a:t>nhau</a:t>
            </a:r>
            <a:r>
              <a:rPr lang="en-US" sz="2700" b="1" dirty="0">
                <a:solidFill>
                  <a:srgbClr val="002060"/>
                </a:solidFill>
                <a:latin typeface="Times New Roman" panose="02020603050405020304" pitchFamily="18" charset="0"/>
                <a:cs typeface="Times New Roman" panose="02020603050405020304" pitchFamily="18" charset="0"/>
              </a:rPr>
              <a:t> </a:t>
            </a:r>
            <a:r>
              <a:rPr lang="en-US" sz="2700" b="1" dirty="0" err="1">
                <a:solidFill>
                  <a:srgbClr val="002060"/>
                </a:solidFill>
                <a:latin typeface="Times New Roman" panose="02020603050405020304" pitchFamily="18" charset="0"/>
                <a:cs typeface="Times New Roman" panose="02020603050405020304" pitchFamily="18" charset="0"/>
              </a:rPr>
              <a:t>bề</a:t>
            </a:r>
            <a:r>
              <a:rPr lang="en-US" sz="2700" b="1" dirty="0">
                <a:solidFill>
                  <a:srgbClr val="002060"/>
                </a:solidFill>
                <a:latin typeface="Times New Roman" panose="02020603050405020304" pitchFamily="18" charset="0"/>
                <a:cs typeface="Times New Roman" panose="02020603050405020304" pitchFamily="18" charset="0"/>
              </a:rPr>
              <a:t> </a:t>
            </a:r>
            <a:r>
              <a:rPr lang="en-US" sz="2700" b="1" dirty="0" err="1">
                <a:solidFill>
                  <a:srgbClr val="002060"/>
                </a:solidFill>
                <a:latin typeface="Times New Roman" panose="02020603050405020304" pitchFamily="18" charset="0"/>
                <a:cs typeface="Times New Roman" panose="02020603050405020304" pitchFamily="18" charset="0"/>
              </a:rPr>
              <a:t>ngoài</a:t>
            </a:r>
            <a:r>
              <a:rPr lang="en-US" sz="2700" b="1" dirty="0">
                <a:solidFill>
                  <a:srgbClr val="002060"/>
                </a:solidFill>
                <a:latin typeface="Times New Roman" panose="02020603050405020304" pitchFamily="18" charset="0"/>
                <a:cs typeface="Times New Roman" panose="02020603050405020304" pitchFamily="18" charset="0"/>
              </a:rPr>
              <a:t> </a:t>
            </a:r>
            <a:r>
              <a:rPr lang="en-US" sz="2700" b="1" dirty="0" err="1">
                <a:solidFill>
                  <a:srgbClr val="002060"/>
                </a:solidFill>
                <a:latin typeface="Times New Roman" panose="02020603050405020304" pitchFamily="18" charset="0"/>
                <a:cs typeface="Times New Roman" panose="02020603050405020304" pitchFamily="18" charset="0"/>
              </a:rPr>
              <a:t>thôi</a:t>
            </a:r>
            <a:r>
              <a:rPr lang="en-US" sz="2700" b="1" dirty="0">
                <a:solidFill>
                  <a:srgbClr val="002060"/>
                </a:solidFill>
                <a:latin typeface="Times New Roman" panose="02020603050405020304" pitchFamily="18" charset="0"/>
                <a:cs typeface="Times New Roman" panose="02020603050405020304" pitchFamily="18" charset="0"/>
              </a:rPr>
              <a:t>.                                                 </a:t>
            </a:r>
            <a:endParaRPr lang="en-US" sz="2700" b="1" dirty="0">
              <a:solidFill>
                <a:srgbClr val="002060"/>
              </a:solidFill>
              <a:latin typeface="Times New Roman" panose="02020603050405020304" pitchFamily="18" charset="0"/>
              <a:cs typeface="Times New Roman" panose="02020603050405020304" pitchFamily="18" charset="0"/>
            </a:endParaRPr>
          </a:p>
          <a:p>
            <a:pPr algn="r"/>
            <a:r>
              <a:rPr lang="en-US" sz="2700" b="1" dirty="0">
                <a:solidFill>
                  <a:srgbClr val="002060"/>
                </a:solidFill>
                <a:latin typeface="Times New Roman" panose="02020603050405020304" pitchFamily="18" charset="0"/>
                <a:cs typeface="Times New Roman" panose="02020603050405020304" pitchFamily="18" charset="0"/>
              </a:rPr>
              <a:t>(</a:t>
            </a:r>
            <a:r>
              <a:rPr lang="en-US" sz="2700" b="1" dirty="0" err="1">
                <a:solidFill>
                  <a:srgbClr val="002060"/>
                </a:solidFill>
                <a:latin typeface="Times New Roman" panose="02020603050405020304" pitchFamily="18" charset="0"/>
                <a:cs typeface="Times New Roman" panose="02020603050405020304" pitchFamily="18" charset="0"/>
              </a:rPr>
              <a:t>Châu</a:t>
            </a:r>
            <a:r>
              <a:rPr lang="en-US" sz="2700" b="1" dirty="0">
                <a:solidFill>
                  <a:srgbClr val="002060"/>
                </a:solidFill>
                <a:latin typeface="Times New Roman" panose="02020603050405020304" pitchFamily="18" charset="0"/>
                <a:cs typeface="Times New Roman" panose="02020603050405020304" pitchFamily="18" charset="0"/>
              </a:rPr>
              <a:t> </a:t>
            </a:r>
            <a:r>
              <a:rPr lang="en-US" sz="2700" b="1" dirty="0" err="1">
                <a:solidFill>
                  <a:srgbClr val="002060"/>
                </a:solidFill>
                <a:latin typeface="Times New Roman" panose="02020603050405020304" pitchFamily="18" charset="0"/>
                <a:cs typeface="Times New Roman" panose="02020603050405020304" pitchFamily="18" charset="0"/>
              </a:rPr>
              <a:t>Khuê</a:t>
            </a:r>
            <a:r>
              <a:rPr lang="en-US" sz="2700" b="1" dirty="0">
                <a:solidFill>
                  <a:srgbClr val="002060"/>
                </a:solidFill>
                <a:latin typeface="Times New Roman" panose="02020603050405020304" pitchFamily="18" charset="0"/>
                <a:cs typeface="Times New Roman" panose="02020603050405020304" pitchFamily="18" charset="0"/>
              </a:rPr>
              <a:t>)</a:t>
            </a:r>
            <a:endParaRPr lang="en-US" sz="2700" b="1" dirty="0">
              <a:solidFill>
                <a:srgbClr val="002060"/>
              </a:solidFill>
              <a:latin typeface="Times New Roman" panose="02020603050405020304" pitchFamily="18" charset="0"/>
              <a:cs typeface="Times New Roman" panose="02020603050405020304" pitchFamily="18" charset="0"/>
            </a:endParaRPr>
          </a:p>
          <a:p>
            <a:pPr algn="just"/>
            <a:endParaRPr lang="en-US" sz="2700" b="1" dirty="0">
              <a:solidFill>
                <a:srgbClr val="002060"/>
              </a:solidFill>
              <a:latin typeface="Times New Roman" panose="02020603050405020304" pitchFamily="18" charset="0"/>
              <a:cs typeface="Times New Roman" panose="02020603050405020304" pitchFamily="18" charset="0"/>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20"/>
          <p:cNvPicPr>
            <a:picLocks noChangeAspect="1"/>
          </p:cNvPicPr>
          <p:nvPr/>
        </p:nvPicPr>
        <p:blipFill>
          <a:blip r:embed="rId1"/>
          <a:stretch>
            <a:fillRect/>
          </a:stretch>
        </p:blipFill>
        <p:spPr>
          <a:xfrm>
            <a:off x="-23885" y="0"/>
            <a:ext cx="12215886" cy="6858000"/>
          </a:xfrm>
          <a:prstGeom prst="rect">
            <a:avLst/>
          </a:prstGeom>
        </p:spPr>
      </p:pic>
      <p:pic>
        <p:nvPicPr>
          <p:cNvPr id="5" name="图片 26"/>
          <p:cNvPicPr>
            <a:picLocks noChangeAspect="1"/>
          </p:cNvPicPr>
          <p:nvPr/>
        </p:nvPicPr>
        <p:blipFill rotWithShape="1">
          <a:blip r:embed="rId2">
            <a:extLst>
              <a:ext uri="{28A0092B-C50C-407E-A947-70E740481C1C}">
                <a14:useLocalDpi xmlns:a14="http://schemas.microsoft.com/office/drawing/2010/main" val="0"/>
              </a:ext>
            </a:extLst>
          </a:blip>
          <a:srcRect l="69643" r="16131" b="44869"/>
          <a:stretch>
            <a:fillRect/>
          </a:stretch>
        </p:blipFill>
        <p:spPr>
          <a:xfrm rot="5400000">
            <a:off x="4660962" y="2237183"/>
            <a:ext cx="3311327" cy="7218961"/>
          </a:xfrm>
          <a:prstGeom prst="rect">
            <a:avLst/>
          </a:prstGeom>
        </p:spPr>
      </p:pic>
      <p:pic>
        <p:nvPicPr>
          <p:cNvPr id="6" name="图片 21"/>
          <p:cNvPicPr>
            <a:picLocks noChangeAspect="1"/>
          </p:cNvPicPr>
          <p:nvPr/>
        </p:nvPicPr>
        <p:blipFill rotWithShape="1">
          <a:blip r:embed="rId3">
            <a:extLst>
              <a:ext uri="{28A0092B-C50C-407E-A947-70E740481C1C}">
                <a14:useLocalDpi xmlns:a14="http://schemas.microsoft.com/office/drawing/2010/main" val="0"/>
              </a:ext>
            </a:extLst>
          </a:blip>
          <a:srcRect b="73704"/>
          <a:stretch>
            <a:fillRect/>
          </a:stretch>
        </p:blipFill>
        <p:spPr>
          <a:xfrm>
            <a:off x="-23885" y="0"/>
            <a:ext cx="12215885" cy="1803400"/>
          </a:xfrm>
          <a:prstGeom prst="rect">
            <a:avLst/>
          </a:prstGeom>
        </p:spPr>
      </p:pic>
      <p:pic>
        <p:nvPicPr>
          <p:cNvPr id="7" name="图片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10472" y="4356189"/>
            <a:ext cx="2692400" cy="2692400"/>
          </a:xfrm>
          <a:prstGeom prst="rect">
            <a:avLst/>
          </a:prstGeom>
        </p:spPr>
      </p:pic>
      <p:pic>
        <p:nvPicPr>
          <p:cNvPr id="8" name="图片 24"/>
          <p:cNvPicPr>
            <a:picLocks noChangeAspect="1"/>
          </p:cNvPicPr>
          <p:nvPr/>
        </p:nvPicPr>
        <p:blipFill rotWithShape="1">
          <a:blip r:embed="rId5">
            <a:extLst>
              <a:ext uri="{28A0092B-C50C-407E-A947-70E740481C1C}">
                <a14:useLocalDpi xmlns:a14="http://schemas.microsoft.com/office/drawing/2010/main" val="0"/>
              </a:ext>
            </a:extLst>
          </a:blip>
          <a:srcRect t="78333"/>
          <a:stretch>
            <a:fillRect/>
          </a:stretch>
        </p:blipFill>
        <p:spPr>
          <a:xfrm>
            <a:off x="-60733" y="5372100"/>
            <a:ext cx="12258405" cy="1485900"/>
          </a:xfrm>
          <a:prstGeom prst="rect">
            <a:avLst/>
          </a:prstGeom>
        </p:spPr>
      </p:pic>
      <p:pic>
        <p:nvPicPr>
          <p:cNvPr id="10" name="图片 1"/>
          <p:cNvPicPr>
            <a:picLocks noChangeAspect="1"/>
          </p:cNvPicPr>
          <p:nvPr/>
        </p:nvPicPr>
        <p:blipFill rotWithShape="1">
          <a:blip r:embed="rId6" cstate="print">
            <a:extLst>
              <a:ext uri="{28A0092B-C50C-407E-A947-70E740481C1C}">
                <a14:useLocalDpi xmlns:a14="http://schemas.microsoft.com/office/drawing/2010/main" val="0"/>
              </a:ext>
            </a:extLst>
          </a:blip>
          <a:srcRect l="19586" b="8272"/>
          <a:stretch>
            <a:fillRect/>
          </a:stretch>
        </p:blipFill>
        <p:spPr>
          <a:xfrm flipH="1">
            <a:off x="8782326" y="2653290"/>
            <a:ext cx="3823010" cy="4360891"/>
          </a:xfrm>
          <a:prstGeom prst="rect">
            <a:avLst/>
          </a:prstGeom>
        </p:spPr>
      </p:pic>
      <p:grpSp>
        <p:nvGrpSpPr>
          <p:cNvPr id="11" name="Group 10"/>
          <p:cNvGrpSpPr/>
          <p:nvPr/>
        </p:nvGrpSpPr>
        <p:grpSpPr>
          <a:xfrm>
            <a:off x="-437220" y="-940226"/>
            <a:ext cx="4975045" cy="4975045"/>
            <a:chOff x="6544408" y="-943044"/>
            <a:chExt cx="4975045" cy="4975045"/>
          </a:xfrm>
        </p:grpSpPr>
        <p:pic>
          <p:nvPicPr>
            <p:cNvPr id="12" name="图片 8"/>
            <p:cNvPicPr>
              <a:picLocks noChangeAspect="1"/>
            </p:cNvPicPr>
            <p:nvPr/>
          </p:nvPicPr>
          <p:blipFill>
            <a:blip r:embed="rId7" cstate="print">
              <a:extLst>
                <a:ext uri="{28A0092B-C50C-407E-A947-70E740481C1C}">
                  <a14:useLocalDpi xmlns:a14="http://schemas.microsoft.com/office/drawing/2010/main" val="0"/>
                </a:ext>
              </a:extLst>
            </a:blip>
            <a:srcRect/>
            <a:stretch>
              <a:fillRect/>
            </a:stretch>
          </p:blipFill>
          <p:spPr>
            <a:xfrm flipH="1">
              <a:off x="6544408" y="-943044"/>
              <a:ext cx="4975045" cy="4975045"/>
            </a:xfrm>
            <a:prstGeom prst="rect">
              <a:avLst/>
            </a:prstGeom>
          </p:spPr>
        </p:pic>
        <p:sp>
          <p:nvSpPr>
            <p:cNvPr id="13" name="TextBox 12"/>
            <p:cNvSpPr txBox="1"/>
            <p:nvPr/>
          </p:nvSpPr>
          <p:spPr>
            <a:xfrm>
              <a:off x="8137696" y="667315"/>
              <a:ext cx="2142773" cy="1754326"/>
            </a:xfrm>
            <a:prstGeom prst="rect">
              <a:avLst/>
            </a:prstGeom>
            <a:noFill/>
          </p:spPr>
          <p:txBody>
            <a:bodyPr wrap="square" rtlCol="0">
              <a:spAutoFit/>
            </a:bodyPr>
            <a:lstStyle/>
            <a:p>
              <a:pPr algn="ctr"/>
              <a:r>
                <a:rPr lang="en-US" sz="5400" b="1" dirty="0">
                  <a:solidFill>
                    <a:srgbClr val="FF6600"/>
                  </a:solidFill>
                  <a:latin typeface="UTM Avo" panose="02040603050506020204" pitchFamily="18" charset="0"/>
                </a:rPr>
                <a:t>Chia </a:t>
              </a:r>
              <a:endParaRPr lang="en-US" sz="5400" b="1" dirty="0">
                <a:solidFill>
                  <a:srgbClr val="FF6600"/>
                </a:solidFill>
                <a:latin typeface="UTM Avo" panose="02040603050506020204" pitchFamily="18" charset="0"/>
              </a:endParaRPr>
            </a:p>
            <a:p>
              <a:pPr algn="ctr"/>
              <a:r>
                <a:rPr lang="en-US" sz="5400" b="1" dirty="0" err="1">
                  <a:solidFill>
                    <a:srgbClr val="FF6600"/>
                  </a:solidFill>
                  <a:latin typeface="UTM Avo" panose="02040603050506020204" pitchFamily="18" charset="0"/>
                </a:rPr>
                <a:t>đoạn</a:t>
              </a:r>
              <a:endParaRPr lang="en-US" sz="5400" b="1" dirty="0">
                <a:solidFill>
                  <a:srgbClr val="FF6600"/>
                </a:solidFill>
                <a:latin typeface="UTM Avo" panose="02040603050506020204" pitchFamily="18" charset="0"/>
              </a:endParaRPr>
            </a:p>
          </p:txBody>
        </p:sp>
      </p:grpSp>
      <p:sp>
        <p:nvSpPr>
          <p:cNvPr id="14" name="Speech Bubble: Oval 9"/>
          <p:cNvSpPr/>
          <p:nvPr/>
        </p:nvSpPr>
        <p:spPr>
          <a:xfrm flipH="1">
            <a:off x="5083028" y="2236533"/>
            <a:ext cx="4168523" cy="3131861"/>
          </a:xfrm>
          <a:custGeom>
            <a:avLst/>
            <a:gdLst>
              <a:gd name="connsiteX0" fmla="*/ -269120 w 4168523"/>
              <a:gd name="connsiteY0" fmla="*/ 1855189 h 3131861"/>
              <a:gd name="connsiteX1" fmla="*/ 927 w 4168523"/>
              <a:gd name="connsiteY1" fmla="*/ 1519232 h 3131861"/>
              <a:gd name="connsiteX2" fmla="*/ 2004499 w 4168523"/>
              <a:gd name="connsiteY2" fmla="*/ 1147 h 3131861"/>
              <a:gd name="connsiteX3" fmla="*/ 4140300 w 4168523"/>
              <a:gd name="connsiteY3" fmla="*/ 1309101 h 3131861"/>
              <a:gd name="connsiteX4" fmla="*/ 2394313 w 4168523"/>
              <a:gd name="connsiteY4" fmla="*/ 3114439 h 3131861"/>
              <a:gd name="connsiteX5" fmla="*/ 129343 w 4168523"/>
              <a:gd name="connsiteY5" fmla="*/ 2108979 h 3131861"/>
              <a:gd name="connsiteX6" fmla="*/ -269120 w 4168523"/>
              <a:gd name="connsiteY6" fmla="*/ 1855189 h 3131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8523" h="3131861" fill="none" extrusionOk="0">
                <a:moveTo>
                  <a:pt x="-269120" y="1855189"/>
                </a:moveTo>
                <a:cubicBezTo>
                  <a:pt x="-196918" y="1774234"/>
                  <a:pt x="-87822" y="1645254"/>
                  <a:pt x="927" y="1519232"/>
                </a:cubicBezTo>
                <a:cubicBezTo>
                  <a:pt x="-115227" y="549861"/>
                  <a:pt x="925284" y="51187"/>
                  <a:pt x="2004499" y="1147"/>
                </a:cubicBezTo>
                <a:cubicBezTo>
                  <a:pt x="3084767" y="-68315"/>
                  <a:pt x="3919817" y="527682"/>
                  <a:pt x="4140300" y="1309101"/>
                </a:cubicBezTo>
                <a:cubicBezTo>
                  <a:pt x="4329621" y="2083065"/>
                  <a:pt x="3403130" y="2939861"/>
                  <a:pt x="2394313" y="3114439"/>
                </a:cubicBezTo>
                <a:cubicBezTo>
                  <a:pt x="1400846" y="3215871"/>
                  <a:pt x="541357" y="2765890"/>
                  <a:pt x="129343" y="2108979"/>
                </a:cubicBezTo>
                <a:cubicBezTo>
                  <a:pt x="57568" y="2078893"/>
                  <a:pt x="-158411" y="1889923"/>
                  <a:pt x="-269120" y="1855189"/>
                </a:cubicBezTo>
                <a:close/>
              </a:path>
              <a:path w="4168523" h="3131861" stroke="0" extrusionOk="0">
                <a:moveTo>
                  <a:pt x="-269120" y="1855189"/>
                </a:moveTo>
                <a:cubicBezTo>
                  <a:pt x="-210017" y="1719772"/>
                  <a:pt x="-46573" y="1554189"/>
                  <a:pt x="927" y="1519232"/>
                </a:cubicBezTo>
                <a:cubicBezTo>
                  <a:pt x="-40582" y="703923"/>
                  <a:pt x="898813" y="71720"/>
                  <a:pt x="2004499" y="1147"/>
                </a:cubicBezTo>
                <a:cubicBezTo>
                  <a:pt x="3011399" y="92095"/>
                  <a:pt x="4001598" y="554009"/>
                  <a:pt x="4140300" y="1309101"/>
                </a:cubicBezTo>
                <a:cubicBezTo>
                  <a:pt x="4322026" y="2212421"/>
                  <a:pt x="3433741" y="3002938"/>
                  <a:pt x="2394313" y="3114439"/>
                </a:cubicBezTo>
                <a:cubicBezTo>
                  <a:pt x="1389190" y="3213395"/>
                  <a:pt x="586583" y="2831212"/>
                  <a:pt x="129343" y="2108979"/>
                </a:cubicBezTo>
                <a:cubicBezTo>
                  <a:pt x="-44064" y="1988251"/>
                  <a:pt x="-170694" y="1942385"/>
                  <a:pt x="-269120" y="1855189"/>
                </a:cubicBezTo>
                <a:close/>
              </a:path>
            </a:pathLst>
          </a:custGeom>
          <a:ln>
            <a:solidFill>
              <a:srgbClr val="002060"/>
            </a:solidFill>
          </a:ln>
          <a:effectLst>
            <a:glow rad="63500">
              <a:schemeClr val="accent5">
                <a:satMod val="175000"/>
                <a:alpha val="40000"/>
              </a:schemeClr>
            </a:glow>
          </a:effectLst>
        </p:spPr>
        <p:style>
          <a:lnRef idx="2">
            <a:schemeClr val="dk1"/>
          </a:lnRef>
          <a:fillRef idx="1">
            <a:schemeClr val="lt1"/>
          </a:fillRef>
          <a:effectRef idx="0">
            <a:schemeClr val="dk1"/>
          </a:effectRef>
          <a:fontRef idx="minor">
            <a:schemeClr val="dk1"/>
          </a:fontRef>
        </p:style>
        <p:txBody>
          <a:bodyPr rtlCol="0" anchor="ctr"/>
          <a:lstStyle/>
          <a:p>
            <a:pPr algn="ctr"/>
            <a:r>
              <a:rPr lang="en-US" sz="4400" b="1">
                <a:solidFill>
                  <a:schemeClr val="accent2">
                    <a:lumMod val="75000"/>
                  </a:schemeClr>
                </a:solidFill>
                <a:latin typeface="UTM Avo" panose="02040603050506020204" pitchFamily="18" charset="0"/>
                <a:ea typeface="Cambria" panose="02040503050406030204" pitchFamily="18" charset="0"/>
              </a:rPr>
              <a:t>Bài được chia làm mấy đoạn?</a:t>
            </a:r>
            <a:endParaRPr lang="en-US" sz="4400" b="1">
              <a:solidFill>
                <a:schemeClr val="accent2">
                  <a:lumMod val="75000"/>
                </a:schemeClr>
              </a:solidFill>
              <a:latin typeface="UTM Avo" panose="02040603050506020204" pitchFamily="18" charset="0"/>
              <a:ea typeface="Cambria" panose="02040503050406030204" pitchFamily="18" charset="0"/>
            </a:endParaRPr>
          </a:p>
        </p:txBody>
      </p:sp>
      <p:sp>
        <p:nvSpPr>
          <p:cNvPr id="15" name="Speech Bubble: Oval 9"/>
          <p:cNvSpPr/>
          <p:nvPr/>
        </p:nvSpPr>
        <p:spPr>
          <a:xfrm flipH="1">
            <a:off x="5083028" y="2250323"/>
            <a:ext cx="4168523" cy="3131861"/>
          </a:xfrm>
          <a:custGeom>
            <a:avLst/>
            <a:gdLst>
              <a:gd name="connsiteX0" fmla="*/ -269120 w 4168523"/>
              <a:gd name="connsiteY0" fmla="*/ 1855189 h 3131861"/>
              <a:gd name="connsiteX1" fmla="*/ 927 w 4168523"/>
              <a:gd name="connsiteY1" fmla="*/ 1519232 h 3131861"/>
              <a:gd name="connsiteX2" fmla="*/ 2004499 w 4168523"/>
              <a:gd name="connsiteY2" fmla="*/ 1147 h 3131861"/>
              <a:gd name="connsiteX3" fmla="*/ 4140300 w 4168523"/>
              <a:gd name="connsiteY3" fmla="*/ 1309101 h 3131861"/>
              <a:gd name="connsiteX4" fmla="*/ 2394313 w 4168523"/>
              <a:gd name="connsiteY4" fmla="*/ 3114439 h 3131861"/>
              <a:gd name="connsiteX5" fmla="*/ 129343 w 4168523"/>
              <a:gd name="connsiteY5" fmla="*/ 2108979 h 3131861"/>
              <a:gd name="connsiteX6" fmla="*/ -269120 w 4168523"/>
              <a:gd name="connsiteY6" fmla="*/ 1855189 h 3131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8523" h="3131861" fill="none" extrusionOk="0">
                <a:moveTo>
                  <a:pt x="-269120" y="1855189"/>
                </a:moveTo>
                <a:cubicBezTo>
                  <a:pt x="-196918" y="1774234"/>
                  <a:pt x="-87822" y="1645254"/>
                  <a:pt x="927" y="1519232"/>
                </a:cubicBezTo>
                <a:cubicBezTo>
                  <a:pt x="-115227" y="549861"/>
                  <a:pt x="925284" y="51187"/>
                  <a:pt x="2004499" y="1147"/>
                </a:cubicBezTo>
                <a:cubicBezTo>
                  <a:pt x="3084767" y="-68315"/>
                  <a:pt x="3919817" y="527682"/>
                  <a:pt x="4140300" y="1309101"/>
                </a:cubicBezTo>
                <a:cubicBezTo>
                  <a:pt x="4329621" y="2083065"/>
                  <a:pt x="3403130" y="2939861"/>
                  <a:pt x="2394313" y="3114439"/>
                </a:cubicBezTo>
                <a:cubicBezTo>
                  <a:pt x="1400846" y="3215871"/>
                  <a:pt x="541357" y="2765890"/>
                  <a:pt x="129343" y="2108979"/>
                </a:cubicBezTo>
                <a:cubicBezTo>
                  <a:pt x="57568" y="2078893"/>
                  <a:pt x="-158411" y="1889923"/>
                  <a:pt x="-269120" y="1855189"/>
                </a:cubicBezTo>
                <a:close/>
              </a:path>
              <a:path w="4168523" h="3131861" stroke="0" extrusionOk="0">
                <a:moveTo>
                  <a:pt x="-269120" y="1855189"/>
                </a:moveTo>
                <a:cubicBezTo>
                  <a:pt x="-210017" y="1719772"/>
                  <a:pt x="-46573" y="1554189"/>
                  <a:pt x="927" y="1519232"/>
                </a:cubicBezTo>
                <a:cubicBezTo>
                  <a:pt x="-40582" y="703923"/>
                  <a:pt x="898813" y="71720"/>
                  <a:pt x="2004499" y="1147"/>
                </a:cubicBezTo>
                <a:cubicBezTo>
                  <a:pt x="3011399" y="92095"/>
                  <a:pt x="4001598" y="554009"/>
                  <a:pt x="4140300" y="1309101"/>
                </a:cubicBezTo>
                <a:cubicBezTo>
                  <a:pt x="4322026" y="2212421"/>
                  <a:pt x="3433741" y="3002938"/>
                  <a:pt x="2394313" y="3114439"/>
                </a:cubicBezTo>
                <a:cubicBezTo>
                  <a:pt x="1389190" y="3213395"/>
                  <a:pt x="586583" y="2831212"/>
                  <a:pt x="129343" y="2108979"/>
                </a:cubicBezTo>
                <a:cubicBezTo>
                  <a:pt x="-44064" y="1988251"/>
                  <a:pt x="-170694" y="1942385"/>
                  <a:pt x="-269120" y="1855189"/>
                </a:cubicBezTo>
                <a:close/>
              </a:path>
            </a:pathLst>
          </a:custGeom>
          <a:ln>
            <a:solidFill>
              <a:srgbClr val="002060"/>
            </a:solidFill>
          </a:ln>
          <a:effectLst>
            <a:glow rad="63500">
              <a:schemeClr val="accent5">
                <a:satMod val="175000"/>
                <a:alpha val="40000"/>
              </a:schemeClr>
            </a:glow>
          </a:effectLst>
        </p:spPr>
        <p:style>
          <a:lnRef idx="2">
            <a:schemeClr val="dk1"/>
          </a:lnRef>
          <a:fillRef idx="1">
            <a:schemeClr val="lt1"/>
          </a:fillRef>
          <a:effectRef idx="0">
            <a:schemeClr val="dk1"/>
          </a:effectRef>
          <a:fontRef idx="minor">
            <a:schemeClr val="dk1"/>
          </a:fontRef>
        </p:style>
        <p:txBody>
          <a:bodyPr rtlCol="0" anchor="ctr"/>
          <a:lstStyle/>
          <a:p>
            <a:pPr algn="ctr"/>
            <a:r>
              <a:rPr lang="en-US" sz="4400" b="1">
                <a:solidFill>
                  <a:schemeClr val="accent1">
                    <a:lumMod val="50000"/>
                  </a:schemeClr>
                </a:solidFill>
                <a:latin typeface="UTM Avo" panose="02040603050506020204" pitchFamily="18" charset="0"/>
                <a:ea typeface="Cambria" panose="02040503050406030204" pitchFamily="18" charset="0"/>
              </a:rPr>
              <a:t>Bài được chia làm </a:t>
            </a:r>
            <a:r>
              <a:rPr lang="en-US" sz="4400" b="1">
                <a:solidFill>
                  <a:srgbClr val="FF0000"/>
                </a:solidFill>
                <a:latin typeface="UTM Avo" panose="02040603050506020204" pitchFamily="18" charset="0"/>
                <a:ea typeface="Cambria" panose="02040503050406030204" pitchFamily="18" charset="0"/>
              </a:rPr>
              <a:t>4</a:t>
            </a:r>
            <a:r>
              <a:rPr lang="en-US" sz="4400" b="1">
                <a:solidFill>
                  <a:schemeClr val="accent1">
                    <a:lumMod val="50000"/>
                  </a:schemeClr>
                </a:solidFill>
                <a:latin typeface="UTM Avo" panose="02040603050506020204" pitchFamily="18" charset="0"/>
                <a:ea typeface="Cambria" panose="02040503050406030204" pitchFamily="18" charset="0"/>
              </a:rPr>
              <a:t> đoạn.</a:t>
            </a:r>
            <a:endParaRPr lang="en-US" sz="4400" b="1">
              <a:solidFill>
                <a:schemeClr val="accent1">
                  <a:lumMod val="50000"/>
                </a:schemeClr>
              </a:solidFill>
              <a:latin typeface="UTM Avo" panose="02040603050506020204" pitchFamily="18" charset="0"/>
              <a:ea typeface="Cambria" panose="020405030504060302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barn(inVertical)">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wipe(left)">
                                      <p:cBhvr>
                                        <p:cTn id="12" dur="500"/>
                                        <p:tgtEl>
                                          <p:spTgt spid="14"/>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wipe(left)">
                                      <p:cBhvr>
                                        <p:cTn id="17"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6941</Words>
  <Application>WPS Presentation</Application>
  <PresentationFormat>Widescreen</PresentationFormat>
  <Paragraphs>209</Paragraphs>
  <Slides>29</Slides>
  <Notes>0</Notes>
  <HiddenSlides>0</HiddenSlides>
  <MMClips>0</MMClips>
  <ScaleCrop>false</ScaleCrop>
  <HeadingPairs>
    <vt:vector size="6" baseType="variant">
      <vt:variant>
        <vt:lpstr>已用的字体</vt:lpstr>
      </vt:variant>
      <vt:variant>
        <vt:i4>29</vt:i4>
      </vt:variant>
      <vt:variant>
        <vt:lpstr>主题</vt:lpstr>
      </vt:variant>
      <vt:variant>
        <vt:i4>1</vt:i4>
      </vt:variant>
      <vt:variant>
        <vt:lpstr>幻灯片标题</vt:lpstr>
      </vt:variant>
      <vt:variant>
        <vt:i4>29</vt:i4>
      </vt:variant>
    </vt:vector>
  </HeadingPairs>
  <TitlesOfParts>
    <vt:vector size="59" baseType="lpstr">
      <vt:lpstr>Arial</vt:lpstr>
      <vt:lpstr>SimSun</vt:lpstr>
      <vt:lpstr>Wingdings</vt:lpstr>
      <vt:lpstr>Microsoft YaHei</vt:lpstr>
      <vt:lpstr>等线</vt:lpstr>
      <vt:lpstr>雷盖体</vt:lpstr>
      <vt:lpstr>UTM Alba Matter</vt:lpstr>
      <vt:lpstr>Segoe Print</vt:lpstr>
      <vt:lpstr>UTM Cooper Black</vt:lpstr>
      <vt:lpstr>UTM Aurora</vt:lpstr>
      <vt:lpstr>思源黑体 CN Medium</vt:lpstr>
      <vt:lpstr>UVN Banh Mi</vt:lpstr>
      <vt:lpstr>#9Slide05 SVNHollycakes</vt:lpstr>
      <vt:lpstr>Wide Latin</vt:lpstr>
      <vt:lpstr>#9Slide05 Awesome Display</vt:lpstr>
      <vt:lpstr>UVN Bach Dang</vt:lpstr>
      <vt:lpstr>Times New Roman</vt:lpstr>
      <vt:lpstr>UTM Avo</vt:lpstr>
      <vt:lpstr>Cambria</vt:lpstr>
      <vt:lpstr>UTM Futura Extra</vt:lpstr>
      <vt:lpstr>Cooper Black</vt:lpstr>
      <vt:lpstr>Arial Unicode MS</vt:lpstr>
      <vt:lpstr>Calibri Light</vt:lpstr>
      <vt:lpstr>Calibri</vt:lpstr>
      <vt:lpstr>UTM Aptima</vt:lpstr>
      <vt:lpstr>UTM Flamenco</vt:lpstr>
      <vt:lpstr>Tahoma</vt:lpstr>
      <vt:lpstr>UTM American Sans</vt:lpstr>
      <vt:lpstr>inpin heiti</vt:lpstr>
      <vt:lpstr>Office Theme</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ADMIN</dc:creator>
  <cp:lastModifiedBy>Thị Linh Phuong 30-Nguyen</cp:lastModifiedBy>
  <cp:revision>6</cp:revision>
  <dcterms:created xsi:type="dcterms:W3CDTF">2023-08-20T08:42:00Z</dcterms:created>
  <dcterms:modified xsi:type="dcterms:W3CDTF">2023-09-23T03:43:58Z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3029901EEEC54D1EACE0DFC006E9E1AA_12</vt:lpwstr>
  </property>
  <property fmtid="{D5CDD505-2E9C-101B-9397-08002B2CF9AE}" pid="3" name="KSOProductBuildVer">
    <vt:lpwstr>1033-12.2.0.13215</vt:lpwstr>
  </property>
</Properties>
</file>