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348" r:id="rId5"/>
    <p:sldId id="275" r:id="rId6"/>
    <p:sldId id="468" r:id="rId7"/>
    <p:sldId id="464" r:id="rId8"/>
    <p:sldId id="469" r:id="rId9"/>
    <p:sldId id="357" r:id="rId10"/>
    <p:sldId id="466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/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 … ngày … tháng … năm …</a:t>
              </a:r>
              <a:endParaRPr kumimoji="0" lang="en-US" altLang="zh-CN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968" y="4216454"/>
            <a:ext cx="7175614" cy="16826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/>
                <a:gridCol w="1499507"/>
                <a:gridCol w="1499507"/>
                <a:gridCol w="1499507"/>
                <a:gridCol w="1499507"/>
                <a:gridCol w="1499507"/>
                <a:gridCol w="1499507"/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Rectangle: Rounded Corners 59"/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/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1419" y="647700"/>
            <a:ext cx="10718555" cy="3915966"/>
            <a:chOff x="245488" y="109983"/>
            <a:chExt cx="10718555" cy="4166917"/>
          </a:xfrm>
        </p:grpSpPr>
        <p:sp>
          <p:nvSpPr>
            <p:cNvPr id="10" name="TextBox 9"/>
            <p:cNvSpPr txBox="1"/>
            <p:nvPr/>
          </p:nvSpPr>
          <p:spPr>
            <a:xfrm>
              <a:off x="800868" y="109983"/>
              <a:ext cx="10163175" cy="4166917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Viết các số sau: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8077200" y="131445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439025" y="18573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753475" y="23526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734425" y="291465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639175" y="384810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2905125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8372475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</Words>
  <Application>WPS Presentation</Application>
  <PresentationFormat>Widescreen</PresentationFormat>
  <Paragraphs>178</Paragraphs>
  <Slides>10</Slides>
  <Notes>0</Notes>
  <HiddenSlides>0</HiddenSlides>
  <MMClips>16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Arial</vt:lpstr>
      <vt:lpstr>Cambria</vt:lpstr>
      <vt:lpstr>Calibri</vt:lpstr>
      <vt:lpstr>Tahoma</vt:lpstr>
      <vt:lpstr>Times New Roman</vt:lpstr>
      <vt:lpstr>Lato Regular</vt:lpstr>
      <vt:lpstr>Segoe Print</vt:lpstr>
      <vt:lpstr>等线</vt:lpstr>
      <vt:lpstr>Microsoft YaHei</vt:lpstr>
      <vt:lpstr>Arial Unicode MS</vt:lpstr>
      <vt:lpstr>Calibri Light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Thị Linh Phuong 30-Nguyen</cp:lastModifiedBy>
  <cp:revision>21</cp:revision>
  <dcterms:created xsi:type="dcterms:W3CDTF">2023-08-18T03:06:00Z</dcterms:created>
  <dcterms:modified xsi:type="dcterms:W3CDTF">2023-09-23T03:54:27Z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46BD79416AB64002933923973A6EB70C_12</vt:lpwstr>
  </property>
  <property fmtid="{D5CDD505-2E9C-101B-9397-08002B2CF9AE}" pid="3" name="KSOProductBuildVer">
    <vt:lpwstr>1033-12.2.0.13215</vt:lpwstr>
  </property>
</Properties>
</file>