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</p:sldIdLst>
  <p:sldSz cx="18288000" cy="10287000"/>
  <p:notesSz cx="6858000" cy="9144000"/>
  <p:embeddedFontLst>
    <p:embeddedFont>
      <p:font typeface="#9Slide07 HoneyCream" pitchFamily="2" charset="0"/>
      <p:regular r:id="rId11"/>
    </p:embeddedFont>
    <p:embeddedFont>
      <p:font typeface="Cambria" panose="02040503050406030204" pitchFamily="18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567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Đỗ" userId="2f07f5d2c440dd9f" providerId="LiveId" clId="{6DB98069-15F8-4AC7-8A65-B428927F1757}"/>
    <pc:docChg chg="delSld delMainMaster">
      <pc:chgData name="Ngọc Đỗ" userId="2f07f5d2c440dd9f" providerId="LiveId" clId="{6DB98069-15F8-4AC7-8A65-B428927F1757}" dt="2024-05-02T04:58:10.045" v="6" actId="47"/>
      <pc:docMkLst>
        <pc:docMk/>
      </pc:docMkLst>
      <pc:sldChg chg="del">
        <pc:chgData name="Ngọc Đỗ" userId="2f07f5d2c440dd9f" providerId="LiveId" clId="{6DB98069-15F8-4AC7-8A65-B428927F1757}" dt="2024-05-02T04:58:04.684" v="3" actId="47"/>
        <pc:sldMkLst>
          <pc:docMk/>
          <pc:sldMk cId="0" sldId="263"/>
        </pc:sldMkLst>
      </pc:sldChg>
      <pc:sldChg chg="del">
        <pc:chgData name="Ngọc Đỗ" userId="2f07f5d2c440dd9f" providerId="LiveId" clId="{6DB98069-15F8-4AC7-8A65-B428927F1757}" dt="2024-05-02T04:58:08.679" v="5" actId="47"/>
        <pc:sldMkLst>
          <pc:docMk/>
          <pc:sldMk cId="0" sldId="264"/>
        </pc:sldMkLst>
      </pc:sldChg>
      <pc:sldChg chg="del">
        <pc:chgData name="Ngọc Đỗ" userId="2f07f5d2c440dd9f" providerId="LiveId" clId="{6DB98069-15F8-4AC7-8A65-B428927F1757}" dt="2024-05-02T04:58:06.990" v="4" actId="47"/>
        <pc:sldMkLst>
          <pc:docMk/>
          <pc:sldMk cId="57452479" sldId="269"/>
        </pc:sldMkLst>
      </pc:sldChg>
      <pc:sldChg chg="del">
        <pc:chgData name="Ngọc Đỗ" userId="2f07f5d2c440dd9f" providerId="LiveId" clId="{6DB98069-15F8-4AC7-8A65-B428927F1757}" dt="2024-05-02T04:56:44.195" v="1" actId="47"/>
        <pc:sldMkLst>
          <pc:docMk/>
          <pc:sldMk cId="555125588" sldId="270"/>
        </pc:sldMkLst>
      </pc:sldChg>
      <pc:sldChg chg="del">
        <pc:chgData name="Ngọc Đỗ" userId="2f07f5d2c440dd9f" providerId="LiveId" clId="{6DB98069-15F8-4AC7-8A65-B428927F1757}" dt="2024-05-02T04:56:40.188" v="0" actId="47"/>
        <pc:sldMkLst>
          <pc:docMk/>
          <pc:sldMk cId="2423195692" sldId="271"/>
        </pc:sldMkLst>
      </pc:sldChg>
      <pc:sldChg chg="del">
        <pc:chgData name="Ngọc Đỗ" userId="2f07f5d2c440dd9f" providerId="LiveId" clId="{6DB98069-15F8-4AC7-8A65-B428927F1757}" dt="2024-05-02T04:58:10.045" v="6" actId="47"/>
        <pc:sldMkLst>
          <pc:docMk/>
          <pc:sldMk cId="1504012534" sldId="272"/>
        </pc:sldMkLst>
      </pc:sldChg>
      <pc:sldChg chg="del">
        <pc:chgData name="Ngọc Đỗ" userId="2f07f5d2c440dd9f" providerId="LiveId" clId="{6DB98069-15F8-4AC7-8A65-B428927F1757}" dt="2024-05-02T04:58:03.172" v="2" actId="47"/>
        <pc:sldMkLst>
          <pc:docMk/>
          <pc:sldMk cId="3858673255" sldId="273"/>
        </pc:sldMkLst>
      </pc:sldChg>
      <pc:sldMasterChg chg="del delSldLayout">
        <pc:chgData name="Ngọc Đỗ" userId="2f07f5d2c440dd9f" providerId="LiveId" clId="{6DB98069-15F8-4AC7-8A65-B428927F1757}" dt="2024-05-02T04:56:40.188" v="0" actId="47"/>
        <pc:sldMasterMkLst>
          <pc:docMk/>
          <pc:sldMasterMk cId="380104306" sldId="2147483660"/>
        </pc:sldMasterMkLst>
        <pc:sldLayoutChg chg="del">
          <pc:chgData name="Ngọc Đỗ" userId="2f07f5d2c440dd9f" providerId="LiveId" clId="{6DB98069-15F8-4AC7-8A65-B428927F1757}" dt="2024-05-02T04:56:40.188" v="0" actId="47"/>
          <pc:sldLayoutMkLst>
            <pc:docMk/>
            <pc:sldMasterMk cId="380104306" sldId="2147483660"/>
            <pc:sldLayoutMk cId="3773599928" sldId="2147483661"/>
          </pc:sldLayoutMkLst>
        </pc:sldLayoutChg>
      </pc:sldMasterChg>
      <pc:sldMasterChg chg="del delSldLayout">
        <pc:chgData name="Ngọc Đỗ" userId="2f07f5d2c440dd9f" providerId="LiveId" clId="{6DB98069-15F8-4AC7-8A65-B428927F1757}" dt="2024-05-02T04:58:10.045" v="6" actId="47"/>
        <pc:sldMasterMkLst>
          <pc:docMk/>
          <pc:sldMasterMk cId="770235579" sldId="2147483662"/>
        </pc:sldMasterMkLst>
        <pc:sldLayoutChg chg="del">
          <pc:chgData name="Ngọc Đỗ" userId="2f07f5d2c440dd9f" providerId="LiveId" clId="{6DB98069-15F8-4AC7-8A65-B428927F1757}" dt="2024-05-02T04:58:10.045" v="6" actId="47"/>
          <pc:sldLayoutMkLst>
            <pc:docMk/>
            <pc:sldMasterMk cId="770235579" sldId="2147483662"/>
            <pc:sldLayoutMk cId="3860321197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D5DC5-9721-4CA1-B6A6-AC54B1E2815C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A162A-D68F-42E6-B7B8-FC131671F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2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162A-D68F-42E6-B7B8-FC131671F8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1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4" y="-331608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202" y="11687185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5" y="13647934"/>
            <a:ext cx="9342276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23" y="14193843"/>
            <a:ext cx="3279371" cy="1181100"/>
          </a:xfrm>
          <a:prstGeom prst="rect">
            <a:avLst/>
          </a:prstGeom>
        </p:spPr>
        <p:txBody>
          <a:bodyPr vert="horz" lIns="108843" tIns="54422" rIns="108843" bIns="5442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61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3" y="-39788341"/>
            <a:ext cx="3279371" cy="55766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7" y="-39788341"/>
            <a:ext cx="3279371" cy="5576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2" y="43764962"/>
            <a:ext cx="3279371" cy="55766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10" y="43764962"/>
            <a:ext cx="3279371" cy="557662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2" y="9105900"/>
            <a:ext cx="3279371" cy="1181100"/>
          </a:xfrm>
          <a:prstGeom prst="rect">
            <a:avLst/>
          </a:prstGeom>
        </p:spPr>
        <p:txBody>
          <a:bodyPr vert="horz" lIns="108843" tIns="54422" rIns="108843" bIns="5442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61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07" y="2536031"/>
            <a:ext cx="3279371" cy="1181100"/>
          </a:xfrm>
          <a:prstGeom prst="rect">
            <a:avLst/>
          </a:prstGeom>
        </p:spPr>
        <p:txBody>
          <a:bodyPr vert="horz" lIns="108843" tIns="54422" rIns="108843" bIns="5442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61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5" y="-28990132"/>
            <a:ext cx="5441297" cy="7142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5" y="35507731"/>
            <a:ext cx="5441297" cy="71425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6" y="-28990132"/>
            <a:ext cx="5441297" cy="71425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403" y="35507731"/>
            <a:ext cx="5441297" cy="71425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microsoft.com/office/2007/relationships/hdphoto" Target="../media/hdphoto1.wdp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21.svg"/><Relationship Id="rId7" Type="http://schemas.openxmlformats.org/officeDocument/2006/relationships/image" Target="../media/image3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0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5.jpeg"/><Relationship Id="rId5" Type="http://schemas.openxmlformats.org/officeDocument/2006/relationships/image" Target="../media/image36.png"/><Relationship Id="rId10" Type="http://schemas.openxmlformats.org/officeDocument/2006/relationships/image" Target="../media/image44.jpeg"/><Relationship Id="rId4" Type="http://schemas.openxmlformats.org/officeDocument/2006/relationships/image" Target="../media/image21.sv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6.svg"/><Relationship Id="rId7" Type="http://schemas.openxmlformats.org/officeDocument/2006/relationships/image" Target="../media/image4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25.sv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5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8.svg"/><Relationship Id="rId7" Type="http://schemas.openxmlformats.org/officeDocument/2006/relationships/image" Target="../media/image55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264165" y="1011988"/>
            <a:ext cx="4186809" cy="8229600"/>
          </a:xfrm>
          <a:custGeom>
            <a:avLst/>
            <a:gdLst/>
            <a:ahLst/>
            <a:cxnLst/>
            <a:rect l="l" t="t" r="r" b="b"/>
            <a:pathLst>
              <a:path w="4186809" h="8229600">
                <a:moveTo>
                  <a:pt x="4186809" y="0"/>
                </a:moveTo>
                <a:lnTo>
                  <a:pt x="0" y="0"/>
                </a:lnTo>
                <a:lnTo>
                  <a:pt x="0" y="8229600"/>
                </a:lnTo>
                <a:lnTo>
                  <a:pt x="4186809" y="8229600"/>
                </a:lnTo>
                <a:lnTo>
                  <a:pt x="4186809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4636" y="2389524"/>
            <a:ext cx="18288000" cy="8486218"/>
          </a:xfrm>
          <a:custGeom>
            <a:avLst/>
            <a:gdLst/>
            <a:ahLst/>
            <a:cxnLst/>
            <a:rect l="l" t="t" r="r" b="b"/>
            <a:pathLst>
              <a:path w="18288000" h="8486218">
                <a:moveTo>
                  <a:pt x="0" y="0"/>
                </a:moveTo>
                <a:lnTo>
                  <a:pt x="18288000" y="0"/>
                </a:lnTo>
                <a:lnTo>
                  <a:pt x="18288000" y="8486218"/>
                </a:lnTo>
                <a:lnTo>
                  <a:pt x="0" y="84862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411" b="-441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501033" y="-1069761"/>
            <a:ext cx="5812913" cy="4163499"/>
          </a:xfrm>
          <a:custGeom>
            <a:avLst/>
            <a:gdLst/>
            <a:ahLst/>
            <a:cxnLst/>
            <a:rect l="l" t="t" r="r" b="b"/>
            <a:pathLst>
              <a:path w="5812913" h="4163499">
                <a:moveTo>
                  <a:pt x="0" y="0"/>
                </a:moveTo>
                <a:lnTo>
                  <a:pt x="5812913" y="0"/>
                </a:lnTo>
                <a:lnTo>
                  <a:pt x="5812913" y="4163498"/>
                </a:lnTo>
                <a:lnTo>
                  <a:pt x="0" y="41634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385381" y="5830739"/>
            <a:ext cx="6404860" cy="4809467"/>
          </a:xfrm>
          <a:custGeom>
            <a:avLst/>
            <a:gdLst/>
            <a:ahLst/>
            <a:cxnLst/>
            <a:rect l="l" t="t" r="r" b="b"/>
            <a:pathLst>
              <a:path w="6404860" h="4809467">
                <a:moveTo>
                  <a:pt x="0" y="0"/>
                </a:moveTo>
                <a:lnTo>
                  <a:pt x="6404860" y="0"/>
                </a:lnTo>
                <a:lnTo>
                  <a:pt x="6404860" y="4809468"/>
                </a:lnTo>
                <a:lnTo>
                  <a:pt x="0" y="48094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7047" y="180871"/>
            <a:ext cx="13101440" cy="59867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" y="-39893"/>
            <a:ext cx="2103762" cy="21037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104" y="9241588"/>
            <a:ext cx="932769" cy="957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43380"/>
            <a:ext cx="12557760" cy="6885839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4876253" y="4011211"/>
            <a:ext cx="3411747" cy="6275789"/>
          </a:xfrm>
          <a:custGeom>
            <a:avLst/>
            <a:gdLst/>
            <a:ahLst/>
            <a:cxnLst/>
            <a:rect l="l" t="t" r="r" b="b"/>
            <a:pathLst>
              <a:path w="3411747" h="6275789">
                <a:moveTo>
                  <a:pt x="0" y="0"/>
                </a:moveTo>
                <a:lnTo>
                  <a:pt x="3411747" y="0"/>
                </a:lnTo>
                <a:lnTo>
                  <a:pt x="3411747" y="6275789"/>
                </a:lnTo>
                <a:lnTo>
                  <a:pt x="0" y="6275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-537944" y="537944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0"/>
                </a:moveTo>
                <a:lnTo>
                  <a:pt x="5190688" y="0"/>
                </a:lnTo>
                <a:lnTo>
                  <a:pt x="51906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65674" flipH="1">
            <a:off x="12948412" y="5997243"/>
            <a:ext cx="5763492" cy="4130471"/>
          </a:xfrm>
          <a:custGeom>
            <a:avLst/>
            <a:gdLst/>
            <a:ahLst/>
            <a:cxnLst/>
            <a:rect l="l" t="t" r="r" b="b"/>
            <a:pathLst>
              <a:path w="8310667" h="7026292">
                <a:moveTo>
                  <a:pt x="0" y="0"/>
                </a:moveTo>
                <a:lnTo>
                  <a:pt x="8310668" y="0"/>
                </a:lnTo>
                <a:lnTo>
                  <a:pt x="8310668" y="7026292"/>
                </a:lnTo>
                <a:lnTo>
                  <a:pt x="0" y="70262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995441" y="589579"/>
            <a:ext cx="5580407" cy="786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9"/>
              </a:lnSpc>
            </a:pPr>
            <a:r>
              <a:rPr lang="en-US" sz="7200" dirty="0" err="1">
                <a:solidFill>
                  <a:srgbClr val="FFFFFF"/>
                </a:solidFill>
                <a:latin typeface="SVN-Comic Sans MS" panose="02040603050506020204" pitchFamily="18" charset="0"/>
              </a:rPr>
              <a:t>Yêu</a:t>
            </a:r>
            <a:r>
              <a:rPr lang="en-US" sz="7200" dirty="0">
                <a:solidFill>
                  <a:srgbClr val="FFFFFF"/>
                </a:solidFill>
                <a:latin typeface="SVN-Comic Sans MS" panose="02040603050506020204" pitchFamily="18" charset="0"/>
              </a:rPr>
              <a:t> </a:t>
            </a:r>
            <a:r>
              <a:rPr lang="en-US" sz="7200" dirty="0" err="1">
                <a:solidFill>
                  <a:srgbClr val="FFFFFF"/>
                </a:solidFill>
                <a:latin typeface="SVN-Comic Sans MS" panose="02040603050506020204" pitchFamily="18" charset="0"/>
              </a:rPr>
              <a:t>cầu</a:t>
            </a:r>
            <a:endParaRPr lang="en-US" sz="7200" dirty="0">
              <a:solidFill>
                <a:srgbClr val="FFFFFF"/>
              </a:solidFill>
              <a:latin typeface="SVN-Comic Sans MS" panose="02040603050506020204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483815" y="3089354"/>
            <a:ext cx="1004607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8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Girl in safari outfit cartoon character sticker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732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48" y="2354552"/>
            <a:ext cx="3948451" cy="829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6439398" cy="2833335"/>
          </a:xfrm>
          <a:custGeom>
            <a:avLst/>
            <a:gdLst/>
            <a:ahLst/>
            <a:cxnLst/>
            <a:rect l="l" t="t" r="r" b="b"/>
            <a:pathLst>
              <a:path w="6439398" h="2833335">
                <a:moveTo>
                  <a:pt x="0" y="0"/>
                </a:moveTo>
                <a:lnTo>
                  <a:pt x="6439398" y="0"/>
                </a:lnTo>
                <a:lnTo>
                  <a:pt x="6439398" y="2833335"/>
                </a:lnTo>
                <a:lnTo>
                  <a:pt x="0" y="2833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48308" y="2390825"/>
            <a:ext cx="8495692" cy="9516560"/>
          </a:xfrm>
          <a:custGeom>
            <a:avLst/>
            <a:gdLst/>
            <a:ahLst/>
            <a:cxnLst/>
            <a:rect l="l" t="t" r="r" b="b"/>
            <a:pathLst>
              <a:path w="8495692" h="9516560">
                <a:moveTo>
                  <a:pt x="0" y="0"/>
                </a:moveTo>
                <a:lnTo>
                  <a:pt x="8495692" y="0"/>
                </a:lnTo>
                <a:lnTo>
                  <a:pt x="8495692" y="9516560"/>
                </a:lnTo>
                <a:lnTo>
                  <a:pt x="0" y="951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>
            <a:off x="14127310" y="45890"/>
            <a:ext cx="4206580" cy="4114800"/>
          </a:xfrm>
          <a:custGeom>
            <a:avLst/>
            <a:gdLst/>
            <a:ahLst/>
            <a:cxnLst/>
            <a:rect l="l" t="t" r="r" b="b"/>
            <a:pathLst>
              <a:path w="4206580" h="4114800">
                <a:moveTo>
                  <a:pt x="0" y="0"/>
                </a:moveTo>
                <a:lnTo>
                  <a:pt x="4206580" y="0"/>
                </a:lnTo>
                <a:lnTo>
                  <a:pt x="42065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3800" y="1001024"/>
            <a:ext cx="7139035" cy="21398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8800" y="3774816"/>
            <a:ext cx="7139035" cy="21398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3000" y="7235581"/>
            <a:ext cx="9211854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37267" y="4592322"/>
            <a:ext cx="6369115" cy="7485071"/>
          </a:xfrm>
          <a:custGeom>
            <a:avLst/>
            <a:gdLst/>
            <a:ahLst/>
            <a:cxnLst/>
            <a:rect l="l" t="t" r="r" b="b"/>
            <a:pathLst>
              <a:path w="6369115" h="7485071">
                <a:moveTo>
                  <a:pt x="0" y="0"/>
                </a:moveTo>
                <a:lnTo>
                  <a:pt x="6369115" y="0"/>
                </a:lnTo>
                <a:lnTo>
                  <a:pt x="6369115" y="7485071"/>
                </a:lnTo>
                <a:lnTo>
                  <a:pt x="0" y="74850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908426">
            <a:off x="-2142973" y="2825661"/>
            <a:ext cx="4285945" cy="5036902"/>
          </a:xfrm>
          <a:custGeom>
            <a:avLst/>
            <a:gdLst/>
            <a:ahLst/>
            <a:cxnLst/>
            <a:rect l="l" t="t" r="r" b="b"/>
            <a:pathLst>
              <a:path w="4285945" h="5036902">
                <a:moveTo>
                  <a:pt x="0" y="0"/>
                </a:moveTo>
                <a:lnTo>
                  <a:pt x="4285946" y="0"/>
                </a:lnTo>
                <a:lnTo>
                  <a:pt x="4285946" y="5036901"/>
                </a:lnTo>
                <a:lnTo>
                  <a:pt x="0" y="50369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381000" y="3068610"/>
            <a:ext cx="5732536" cy="7180290"/>
          </a:xfrm>
          <a:custGeom>
            <a:avLst/>
            <a:gdLst/>
            <a:ahLst/>
            <a:cxnLst/>
            <a:rect l="l" t="t" r="r" b="b"/>
            <a:pathLst>
              <a:path w="7583005" h="10400630">
                <a:moveTo>
                  <a:pt x="0" y="0"/>
                </a:moveTo>
                <a:lnTo>
                  <a:pt x="7583005" y="0"/>
                </a:lnTo>
                <a:lnTo>
                  <a:pt x="7583005" y="10400631"/>
                </a:lnTo>
                <a:lnTo>
                  <a:pt x="0" y="10400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12504012" y="0"/>
            <a:ext cx="5783988" cy="4585125"/>
          </a:xfrm>
          <a:custGeom>
            <a:avLst/>
            <a:gdLst/>
            <a:ahLst/>
            <a:cxnLst/>
            <a:rect l="l" t="t" r="r" b="b"/>
            <a:pathLst>
              <a:path w="5783988" h="4585125">
                <a:moveTo>
                  <a:pt x="5783988" y="4585125"/>
                </a:moveTo>
                <a:lnTo>
                  <a:pt x="0" y="4585125"/>
                </a:lnTo>
                <a:lnTo>
                  <a:pt x="0" y="0"/>
                </a:lnTo>
                <a:lnTo>
                  <a:pt x="5783988" y="0"/>
                </a:lnTo>
                <a:lnTo>
                  <a:pt x="5783988" y="458512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436" y="205865"/>
            <a:ext cx="7139035" cy="21398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38800" y="2468663"/>
            <a:ext cx="10838814" cy="424731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685800" indent="-685800" algn="just">
              <a:buFontTx/>
              <a:buChar char="-"/>
            </a:pP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5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5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5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5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5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5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5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685800" indent="-685800" algn="just">
              <a:buFontTx/>
              <a:buChar char="-"/>
            </a:pP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hỗ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trợ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5400" i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5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54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5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5400" i="1" dirty="0">
                <a:latin typeface="Cambria" panose="02040503050406030204" pitchFamily="18" charset="0"/>
                <a:ea typeface="Cambria" panose="02040503050406030204" pitchFamily="18" charset="0"/>
              </a:rPr>
              <a:t>, video, </a:t>
            </a:r>
            <a:r>
              <a:rPr lang="en-US" sz="54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5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5400" i="1" dirty="0">
                <a:latin typeface="Cambria" panose="02040503050406030204" pitchFamily="18" charset="0"/>
                <a:ea typeface="Cambria" panose="02040503050406030204" pitchFamily="18" charset="0"/>
              </a:rPr>
              <a:t>,... 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735" y="6087014"/>
            <a:ext cx="5407621" cy="4060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 flipV="1">
            <a:off x="13135061" y="2003921"/>
            <a:ext cx="7156860" cy="3149018"/>
          </a:xfrm>
          <a:custGeom>
            <a:avLst/>
            <a:gdLst/>
            <a:ahLst/>
            <a:cxnLst/>
            <a:rect l="l" t="t" r="r" b="b"/>
            <a:pathLst>
              <a:path w="7156860" h="3149018">
                <a:moveTo>
                  <a:pt x="7156860" y="3149018"/>
                </a:moveTo>
                <a:lnTo>
                  <a:pt x="0" y="3149018"/>
                </a:lnTo>
                <a:lnTo>
                  <a:pt x="0" y="0"/>
                </a:lnTo>
                <a:lnTo>
                  <a:pt x="7156860" y="0"/>
                </a:lnTo>
                <a:lnTo>
                  <a:pt x="7156860" y="314901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V="1">
            <a:off x="-1214805" y="-826848"/>
            <a:ext cx="7354015" cy="5174552"/>
          </a:xfrm>
          <a:custGeom>
            <a:avLst/>
            <a:gdLst/>
            <a:ahLst/>
            <a:cxnLst/>
            <a:rect l="l" t="t" r="r" b="b"/>
            <a:pathLst>
              <a:path w="7354015" h="5174552">
                <a:moveTo>
                  <a:pt x="0" y="5174552"/>
                </a:moveTo>
                <a:lnTo>
                  <a:pt x="7354014" y="5174552"/>
                </a:lnTo>
                <a:lnTo>
                  <a:pt x="7354014" y="0"/>
                </a:lnTo>
                <a:lnTo>
                  <a:pt x="0" y="0"/>
                </a:lnTo>
                <a:lnTo>
                  <a:pt x="0" y="517455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7612"/>
            <a:ext cx="14980248" cy="87634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48200" y="2165146"/>
            <a:ext cx="12801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chụp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tuyên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nguy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tuyệt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chủng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loài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thú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quý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hiếm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.....</a:t>
            </a:r>
          </a:p>
        </p:txBody>
      </p:sp>
      <p:sp>
        <p:nvSpPr>
          <p:cNvPr id="4" name="Freeform 4"/>
          <p:cNvSpPr/>
          <p:nvPr/>
        </p:nvSpPr>
        <p:spPr>
          <a:xfrm rot="-174092">
            <a:off x="-1723" y="5392430"/>
            <a:ext cx="4732243" cy="4785484"/>
          </a:xfrm>
          <a:custGeom>
            <a:avLst/>
            <a:gdLst/>
            <a:ahLst/>
            <a:cxnLst/>
            <a:rect l="l" t="t" r="r" b="b"/>
            <a:pathLst>
              <a:path w="7233423" h="7940884">
                <a:moveTo>
                  <a:pt x="0" y="0"/>
                </a:moveTo>
                <a:lnTo>
                  <a:pt x="7233423" y="0"/>
                </a:lnTo>
                <a:lnTo>
                  <a:pt x="7233423" y="7940883"/>
                </a:lnTo>
                <a:lnTo>
                  <a:pt x="0" y="79408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 flipV="1">
            <a:off x="13135061" y="2003921"/>
            <a:ext cx="7156860" cy="3149018"/>
          </a:xfrm>
          <a:custGeom>
            <a:avLst/>
            <a:gdLst/>
            <a:ahLst/>
            <a:cxnLst/>
            <a:rect l="l" t="t" r="r" b="b"/>
            <a:pathLst>
              <a:path w="7156860" h="3149018">
                <a:moveTo>
                  <a:pt x="7156860" y="3149018"/>
                </a:moveTo>
                <a:lnTo>
                  <a:pt x="0" y="3149018"/>
                </a:lnTo>
                <a:lnTo>
                  <a:pt x="0" y="0"/>
                </a:lnTo>
                <a:lnTo>
                  <a:pt x="7156860" y="0"/>
                </a:lnTo>
                <a:lnTo>
                  <a:pt x="7156860" y="314901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V="1">
            <a:off x="-1214805" y="-826848"/>
            <a:ext cx="7354015" cy="5174552"/>
          </a:xfrm>
          <a:custGeom>
            <a:avLst/>
            <a:gdLst/>
            <a:ahLst/>
            <a:cxnLst/>
            <a:rect l="l" t="t" r="r" b="b"/>
            <a:pathLst>
              <a:path w="7354015" h="5174552">
                <a:moveTo>
                  <a:pt x="0" y="5174552"/>
                </a:moveTo>
                <a:lnTo>
                  <a:pt x="7354014" y="5174552"/>
                </a:lnTo>
                <a:lnTo>
                  <a:pt x="7354014" y="0"/>
                </a:lnTo>
                <a:lnTo>
                  <a:pt x="0" y="0"/>
                </a:lnTo>
                <a:lnTo>
                  <a:pt x="0" y="517455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050" name="Picture 2" descr="https://img.loigiaihay.com/picture/2023/0503/4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61" y="6066922"/>
            <a:ext cx="6010275" cy="3952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.loigiaihay.com/picture/2023/0503/4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462" y="1035390"/>
            <a:ext cx="4429125" cy="6429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.loigiaihay.com/picture/2023/0503/41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52" y="566781"/>
            <a:ext cx="4209668" cy="5329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hớ về 9 tháng đầu năm 2020 với những chiến dịch bảo vệ động vật của người  Việt trẻ - The Millennials Lif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161">
            <a:off x="11972575" y="896526"/>
            <a:ext cx="5768504" cy="3990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hiến Dịch Bảo Vệ Tê Giá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4575">
            <a:off x="12513882" y="4768695"/>
            <a:ext cx="5011368" cy="4776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11669" y="7886700"/>
            <a:ext cx="5060119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700160" y="700160"/>
            <a:ext cx="6755927" cy="5355607"/>
          </a:xfrm>
          <a:custGeom>
            <a:avLst/>
            <a:gdLst/>
            <a:ahLst/>
            <a:cxnLst/>
            <a:rect l="l" t="t" r="r" b="b"/>
            <a:pathLst>
              <a:path w="6755927" h="5355607">
                <a:moveTo>
                  <a:pt x="0" y="0"/>
                </a:moveTo>
                <a:lnTo>
                  <a:pt x="6755927" y="0"/>
                </a:lnTo>
                <a:lnTo>
                  <a:pt x="6755927" y="5355607"/>
                </a:lnTo>
                <a:lnTo>
                  <a:pt x="0" y="53556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533138" y="6277457"/>
            <a:ext cx="4206580" cy="4114800"/>
          </a:xfrm>
          <a:custGeom>
            <a:avLst/>
            <a:gdLst/>
            <a:ahLst/>
            <a:cxnLst/>
            <a:rect l="l" t="t" r="r" b="b"/>
            <a:pathLst>
              <a:path w="4206580" h="4114800">
                <a:moveTo>
                  <a:pt x="0" y="0"/>
                </a:moveTo>
                <a:lnTo>
                  <a:pt x="4206580" y="0"/>
                </a:lnTo>
                <a:lnTo>
                  <a:pt x="42065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800000">
            <a:off x="12850453" y="-287601"/>
            <a:ext cx="5889265" cy="4143901"/>
          </a:xfrm>
          <a:custGeom>
            <a:avLst/>
            <a:gdLst/>
            <a:ahLst/>
            <a:cxnLst/>
            <a:rect l="l" t="t" r="r" b="b"/>
            <a:pathLst>
              <a:path w="5889265" h="4143901">
                <a:moveTo>
                  <a:pt x="0" y="0"/>
                </a:moveTo>
                <a:lnTo>
                  <a:pt x="5889265" y="0"/>
                </a:lnTo>
                <a:lnTo>
                  <a:pt x="5889265" y="4143902"/>
                </a:lnTo>
                <a:lnTo>
                  <a:pt x="0" y="4143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752263" y="2962735"/>
            <a:ext cx="6972215" cy="7586383"/>
          </a:xfrm>
          <a:custGeom>
            <a:avLst/>
            <a:gdLst/>
            <a:ahLst/>
            <a:cxnLst/>
            <a:rect l="l" t="t" r="r" b="b"/>
            <a:pathLst>
              <a:path w="8804955" h="8500783">
                <a:moveTo>
                  <a:pt x="0" y="0"/>
                </a:moveTo>
                <a:lnTo>
                  <a:pt x="8804954" y="0"/>
                </a:lnTo>
                <a:lnTo>
                  <a:pt x="8804954" y="8500784"/>
                </a:lnTo>
                <a:lnTo>
                  <a:pt x="0" y="85007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56643" y="312219"/>
            <a:ext cx="6377035" cy="19114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3576" y="1999372"/>
            <a:ext cx="11080441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buAutoNum type="alphaLcPeriod"/>
            </a:pP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9070" y="3377963"/>
            <a:ext cx="122855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40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ý:</a:t>
            </a:r>
          </a:p>
          <a:p>
            <a:pPr marL="457200" indent="-457200" algn="just">
              <a:buFontTx/>
              <a:buChar char="-"/>
            </a:pP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chụp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tuyên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tuyệt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loài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quý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hiếm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60335" y="8134518"/>
            <a:ext cx="120823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40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thuyết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84455" y="7256768"/>
            <a:ext cx="1156589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9070" y="584020"/>
            <a:ext cx="10731138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1. 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344" y="5695772"/>
            <a:ext cx="4505334" cy="44504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88851" y="3325043"/>
            <a:ext cx="10842998" cy="7629528"/>
          </a:xfrm>
          <a:custGeom>
            <a:avLst/>
            <a:gdLst/>
            <a:ahLst/>
            <a:cxnLst/>
            <a:rect l="l" t="t" r="r" b="b"/>
            <a:pathLst>
              <a:path w="10842998" h="7629528">
                <a:moveTo>
                  <a:pt x="0" y="0"/>
                </a:moveTo>
                <a:lnTo>
                  <a:pt x="10842998" y="0"/>
                </a:lnTo>
                <a:lnTo>
                  <a:pt x="10842998" y="7629528"/>
                </a:lnTo>
                <a:lnTo>
                  <a:pt x="0" y="7629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124200" y="3655853"/>
            <a:ext cx="5123730" cy="6967908"/>
          </a:xfrm>
          <a:custGeom>
            <a:avLst/>
            <a:gdLst/>
            <a:ahLst/>
            <a:cxnLst/>
            <a:rect l="l" t="t" r="r" b="b"/>
            <a:pathLst>
              <a:path w="6067278" h="8735609">
                <a:moveTo>
                  <a:pt x="0" y="0"/>
                </a:moveTo>
                <a:lnTo>
                  <a:pt x="6067277" y="0"/>
                </a:lnTo>
                <a:lnTo>
                  <a:pt x="6067277" y="8735609"/>
                </a:lnTo>
                <a:lnTo>
                  <a:pt x="0" y="87356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633148" y="-1234775"/>
            <a:ext cx="4490914" cy="4114800"/>
          </a:xfrm>
          <a:custGeom>
            <a:avLst/>
            <a:gdLst/>
            <a:ahLst/>
            <a:cxnLst/>
            <a:rect l="l" t="t" r="r" b="b"/>
            <a:pathLst>
              <a:path w="4490914" h="4114800">
                <a:moveTo>
                  <a:pt x="0" y="0"/>
                </a:moveTo>
                <a:lnTo>
                  <a:pt x="4490914" y="0"/>
                </a:lnTo>
                <a:lnTo>
                  <a:pt x="44909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" y="245318"/>
            <a:ext cx="9211854" cy="213988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382000" y="723900"/>
            <a:ext cx="11125200" cy="7294259"/>
            <a:chOff x="8382000" y="723900"/>
            <a:chExt cx="11125200" cy="729425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723900"/>
              <a:ext cx="11125200" cy="729425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067800" y="3232169"/>
              <a:ext cx="8200453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điều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thích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điều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bổ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sung.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243</Words>
  <Application>Microsoft Office PowerPoint</Application>
  <PresentationFormat>Custom</PresentationFormat>
  <Paragraphs>20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SVN-Comic Sans MS</vt:lpstr>
      <vt:lpstr>Times New Roman</vt:lpstr>
      <vt:lpstr>Cambria</vt:lpstr>
      <vt:lpstr>SVN-Newton</vt:lpstr>
      <vt:lpstr>#9Slide07 HoneyCream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Wild Animals Illustrative Activity Presentation</dc:title>
  <cp:lastModifiedBy>Ngọc Đỗ</cp:lastModifiedBy>
  <cp:revision>10</cp:revision>
  <dcterms:created xsi:type="dcterms:W3CDTF">2006-08-16T00:00:00Z</dcterms:created>
  <dcterms:modified xsi:type="dcterms:W3CDTF">2024-05-02T04:58:12Z</dcterms:modified>
  <dc:identifier>DAGBj1PUQzI</dc:identifier>
</cp:coreProperties>
</file>