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6" r:id="rId3"/>
    <p:sldId id="282" r:id="rId4"/>
    <p:sldId id="362" r:id="rId5"/>
    <p:sldId id="363" r:id="rId6"/>
    <p:sldId id="365" r:id="rId7"/>
    <p:sldId id="366" r:id="rId8"/>
    <p:sldId id="364" r:id="rId9"/>
    <p:sldId id="271" r:id="rId10"/>
    <p:sldId id="27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482"/>
    <a:srgbClr val="971DA9"/>
    <a:srgbClr val="000000"/>
    <a:srgbClr val="3CC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309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C8C497DE-A0ED-4390-9E63-9F044C5A7758}"/>
    <pc:docChg chg="delSld delMainMaster">
      <pc:chgData name="Ngọc Đỗ" userId="2f07f5d2c440dd9f" providerId="LiveId" clId="{C8C497DE-A0ED-4390-9E63-9F044C5A7758}" dt="2024-05-02T04:56:16.223" v="9" actId="47"/>
      <pc:docMkLst>
        <pc:docMk/>
      </pc:docMkLst>
      <pc:sldChg chg="del">
        <pc:chgData name="Ngọc Đỗ" userId="2f07f5d2c440dd9f" providerId="LiveId" clId="{C8C497DE-A0ED-4390-9E63-9F044C5A7758}" dt="2024-05-02T04:55:53.904" v="0" actId="47"/>
        <pc:sldMkLst>
          <pc:docMk/>
          <pc:sldMk cId="1647283126" sldId="256"/>
        </pc:sldMkLst>
      </pc:sldChg>
      <pc:sldChg chg="del">
        <pc:chgData name="Ngọc Đỗ" userId="2f07f5d2c440dd9f" providerId="LiveId" clId="{C8C497DE-A0ED-4390-9E63-9F044C5A7758}" dt="2024-05-02T04:55:55.871" v="1" actId="47"/>
        <pc:sldMkLst>
          <pc:docMk/>
          <pc:sldMk cId="3827865735" sldId="258"/>
        </pc:sldMkLst>
      </pc:sldChg>
      <pc:sldChg chg="del">
        <pc:chgData name="Ngọc Đỗ" userId="2f07f5d2c440dd9f" providerId="LiveId" clId="{C8C497DE-A0ED-4390-9E63-9F044C5A7758}" dt="2024-05-02T04:55:56.433" v="2" actId="47"/>
        <pc:sldMkLst>
          <pc:docMk/>
          <pc:sldMk cId="4061283581" sldId="259"/>
        </pc:sldMkLst>
      </pc:sldChg>
      <pc:sldChg chg="del">
        <pc:chgData name="Ngọc Đỗ" userId="2f07f5d2c440dd9f" providerId="LiveId" clId="{C8C497DE-A0ED-4390-9E63-9F044C5A7758}" dt="2024-05-02T04:55:57.092" v="3" actId="47"/>
        <pc:sldMkLst>
          <pc:docMk/>
          <pc:sldMk cId="1508759638" sldId="260"/>
        </pc:sldMkLst>
      </pc:sldChg>
      <pc:sldChg chg="del">
        <pc:chgData name="Ngọc Đỗ" userId="2f07f5d2c440dd9f" providerId="LiveId" clId="{C8C497DE-A0ED-4390-9E63-9F044C5A7758}" dt="2024-05-02T04:55:57.139" v="4" actId="47"/>
        <pc:sldMkLst>
          <pc:docMk/>
          <pc:sldMk cId="4046333142" sldId="261"/>
        </pc:sldMkLst>
      </pc:sldChg>
      <pc:sldChg chg="del">
        <pc:chgData name="Ngọc Đỗ" userId="2f07f5d2c440dd9f" providerId="LiveId" clId="{C8C497DE-A0ED-4390-9E63-9F044C5A7758}" dt="2024-05-02T04:55:57.992" v="5" actId="47"/>
        <pc:sldMkLst>
          <pc:docMk/>
          <pc:sldMk cId="1929549353" sldId="262"/>
        </pc:sldMkLst>
      </pc:sldChg>
      <pc:sldChg chg="del">
        <pc:chgData name="Ngọc Đỗ" userId="2f07f5d2c440dd9f" providerId="LiveId" clId="{C8C497DE-A0ED-4390-9E63-9F044C5A7758}" dt="2024-05-02T04:56:16.223" v="9" actId="47"/>
        <pc:sldMkLst>
          <pc:docMk/>
          <pc:sldMk cId="1324010461" sldId="265"/>
        </pc:sldMkLst>
      </pc:sldChg>
      <pc:sldChg chg="del">
        <pc:chgData name="Ngọc Đỗ" userId="2f07f5d2c440dd9f" providerId="LiveId" clId="{C8C497DE-A0ED-4390-9E63-9F044C5A7758}" dt="2024-05-02T04:56:08.567" v="8" actId="47"/>
        <pc:sldMkLst>
          <pc:docMk/>
          <pc:sldMk cId="4238614240" sldId="281"/>
        </pc:sldMkLst>
      </pc:sldChg>
      <pc:sldChg chg="del">
        <pc:chgData name="Ngọc Đỗ" userId="2f07f5d2c440dd9f" providerId="LiveId" clId="{C8C497DE-A0ED-4390-9E63-9F044C5A7758}" dt="2024-05-02T04:56:02.541" v="7" actId="47"/>
        <pc:sldMkLst>
          <pc:docMk/>
          <pc:sldMk cId="299127381" sldId="360"/>
        </pc:sldMkLst>
      </pc:sldChg>
      <pc:sldChg chg="del">
        <pc:chgData name="Ngọc Đỗ" userId="2f07f5d2c440dd9f" providerId="LiveId" clId="{C8C497DE-A0ED-4390-9E63-9F044C5A7758}" dt="2024-05-02T04:56:01.737" v="6" actId="47"/>
        <pc:sldMkLst>
          <pc:docMk/>
          <pc:sldMk cId="2460391005" sldId="361"/>
        </pc:sldMkLst>
      </pc:sldChg>
      <pc:sldMasterChg chg="delSldLayout">
        <pc:chgData name="Ngọc Đỗ" userId="2f07f5d2c440dd9f" providerId="LiveId" clId="{C8C497DE-A0ED-4390-9E63-9F044C5A7758}" dt="2024-05-02T04:55:57.992" v="5" actId="47"/>
        <pc:sldMasterMkLst>
          <pc:docMk/>
          <pc:sldMasterMk cId="3217935627" sldId="2147483660"/>
        </pc:sldMasterMkLst>
        <pc:sldLayoutChg chg="del">
          <pc:chgData name="Ngọc Đỗ" userId="2f07f5d2c440dd9f" providerId="LiveId" clId="{C8C497DE-A0ED-4390-9E63-9F044C5A7758}" dt="2024-05-02T04:55:55.871" v="1" actId="47"/>
          <pc:sldLayoutMkLst>
            <pc:docMk/>
            <pc:sldMasterMk cId="3217935627" sldId="2147483660"/>
            <pc:sldLayoutMk cId="1285478811" sldId="2147483670"/>
          </pc:sldLayoutMkLst>
        </pc:sldLayoutChg>
        <pc:sldLayoutChg chg="del">
          <pc:chgData name="Ngọc Đỗ" userId="2f07f5d2c440dd9f" providerId="LiveId" clId="{C8C497DE-A0ED-4390-9E63-9F044C5A7758}" dt="2024-05-02T04:55:57.992" v="5" actId="47"/>
          <pc:sldLayoutMkLst>
            <pc:docMk/>
            <pc:sldMasterMk cId="3217935627" sldId="2147483660"/>
            <pc:sldLayoutMk cId="1172670499" sldId="2147483672"/>
          </pc:sldLayoutMkLst>
        </pc:sldLayoutChg>
        <pc:sldLayoutChg chg="del">
          <pc:chgData name="Ngọc Đỗ" userId="2f07f5d2c440dd9f" providerId="LiveId" clId="{C8C497DE-A0ED-4390-9E63-9F044C5A7758}" dt="2024-05-02T04:55:57.092" v="3" actId="47"/>
          <pc:sldLayoutMkLst>
            <pc:docMk/>
            <pc:sldMasterMk cId="3217935627" sldId="2147483660"/>
            <pc:sldLayoutMk cId="1957949832" sldId="2147483688"/>
          </pc:sldLayoutMkLst>
        </pc:sldLayoutChg>
      </pc:sldMasterChg>
      <pc:sldMasterChg chg="del delSldLayout">
        <pc:chgData name="Ngọc Đỗ" userId="2f07f5d2c440dd9f" providerId="LiveId" clId="{C8C497DE-A0ED-4390-9E63-9F044C5A7758}" dt="2024-05-02T04:56:08.567" v="8" actId="47"/>
        <pc:sldMasterMkLst>
          <pc:docMk/>
          <pc:sldMasterMk cId="2592439031" sldId="2147483698"/>
        </pc:sldMasterMkLst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1941138295" sldId="2147483699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2900020323" sldId="2147483700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2729434539" sldId="2147483701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4249996713" sldId="2147483702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1735291411" sldId="2147483703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3939475613" sldId="2147483704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1364124204" sldId="2147483705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406807365" sldId="2147483706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2739935571" sldId="2147483707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2322548956" sldId="2147483708"/>
          </pc:sldLayoutMkLst>
        </pc:sldLayoutChg>
        <pc:sldLayoutChg chg="del">
          <pc:chgData name="Ngọc Đỗ" userId="2f07f5d2c440dd9f" providerId="LiveId" clId="{C8C497DE-A0ED-4390-9E63-9F044C5A7758}" dt="2024-05-02T04:56:08.567" v="8" actId="47"/>
          <pc:sldLayoutMkLst>
            <pc:docMk/>
            <pc:sldMasterMk cId="2592439031" sldId="2147483698"/>
            <pc:sldLayoutMk cId="2298333534" sldId="2147483709"/>
          </pc:sldLayoutMkLst>
        </pc:sldLayoutChg>
      </pc:sldMasterChg>
      <pc:sldMasterChg chg="del delSldLayout">
        <pc:chgData name="Ngọc Đỗ" userId="2f07f5d2c440dd9f" providerId="LiveId" clId="{C8C497DE-A0ED-4390-9E63-9F044C5A7758}" dt="2024-05-02T04:56:02.541" v="7" actId="47"/>
        <pc:sldMasterMkLst>
          <pc:docMk/>
          <pc:sldMasterMk cId="3792822066" sldId="2147483710"/>
        </pc:sldMasterMkLst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702123403" sldId="2147483711"/>
          </pc:sldLayoutMkLst>
        </pc:sldLayoutChg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982949632" sldId="2147483715"/>
          </pc:sldLayoutMkLst>
        </pc:sldLayoutChg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3909930896" sldId="2147483716"/>
          </pc:sldLayoutMkLst>
        </pc:sldLayoutChg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3323776444" sldId="2147483724"/>
          </pc:sldLayoutMkLst>
        </pc:sldLayoutChg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3451252512" sldId="2147483725"/>
          </pc:sldLayoutMkLst>
        </pc:sldLayoutChg>
        <pc:sldLayoutChg chg="del">
          <pc:chgData name="Ngọc Đỗ" userId="2f07f5d2c440dd9f" providerId="LiveId" clId="{C8C497DE-A0ED-4390-9E63-9F044C5A7758}" dt="2024-05-02T04:56:02.541" v="7" actId="47"/>
          <pc:sldLayoutMkLst>
            <pc:docMk/>
            <pc:sldMasterMk cId="3792822066" sldId="2147483710"/>
            <pc:sldLayoutMk cId="2785908685" sldId="2147483759"/>
          </pc:sldLayoutMkLst>
        </pc:sldLayoutChg>
      </pc:sldMasterChg>
      <pc:sldMasterChg chg="del delSldLayout">
        <pc:chgData name="Ngọc Đỗ" userId="2f07f5d2c440dd9f" providerId="LiveId" clId="{C8C497DE-A0ED-4390-9E63-9F044C5A7758}" dt="2024-05-02T04:55:53.904" v="0" actId="47"/>
        <pc:sldMasterMkLst>
          <pc:docMk/>
          <pc:sldMasterMk cId="3417774114" sldId="2147483760"/>
        </pc:sldMasterMkLst>
        <pc:sldLayoutChg chg="del">
          <pc:chgData name="Ngọc Đỗ" userId="2f07f5d2c440dd9f" providerId="LiveId" clId="{C8C497DE-A0ED-4390-9E63-9F044C5A7758}" dt="2024-05-02T04:55:53.904" v="0" actId="47"/>
          <pc:sldLayoutMkLst>
            <pc:docMk/>
            <pc:sldMasterMk cId="3417774114" sldId="2147483760"/>
            <pc:sldLayoutMk cId="2182978841" sldId="2147483761"/>
          </pc:sldLayoutMkLst>
        </pc:sldLayoutChg>
        <pc:sldLayoutChg chg="del">
          <pc:chgData name="Ngọc Đỗ" userId="2f07f5d2c440dd9f" providerId="LiveId" clId="{C8C497DE-A0ED-4390-9E63-9F044C5A7758}" dt="2024-05-02T04:55:53.904" v="0" actId="47"/>
          <pc:sldLayoutMkLst>
            <pc:docMk/>
            <pc:sldMasterMk cId="3417774114" sldId="2147483760"/>
            <pc:sldLayoutMk cId="2228229789" sldId="2147483762"/>
          </pc:sldLayoutMkLst>
        </pc:sldLayoutChg>
        <pc:sldLayoutChg chg="del">
          <pc:chgData name="Ngọc Đỗ" userId="2f07f5d2c440dd9f" providerId="LiveId" clId="{C8C497DE-A0ED-4390-9E63-9F044C5A7758}" dt="2024-05-02T04:55:53.904" v="0" actId="47"/>
          <pc:sldLayoutMkLst>
            <pc:docMk/>
            <pc:sldMasterMk cId="3417774114" sldId="2147483760"/>
            <pc:sldLayoutMk cId="1063414265" sldId="2147483763"/>
          </pc:sldLayoutMkLst>
        </pc:sldLayoutChg>
        <pc:sldLayoutChg chg="del">
          <pc:chgData name="Ngọc Đỗ" userId="2f07f5d2c440dd9f" providerId="LiveId" clId="{C8C497DE-A0ED-4390-9E63-9F044C5A7758}" dt="2024-05-02T04:55:53.904" v="0" actId="47"/>
          <pc:sldLayoutMkLst>
            <pc:docMk/>
            <pc:sldMasterMk cId="3417774114" sldId="2147483760"/>
            <pc:sldLayoutMk cId="3979884159" sldId="21474837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1AB4-4097-4299-A2E4-E5BB14D7C776}" type="datetimeFigureOut">
              <a:rPr lang="en-US" smtClean="0"/>
              <a:t>02/05/2024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B8C8A-21F0-41F5-8F6C-A33F2ABCA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23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3919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1303be3818b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1303be3818b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990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1185c551acd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1185c551acd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68298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b1fa4ddd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b1fa4ddd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30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2">
            <a:off x="4955749" y="4649831"/>
            <a:ext cx="6082000" cy="56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761551" y="1639367"/>
            <a:ext cx="6470400" cy="2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8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9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 userDrawn="1"/>
        </p:nvGrpSpPr>
        <p:grpSpPr>
          <a:xfrm>
            <a:off x="21626" y="0"/>
            <a:ext cx="10179541" cy="6858001"/>
            <a:chOff x="-5" y="0"/>
            <a:chExt cx="7634656" cy="5143501"/>
          </a:xfrm>
        </p:grpSpPr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49025" y="2682962"/>
              <a:ext cx="2617875" cy="1248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2"/>
            <p:cNvPicPr preferRelativeResize="0"/>
            <p:nvPr/>
          </p:nvPicPr>
          <p:blipFill rotWithShape="1">
            <a:blip r:embed="rId3">
              <a:alphaModFix/>
            </a:blip>
            <a:srcRect l="19028" t="4480" b="10831"/>
            <a:stretch/>
          </p:blipFill>
          <p:spPr>
            <a:xfrm>
              <a:off x="0" y="0"/>
              <a:ext cx="3929374" cy="5143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2"/>
            <p:cNvPicPr preferRelativeResize="0"/>
            <p:nvPr/>
          </p:nvPicPr>
          <p:blipFill rotWithShape="1">
            <a:blip r:embed="rId4">
              <a:alphaModFix/>
            </a:blip>
            <a:srcRect l="16506" b="55904"/>
            <a:stretch/>
          </p:blipFill>
          <p:spPr>
            <a:xfrm>
              <a:off x="0" y="3436775"/>
              <a:ext cx="7634650" cy="17067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15;p2"/>
            <p:cNvPicPr preferRelativeResize="0"/>
            <p:nvPr/>
          </p:nvPicPr>
          <p:blipFill rotWithShape="1">
            <a:blip r:embed="rId5">
              <a:alphaModFix/>
            </a:blip>
            <a:srcRect t="36326"/>
            <a:stretch/>
          </p:blipFill>
          <p:spPr>
            <a:xfrm>
              <a:off x="2966025" y="0"/>
              <a:ext cx="2617875" cy="1077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6;p2"/>
            <p:cNvPicPr preferRelativeResize="0"/>
            <p:nvPr/>
          </p:nvPicPr>
          <p:blipFill rotWithShape="1">
            <a:blip r:embed="rId6">
              <a:alphaModFix/>
            </a:blip>
            <a:srcRect l="42015"/>
            <a:stretch/>
          </p:blipFill>
          <p:spPr>
            <a:xfrm>
              <a:off x="-5" y="146750"/>
              <a:ext cx="1517976" cy="1607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oogle Shape;17;p2"/>
          <p:cNvGrpSpPr/>
          <p:nvPr/>
        </p:nvGrpSpPr>
        <p:grpSpPr>
          <a:xfrm>
            <a:off x="3076201" y="260034"/>
            <a:ext cx="8757833" cy="6322567"/>
            <a:chOff x="2307150" y="195025"/>
            <a:chExt cx="6568375" cy="4741925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2734126" y="491305"/>
              <a:ext cx="170184" cy="199027"/>
              <a:chOff x="3938129" y="1563480"/>
              <a:chExt cx="400999" cy="468962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>
              <a:off x="7907059" y="356422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631450" y="953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07150" y="3216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188900" y="46940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631450" y="8527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25550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45375" y="195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390725" y="521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8712900" y="3970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83850" y="10051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613675" y="3564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838325" y="4113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466750" y="4720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458475" y="2322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838325" y="36819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84575" y="48997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6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 hasCustomPrompt="1"/>
          </p:nvPr>
        </p:nvSpPr>
        <p:spPr>
          <a:xfrm>
            <a:off x="8641397" y="1224333"/>
            <a:ext cx="2590800" cy="2578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7" name="Google Shape;47;p3"/>
          <p:cNvSpPr txBox="1">
            <a:spLocks noGrp="1"/>
          </p:cNvSpPr>
          <p:nvPr>
            <p:ph type="subTitle" idx="1"/>
          </p:nvPr>
        </p:nvSpPr>
        <p:spPr>
          <a:xfrm rot="231">
            <a:off x="5267000" y="5022672"/>
            <a:ext cx="5965200" cy="6108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/>
          </p:nvPr>
        </p:nvSpPr>
        <p:spPr>
          <a:xfrm>
            <a:off x="5267000" y="3725167"/>
            <a:ext cx="5965200" cy="1122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7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0" y="0"/>
            <a:ext cx="11901336" cy="6858000"/>
            <a:chOff x="0" y="0"/>
            <a:chExt cx="8926002" cy="5143500"/>
          </a:xfrm>
        </p:grpSpPr>
        <p:pic>
          <p:nvPicPr>
            <p:cNvPr id="50" name="Google Shape;50;p3"/>
            <p:cNvPicPr preferRelativeResize="0"/>
            <p:nvPr/>
          </p:nvPicPr>
          <p:blipFill rotWithShape="1">
            <a:blip r:embed="rId2">
              <a:alphaModFix/>
            </a:blip>
            <a:srcRect l="20286" t="-1723" b="21575"/>
            <a:stretch/>
          </p:blipFill>
          <p:spPr>
            <a:xfrm>
              <a:off x="0" y="1596675"/>
              <a:ext cx="4299424" cy="35468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Google Shape;51;p3"/>
            <p:cNvPicPr preferRelativeResize="0"/>
            <p:nvPr/>
          </p:nvPicPr>
          <p:blipFill rotWithShape="1">
            <a:blip r:embed="rId3">
              <a:alphaModFix/>
            </a:blip>
            <a:srcRect l="31534"/>
            <a:stretch/>
          </p:blipFill>
          <p:spPr>
            <a:xfrm>
              <a:off x="1" y="1045050"/>
              <a:ext cx="1152050" cy="1238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Google Shape;52;p3"/>
            <p:cNvPicPr preferRelativeResize="0"/>
            <p:nvPr/>
          </p:nvPicPr>
          <p:blipFill rotWithShape="1">
            <a:blip r:embed="rId4">
              <a:alphaModFix/>
            </a:blip>
            <a:srcRect b="33744"/>
            <a:stretch/>
          </p:blipFill>
          <p:spPr>
            <a:xfrm>
              <a:off x="2162925" y="4085000"/>
              <a:ext cx="2601425" cy="1058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Google Shape;53;p3"/>
            <p:cNvPicPr preferRelativeResize="0"/>
            <p:nvPr/>
          </p:nvPicPr>
          <p:blipFill rotWithShape="1">
            <a:blip r:embed="rId5">
              <a:alphaModFix/>
            </a:blip>
            <a:srcRect l="2381" t="55317"/>
            <a:stretch/>
          </p:blipFill>
          <p:spPr>
            <a:xfrm>
              <a:off x="0" y="0"/>
              <a:ext cx="8926002" cy="1107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3"/>
            <p:cNvPicPr preferRelativeResize="0"/>
            <p:nvPr/>
          </p:nvPicPr>
          <p:blipFill rotWithShape="1">
            <a:blip r:embed="rId6">
              <a:alphaModFix/>
            </a:blip>
            <a:srcRect l="36487"/>
            <a:stretch/>
          </p:blipFill>
          <p:spPr>
            <a:xfrm>
              <a:off x="4" y="2752350"/>
              <a:ext cx="1460250" cy="18010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Google Shape;55;p3"/>
          <p:cNvGrpSpPr/>
          <p:nvPr/>
        </p:nvGrpSpPr>
        <p:grpSpPr>
          <a:xfrm>
            <a:off x="-39893" y="925033"/>
            <a:ext cx="11776960" cy="5694211"/>
            <a:chOff x="-29920" y="693775"/>
            <a:chExt cx="8832720" cy="4270658"/>
          </a:xfrm>
        </p:grpSpPr>
        <p:grpSp>
          <p:nvGrpSpPr>
            <p:cNvPr id="56" name="Google Shape;56;p3"/>
            <p:cNvGrpSpPr/>
            <p:nvPr/>
          </p:nvGrpSpPr>
          <p:grpSpPr>
            <a:xfrm>
              <a:off x="1217575" y="693775"/>
              <a:ext cx="7585225" cy="4270650"/>
              <a:chOff x="1217575" y="693775"/>
              <a:chExt cx="7585225" cy="4270650"/>
            </a:xfrm>
          </p:grpSpPr>
          <p:sp>
            <p:nvSpPr>
              <p:cNvPr id="57" name="Google Shape;57;p3"/>
              <p:cNvSpPr/>
              <p:nvPr/>
            </p:nvSpPr>
            <p:spPr>
              <a:xfrm>
                <a:off x="8591900" y="40659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7726675" y="49272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8565800" y="4432225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765600" y="425072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8629100" y="48635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188550" y="48002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8728400" y="6937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1387325" y="8555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565800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28400" y="1264675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001150" y="4826350"/>
                <a:ext cx="37200" cy="372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1217575" y="979450"/>
                <a:ext cx="89400" cy="894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9" name="Google Shape;69;p3"/>
            <p:cNvSpPr/>
            <p:nvPr/>
          </p:nvSpPr>
          <p:spPr>
            <a:xfrm>
              <a:off x="-29920" y="2388122"/>
              <a:ext cx="300546" cy="258255"/>
            </a:xfrm>
            <a:custGeom>
              <a:avLst/>
              <a:gdLst/>
              <a:ahLst/>
              <a:cxnLst/>
              <a:rect l="l" t="t" r="r" b="b"/>
              <a:pathLst>
                <a:path w="32101" h="27584" extrusionOk="0">
                  <a:moveTo>
                    <a:pt x="30048" y="1513"/>
                  </a:moveTo>
                  <a:lnTo>
                    <a:pt x="30048" y="1513"/>
                  </a:lnTo>
                  <a:cubicBezTo>
                    <a:pt x="30111" y="4293"/>
                    <a:pt x="28809" y="6581"/>
                    <a:pt x="26539" y="8284"/>
                  </a:cubicBezTo>
                  <a:cubicBezTo>
                    <a:pt x="24659" y="9694"/>
                    <a:pt x="22160" y="10138"/>
                    <a:pt x="20341" y="11538"/>
                  </a:cubicBezTo>
                  <a:cubicBezTo>
                    <a:pt x="20605" y="10974"/>
                    <a:pt x="20820" y="10373"/>
                    <a:pt x="20974" y="9733"/>
                  </a:cubicBezTo>
                  <a:cubicBezTo>
                    <a:pt x="21067" y="9351"/>
                    <a:pt x="21127" y="8959"/>
                    <a:pt x="21159" y="8568"/>
                  </a:cubicBezTo>
                  <a:cubicBezTo>
                    <a:pt x="22772" y="4884"/>
                    <a:pt x="26216" y="1526"/>
                    <a:pt x="30048" y="1513"/>
                  </a:cubicBezTo>
                  <a:close/>
                  <a:moveTo>
                    <a:pt x="30498" y="1"/>
                  </a:moveTo>
                  <a:cubicBezTo>
                    <a:pt x="26909" y="1"/>
                    <a:pt x="23030" y="2588"/>
                    <a:pt x="20977" y="5956"/>
                  </a:cubicBezTo>
                  <a:cubicBezTo>
                    <a:pt x="20308" y="3043"/>
                    <a:pt x="18155" y="593"/>
                    <a:pt x="15248" y="593"/>
                  </a:cubicBezTo>
                  <a:cubicBezTo>
                    <a:pt x="14418" y="593"/>
                    <a:pt x="13527" y="792"/>
                    <a:pt x="12591" y="1238"/>
                  </a:cubicBezTo>
                  <a:cubicBezTo>
                    <a:pt x="9781" y="2578"/>
                    <a:pt x="5967" y="7287"/>
                    <a:pt x="10060" y="9525"/>
                  </a:cubicBezTo>
                  <a:cubicBezTo>
                    <a:pt x="10681" y="9865"/>
                    <a:pt x="11396" y="10020"/>
                    <a:pt x="12116" y="10020"/>
                  </a:cubicBezTo>
                  <a:cubicBezTo>
                    <a:pt x="14833" y="10020"/>
                    <a:pt x="17639" y="7805"/>
                    <a:pt x="15866" y="4904"/>
                  </a:cubicBezTo>
                  <a:cubicBezTo>
                    <a:pt x="15790" y="4779"/>
                    <a:pt x="15677" y="4726"/>
                    <a:pt x="15560" y="4726"/>
                  </a:cubicBezTo>
                  <a:cubicBezTo>
                    <a:pt x="15366" y="4726"/>
                    <a:pt x="15164" y="4872"/>
                    <a:pt x="15112" y="5073"/>
                  </a:cubicBezTo>
                  <a:cubicBezTo>
                    <a:pt x="14664" y="6799"/>
                    <a:pt x="14462" y="8509"/>
                    <a:pt x="12298" y="8509"/>
                  </a:cubicBezTo>
                  <a:cubicBezTo>
                    <a:pt x="12255" y="8509"/>
                    <a:pt x="12211" y="8508"/>
                    <a:pt x="12167" y="8507"/>
                  </a:cubicBezTo>
                  <a:cubicBezTo>
                    <a:pt x="9898" y="8438"/>
                    <a:pt x="9238" y="6594"/>
                    <a:pt x="10503" y="4849"/>
                  </a:cubicBezTo>
                  <a:cubicBezTo>
                    <a:pt x="11687" y="3215"/>
                    <a:pt x="13469" y="2303"/>
                    <a:pt x="15150" y="2303"/>
                  </a:cubicBezTo>
                  <a:cubicBezTo>
                    <a:pt x="16937" y="2303"/>
                    <a:pt x="18610" y="3333"/>
                    <a:pt x="19331" y="5618"/>
                  </a:cubicBezTo>
                  <a:cubicBezTo>
                    <a:pt x="20090" y="8023"/>
                    <a:pt x="19302" y="10648"/>
                    <a:pt x="17793" y="12591"/>
                  </a:cubicBezTo>
                  <a:cubicBezTo>
                    <a:pt x="16310" y="13099"/>
                    <a:pt x="15056" y="13968"/>
                    <a:pt x="14482" y="15348"/>
                  </a:cubicBezTo>
                  <a:cubicBezTo>
                    <a:pt x="8885" y="18653"/>
                    <a:pt x="33" y="20358"/>
                    <a:pt x="1" y="27403"/>
                  </a:cubicBezTo>
                  <a:cubicBezTo>
                    <a:pt x="0" y="27524"/>
                    <a:pt x="95" y="27583"/>
                    <a:pt x="193" y="27583"/>
                  </a:cubicBezTo>
                  <a:cubicBezTo>
                    <a:pt x="286" y="27583"/>
                    <a:pt x="382" y="27530"/>
                    <a:pt x="402" y="27422"/>
                  </a:cubicBezTo>
                  <a:cubicBezTo>
                    <a:pt x="1368" y="22367"/>
                    <a:pt x="7484" y="20645"/>
                    <a:pt x="11536" y="18803"/>
                  </a:cubicBezTo>
                  <a:cubicBezTo>
                    <a:pt x="14183" y="17599"/>
                    <a:pt x="16896" y="16093"/>
                    <a:pt x="18783" y="13912"/>
                  </a:cubicBezTo>
                  <a:cubicBezTo>
                    <a:pt x="19679" y="13667"/>
                    <a:pt x="20644" y="13545"/>
                    <a:pt x="21616" y="13545"/>
                  </a:cubicBezTo>
                  <a:cubicBezTo>
                    <a:pt x="25275" y="13545"/>
                    <a:pt x="29035" y="15266"/>
                    <a:pt x="29581" y="18575"/>
                  </a:cubicBezTo>
                  <a:cubicBezTo>
                    <a:pt x="30150" y="22018"/>
                    <a:pt x="26979" y="25352"/>
                    <a:pt x="23748" y="25352"/>
                  </a:cubicBezTo>
                  <a:cubicBezTo>
                    <a:pt x="22639" y="25352"/>
                    <a:pt x="21522" y="24959"/>
                    <a:pt x="20548" y="24042"/>
                  </a:cubicBezTo>
                  <a:cubicBezTo>
                    <a:pt x="19039" y="22624"/>
                    <a:pt x="18852" y="20398"/>
                    <a:pt x="21106" y="19780"/>
                  </a:cubicBezTo>
                  <a:cubicBezTo>
                    <a:pt x="21460" y="19683"/>
                    <a:pt x="21781" y="19638"/>
                    <a:pt x="22073" y="19638"/>
                  </a:cubicBezTo>
                  <a:cubicBezTo>
                    <a:pt x="23581" y="19638"/>
                    <a:pt x="24296" y="20852"/>
                    <a:pt x="24578" y="22473"/>
                  </a:cubicBezTo>
                  <a:cubicBezTo>
                    <a:pt x="24611" y="22660"/>
                    <a:pt x="24775" y="22779"/>
                    <a:pt x="24935" y="22779"/>
                  </a:cubicBezTo>
                  <a:cubicBezTo>
                    <a:pt x="25048" y="22779"/>
                    <a:pt x="25158" y="22721"/>
                    <a:pt x="25221" y="22588"/>
                  </a:cubicBezTo>
                  <a:cubicBezTo>
                    <a:pt x="26450" y="19979"/>
                    <a:pt x="24121" y="18431"/>
                    <a:pt x="21823" y="18431"/>
                  </a:cubicBezTo>
                  <a:cubicBezTo>
                    <a:pt x="21061" y="18431"/>
                    <a:pt x="20303" y="18601"/>
                    <a:pt x="19678" y="18959"/>
                  </a:cubicBezTo>
                  <a:cubicBezTo>
                    <a:pt x="15640" y="21275"/>
                    <a:pt x="19506" y="26112"/>
                    <a:pt x="22750" y="26773"/>
                  </a:cubicBezTo>
                  <a:cubicBezTo>
                    <a:pt x="23267" y="26878"/>
                    <a:pt x="23779" y="26929"/>
                    <a:pt x="24280" y="26929"/>
                  </a:cubicBezTo>
                  <a:cubicBezTo>
                    <a:pt x="28547" y="26929"/>
                    <a:pt x="32060" y="23276"/>
                    <a:pt x="31637" y="18790"/>
                  </a:cubicBezTo>
                  <a:cubicBezTo>
                    <a:pt x="31261" y="14801"/>
                    <a:pt x="27323" y="12596"/>
                    <a:pt x="23718" y="12108"/>
                  </a:cubicBezTo>
                  <a:cubicBezTo>
                    <a:pt x="25594" y="11401"/>
                    <a:pt x="27412" y="10092"/>
                    <a:pt x="28637" y="8957"/>
                  </a:cubicBezTo>
                  <a:cubicBezTo>
                    <a:pt x="31014" y="6753"/>
                    <a:pt x="32101" y="3922"/>
                    <a:pt x="31554" y="711"/>
                  </a:cubicBezTo>
                  <a:cubicBezTo>
                    <a:pt x="31503" y="406"/>
                    <a:pt x="31276" y="32"/>
                    <a:pt x="30920" y="13"/>
                  </a:cubicBezTo>
                  <a:cubicBezTo>
                    <a:pt x="30780" y="5"/>
                    <a:pt x="30639" y="1"/>
                    <a:pt x="304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" name="Google Shape;70;p3"/>
            <p:cNvGrpSpPr/>
            <p:nvPr/>
          </p:nvGrpSpPr>
          <p:grpSpPr>
            <a:xfrm>
              <a:off x="7283126" y="4765405"/>
              <a:ext cx="170184" cy="199027"/>
              <a:chOff x="3938129" y="1563480"/>
              <a:chExt cx="400999" cy="468962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81" name="Google Shape;81;p3"/>
            <p:cNvSpPr/>
            <p:nvPr/>
          </p:nvSpPr>
          <p:spPr>
            <a:xfrm>
              <a:off x="8582145" y="1563541"/>
              <a:ext cx="169873" cy="190386"/>
            </a:xfrm>
            <a:custGeom>
              <a:avLst/>
              <a:gdLst/>
              <a:ahLst/>
              <a:cxnLst/>
              <a:rect l="l" t="t" r="r" b="b"/>
              <a:pathLst>
                <a:path w="18144" h="20335" extrusionOk="0">
                  <a:moveTo>
                    <a:pt x="13836" y="1575"/>
                  </a:moveTo>
                  <a:cubicBezTo>
                    <a:pt x="14169" y="1575"/>
                    <a:pt x="14487" y="1682"/>
                    <a:pt x="14760" y="1936"/>
                  </a:cubicBezTo>
                  <a:cubicBezTo>
                    <a:pt x="15785" y="2893"/>
                    <a:pt x="15894" y="4757"/>
                    <a:pt x="16056" y="6052"/>
                  </a:cubicBezTo>
                  <a:cubicBezTo>
                    <a:pt x="16360" y="8492"/>
                    <a:pt x="16601" y="10990"/>
                    <a:pt x="16015" y="13408"/>
                  </a:cubicBezTo>
                  <a:cubicBezTo>
                    <a:pt x="15682" y="14785"/>
                    <a:pt x="15101" y="16390"/>
                    <a:pt x="15471" y="17766"/>
                  </a:cubicBezTo>
                  <a:cubicBezTo>
                    <a:pt x="12355" y="16040"/>
                    <a:pt x="8710" y="15290"/>
                    <a:pt x="5717" y="13312"/>
                  </a:cubicBezTo>
                  <a:cubicBezTo>
                    <a:pt x="3995" y="12173"/>
                    <a:pt x="2568" y="10577"/>
                    <a:pt x="2135" y="8505"/>
                  </a:cubicBezTo>
                  <a:cubicBezTo>
                    <a:pt x="1998" y="7856"/>
                    <a:pt x="1971" y="7055"/>
                    <a:pt x="2334" y="6519"/>
                  </a:cubicBezTo>
                  <a:cubicBezTo>
                    <a:pt x="2643" y="6061"/>
                    <a:pt x="3119" y="5861"/>
                    <a:pt x="3671" y="5808"/>
                  </a:cubicBezTo>
                  <a:cubicBezTo>
                    <a:pt x="3781" y="5797"/>
                    <a:pt x="3891" y="5792"/>
                    <a:pt x="4000" y="5792"/>
                  </a:cubicBezTo>
                  <a:cubicBezTo>
                    <a:pt x="5757" y="5792"/>
                    <a:pt x="7293" y="7132"/>
                    <a:pt x="8135" y="8579"/>
                  </a:cubicBezTo>
                  <a:cubicBezTo>
                    <a:pt x="8282" y="8832"/>
                    <a:pt x="8492" y="8936"/>
                    <a:pt x="8706" y="8936"/>
                  </a:cubicBezTo>
                  <a:cubicBezTo>
                    <a:pt x="8854" y="8936"/>
                    <a:pt x="9003" y="8886"/>
                    <a:pt x="9135" y="8802"/>
                  </a:cubicBezTo>
                  <a:cubicBezTo>
                    <a:pt x="9260" y="9039"/>
                    <a:pt x="9512" y="9152"/>
                    <a:pt x="9774" y="9152"/>
                  </a:cubicBezTo>
                  <a:cubicBezTo>
                    <a:pt x="10196" y="9152"/>
                    <a:pt x="10645" y="8860"/>
                    <a:pt x="10643" y="8317"/>
                  </a:cubicBezTo>
                  <a:cubicBezTo>
                    <a:pt x="10636" y="6715"/>
                    <a:pt x="10461" y="4929"/>
                    <a:pt x="11189" y="3445"/>
                  </a:cubicBezTo>
                  <a:cubicBezTo>
                    <a:pt x="11583" y="2640"/>
                    <a:pt x="12783" y="1575"/>
                    <a:pt x="13836" y="1575"/>
                  </a:cubicBezTo>
                  <a:close/>
                  <a:moveTo>
                    <a:pt x="13882" y="1"/>
                  </a:moveTo>
                  <a:cubicBezTo>
                    <a:pt x="12399" y="1"/>
                    <a:pt x="10858" y="1017"/>
                    <a:pt x="10086" y="2184"/>
                  </a:cubicBezTo>
                  <a:cubicBezTo>
                    <a:pt x="9134" y="3621"/>
                    <a:pt x="9035" y="5354"/>
                    <a:pt x="9042" y="7047"/>
                  </a:cubicBezTo>
                  <a:cubicBezTo>
                    <a:pt x="7973" y="5565"/>
                    <a:pt x="6328" y="4411"/>
                    <a:pt x="4491" y="4230"/>
                  </a:cubicBezTo>
                  <a:cubicBezTo>
                    <a:pt x="4337" y="4214"/>
                    <a:pt x="4182" y="4207"/>
                    <a:pt x="4029" y="4207"/>
                  </a:cubicBezTo>
                  <a:cubicBezTo>
                    <a:pt x="2439" y="4207"/>
                    <a:pt x="980" y="5031"/>
                    <a:pt x="561" y="6680"/>
                  </a:cubicBezTo>
                  <a:cubicBezTo>
                    <a:pt x="1" y="8885"/>
                    <a:pt x="1322" y="11407"/>
                    <a:pt x="2796" y="12960"/>
                  </a:cubicBezTo>
                  <a:cubicBezTo>
                    <a:pt x="4507" y="14765"/>
                    <a:pt x="6846" y="15844"/>
                    <a:pt x="9111" y="16776"/>
                  </a:cubicBezTo>
                  <a:cubicBezTo>
                    <a:pt x="11517" y="17766"/>
                    <a:pt x="14166" y="18554"/>
                    <a:pt x="16254" y="20161"/>
                  </a:cubicBezTo>
                  <a:cubicBezTo>
                    <a:pt x="16411" y="20282"/>
                    <a:pt x="16576" y="20334"/>
                    <a:pt x="16734" y="20334"/>
                  </a:cubicBezTo>
                  <a:cubicBezTo>
                    <a:pt x="17369" y="20334"/>
                    <a:pt x="17891" y="19501"/>
                    <a:pt x="17336" y="18987"/>
                  </a:cubicBezTo>
                  <a:cubicBezTo>
                    <a:pt x="17568" y="18678"/>
                    <a:pt x="17622" y="18215"/>
                    <a:pt x="17272" y="17869"/>
                  </a:cubicBezTo>
                  <a:cubicBezTo>
                    <a:pt x="16649" y="17254"/>
                    <a:pt x="16989" y="16050"/>
                    <a:pt x="17162" y="15321"/>
                  </a:cubicBezTo>
                  <a:cubicBezTo>
                    <a:pt x="17420" y="14235"/>
                    <a:pt x="17742" y="13187"/>
                    <a:pt x="17865" y="12072"/>
                  </a:cubicBezTo>
                  <a:cubicBezTo>
                    <a:pt x="18143" y="9531"/>
                    <a:pt x="17890" y="6855"/>
                    <a:pt x="17417" y="4350"/>
                  </a:cubicBezTo>
                  <a:cubicBezTo>
                    <a:pt x="17126" y="2809"/>
                    <a:pt x="16596" y="873"/>
                    <a:pt x="14991" y="214"/>
                  </a:cubicBezTo>
                  <a:cubicBezTo>
                    <a:pt x="14634" y="67"/>
                    <a:pt x="14260" y="1"/>
                    <a:pt x="13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668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>
            <a:spLocks noGrp="1"/>
          </p:cNvSpPr>
          <p:nvPr>
            <p:ph type="subTitle" idx="1"/>
          </p:nvPr>
        </p:nvSpPr>
        <p:spPr>
          <a:xfrm>
            <a:off x="900400" y="3786400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2"/>
          </p:nvPr>
        </p:nvSpPr>
        <p:spPr>
          <a:xfrm>
            <a:off x="7355200" y="3786467"/>
            <a:ext cx="39364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9004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title" idx="3"/>
          </p:nvPr>
        </p:nvSpPr>
        <p:spPr>
          <a:xfrm>
            <a:off x="7355217" y="3163467"/>
            <a:ext cx="3936400" cy="6228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 idx="4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14" name="Google Shape;114;p5"/>
          <p:cNvGrpSpPr/>
          <p:nvPr/>
        </p:nvGrpSpPr>
        <p:grpSpPr>
          <a:xfrm>
            <a:off x="-1" y="304900"/>
            <a:ext cx="12192005" cy="6553101"/>
            <a:chOff x="-1" y="228675"/>
            <a:chExt cx="9144004" cy="4914826"/>
          </a:xfrm>
        </p:grpSpPr>
        <p:pic>
          <p:nvPicPr>
            <p:cNvPr id="115" name="Google Shape;115;p5"/>
            <p:cNvPicPr preferRelativeResize="0"/>
            <p:nvPr/>
          </p:nvPicPr>
          <p:blipFill rotWithShape="1">
            <a:blip r:embed="rId2">
              <a:alphaModFix/>
            </a:blip>
            <a:srcRect b="39972"/>
            <a:stretch/>
          </p:blipFill>
          <p:spPr>
            <a:xfrm>
              <a:off x="377725" y="3559250"/>
              <a:ext cx="1427501" cy="1584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p5"/>
            <p:cNvPicPr preferRelativeResize="0"/>
            <p:nvPr/>
          </p:nvPicPr>
          <p:blipFill rotWithShape="1">
            <a:blip r:embed="rId3">
              <a:alphaModFix/>
            </a:blip>
            <a:srcRect l="42508" b="27896"/>
            <a:stretch/>
          </p:blipFill>
          <p:spPr>
            <a:xfrm>
              <a:off x="0" y="3381900"/>
              <a:ext cx="13694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p5"/>
            <p:cNvPicPr preferRelativeResize="0"/>
            <p:nvPr/>
          </p:nvPicPr>
          <p:blipFill rotWithShape="1">
            <a:blip r:embed="rId4">
              <a:alphaModFix/>
            </a:blip>
            <a:srcRect r="34258" b="8206"/>
            <a:stretch/>
          </p:blipFill>
          <p:spPr>
            <a:xfrm>
              <a:off x="6637825" y="3474500"/>
              <a:ext cx="2506175" cy="166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5"/>
            <p:cNvPicPr preferRelativeResize="0"/>
            <p:nvPr/>
          </p:nvPicPr>
          <p:blipFill rotWithShape="1">
            <a:blip r:embed="rId5">
              <a:alphaModFix/>
            </a:blip>
            <a:srcRect l="34383" r="10159"/>
            <a:stretch/>
          </p:blipFill>
          <p:spPr>
            <a:xfrm>
              <a:off x="0" y="1174500"/>
              <a:ext cx="1061600" cy="11755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5"/>
            <p:cNvPicPr preferRelativeResize="0"/>
            <p:nvPr/>
          </p:nvPicPr>
          <p:blipFill rotWithShape="1">
            <a:blip r:embed="rId6">
              <a:alphaModFix/>
            </a:blip>
            <a:srcRect b="44183"/>
            <a:stretch/>
          </p:blipFill>
          <p:spPr>
            <a:xfrm>
              <a:off x="2226000" y="4433651"/>
              <a:ext cx="4692001" cy="709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7">
              <a:alphaModFix/>
            </a:blip>
            <a:srcRect l="20760" b="13058"/>
            <a:stretch/>
          </p:blipFill>
          <p:spPr>
            <a:xfrm>
              <a:off x="-1" y="4037800"/>
              <a:ext cx="1369475" cy="11057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5"/>
            <p:cNvPicPr preferRelativeResize="0"/>
            <p:nvPr/>
          </p:nvPicPr>
          <p:blipFill rotWithShape="1">
            <a:blip r:embed="rId3">
              <a:alphaModFix/>
            </a:blip>
            <a:srcRect l="46198" b="27896"/>
            <a:stretch/>
          </p:blipFill>
          <p:spPr>
            <a:xfrm flipH="1">
              <a:off x="7862425" y="3381900"/>
              <a:ext cx="1281575" cy="1761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5"/>
            <p:cNvPicPr preferRelativeResize="0"/>
            <p:nvPr/>
          </p:nvPicPr>
          <p:blipFill rotWithShape="1">
            <a:blip r:embed="rId7">
              <a:alphaModFix/>
            </a:blip>
            <a:srcRect r="44760"/>
            <a:stretch/>
          </p:blipFill>
          <p:spPr>
            <a:xfrm>
              <a:off x="8189353" y="1014550"/>
              <a:ext cx="954650" cy="127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8978000" y="3138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80325" y="25875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044425" y="2286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17525" y="10652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77075" y="277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129100" y="47383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850225" y="29048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8850225" y="702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8722150" y="31123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8748250" y="463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1948563" y="473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50975" y="23726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135" name="Google Shape;135;p5"/>
            <p:cNvPicPr preferRelativeResize="0"/>
            <p:nvPr/>
          </p:nvPicPr>
          <p:blipFill rotWithShape="1">
            <a:blip r:embed="rId8">
              <a:alphaModFix/>
            </a:blip>
            <a:srcRect b="31982"/>
            <a:stretch/>
          </p:blipFill>
          <p:spPr>
            <a:xfrm>
              <a:off x="7008625" y="4144475"/>
              <a:ext cx="1127475" cy="99902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308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41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3"/>
          <p:cNvSpPr txBox="1">
            <a:spLocks noGrp="1"/>
          </p:cNvSpPr>
          <p:nvPr>
            <p:ph type="title" hasCustomPrompt="1"/>
          </p:nvPr>
        </p:nvSpPr>
        <p:spPr>
          <a:xfrm rot="1973">
            <a:off x="9600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2"/>
          </p:nvPr>
        </p:nvSpPr>
        <p:spPr>
          <a:xfrm>
            <a:off x="9600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1"/>
          </p:nvPr>
        </p:nvSpPr>
        <p:spPr>
          <a:xfrm>
            <a:off x="9600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3" hasCustomPrompt="1"/>
          </p:nvPr>
        </p:nvSpPr>
        <p:spPr>
          <a:xfrm rot="1973">
            <a:off x="9600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4"/>
          </p:nvPr>
        </p:nvSpPr>
        <p:spPr>
          <a:xfrm>
            <a:off x="9600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subTitle" idx="5"/>
          </p:nvPr>
        </p:nvSpPr>
        <p:spPr>
          <a:xfrm>
            <a:off x="9600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3"/>
          <p:cNvSpPr txBox="1">
            <a:spLocks noGrp="1"/>
          </p:cNvSpPr>
          <p:nvPr>
            <p:ph type="title" idx="6" hasCustomPrompt="1"/>
          </p:nvPr>
        </p:nvSpPr>
        <p:spPr>
          <a:xfrm rot="1973">
            <a:off x="4538400" y="1749217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7"/>
          </p:nvPr>
        </p:nvSpPr>
        <p:spPr>
          <a:xfrm>
            <a:off x="4538400" y="2428433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subTitle" idx="8"/>
          </p:nvPr>
        </p:nvSpPr>
        <p:spPr>
          <a:xfrm>
            <a:off x="4538400" y="3090809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title" idx="9" hasCustomPrompt="1"/>
          </p:nvPr>
        </p:nvSpPr>
        <p:spPr>
          <a:xfrm rot="1973">
            <a:off x="4538400" y="4032284"/>
            <a:ext cx="1393600" cy="763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13"/>
          </p:nvPr>
        </p:nvSpPr>
        <p:spPr>
          <a:xfrm>
            <a:off x="4538400" y="4711868"/>
            <a:ext cx="3115200" cy="652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4"/>
          </p:nvPr>
        </p:nvSpPr>
        <p:spPr>
          <a:xfrm>
            <a:off x="4538400" y="5374003"/>
            <a:ext cx="3115200" cy="7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15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77" name="Google Shape;277;p13"/>
          <p:cNvGrpSpPr/>
          <p:nvPr/>
        </p:nvGrpSpPr>
        <p:grpSpPr>
          <a:xfrm>
            <a:off x="8034433" y="3177832"/>
            <a:ext cx="4157569" cy="3680168"/>
            <a:chOff x="6025824" y="2383374"/>
            <a:chExt cx="3118177" cy="2760126"/>
          </a:xfrm>
        </p:grpSpPr>
        <p:pic>
          <p:nvPicPr>
            <p:cNvPr id="278" name="Google Shape;278;p13"/>
            <p:cNvPicPr preferRelativeResize="0"/>
            <p:nvPr/>
          </p:nvPicPr>
          <p:blipFill rotWithShape="1">
            <a:blip r:embed="rId2">
              <a:alphaModFix/>
            </a:blip>
            <a:srcRect b="20923"/>
            <a:stretch/>
          </p:blipFill>
          <p:spPr>
            <a:xfrm>
              <a:off x="6038775" y="3389973"/>
              <a:ext cx="2830875" cy="175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9" name="Google Shape;279;p13"/>
            <p:cNvPicPr preferRelativeResize="0"/>
            <p:nvPr/>
          </p:nvPicPr>
          <p:blipFill rotWithShape="1">
            <a:blip r:embed="rId3">
              <a:alphaModFix/>
            </a:blip>
            <a:srcRect r="9633" b="14390"/>
            <a:stretch/>
          </p:blipFill>
          <p:spPr>
            <a:xfrm>
              <a:off x="6698900" y="2383374"/>
              <a:ext cx="2445101" cy="2760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0" name="Google Shape;280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25824" y="3050079"/>
              <a:ext cx="1575425" cy="1058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1" name="Google Shape;281;p13"/>
          <p:cNvGrpSpPr/>
          <p:nvPr/>
        </p:nvGrpSpPr>
        <p:grpSpPr>
          <a:xfrm>
            <a:off x="268401" y="146267"/>
            <a:ext cx="11557801" cy="5634533"/>
            <a:chOff x="201300" y="109700"/>
            <a:chExt cx="8668351" cy="4225900"/>
          </a:xfrm>
        </p:grpSpPr>
        <p:grpSp>
          <p:nvGrpSpPr>
            <p:cNvPr id="282" name="Google Shape;282;p13"/>
            <p:cNvGrpSpPr/>
            <p:nvPr/>
          </p:nvGrpSpPr>
          <p:grpSpPr>
            <a:xfrm>
              <a:off x="212826" y="804480"/>
              <a:ext cx="170184" cy="199027"/>
              <a:chOff x="3938129" y="1563480"/>
              <a:chExt cx="400999" cy="468962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1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1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1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1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1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1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1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1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1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3" name="Google Shape;293;p13"/>
            <p:cNvSpPr/>
            <p:nvPr/>
          </p:nvSpPr>
          <p:spPr>
            <a:xfrm>
              <a:off x="8540259" y="195094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94" name="Google Shape;294;p13"/>
            <p:cNvGrpSpPr/>
            <p:nvPr/>
          </p:nvGrpSpPr>
          <p:grpSpPr>
            <a:xfrm>
              <a:off x="8776550" y="779328"/>
              <a:ext cx="93101" cy="334443"/>
              <a:chOff x="2058353" y="1704261"/>
              <a:chExt cx="219370" cy="788036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1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97" name="Google Shape;297;p13"/>
            <p:cNvSpPr/>
            <p:nvPr/>
          </p:nvSpPr>
          <p:spPr>
            <a:xfrm>
              <a:off x="240300" y="1457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4293775" y="365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353700" y="13116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379800" y="170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3816025" y="225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4065625" y="1734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303;p13"/>
            <p:cNvSpPr/>
            <p:nvPr/>
          </p:nvSpPr>
          <p:spPr>
            <a:xfrm>
              <a:off x="4449000" y="1097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8776550" y="16100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390900" y="38764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8602825" y="14652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4647900" y="173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1300" y="4298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01300" y="39724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27600" y="416882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401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5"/>
          <p:cNvSpPr txBox="1">
            <a:spLocks noGrp="1"/>
          </p:cNvSpPr>
          <p:nvPr>
            <p:ph type="subTitle" idx="1"/>
          </p:nvPr>
        </p:nvSpPr>
        <p:spPr>
          <a:xfrm>
            <a:off x="6917251" y="3452817"/>
            <a:ext cx="37604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48" name="Google Shape;348;p15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349" name="Google Shape;349;p15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0" name="Google Shape;350;p15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1" name="Google Shape;351;p15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2" name="Google Shape;352;p15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3" name="Google Shape;353;p15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4" name="Google Shape;354;p15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355" name="Google Shape;355;p15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356" name="Google Shape;356;p15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15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5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15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5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15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15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15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15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66" name="Google Shape;366;p15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367" name="Google Shape;367;p15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368" name="Google Shape;368;p15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15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0" name="Google Shape;370;p15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1" name="Google Shape;371;p15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2" name="Google Shape;372;p15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3" name="Google Shape;373;p15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4" name="Google Shape;374;p15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5" name="Google Shape;375;p15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6" name="Google Shape;376;p15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7" name="Google Shape;377;p15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8" name="Google Shape;378;p15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9" name="Google Shape;379;p15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0" name="Google Shape;380;p15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38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960000" y="3292767"/>
            <a:ext cx="4288800" cy="13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 rot="-1251">
            <a:off x="960000" y="5578917"/>
            <a:ext cx="4398400" cy="55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ctrTitle"/>
          </p:nvPr>
        </p:nvSpPr>
        <p:spPr>
          <a:xfrm>
            <a:off x="960000" y="720000"/>
            <a:ext cx="6329600" cy="20276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5200"/>
              <a:buNone/>
              <a:defRPr sz="1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533" name="Google Shape;533;p20"/>
          <p:cNvGrpSpPr/>
          <p:nvPr/>
        </p:nvGrpSpPr>
        <p:grpSpPr>
          <a:xfrm>
            <a:off x="4007234" y="0"/>
            <a:ext cx="8184769" cy="6858008"/>
            <a:chOff x="3005425" y="0"/>
            <a:chExt cx="6138577" cy="5143506"/>
          </a:xfrm>
        </p:grpSpPr>
        <p:pic>
          <p:nvPicPr>
            <p:cNvPr id="534" name="Google Shape;534;p20"/>
            <p:cNvPicPr preferRelativeResize="0"/>
            <p:nvPr/>
          </p:nvPicPr>
          <p:blipFill rotWithShape="1">
            <a:blip r:embed="rId2">
              <a:alphaModFix/>
            </a:blip>
            <a:srcRect t="39719"/>
            <a:stretch/>
          </p:blipFill>
          <p:spPr>
            <a:xfrm>
              <a:off x="5582150" y="0"/>
              <a:ext cx="2342225" cy="11060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5" name="Google Shape;535;p20"/>
            <p:cNvPicPr preferRelativeResize="0"/>
            <p:nvPr/>
          </p:nvPicPr>
          <p:blipFill rotWithShape="1">
            <a:blip r:embed="rId3">
              <a:alphaModFix/>
            </a:blip>
            <a:srcRect l="32313" b="26182"/>
            <a:stretch/>
          </p:blipFill>
          <p:spPr>
            <a:xfrm flipH="1">
              <a:off x="4901102" y="1346775"/>
              <a:ext cx="4242900" cy="3796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6" name="Google Shape;536;p20"/>
            <p:cNvPicPr preferRelativeResize="0"/>
            <p:nvPr/>
          </p:nvPicPr>
          <p:blipFill rotWithShape="1">
            <a:blip r:embed="rId4">
              <a:alphaModFix/>
            </a:blip>
            <a:srcRect r="42223"/>
            <a:stretch/>
          </p:blipFill>
          <p:spPr>
            <a:xfrm>
              <a:off x="7665775" y="440950"/>
              <a:ext cx="1478225" cy="1718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31676" y="3346402"/>
              <a:ext cx="1097201" cy="708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20"/>
            <p:cNvPicPr preferRelativeResize="0"/>
            <p:nvPr/>
          </p:nvPicPr>
          <p:blipFill rotWithShape="1">
            <a:blip r:embed="rId6">
              <a:alphaModFix/>
            </a:blip>
            <a:srcRect b="59291"/>
            <a:stretch/>
          </p:blipFill>
          <p:spPr>
            <a:xfrm>
              <a:off x="3005425" y="4295906"/>
              <a:ext cx="4918952" cy="84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20"/>
          <p:cNvGrpSpPr/>
          <p:nvPr/>
        </p:nvGrpSpPr>
        <p:grpSpPr>
          <a:xfrm>
            <a:off x="265300" y="286067"/>
            <a:ext cx="7101667" cy="4628877"/>
            <a:chOff x="198975" y="214550"/>
            <a:chExt cx="5326250" cy="3471658"/>
          </a:xfrm>
        </p:grpSpPr>
        <p:grpSp>
          <p:nvGrpSpPr>
            <p:cNvPr id="540" name="Google Shape;540;p20"/>
            <p:cNvGrpSpPr/>
            <p:nvPr/>
          </p:nvGrpSpPr>
          <p:grpSpPr>
            <a:xfrm>
              <a:off x="236176" y="3487180"/>
              <a:ext cx="170184" cy="199027"/>
              <a:chOff x="3938129" y="1563480"/>
              <a:chExt cx="400999" cy="468962"/>
            </a:xfrm>
          </p:grpSpPr>
          <p:sp>
            <p:nvSpPr>
              <p:cNvPr id="541" name="Google Shape;541;p20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0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20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0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0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0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0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0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0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551" name="Google Shape;551;p20"/>
            <p:cNvGrpSpPr/>
            <p:nvPr/>
          </p:nvGrpSpPr>
          <p:grpSpPr>
            <a:xfrm>
              <a:off x="505325" y="793528"/>
              <a:ext cx="93101" cy="334443"/>
              <a:chOff x="2058353" y="1704261"/>
              <a:chExt cx="219370" cy="788036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54" name="Google Shape;554;p20"/>
            <p:cNvSpPr/>
            <p:nvPr/>
          </p:nvSpPr>
          <p:spPr>
            <a:xfrm>
              <a:off x="198975" y="33083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931400" y="2406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5435825" y="2145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320450" y="84915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20"/>
            <p:cNvSpPr/>
            <p:nvPr/>
          </p:nvSpPr>
          <p:spPr>
            <a:xfrm>
              <a:off x="5181150" y="3401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20"/>
            <p:cNvSpPr/>
            <p:nvPr/>
          </p:nvSpPr>
          <p:spPr>
            <a:xfrm>
              <a:off x="383750" y="31162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294350" y="1038575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5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55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23"/>
          <p:cNvGrpSpPr/>
          <p:nvPr/>
        </p:nvGrpSpPr>
        <p:grpSpPr>
          <a:xfrm>
            <a:off x="1" y="1806968"/>
            <a:ext cx="12192001" cy="5051033"/>
            <a:chOff x="0" y="1355225"/>
            <a:chExt cx="9144001" cy="3788275"/>
          </a:xfrm>
        </p:grpSpPr>
        <p:pic>
          <p:nvPicPr>
            <p:cNvPr id="584" name="Google Shape;584;p23"/>
            <p:cNvPicPr preferRelativeResize="0"/>
            <p:nvPr/>
          </p:nvPicPr>
          <p:blipFill rotWithShape="1">
            <a:blip r:embed="rId2">
              <a:alphaModFix/>
            </a:blip>
            <a:srcRect r="26964"/>
            <a:stretch/>
          </p:blipFill>
          <p:spPr>
            <a:xfrm>
              <a:off x="7801975" y="1355225"/>
              <a:ext cx="1342025" cy="123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5" name="Google Shape;585;p23"/>
            <p:cNvPicPr preferRelativeResize="0"/>
            <p:nvPr/>
          </p:nvPicPr>
          <p:blipFill rotWithShape="1">
            <a:blip r:embed="rId3">
              <a:alphaModFix/>
            </a:blip>
            <a:srcRect b="56356"/>
            <a:stretch/>
          </p:blipFill>
          <p:spPr>
            <a:xfrm>
              <a:off x="5655800" y="3951450"/>
              <a:ext cx="1477350" cy="11920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6" name="Google Shape;586;p23"/>
            <p:cNvPicPr preferRelativeResize="0"/>
            <p:nvPr/>
          </p:nvPicPr>
          <p:blipFill rotWithShape="1">
            <a:blip r:embed="rId4">
              <a:alphaModFix/>
            </a:blip>
            <a:srcRect r="10530" b="33119"/>
            <a:stretch/>
          </p:blipFill>
          <p:spPr>
            <a:xfrm>
              <a:off x="5655800" y="3004046"/>
              <a:ext cx="3488201" cy="21394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7" name="Google Shape;587;p23"/>
            <p:cNvPicPr preferRelativeResize="0"/>
            <p:nvPr/>
          </p:nvPicPr>
          <p:blipFill rotWithShape="1">
            <a:blip r:embed="rId5">
              <a:alphaModFix/>
            </a:blip>
            <a:srcRect b="40971"/>
            <a:stretch/>
          </p:blipFill>
          <p:spPr>
            <a:xfrm>
              <a:off x="5418175" y="4121149"/>
              <a:ext cx="2820301" cy="1022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8" name="Google Shape;588;p23"/>
            <p:cNvPicPr preferRelativeResize="0"/>
            <p:nvPr/>
          </p:nvPicPr>
          <p:blipFill rotWithShape="1">
            <a:blip r:embed="rId6">
              <a:alphaModFix/>
            </a:blip>
            <a:srcRect l="44040" b="14258"/>
            <a:stretch/>
          </p:blipFill>
          <p:spPr>
            <a:xfrm>
              <a:off x="0" y="3358350"/>
              <a:ext cx="1487374" cy="1785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9" name="Google Shape;589;p23"/>
          <p:cNvGrpSpPr/>
          <p:nvPr/>
        </p:nvGrpSpPr>
        <p:grpSpPr>
          <a:xfrm>
            <a:off x="370701" y="235867"/>
            <a:ext cx="11456233" cy="6219117"/>
            <a:chOff x="278025" y="176900"/>
            <a:chExt cx="8592175" cy="4664338"/>
          </a:xfrm>
        </p:grpSpPr>
        <p:grpSp>
          <p:nvGrpSpPr>
            <p:cNvPr id="590" name="Google Shape;590;p23"/>
            <p:cNvGrpSpPr/>
            <p:nvPr/>
          </p:nvGrpSpPr>
          <p:grpSpPr>
            <a:xfrm>
              <a:off x="367426" y="1663768"/>
              <a:ext cx="170184" cy="199027"/>
              <a:chOff x="3938129" y="1563480"/>
              <a:chExt cx="400999" cy="468962"/>
            </a:xfrm>
          </p:grpSpPr>
          <p:sp>
            <p:nvSpPr>
              <p:cNvPr id="591" name="Google Shape;591;p23"/>
              <p:cNvSpPr/>
              <p:nvPr/>
            </p:nvSpPr>
            <p:spPr>
              <a:xfrm>
                <a:off x="4100688" y="1731578"/>
                <a:ext cx="96181" cy="89782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4069" extrusionOk="0">
                    <a:moveTo>
                      <a:pt x="3382" y="0"/>
                    </a:moveTo>
                    <a:cubicBezTo>
                      <a:pt x="3287" y="0"/>
                      <a:pt x="3187" y="19"/>
                      <a:pt x="3087" y="61"/>
                    </a:cubicBezTo>
                    <a:cubicBezTo>
                      <a:pt x="2793" y="184"/>
                      <a:pt x="2431" y="280"/>
                      <a:pt x="2100" y="421"/>
                    </a:cubicBezTo>
                    <a:cubicBezTo>
                      <a:pt x="1988" y="390"/>
                      <a:pt x="1873" y="375"/>
                      <a:pt x="1756" y="375"/>
                    </a:cubicBezTo>
                    <a:cubicBezTo>
                      <a:pt x="1573" y="375"/>
                      <a:pt x="1388" y="412"/>
                      <a:pt x="1212" y="479"/>
                    </a:cubicBezTo>
                    <a:cubicBezTo>
                      <a:pt x="857" y="617"/>
                      <a:pt x="661" y="944"/>
                      <a:pt x="659" y="1313"/>
                    </a:cubicBezTo>
                    <a:cubicBezTo>
                      <a:pt x="614" y="1428"/>
                      <a:pt x="589" y="1555"/>
                      <a:pt x="589" y="1690"/>
                    </a:cubicBezTo>
                    <a:lnTo>
                      <a:pt x="589" y="2275"/>
                    </a:lnTo>
                    <a:cubicBezTo>
                      <a:pt x="481" y="2453"/>
                      <a:pt x="381" y="2634"/>
                      <a:pt x="277" y="2809"/>
                    </a:cubicBezTo>
                    <a:cubicBezTo>
                      <a:pt x="0" y="3279"/>
                      <a:pt x="395" y="3922"/>
                      <a:pt x="895" y="4000"/>
                    </a:cubicBezTo>
                    <a:cubicBezTo>
                      <a:pt x="1164" y="4042"/>
                      <a:pt x="1441" y="4069"/>
                      <a:pt x="1717" y="4069"/>
                    </a:cubicBezTo>
                    <a:cubicBezTo>
                      <a:pt x="2418" y="4069"/>
                      <a:pt x="3108" y="3896"/>
                      <a:pt x="3623" y="3372"/>
                    </a:cubicBezTo>
                    <a:cubicBezTo>
                      <a:pt x="4291" y="2693"/>
                      <a:pt x="4359" y="1679"/>
                      <a:pt x="4222" y="789"/>
                    </a:cubicBezTo>
                    <a:cubicBezTo>
                      <a:pt x="4158" y="367"/>
                      <a:pt x="3804" y="0"/>
                      <a:pt x="33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23"/>
              <p:cNvSpPr/>
              <p:nvPr/>
            </p:nvSpPr>
            <p:spPr>
              <a:xfrm>
                <a:off x="4046649" y="1563480"/>
                <a:ext cx="70520" cy="116349"/>
              </a:xfrm>
              <a:custGeom>
                <a:avLst/>
                <a:gdLst/>
                <a:ahLst/>
                <a:cxnLst/>
                <a:rect l="l" t="t" r="r" b="b"/>
                <a:pathLst>
                  <a:path w="3196" h="5273" extrusionOk="0">
                    <a:moveTo>
                      <a:pt x="1167" y="0"/>
                    </a:moveTo>
                    <a:cubicBezTo>
                      <a:pt x="592" y="0"/>
                      <a:pt x="1" y="693"/>
                      <a:pt x="404" y="1359"/>
                    </a:cubicBezTo>
                    <a:cubicBezTo>
                      <a:pt x="988" y="2326"/>
                      <a:pt x="1326" y="3403"/>
                      <a:pt x="1446" y="4525"/>
                    </a:cubicBezTo>
                    <a:cubicBezTo>
                      <a:pt x="1499" y="5033"/>
                      <a:pt x="1898" y="5273"/>
                      <a:pt x="2296" y="5273"/>
                    </a:cubicBezTo>
                    <a:cubicBezTo>
                      <a:pt x="2747" y="5273"/>
                      <a:pt x="3195" y="4964"/>
                      <a:pt x="3135" y="4387"/>
                    </a:cubicBezTo>
                    <a:cubicBezTo>
                      <a:pt x="2983" y="2953"/>
                      <a:pt x="2530" y="1609"/>
                      <a:pt x="1784" y="376"/>
                    </a:cubicBezTo>
                    <a:cubicBezTo>
                      <a:pt x="1623" y="110"/>
                      <a:pt x="1396" y="0"/>
                      <a:pt x="11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23"/>
              <p:cNvSpPr/>
              <p:nvPr/>
            </p:nvSpPr>
            <p:spPr>
              <a:xfrm>
                <a:off x="3957194" y="1633539"/>
                <a:ext cx="99844" cy="90996"/>
              </a:xfrm>
              <a:custGeom>
                <a:avLst/>
                <a:gdLst/>
                <a:ahLst/>
                <a:cxnLst/>
                <a:rect l="l" t="t" r="r" b="b"/>
                <a:pathLst>
                  <a:path w="4525" h="4124" extrusionOk="0">
                    <a:moveTo>
                      <a:pt x="1183" y="1"/>
                    </a:moveTo>
                    <a:cubicBezTo>
                      <a:pt x="541" y="1"/>
                      <a:pt x="1" y="940"/>
                      <a:pt x="619" y="1535"/>
                    </a:cubicBezTo>
                    <a:cubicBezTo>
                      <a:pt x="1433" y="2314"/>
                      <a:pt x="2232" y="3111"/>
                      <a:pt x="3012" y="3927"/>
                    </a:cubicBezTo>
                    <a:cubicBezTo>
                      <a:pt x="3143" y="4064"/>
                      <a:pt x="3324" y="4124"/>
                      <a:pt x="3511" y="4124"/>
                    </a:cubicBezTo>
                    <a:cubicBezTo>
                      <a:pt x="3775" y="4124"/>
                      <a:pt x="4049" y="4004"/>
                      <a:pt x="4206" y="3814"/>
                    </a:cubicBezTo>
                    <a:cubicBezTo>
                      <a:pt x="4525" y="3429"/>
                      <a:pt x="4411" y="2953"/>
                      <a:pt x="4094" y="2621"/>
                    </a:cubicBezTo>
                    <a:cubicBezTo>
                      <a:pt x="3314" y="1806"/>
                      <a:pt x="2515" y="1010"/>
                      <a:pt x="1701" y="228"/>
                    </a:cubicBezTo>
                    <a:cubicBezTo>
                      <a:pt x="1535" y="68"/>
                      <a:pt x="1355" y="1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23"/>
              <p:cNvSpPr/>
              <p:nvPr/>
            </p:nvSpPr>
            <p:spPr>
              <a:xfrm>
                <a:off x="3938129" y="1775004"/>
                <a:ext cx="124800" cy="43799"/>
              </a:xfrm>
              <a:custGeom>
                <a:avLst/>
                <a:gdLst/>
                <a:ahLst/>
                <a:cxnLst/>
                <a:rect l="l" t="t" r="r" b="b"/>
                <a:pathLst>
                  <a:path w="5656" h="1985" extrusionOk="0">
                    <a:moveTo>
                      <a:pt x="1224" y="0"/>
                    </a:moveTo>
                    <a:cubicBezTo>
                      <a:pt x="437" y="0"/>
                      <a:pt x="0" y="1223"/>
                      <a:pt x="870" y="1620"/>
                    </a:cubicBezTo>
                    <a:cubicBezTo>
                      <a:pt x="1437" y="1879"/>
                      <a:pt x="2045" y="1985"/>
                      <a:pt x="2660" y="1985"/>
                    </a:cubicBezTo>
                    <a:cubicBezTo>
                      <a:pt x="3353" y="1985"/>
                      <a:pt x="4053" y="1850"/>
                      <a:pt x="4707" y="1648"/>
                    </a:cubicBezTo>
                    <a:cubicBezTo>
                      <a:pt x="5655" y="1354"/>
                      <a:pt x="5259" y="12"/>
                      <a:pt x="4397" y="12"/>
                    </a:cubicBezTo>
                    <a:cubicBezTo>
                      <a:pt x="4311" y="12"/>
                      <a:pt x="4220" y="25"/>
                      <a:pt x="4125" y="55"/>
                    </a:cubicBezTo>
                    <a:cubicBezTo>
                      <a:pt x="3673" y="195"/>
                      <a:pt x="3169" y="301"/>
                      <a:pt x="2675" y="301"/>
                    </a:cubicBezTo>
                    <a:cubicBezTo>
                      <a:pt x="2297" y="301"/>
                      <a:pt x="1924" y="239"/>
                      <a:pt x="1584" y="83"/>
                    </a:cubicBezTo>
                    <a:cubicBezTo>
                      <a:pt x="1459" y="26"/>
                      <a:pt x="133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23"/>
              <p:cNvSpPr/>
              <p:nvPr/>
            </p:nvSpPr>
            <p:spPr>
              <a:xfrm>
                <a:off x="3987777" y="1836811"/>
                <a:ext cx="110413" cy="124491"/>
              </a:xfrm>
              <a:custGeom>
                <a:avLst/>
                <a:gdLst/>
                <a:ahLst/>
                <a:cxnLst/>
                <a:rect l="l" t="t" r="r" b="b"/>
                <a:pathLst>
                  <a:path w="5004" h="5642" extrusionOk="0">
                    <a:moveTo>
                      <a:pt x="3738" y="0"/>
                    </a:moveTo>
                    <a:cubicBezTo>
                      <a:pt x="3587" y="0"/>
                      <a:pt x="3427" y="45"/>
                      <a:pt x="3270" y="150"/>
                    </a:cubicBezTo>
                    <a:cubicBezTo>
                      <a:pt x="1679" y="1210"/>
                      <a:pt x="554" y="2809"/>
                      <a:pt x="137" y="4676"/>
                    </a:cubicBezTo>
                    <a:cubicBezTo>
                      <a:pt x="0" y="5283"/>
                      <a:pt x="482" y="5641"/>
                      <a:pt x="966" y="5641"/>
                    </a:cubicBezTo>
                    <a:cubicBezTo>
                      <a:pt x="1333" y="5641"/>
                      <a:pt x="1701" y="5436"/>
                      <a:pt x="1804" y="4978"/>
                    </a:cubicBezTo>
                    <a:cubicBezTo>
                      <a:pt x="2128" y="3530"/>
                      <a:pt x="3029" y="2344"/>
                      <a:pt x="4253" y="1530"/>
                    </a:cubicBezTo>
                    <a:cubicBezTo>
                      <a:pt x="5003" y="1031"/>
                      <a:pt x="4462" y="0"/>
                      <a:pt x="3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23"/>
              <p:cNvSpPr/>
              <p:nvPr/>
            </p:nvSpPr>
            <p:spPr>
              <a:xfrm>
                <a:off x="4095944" y="1889505"/>
                <a:ext cx="46535" cy="142937"/>
              </a:xfrm>
              <a:custGeom>
                <a:avLst/>
                <a:gdLst/>
                <a:ahLst/>
                <a:cxnLst/>
                <a:rect l="l" t="t" r="r" b="b"/>
                <a:pathLst>
                  <a:path w="2109" h="6478" extrusionOk="0">
                    <a:moveTo>
                      <a:pt x="1274" y="1"/>
                    </a:moveTo>
                    <a:cubicBezTo>
                      <a:pt x="888" y="1"/>
                      <a:pt x="439" y="282"/>
                      <a:pt x="417" y="694"/>
                    </a:cubicBezTo>
                    <a:cubicBezTo>
                      <a:pt x="332" y="2368"/>
                      <a:pt x="36" y="4020"/>
                      <a:pt x="8" y="5698"/>
                    </a:cubicBezTo>
                    <a:cubicBezTo>
                      <a:pt x="0" y="6136"/>
                      <a:pt x="452" y="6477"/>
                      <a:pt x="863" y="6477"/>
                    </a:cubicBezTo>
                    <a:cubicBezTo>
                      <a:pt x="883" y="6477"/>
                      <a:pt x="902" y="6476"/>
                      <a:pt x="922" y="6475"/>
                    </a:cubicBezTo>
                    <a:cubicBezTo>
                      <a:pt x="1415" y="6435"/>
                      <a:pt x="1690" y="6020"/>
                      <a:pt x="1698" y="5561"/>
                    </a:cubicBezTo>
                    <a:cubicBezTo>
                      <a:pt x="1723" y="4032"/>
                      <a:pt x="2010" y="2522"/>
                      <a:pt x="2086" y="996"/>
                    </a:cubicBezTo>
                    <a:cubicBezTo>
                      <a:pt x="2108" y="538"/>
                      <a:pt x="1893" y="100"/>
                      <a:pt x="1403" y="12"/>
                    </a:cubicBezTo>
                    <a:cubicBezTo>
                      <a:pt x="1361" y="4"/>
                      <a:pt x="1318" y="1"/>
                      <a:pt x="12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23"/>
              <p:cNvSpPr/>
              <p:nvPr/>
            </p:nvSpPr>
            <p:spPr>
              <a:xfrm>
                <a:off x="4183656" y="1880634"/>
                <a:ext cx="61076" cy="99315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501" extrusionOk="0">
                    <a:moveTo>
                      <a:pt x="855" y="1"/>
                    </a:moveTo>
                    <a:cubicBezTo>
                      <a:pt x="835" y="1"/>
                      <a:pt x="816" y="2"/>
                      <a:pt x="796" y="3"/>
                    </a:cubicBezTo>
                    <a:cubicBezTo>
                      <a:pt x="303" y="44"/>
                      <a:pt x="28" y="457"/>
                      <a:pt x="21" y="917"/>
                    </a:cubicBezTo>
                    <a:cubicBezTo>
                      <a:pt x="1" y="2074"/>
                      <a:pt x="361" y="3157"/>
                      <a:pt x="973" y="4130"/>
                    </a:cubicBezTo>
                    <a:cubicBezTo>
                      <a:pt x="1137" y="4392"/>
                      <a:pt x="1366" y="4501"/>
                      <a:pt x="1596" y="4501"/>
                    </a:cubicBezTo>
                    <a:cubicBezTo>
                      <a:pt x="2178" y="4501"/>
                      <a:pt x="2768" y="3808"/>
                      <a:pt x="2353" y="3147"/>
                    </a:cubicBezTo>
                    <a:cubicBezTo>
                      <a:pt x="1897" y="2419"/>
                      <a:pt x="1696" y="1635"/>
                      <a:pt x="1711" y="780"/>
                    </a:cubicBezTo>
                    <a:cubicBezTo>
                      <a:pt x="1718" y="342"/>
                      <a:pt x="1265" y="1"/>
                      <a:pt x="8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23"/>
              <p:cNvSpPr/>
              <p:nvPr/>
            </p:nvSpPr>
            <p:spPr>
              <a:xfrm>
                <a:off x="4221764" y="1818518"/>
                <a:ext cx="116216" cy="46337"/>
              </a:xfrm>
              <a:custGeom>
                <a:avLst/>
                <a:gdLst/>
                <a:ahLst/>
                <a:cxnLst/>
                <a:rect l="l" t="t" r="r" b="b"/>
                <a:pathLst>
                  <a:path w="5267" h="2100" extrusionOk="0">
                    <a:moveTo>
                      <a:pt x="1732" y="1"/>
                    </a:moveTo>
                    <a:cubicBezTo>
                      <a:pt x="1511" y="1"/>
                      <a:pt x="1288" y="9"/>
                      <a:pt x="1064" y="26"/>
                    </a:cubicBezTo>
                    <a:cubicBezTo>
                      <a:pt x="1" y="108"/>
                      <a:pt x="107" y="1719"/>
                      <a:pt x="1124" y="1719"/>
                    </a:cubicBezTo>
                    <a:cubicBezTo>
                      <a:pt x="1149" y="1719"/>
                      <a:pt x="1175" y="1718"/>
                      <a:pt x="1201" y="1716"/>
                    </a:cubicBezTo>
                    <a:cubicBezTo>
                      <a:pt x="1401" y="1701"/>
                      <a:pt x="1600" y="1693"/>
                      <a:pt x="1799" y="1693"/>
                    </a:cubicBezTo>
                    <a:cubicBezTo>
                      <a:pt x="2534" y="1693"/>
                      <a:pt x="3261" y="1801"/>
                      <a:pt x="3964" y="2039"/>
                    </a:cubicBezTo>
                    <a:cubicBezTo>
                      <a:pt x="4083" y="2079"/>
                      <a:pt x="4205" y="2100"/>
                      <a:pt x="4324" y="2100"/>
                    </a:cubicBezTo>
                    <a:cubicBezTo>
                      <a:pt x="4642" y="2100"/>
                      <a:pt x="4939" y="1952"/>
                      <a:pt x="5089" y="1628"/>
                    </a:cubicBezTo>
                    <a:cubicBezTo>
                      <a:pt x="5267" y="1248"/>
                      <a:pt x="5115" y="650"/>
                      <a:pt x="4679" y="502"/>
                    </a:cubicBezTo>
                    <a:cubicBezTo>
                      <a:pt x="3712" y="175"/>
                      <a:pt x="2737" y="1"/>
                      <a:pt x="1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23"/>
              <p:cNvSpPr/>
              <p:nvPr/>
            </p:nvSpPr>
            <p:spPr>
              <a:xfrm>
                <a:off x="4226001" y="1695876"/>
                <a:ext cx="113127" cy="89849"/>
              </a:xfrm>
              <a:custGeom>
                <a:avLst/>
                <a:gdLst/>
                <a:ahLst/>
                <a:cxnLst/>
                <a:rect l="l" t="t" r="r" b="b"/>
                <a:pathLst>
                  <a:path w="5127" h="4072" extrusionOk="0">
                    <a:moveTo>
                      <a:pt x="4140" y="1"/>
                    </a:moveTo>
                    <a:cubicBezTo>
                      <a:pt x="3820" y="1"/>
                      <a:pt x="3530" y="198"/>
                      <a:pt x="3362" y="491"/>
                    </a:cubicBezTo>
                    <a:cubicBezTo>
                      <a:pt x="2778" y="1509"/>
                      <a:pt x="1776" y="2171"/>
                      <a:pt x="650" y="2445"/>
                    </a:cubicBezTo>
                    <a:cubicBezTo>
                      <a:pt x="205" y="2553"/>
                      <a:pt x="0" y="3136"/>
                      <a:pt x="144" y="3532"/>
                    </a:cubicBezTo>
                    <a:cubicBezTo>
                      <a:pt x="280" y="3904"/>
                      <a:pt x="600" y="4071"/>
                      <a:pt x="950" y="4071"/>
                    </a:cubicBezTo>
                    <a:cubicBezTo>
                      <a:pt x="1043" y="4071"/>
                      <a:pt x="1137" y="4059"/>
                      <a:pt x="1231" y="4037"/>
                    </a:cubicBezTo>
                    <a:cubicBezTo>
                      <a:pt x="2805" y="3656"/>
                      <a:pt x="4100" y="2598"/>
                      <a:pt x="4898" y="1206"/>
                    </a:cubicBezTo>
                    <a:cubicBezTo>
                      <a:pt x="5126" y="808"/>
                      <a:pt x="4878" y="260"/>
                      <a:pt x="4487" y="80"/>
                    </a:cubicBezTo>
                    <a:cubicBezTo>
                      <a:pt x="4370" y="25"/>
                      <a:pt x="4253" y="1"/>
                      <a:pt x="4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23"/>
              <p:cNvSpPr/>
              <p:nvPr/>
            </p:nvSpPr>
            <p:spPr>
              <a:xfrm>
                <a:off x="4195991" y="1573255"/>
                <a:ext cx="80339" cy="132964"/>
              </a:xfrm>
              <a:custGeom>
                <a:avLst/>
                <a:gdLst/>
                <a:ahLst/>
                <a:cxnLst/>
                <a:rect l="l" t="t" r="r" b="b"/>
                <a:pathLst>
                  <a:path w="3641" h="6026" extrusionOk="0">
                    <a:moveTo>
                      <a:pt x="2668" y="0"/>
                    </a:moveTo>
                    <a:cubicBezTo>
                      <a:pt x="2304" y="0"/>
                      <a:pt x="1947" y="208"/>
                      <a:pt x="1865" y="672"/>
                    </a:cubicBezTo>
                    <a:cubicBezTo>
                      <a:pt x="1603" y="2151"/>
                      <a:pt x="1025" y="3524"/>
                      <a:pt x="335" y="4851"/>
                    </a:cubicBezTo>
                    <a:cubicBezTo>
                      <a:pt x="1" y="5495"/>
                      <a:pt x="567" y="6026"/>
                      <a:pt x="1133" y="6026"/>
                    </a:cubicBezTo>
                    <a:cubicBezTo>
                      <a:pt x="1418" y="6026"/>
                      <a:pt x="1704" y="5890"/>
                      <a:pt x="1872" y="5566"/>
                    </a:cubicBezTo>
                    <a:cubicBezTo>
                      <a:pt x="2627" y="4116"/>
                      <a:pt x="3247" y="2588"/>
                      <a:pt x="3534" y="973"/>
                    </a:cubicBezTo>
                    <a:cubicBezTo>
                      <a:pt x="3641" y="361"/>
                      <a:pt x="3148" y="0"/>
                      <a:pt x="26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1" name="Google Shape;601;p23"/>
            <p:cNvSpPr/>
            <p:nvPr/>
          </p:nvSpPr>
          <p:spPr>
            <a:xfrm>
              <a:off x="5248459" y="4474097"/>
              <a:ext cx="281830" cy="367141"/>
            </a:xfrm>
            <a:custGeom>
              <a:avLst/>
              <a:gdLst/>
              <a:ahLst/>
              <a:cxnLst/>
              <a:rect l="l" t="t" r="r" b="b"/>
              <a:pathLst>
                <a:path w="30102" h="39214" extrusionOk="0">
                  <a:moveTo>
                    <a:pt x="15440" y="994"/>
                  </a:moveTo>
                  <a:cubicBezTo>
                    <a:pt x="15742" y="994"/>
                    <a:pt x="16074" y="1148"/>
                    <a:pt x="16370" y="1401"/>
                  </a:cubicBezTo>
                  <a:cubicBezTo>
                    <a:pt x="16978" y="1921"/>
                    <a:pt x="17177" y="2719"/>
                    <a:pt x="16415" y="3194"/>
                  </a:cubicBezTo>
                  <a:cubicBezTo>
                    <a:pt x="16193" y="3332"/>
                    <a:pt x="15964" y="3394"/>
                    <a:pt x="15741" y="3394"/>
                  </a:cubicBezTo>
                  <a:cubicBezTo>
                    <a:pt x="15235" y="3394"/>
                    <a:pt x="14758" y="3074"/>
                    <a:pt x="14466" y="2601"/>
                  </a:cubicBezTo>
                  <a:cubicBezTo>
                    <a:pt x="14349" y="2414"/>
                    <a:pt x="14236" y="2167"/>
                    <a:pt x="14225" y="1930"/>
                  </a:cubicBezTo>
                  <a:lnTo>
                    <a:pt x="14225" y="1930"/>
                  </a:lnTo>
                  <a:cubicBezTo>
                    <a:pt x="14230" y="1930"/>
                    <a:pt x="14235" y="1930"/>
                    <a:pt x="14240" y="1930"/>
                  </a:cubicBezTo>
                  <a:cubicBezTo>
                    <a:pt x="14401" y="1930"/>
                    <a:pt x="14557" y="1846"/>
                    <a:pt x="14634" y="1641"/>
                  </a:cubicBezTo>
                  <a:cubicBezTo>
                    <a:pt x="14671" y="1541"/>
                    <a:pt x="14716" y="1455"/>
                    <a:pt x="14764" y="1380"/>
                  </a:cubicBezTo>
                  <a:cubicBezTo>
                    <a:pt x="14832" y="1374"/>
                    <a:pt x="14902" y="1370"/>
                    <a:pt x="14967" y="1369"/>
                  </a:cubicBezTo>
                  <a:cubicBezTo>
                    <a:pt x="15230" y="1361"/>
                    <a:pt x="15369" y="1191"/>
                    <a:pt x="15399" y="995"/>
                  </a:cubicBezTo>
                  <a:cubicBezTo>
                    <a:pt x="15413" y="994"/>
                    <a:pt x="15427" y="994"/>
                    <a:pt x="15440" y="994"/>
                  </a:cubicBezTo>
                  <a:close/>
                  <a:moveTo>
                    <a:pt x="27328" y="11373"/>
                  </a:moveTo>
                  <a:cubicBezTo>
                    <a:pt x="27557" y="11373"/>
                    <a:pt x="27789" y="11630"/>
                    <a:pt x="27918" y="11784"/>
                  </a:cubicBezTo>
                  <a:cubicBezTo>
                    <a:pt x="28297" y="12234"/>
                    <a:pt x="28619" y="13000"/>
                    <a:pt x="28349" y="13576"/>
                  </a:cubicBezTo>
                  <a:cubicBezTo>
                    <a:pt x="28249" y="13788"/>
                    <a:pt x="27981" y="14080"/>
                    <a:pt x="27718" y="14080"/>
                  </a:cubicBezTo>
                  <a:cubicBezTo>
                    <a:pt x="27705" y="14080"/>
                    <a:pt x="27691" y="14079"/>
                    <a:pt x="27678" y="14077"/>
                  </a:cubicBezTo>
                  <a:cubicBezTo>
                    <a:pt x="27578" y="14066"/>
                    <a:pt x="27487" y="14006"/>
                    <a:pt x="27408" y="13928"/>
                  </a:cubicBezTo>
                  <a:cubicBezTo>
                    <a:pt x="27345" y="13778"/>
                    <a:pt x="27249" y="13643"/>
                    <a:pt x="27129" y="13536"/>
                  </a:cubicBezTo>
                  <a:cubicBezTo>
                    <a:pt x="26887" y="13092"/>
                    <a:pt x="26644" y="12324"/>
                    <a:pt x="26914" y="11877"/>
                  </a:cubicBezTo>
                  <a:cubicBezTo>
                    <a:pt x="26946" y="11826"/>
                    <a:pt x="26966" y="11775"/>
                    <a:pt x="26977" y="11727"/>
                  </a:cubicBezTo>
                  <a:cubicBezTo>
                    <a:pt x="27051" y="11560"/>
                    <a:pt x="27156" y="11383"/>
                    <a:pt x="27311" y="11373"/>
                  </a:cubicBezTo>
                  <a:cubicBezTo>
                    <a:pt x="27316" y="11373"/>
                    <a:pt x="27322" y="11373"/>
                    <a:pt x="27328" y="11373"/>
                  </a:cubicBezTo>
                  <a:close/>
                  <a:moveTo>
                    <a:pt x="2280" y="11853"/>
                  </a:moveTo>
                  <a:cubicBezTo>
                    <a:pt x="3013" y="11853"/>
                    <a:pt x="3996" y="12386"/>
                    <a:pt x="4382" y="12911"/>
                  </a:cubicBezTo>
                  <a:cubicBezTo>
                    <a:pt x="4936" y="13665"/>
                    <a:pt x="4312" y="14327"/>
                    <a:pt x="3572" y="14634"/>
                  </a:cubicBezTo>
                  <a:cubicBezTo>
                    <a:pt x="3317" y="14740"/>
                    <a:pt x="3068" y="14788"/>
                    <a:pt x="2831" y="14788"/>
                  </a:cubicBezTo>
                  <a:cubicBezTo>
                    <a:pt x="2043" y="14788"/>
                    <a:pt x="1395" y="14256"/>
                    <a:pt x="1158" y="13548"/>
                  </a:cubicBezTo>
                  <a:lnTo>
                    <a:pt x="1158" y="13548"/>
                  </a:lnTo>
                  <a:cubicBezTo>
                    <a:pt x="1159" y="13548"/>
                    <a:pt x="1160" y="13548"/>
                    <a:pt x="1162" y="13548"/>
                  </a:cubicBezTo>
                  <a:cubicBezTo>
                    <a:pt x="1472" y="13548"/>
                    <a:pt x="1747" y="13418"/>
                    <a:pt x="2003" y="13187"/>
                  </a:cubicBezTo>
                  <a:cubicBezTo>
                    <a:pt x="2335" y="12886"/>
                    <a:pt x="2142" y="12387"/>
                    <a:pt x="1832" y="12278"/>
                  </a:cubicBezTo>
                  <a:cubicBezTo>
                    <a:pt x="1958" y="12194"/>
                    <a:pt x="2015" y="12041"/>
                    <a:pt x="2004" y="11882"/>
                  </a:cubicBezTo>
                  <a:cubicBezTo>
                    <a:pt x="2090" y="11863"/>
                    <a:pt x="2183" y="11853"/>
                    <a:pt x="2280" y="11853"/>
                  </a:cubicBezTo>
                  <a:close/>
                  <a:moveTo>
                    <a:pt x="15121" y="11636"/>
                  </a:moveTo>
                  <a:cubicBezTo>
                    <a:pt x="15225" y="13207"/>
                    <a:pt x="15298" y="14782"/>
                    <a:pt x="15374" y="16363"/>
                  </a:cubicBezTo>
                  <a:cubicBezTo>
                    <a:pt x="15501" y="19007"/>
                    <a:pt x="15139" y="22252"/>
                    <a:pt x="16184" y="24727"/>
                  </a:cubicBezTo>
                  <a:cubicBezTo>
                    <a:pt x="16345" y="25109"/>
                    <a:pt x="16751" y="25373"/>
                    <a:pt x="17147" y="25373"/>
                  </a:cubicBezTo>
                  <a:cubicBezTo>
                    <a:pt x="17392" y="25373"/>
                    <a:pt x="17633" y="25272"/>
                    <a:pt x="17809" y="25036"/>
                  </a:cubicBezTo>
                  <a:cubicBezTo>
                    <a:pt x="19892" y="22245"/>
                    <a:pt x="21625" y="18791"/>
                    <a:pt x="24413" y="16634"/>
                  </a:cubicBezTo>
                  <a:lnTo>
                    <a:pt x="24413" y="16634"/>
                  </a:lnTo>
                  <a:cubicBezTo>
                    <a:pt x="23881" y="17497"/>
                    <a:pt x="23256" y="18315"/>
                    <a:pt x="22719" y="19184"/>
                  </a:cubicBezTo>
                  <a:cubicBezTo>
                    <a:pt x="21617" y="20965"/>
                    <a:pt x="20726" y="22881"/>
                    <a:pt x="20051" y="24863"/>
                  </a:cubicBezTo>
                  <a:cubicBezTo>
                    <a:pt x="18774" y="28618"/>
                    <a:pt x="18994" y="32557"/>
                    <a:pt x="18255" y="36397"/>
                  </a:cubicBezTo>
                  <a:cubicBezTo>
                    <a:pt x="16975" y="36469"/>
                    <a:pt x="15696" y="36603"/>
                    <a:pt x="14417" y="36603"/>
                  </a:cubicBezTo>
                  <a:cubicBezTo>
                    <a:pt x="14233" y="36603"/>
                    <a:pt x="14050" y="36600"/>
                    <a:pt x="13867" y="36594"/>
                  </a:cubicBezTo>
                  <a:cubicBezTo>
                    <a:pt x="13840" y="35242"/>
                    <a:pt x="13411" y="33784"/>
                    <a:pt x="13185" y="32599"/>
                  </a:cubicBezTo>
                  <a:cubicBezTo>
                    <a:pt x="12718" y="30161"/>
                    <a:pt x="11999" y="27836"/>
                    <a:pt x="11199" y="25491"/>
                  </a:cubicBezTo>
                  <a:cubicBezTo>
                    <a:pt x="10481" y="23388"/>
                    <a:pt x="9774" y="20958"/>
                    <a:pt x="8664" y="18832"/>
                  </a:cubicBezTo>
                  <a:lnTo>
                    <a:pt x="8664" y="18832"/>
                  </a:lnTo>
                  <a:cubicBezTo>
                    <a:pt x="10269" y="20608"/>
                    <a:pt x="11565" y="22620"/>
                    <a:pt x="12474" y="24997"/>
                  </a:cubicBezTo>
                  <a:cubicBezTo>
                    <a:pt x="12645" y="25442"/>
                    <a:pt x="13006" y="25640"/>
                    <a:pt x="13369" y="25640"/>
                  </a:cubicBezTo>
                  <a:cubicBezTo>
                    <a:pt x="13876" y="25640"/>
                    <a:pt x="14388" y="25253"/>
                    <a:pt x="14392" y="24609"/>
                  </a:cubicBezTo>
                  <a:cubicBezTo>
                    <a:pt x="14417" y="20252"/>
                    <a:pt x="14617" y="15932"/>
                    <a:pt x="15121" y="11636"/>
                  </a:cubicBezTo>
                  <a:close/>
                  <a:moveTo>
                    <a:pt x="15427" y="0"/>
                  </a:moveTo>
                  <a:cubicBezTo>
                    <a:pt x="14952" y="0"/>
                    <a:pt x="14505" y="174"/>
                    <a:pt x="14168" y="521"/>
                  </a:cubicBezTo>
                  <a:cubicBezTo>
                    <a:pt x="13527" y="785"/>
                    <a:pt x="13129" y="1387"/>
                    <a:pt x="13261" y="2185"/>
                  </a:cubicBezTo>
                  <a:cubicBezTo>
                    <a:pt x="13389" y="2965"/>
                    <a:pt x="13915" y="3689"/>
                    <a:pt x="14607" y="4086"/>
                  </a:cubicBezTo>
                  <a:cubicBezTo>
                    <a:pt x="14483" y="4204"/>
                    <a:pt x="14386" y="4372"/>
                    <a:pt x="14340" y="4595"/>
                  </a:cubicBezTo>
                  <a:cubicBezTo>
                    <a:pt x="13241" y="9885"/>
                    <a:pt x="12732" y="15216"/>
                    <a:pt x="12527" y="20588"/>
                  </a:cubicBezTo>
                  <a:cubicBezTo>
                    <a:pt x="10859" y="17824"/>
                    <a:pt x="8539" y="15441"/>
                    <a:pt x="5512" y="14258"/>
                  </a:cubicBezTo>
                  <a:cubicBezTo>
                    <a:pt x="5492" y="14250"/>
                    <a:pt x="5471" y="14246"/>
                    <a:pt x="5451" y="14241"/>
                  </a:cubicBezTo>
                  <a:cubicBezTo>
                    <a:pt x="6316" y="12484"/>
                    <a:pt x="3822" y="10851"/>
                    <a:pt x="2222" y="10851"/>
                  </a:cubicBezTo>
                  <a:cubicBezTo>
                    <a:pt x="2215" y="10851"/>
                    <a:pt x="2208" y="10851"/>
                    <a:pt x="2202" y="10851"/>
                  </a:cubicBezTo>
                  <a:cubicBezTo>
                    <a:pt x="1645" y="10857"/>
                    <a:pt x="1209" y="11051"/>
                    <a:pt x="907" y="11370"/>
                  </a:cubicBezTo>
                  <a:cubicBezTo>
                    <a:pt x="644" y="11411"/>
                    <a:pt x="427" y="11528"/>
                    <a:pt x="285" y="11836"/>
                  </a:cubicBezTo>
                  <a:cubicBezTo>
                    <a:pt x="93" y="12255"/>
                    <a:pt x="0" y="12727"/>
                    <a:pt x="30" y="13187"/>
                  </a:cubicBezTo>
                  <a:cubicBezTo>
                    <a:pt x="78" y="13955"/>
                    <a:pt x="484" y="14692"/>
                    <a:pt x="1087" y="15165"/>
                  </a:cubicBezTo>
                  <a:cubicBezTo>
                    <a:pt x="1600" y="15566"/>
                    <a:pt x="2223" y="15758"/>
                    <a:pt x="2846" y="15758"/>
                  </a:cubicBezTo>
                  <a:cubicBezTo>
                    <a:pt x="3265" y="15758"/>
                    <a:pt x="3685" y="15671"/>
                    <a:pt x="4072" y="15502"/>
                  </a:cubicBezTo>
                  <a:cubicBezTo>
                    <a:pt x="4087" y="15519"/>
                    <a:pt x="4102" y="15536"/>
                    <a:pt x="4119" y="15552"/>
                  </a:cubicBezTo>
                  <a:cubicBezTo>
                    <a:pt x="7379" y="18526"/>
                    <a:pt x="8540" y="23138"/>
                    <a:pt x="9886" y="27199"/>
                  </a:cubicBezTo>
                  <a:cubicBezTo>
                    <a:pt x="10653" y="29513"/>
                    <a:pt x="11268" y="31810"/>
                    <a:pt x="11644" y="34224"/>
                  </a:cubicBezTo>
                  <a:cubicBezTo>
                    <a:pt x="11872" y="35690"/>
                    <a:pt x="11724" y="37377"/>
                    <a:pt x="12463" y="38682"/>
                  </a:cubicBezTo>
                  <a:cubicBezTo>
                    <a:pt x="12562" y="38858"/>
                    <a:pt x="12734" y="38934"/>
                    <a:pt x="12911" y="38934"/>
                  </a:cubicBezTo>
                  <a:cubicBezTo>
                    <a:pt x="12987" y="38934"/>
                    <a:pt x="13065" y="38920"/>
                    <a:pt x="13139" y="38893"/>
                  </a:cubicBezTo>
                  <a:cubicBezTo>
                    <a:pt x="13352" y="39072"/>
                    <a:pt x="13626" y="39194"/>
                    <a:pt x="13965" y="39208"/>
                  </a:cubicBezTo>
                  <a:cubicBezTo>
                    <a:pt x="14073" y="39212"/>
                    <a:pt x="14181" y="39214"/>
                    <a:pt x="14289" y="39214"/>
                  </a:cubicBezTo>
                  <a:cubicBezTo>
                    <a:pt x="15956" y="39214"/>
                    <a:pt x="17597" y="38741"/>
                    <a:pt x="19260" y="38621"/>
                  </a:cubicBezTo>
                  <a:cubicBezTo>
                    <a:pt x="19773" y="38584"/>
                    <a:pt x="20190" y="38202"/>
                    <a:pt x="20301" y="37708"/>
                  </a:cubicBezTo>
                  <a:cubicBezTo>
                    <a:pt x="21363" y="32951"/>
                    <a:pt x="20886" y="28203"/>
                    <a:pt x="22791" y="23597"/>
                  </a:cubicBezTo>
                  <a:cubicBezTo>
                    <a:pt x="24013" y="20644"/>
                    <a:pt x="26530" y="18102"/>
                    <a:pt x="27349" y="15007"/>
                  </a:cubicBezTo>
                  <a:cubicBezTo>
                    <a:pt x="27466" y="15043"/>
                    <a:pt x="27591" y="15064"/>
                    <a:pt x="27721" y="15064"/>
                  </a:cubicBezTo>
                  <a:cubicBezTo>
                    <a:pt x="27836" y="15064"/>
                    <a:pt x="27955" y="15048"/>
                    <a:pt x="28077" y="15013"/>
                  </a:cubicBezTo>
                  <a:cubicBezTo>
                    <a:pt x="30101" y="14443"/>
                    <a:pt x="29564" y="11650"/>
                    <a:pt x="28196" y="10694"/>
                  </a:cubicBezTo>
                  <a:cubicBezTo>
                    <a:pt x="27911" y="10495"/>
                    <a:pt x="27623" y="10405"/>
                    <a:pt x="27351" y="10405"/>
                  </a:cubicBezTo>
                  <a:cubicBezTo>
                    <a:pt x="26777" y="10405"/>
                    <a:pt x="26273" y="10810"/>
                    <a:pt x="26016" y="11458"/>
                  </a:cubicBezTo>
                  <a:cubicBezTo>
                    <a:pt x="25687" y="12001"/>
                    <a:pt x="25789" y="12783"/>
                    <a:pt x="26002" y="13408"/>
                  </a:cubicBezTo>
                  <a:cubicBezTo>
                    <a:pt x="21981" y="15098"/>
                    <a:pt x="19817" y="18762"/>
                    <a:pt x="17461" y="22227"/>
                  </a:cubicBezTo>
                  <a:cubicBezTo>
                    <a:pt x="17053" y="19902"/>
                    <a:pt x="17261" y="17129"/>
                    <a:pt x="17152" y="15023"/>
                  </a:cubicBezTo>
                  <a:cubicBezTo>
                    <a:pt x="16972" y="11563"/>
                    <a:pt x="16806" y="8130"/>
                    <a:pt x="16187" y="4715"/>
                  </a:cubicBezTo>
                  <a:cubicBezTo>
                    <a:pt x="16164" y="4583"/>
                    <a:pt x="16117" y="4466"/>
                    <a:pt x="16054" y="4361"/>
                  </a:cubicBezTo>
                  <a:cubicBezTo>
                    <a:pt x="16879" y="4233"/>
                    <a:pt x="17664" y="3667"/>
                    <a:pt x="17871" y="2849"/>
                  </a:cubicBezTo>
                  <a:cubicBezTo>
                    <a:pt x="18131" y="1824"/>
                    <a:pt x="17418" y="835"/>
                    <a:pt x="16572" y="331"/>
                  </a:cubicBezTo>
                  <a:cubicBezTo>
                    <a:pt x="16200" y="110"/>
                    <a:pt x="15805" y="0"/>
                    <a:pt x="15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02" name="Google Shape;602;p23"/>
            <p:cNvGrpSpPr/>
            <p:nvPr/>
          </p:nvGrpSpPr>
          <p:grpSpPr>
            <a:xfrm>
              <a:off x="8739900" y="508903"/>
              <a:ext cx="93101" cy="334443"/>
              <a:chOff x="2058353" y="1704261"/>
              <a:chExt cx="219370" cy="788036"/>
            </a:xfrm>
          </p:grpSpPr>
          <p:sp>
            <p:nvSpPr>
              <p:cNvPr id="603" name="Google Shape;603;p23"/>
              <p:cNvSpPr/>
              <p:nvPr/>
            </p:nvSpPr>
            <p:spPr>
              <a:xfrm>
                <a:off x="2058353" y="1704261"/>
                <a:ext cx="219370" cy="639620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28988" extrusionOk="0">
                    <a:moveTo>
                      <a:pt x="3959" y="1650"/>
                    </a:moveTo>
                    <a:cubicBezTo>
                      <a:pt x="4379" y="1650"/>
                      <a:pt x="4804" y="1730"/>
                      <a:pt x="5187" y="1856"/>
                    </a:cubicBezTo>
                    <a:cubicBezTo>
                      <a:pt x="5913" y="2095"/>
                      <a:pt x="6686" y="2541"/>
                      <a:pt x="7124" y="3184"/>
                    </a:cubicBezTo>
                    <a:cubicBezTo>
                      <a:pt x="7175" y="3257"/>
                      <a:pt x="7220" y="3335"/>
                      <a:pt x="7264" y="3414"/>
                    </a:cubicBezTo>
                    <a:cubicBezTo>
                      <a:pt x="7247" y="3385"/>
                      <a:pt x="7239" y="3372"/>
                      <a:pt x="7238" y="3372"/>
                    </a:cubicBezTo>
                    <a:lnTo>
                      <a:pt x="7238" y="3372"/>
                    </a:lnTo>
                    <a:cubicBezTo>
                      <a:pt x="7234" y="3372"/>
                      <a:pt x="7328" y="3554"/>
                      <a:pt x="7355" y="3617"/>
                    </a:cubicBezTo>
                    <a:cubicBezTo>
                      <a:pt x="7461" y="3868"/>
                      <a:pt x="7549" y="4129"/>
                      <a:pt x="7624" y="4391"/>
                    </a:cubicBezTo>
                    <a:cubicBezTo>
                      <a:pt x="7665" y="4532"/>
                      <a:pt x="7700" y="4675"/>
                      <a:pt x="7735" y="4818"/>
                    </a:cubicBezTo>
                    <a:cubicBezTo>
                      <a:pt x="7740" y="4840"/>
                      <a:pt x="7745" y="4856"/>
                      <a:pt x="7748" y="4868"/>
                    </a:cubicBezTo>
                    <a:cubicBezTo>
                      <a:pt x="7748" y="4869"/>
                      <a:pt x="7748" y="4872"/>
                      <a:pt x="7749" y="4877"/>
                    </a:cubicBezTo>
                    <a:lnTo>
                      <a:pt x="7801" y="5130"/>
                    </a:lnTo>
                    <a:cubicBezTo>
                      <a:pt x="7867" y="5481"/>
                      <a:pt x="7920" y="5833"/>
                      <a:pt x="7966" y="6187"/>
                    </a:cubicBezTo>
                    <a:cubicBezTo>
                      <a:pt x="8066" y="6961"/>
                      <a:pt x="8123" y="7742"/>
                      <a:pt x="8155" y="8520"/>
                    </a:cubicBezTo>
                    <a:cubicBezTo>
                      <a:pt x="8313" y="12245"/>
                      <a:pt x="8006" y="16006"/>
                      <a:pt x="7439" y="19689"/>
                    </a:cubicBezTo>
                    <a:cubicBezTo>
                      <a:pt x="7189" y="21322"/>
                      <a:pt x="6879" y="22954"/>
                      <a:pt x="6434" y="24546"/>
                    </a:cubicBezTo>
                    <a:cubicBezTo>
                      <a:pt x="6291" y="25056"/>
                      <a:pt x="6175" y="25443"/>
                      <a:pt x="5973" y="25954"/>
                    </a:cubicBezTo>
                    <a:cubicBezTo>
                      <a:pt x="5294" y="23414"/>
                      <a:pt x="4459" y="20920"/>
                      <a:pt x="3730" y="18395"/>
                    </a:cubicBezTo>
                    <a:cubicBezTo>
                      <a:pt x="3309" y="16933"/>
                      <a:pt x="2921" y="15458"/>
                      <a:pt x="2638" y="13961"/>
                    </a:cubicBezTo>
                    <a:cubicBezTo>
                      <a:pt x="2374" y="12560"/>
                      <a:pt x="2255" y="11159"/>
                      <a:pt x="2133" y="9740"/>
                    </a:cubicBezTo>
                    <a:cubicBezTo>
                      <a:pt x="1971" y="7819"/>
                      <a:pt x="1587" y="5889"/>
                      <a:pt x="1688" y="3956"/>
                    </a:cubicBezTo>
                    <a:cubicBezTo>
                      <a:pt x="1707" y="3599"/>
                      <a:pt x="1772" y="3069"/>
                      <a:pt x="1861" y="2824"/>
                    </a:cubicBezTo>
                    <a:cubicBezTo>
                      <a:pt x="1902" y="2711"/>
                      <a:pt x="1952" y="2618"/>
                      <a:pt x="2004" y="2558"/>
                    </a:cubicBezTo>
                    <a:cubicBezTo>
                      <a:pt x="2178" y="2360"/>
                      <a:pt x="2331" y="2191"/>
                      <a:pt x="2552" y="2041"/>
                    </a:cubicBezTo>
                    <a:cubicBezTo>
                      <a:pt x="2965" y="1762"/>
                      <a:pt x="3459" y="1650"/>
                      <a:pt x="3959" y="1650"/>
                    </a:cubicBezTo>
                    <a:close/>
                    <a:moveTo>
                      <a:pt x="3949" y="0"/>
                    </a:moveTo>
                    <a:cubicBezTo>
                      <a:pt x="2539" y="0"/>
                      <a:pt x="1173" y="553"/>
                      <a:pt x="452" y="1885"/>
                    </a:cubicBezTo>
                    <a:cubicBezTo>
                      <a:pt x="1" y="2719"/>
                      <a:pt x="1" y="3792"/>
                      <a:pt x="8" y="4712"/>
                    </a:cubicBezTo>
                    <a:cubicBezTo>
                      <a:pt x="19" y="5842"/>
                      <a:pt x="138" y="6972"/>
                      <a:pt x="266" y="8093"/>
                    </a:cubicBezTo>
                    <a:cubicBezTo>
                      <a:pt x="379" y="9091"/>
                      <a:pt x="460" y="10085"/>
                      <a:pt x="547" y="11083"/>
                    </a:cubicBezTo>
                    <a:cubicBezTo>
                      <a:pt x="692" y="12760"/>
                      <a:pt x="1000" y="14418"/>
                      <a:pt x="1384" y="16055"/>
                    </a:cubicBezTo>
                    <a:cubicBezTo>
                      <a:pt x="2145" y="19288"/>
                      <a:pt x="3254" y="22426"/>
                      <a:pt x="4152" y="25621"/>
                    </a:cubicBezTo>
                    <a:cubicBezTo>
                      <a:pt x="4365" y="26382"/>
                      <a:pt x="4565" y="27146"/>
                      <a:pt x="4750" y="27914"/>
                    </a:cubicBezTo>
                    <a:cubicBezTo>
                      <a:pt x="4617" y="28409"/>
                      <a:pt x="5054" y="28988"/>
                      <a:pt x="5595" y="28988"/>
                    </a:cubicBezTo>
                    <a:cubicBezTo>
                      <a:pt x="5744" y="28988"/>
                      <a:pt x="5901" y="28944"/>
                      <a:pt x="6056" y="28842"/>
                    </a:cubicBezTo>
                    <a:cubicBezTo>
                      <a:pt x="6927" y="28271"/>
                      <a:pt x="7356" y="27081"/>
                      <a:pt x="7678" y="26145"/>
                    </a:cubicBezTo>
                    <a:cubicBezTo>
                      <a:pt x="8225" y="24555"/>
                      <a:pt x="8586" y="22906"/>
                      <a:pt x="8880" y="21254"/>
                    </a:cubicBezTo>
                    <a:cubicBezTo>
                      <a:pt x="9586" y="17283"/>
                      <a:pt x="9942" y="13201"/>
                      <a:pt x="9851" y="9168"/>
                    </a:cubicBezTo>
                    <a:cubicBezTo>
                      <a:pt x="9814" y="7516"/>
                      <a:pt x="9693" y="5854"/>
                      <a:pt x="9309" y="4243"/>
                    </a:cubicBezTo>
                    <a:cubicBezTo>
                      <a:pt x="8945" y="2719"/>
                      <a:pt x="8225" y="1581"/>
                      <a:pt x="6837" y="773"/>
                    </a:cubicBezTo>
                    <a:cubicBezTo>
                      <a:pt x="6001" y="286"/>
                      <a:pt x="4963" y="0"/>
                      <a:pt x="39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23"/>
              <p:cNvSpPr/>
              <p:nvPr/>
            </p:nvSpPr>
            <p:spPr>
              <a:xfrm>
                <a:off x="2120337" y="2354898"/>
                <a:ext cx="153440" cy="137399"/>
              </a:xfrm>
              <a:custGeom>
                <a:avLst/>
                <a:gdLst/>
                <a:ahLst/>
                <a:cxnLst/>
                <a:rect l="l" t="t" r="r" b="b"/>
                <a:pathLst>
                  <a:path w="6954" h="6227" extrusionOk="0">
                    <a:moveTo>
                      <a:pt x="3799" y="1995"/>
                    </a:moveTo>
                    <a:cubicBezTo>
                      <a:pt x="4492" y="2177"/>
                      <a:pt x="4798" y="2723"/>
                      <a:pt x="4830" y="3323"/>
                    </a:cubicBezTo>
                    <a:cubicBezTo>
                      <a:pt x="4842" y="3532"/>
                      <a:pt x="4749" y="3825"/>
                      <a:pt x="4649" y="3957"/>
                    </a:cubicBezTo>
                    <a:cubicBezTo>
                      <a:pt x="4643" y="3965"/>
                      <a:pt x="4583" y="4026"/>
                      <a:pt x="4549" y="4061"/>
                    </a:cubicBezTo>
                    <a:cubicBezTo>
                      <a:pt x="4505" y="4090"/>
                      <a:pt x="4408" y="4148"/>
                      <a:pt x="4418" y="4148"/>
                    </a:cubicBezTo>
                    <a:cubicBezTo>
                      <a:pt x="4420" y="4148"/>
                      <a:pt x="4427" y="4145"/>
                      <a:pt x="4440" y="4139"/>
                    </a:cubicBezTo>
                    <a:lnTo>
                      <a:pt x="4440" y="4139"/>
                    </a:lnTo>
                    <a:cubicBezTo>
                      <a:pt x="4243" y="4234"/>
                      <a:pt x="4201" y="4230"/>
                      <a:pt x="3981" y="4232"/>
                    </a:cubicBezTo>
                    <a:cubicBezTo>
                      <a:pt x="3977" y="4232"/>
                      <a:pt x="3973" y="4232"/>
                      <a:pt x="3969" y="4232"/>
                    </a:cubicBezTo>
                    <a:cubicBezTo>
                      <a:pt x="3793" y="4232"/>
                      <a:pt x="3600" y="4207"/>
                      <a:pt x="3430" y="4153"/>
                    </a:cubicBezTo>
                    <a:cubicBezTo>
                      <a:pt x="3412" y="4145"/>
                      <a:pt x="3257" y="4080"/>
                      <a:pt x="3224" y="4068"/>
                    </a:cubicBezTo>
                    <a:cubicBezTo>
                      <a:pt x="3193" y="4045"/>
                      <a:pt x="3134" y="4001"/>
                      <a:pt x="3103" y="3976"/>
                    </a:cubicBezTo>
                    <a:cubicBezTo>
                      <a:pt x="3085" y="3954"/>
                      <a:pt x="3058" y="3920"/>
                      <a:pt x="3038" y="3893"/>
                    </a:cubicBezTo>
                    <a:cubicBezTo>
                      <a:pt x="3021" y="3852"/>
                      <a:pt x="2996" y="3772"/>
                      <a:pt x="2986" y="3747"/>
                    </a:cubicBezTo>
                    <a:cubicBezTo>
                      <a:pt x="2975" y="3674"/>
                      <a:pt x="2969" y="3600"/>
                      <a:pt x="2965" y="3527"/>
                    </a:cubicBezTo>
                    <a:cubicBezTo>
                      <a:pt x="2964" y="3498"/>
                      <a:pt x="2963" y="3480"/>
                      <a:pt x="2961" y="3468"/>
                    </a:cubicBezTo>
                    <a:cubicBezTo>
                      <a:pt x="2964" y="3458"/>
                      <a:pt x="2970" y="3434"/>
                      <a:pt x="2976" y="3389"/>
                    </a:cubicBezTo>
                    <a:cubicBezTo>
                      <a:pt x="3032" y="3030"/>
                      <a:pt x="3133" y="2767"/>
                      <a:pt x="3312" y="2488"/>
                    </a:cubicBezTo>
                    <a:cubicBezTo>
                      <a:pt x="3355" y="2420"/>
                      <a:pt x="3534" y="2193"/>
                      <a:pt x="3645" y="2083"/>
                    </a:cubicBezTo>
                    <a:lnTo>
                      <a:pt x="3645" y="2083"/>
                    </a:lnTo>
                    <a:cubicBezTo>
                      <a:pt x="3636" y="2092"/>
                      <a:pt x="3634" y="2096"/>
                      <a:pt x="3637" y="2096"/>
                    </a:cubicBezTo>
                    <a:cubicBezTo>
                      <a:pt x="3649" y="2096"/>
                      <a:pt x="3733" y="2041"/>
                      <a:pt x="3799" y="1995"/>
                    </a:cubicBezTo>
                    <a:close/>
                    <a:moveTo>
                      <a:pt x="3880" y="1"/>
                    </a:moveTo>
                    <a:cubicBezTo>
                      <a:pt x="3803" y="1"/>
                      <a:pt x="3731" y="10"/>
                      <a:pt x="3664" y="28"/>
                    </a:cubicBezTo>
                    <a:cubicBezTo>
                      <a:pt x="3601" y="14"/>
                      <a:pt x="3537" y="7"/>
                      <a:pt x="3473" y="7"/>
                    </a:cubicBezTo>
                    <a:cubicBezTo>
                      <a:pt x="3362" y="7"/>
                      <a:pt x="3252" y="29"/>
                      <a:pt x="3146" y="77"/>
                    </a:cubicBezTo>
                    <a:cubicBezTo>
                      <a:pt x="1271" y="958"/>
                      <a:pt x="0" y="4099"/>
                      <a:pt x="1932" y="5583"/>
                    </a:cubicBezTo>
                    <a:cubicBezTo>
                      <a:pt x="2480" y="6003"/>
                      <a:pt x="3210" y="6226"/>
                      <a:pt x="3933" y="6226"/>
                    </a:cubicBezTo>
                    <a:cubicBezTo>
                      <a:pt x="4548" y="6226"/>
                      <a:pt x="5158" y="6064"/>
                      <a:pt x="5645" y="5724"/>
                    </a:cubicBezTo>
                    <a:cubicBezTo>
                      <a:pt x="6541" y="5098"/>
                      <a:pt x="6953" y="3926"/>
                      <a:pt x="6783" y="2864"/>
                    </a:cubicBezTo>
                    <a:cubicBezTo>
                      <a:pt x="6551" y="1424"/>
                      <a:pt x="5537" y="380"/>
                      <a:pt x="4133" y="33"/>
                    </a:cubicBezTo>
                    <a:cubicBezTo>
                      <a:pt x="4044" y="11"/>
                      <a:pt x="3959" y="1"/>
                      <a:pt x="38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05" name="Google Shape;605;p23"/>
            <p:cNvSpPr/>
            <p:nvPr/>
          </p:nvSpPr>
          <p:spPr>
            <a:xfrm>
              <a:off x="3612925" y="176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433925" y="12292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8618875" y="1769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8833000" y="2924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3926100" y="2030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78025" y="14208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8405400" y="3296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102950" y="4762900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3755150" y="26630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433913" y="268267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367425" y="3063025"/>
              <a:ext cx="37200" cy="37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278025" y="2806850"/>
              <a:ext cx="89400" cy="894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318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dk2"/>
            </a:gs>
            <a:gs pos="100000">
              <a:schemeClr val="lt2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8460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lita One"/>
              <a:buNone/>
              <a:defRPr sz="3000" b="1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66000"/>
            <a:ext cx="10272000" cy="4572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B483E8-1E4A-8739-25BF-BCC0C7F4C3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6"/>
            <a:ext cx="2914996" cy="30898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DBD08-B0EF-5DBA-9954-4DCAF3DBC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-168482" y="6700002"/>
            <a:ext cx="2432012" cy="266998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2A34BF79-0B03-3826-0D92-220EFE1878C5}"/>
              </a:ext>
            </a:extLst>
          </p:cNvPr>
          <p:cNvSpPr txBox="1"/>
          <p:nvPr userDrawn="1"/>
        </p:nvSpPr>
        <p:spPr>
          <a:xfrm>
            <a:off x="1943878" y="80349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MĂNG NON – TÀI LIỆU TIỂU HỌC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Mời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SĐT ZALO :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0382348780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 - 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  <a:sym typeface="Arial"/>
              </a:rPr>
              <a:t>0984848929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43AD49-3407-E447-66CB-744F59592D48}"/>
              </a:ext>
            </a:extLst>
          </p:cNvPr>
          <p:cNvSpPr txBox="1">
            <a:spLocks/>
          </p:cNvSpPr>
          <p:nvPr userDrawn="1"/>
        </p:nvSpPr>
        <p:spPr>
          <a:xfrm>
            <a:off x="-409975" y="8977556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4267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EC29EB-3031-4500-7F52-179C7067D0BF}"/>
              </a:ext>
            </a:extLst>
          </p:cNvPr>
          <p:cNvSpPr txBox="1"/>
          <p:nvPr userDrawn="1"/>
        </p:nvSpPr>
        <p:spPr>
          <a:xfrm>
            <a:off x="8908808" y="450926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33" b="0" i="0" u="none" strike="noStrike" kern="0" cap="none" spc="0" normalizeH="0" baseline="0" noProof="0" dirty="0" err="1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Măng</a:t>
            </a:r>
            <a:r>
              <a:rPr kumimoji="0" lang="en-US" sz="2133" b="0" i="0" u="none" strike="noStrike" kern="0" cap="none" spc="0" normalizeH="0" baseline="0" noProof="0" dirty="0">
                <a:ln>
                  <a:noFill/>
                </a:ln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ea typeface="+mn-ea"/>
                <a:cs typeface="#9Slide05 Bodega Script" pitchFamily="2" charset="0"/>
                <a:sym typeface="Arial"/>
              </a:rPr>
              <a:t> Non</a:t>
            </a:r>
            <a:endParaRPr kumimoji="0" lang="id-ID" sz="2133" b="0" i="0" u="none" strike="noStrike" kern="0" cap="none" spc="0" normalizeH="0" baseline="0" noProof="0" dirty="0">
              <a:ln>
                <a:noFill/>
              </a:ln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ea typeface="+mn-ea"/>
              <a:cs typeface="#9Slide05 Bodega Script" pitchFamily="2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82473E-DE5F-7F14-846D-D5847793BDA0}"/>
              </a:ext>
            </a:extLst>
          </p:cNvPr>
          <p:cNvSpPr txBox="1"/>
          <p:nvPr userDrawn="1"/>
        </p:nvSpPr>
        <p:spPr>
          <a:xfrm>
            <a:off x="-1625981" y="9793238"/>
            <a:ext cx="15633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Sản phẩm của Măng Non – Tài liệu Tiểu học.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21793562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83" r:id="rId4"/>
    <p:sldLayoutId id="2147483684" r:id="rId5"/>
    <p:sldLayoutId id="2147483685" r:id="rId6"/>
    <p:sldLayoutId id="2147483691" r:id="rId7"/>
    <p:sldLayoutId id="2147483693" r:id="rId8"/>
    <p:sldLayoutId id="2147483697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7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36.png"/><Relationship Id="rId5" Type="http://schemas.openxmlformats.org/officeDocument/2006/relationships/image" Target="../media/image32.png"/><Relationship Id="rId1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audio" Target="../media/audio2.wav"/><Relationship Id="rId7" Type="http://schemas.microsoft.com/office/2007/relationships/hdphoto" Target="../media/hdphoto3.wdp"/><Relationship Id="rId12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31.png"/><Relationship Id="rId5" Type="http://schemas.microsoft.com/office/2007/relationships/hdphoto" Target="../media/hdphoto2.wdp"/><Relationship Id="rId15" Type="http://schemas.openxmlformats.org/officeDocument/2006/relationships/image" Target="../media/image36.pn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microsoft.com/office/2007/relationships/hdphoto" Target="../media/hdphoto1.wdp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5B3099-0FAE-C00C-B671-1433F5B4DB0F}"/>
              </a:ext>
            </a:extLst>
          </p:cNvPr>
          <p:cNvSpPr/>
          <p:nvPr/>
        </p:nvSpPr>
        <p:spPr>
          <a:xfrm>
            <a:off x="4396620" y="1255799"/>
            <a:ext cx="7576457" cy="3557128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29" name="Google Shape;6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537034" y="1198799"/>
            <a:ext cx="2537033" cy="4840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664;p30">
            <a:extLst>
              <a:ext uri="{FF2B5EF4-FFF2-40B4-BE49-F238E27FC236}">
                <a16:creationId xmlns:a16="http://schemas.microsoft.com/office/drawing/2014/main" id="{6A169223-3425-587B-B970-EE46B0B267A5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1645" y="-498736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4;p30">
            <a:extLst>
              <a:ext uri="{FF2B5EF4-FFF2-40B4-BE49-F238E27FC236}">
                <a16:creationId xmlns:a16="http://schemas.microsoft.com/office/drawing/2014/main" id="{CA08C67F-0609-6F32-6DA4-BFCF10C27FF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5389" y="321564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64;p30">
            <a:extLst>
              <a:ext uri="{FF2B5EF4-FFF2-40B4-BE49-F238E27FC236}">
                <a16:creationId xmlns:a16="http://schemas.microsoft.com/office/drawing/2014/main" id="{458C42E5-24E0-B720-9787-2B98E4F943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52568" y="-86257"/>
            <a:ext cx="2039432" cy="131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15;p9">
            <a:extLst>
              <a:ext uri="{FF2B5EF4-FFF2-40B4-BE49-F238E27FC236}">
                <a16:creationId xmlns:a16="http://schemas.microsoft.com/office/drawing/2014/main" id="{8EF5FA6B-432F-68BA-62BB-5B94525DDD2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41911" b="45471"/>
          <a:stretch/>
        </p:blipFill>
        <p:spPr>
          <a:xfrm>
            <a:off x="7635334" y="4514227"/>
            <a:ext cx="4556665" cy="2343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16;p9">
            <a:extLst>
              <a:ext uri="{FF2B5EF4-FFF2-40B4-BE49-F238E27FC236}">
                <a16:creationId xmlns:a16="http://schemas.microsoft.com/office/drawing/2014/main" id="{ABFA3A8A-CFB2-4577-C878-09F11CB760D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b="48717"/>
          <a:stretch/>
        </p:blipFill>
        <p:spPr>
          <a:xfrm>
            <a:off x="5465672" y="5462292"/>
            <a:ext cx="3731499" cy="14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17;p9">
            <a:extLst>
              <a:ext uri="{FF2B5EF4-FFF2-40B4-BE49-F238E27FC236}">
                <a16:creationId xmlns:a16="http://schemas.microsoft.com/office/drawing/2014/main" id="{27E0F03B-DD2A-FD20-EF88-FCDC01C0BA7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r="21327" b="52945"/>
          <a:stretch/>
        </p:blipFill>
        <p:spPr>
          <a:xfrm>
            <a:off x="9434065" y="5565867"/>
            <a:ext cx="2757935" cy="1292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673;p31">
            <a:extLst>
              <a:ext uri="{FF2B5EF4-FFF2-40B4-BE49-F238E27FC236}">
                <a16:creationId xmlns:a16="http://schemas.microsoft.com/office/drawing/2014/main" id="{5FCCC1CE-243C-41C5-60BE-5371DC16E2C3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0043622" y="4602201"/>
            <a:ext cx="2124645" cy="227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016;p48">
            <a:extLst>
              <a:ext uri="{FF2B5EF4-FFF2-40B4-BE49-F238E27FC236}">
                <a16:creationId xmlns:a16="http://schemas.microsoft.com/office/drawing/2014/main" id="{3A5C6F14-6205-A970-50C0-CBD8D596B196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12750" y="4775526"/>
            <a:ext cx="2388068" cy="1929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018;p48">
            <a:extLst>
              <a:ext uri="{FF2B5EF4-FFF2-40B4-BE49-F238E27FC236}">
                <a16:creationId xmlns:a16="http://schemas.microsoft.com/office/drawing/2014/main" id="{3108E914-D4D0-8B2E-E8BB-4CD5341CEE06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558225" y="-221144"/>
            <a:ext cx="2213947" cy="23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664;p30">
            <a:extLst>
              <a:ext uri="{FF2B5EF4-FFF2-40B4-BE49-F238E27FC236}">
                <a16:creationId xmlns:a16="http://schemas.microsoft.com/office/drawing/2014/main" id="{F90D6C97-F58D-C411-410C-EED29E1FE12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50337" y="5187610"/>
            <a:ext cx="2039432" cy="131780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400;p29">
            <a:extLst>
              <a:ext uri="{FF2B5EF4-FFF2-40B4-BE49-F238E27FC236}">
                <a16:creationId xmlns:a16="http://schemas.microsoft.com/office/drawing/2014/main" id="{2E0303B2-20EB-55A7-B2E8-FE73627492CF}"/>
              </a:ext>
            </a:extLst>
          </p:cNvPr>
          <p:cNvSpPr txBox="1">
            <a:spLocks/>
          </p:cNvSpPr>
          <p:nvPr/>
        </p:nvSpPr>
        <p:spPr>
          <a:xfrm>
            <a:off x="5848013" y="5330129"/>
            <a:ext cx="3173158" cy="1240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ato"/>
              <a:buNone/>
              <a:defRPr sz="3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"/>
              <a:buNone/>
              <a:defRPr sz="18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BFFF"/>
              </a:buClr>
              <a:buSzPts val="1400"/>
              <a:buFont typeface="Lato"/>
              <a:buNone/>
              <a:tabLst/>
              <a:defRPr/>
            </a:pPr>
            <a:r>
              <a:rPr kumimoji="0" lang="vi-VN" sz="64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25000"/>
                  </a:srgbClr>
                </a:solidFill>
                <a:effectLst/>
                <a:uLnTx/>
                <a:uFillTx/>
                <a:latin typeface="#9Slide03 SVNLifehack Sans" panose="00000500000000000000" pitchFamily="2" charset="0"/>
                <a:sym typeface="Lato"/>
              </a:rPr>
              <a:t>TRANG 114</a:t>
            </a:r>
            <a:endParaRPr kumimoji="0" lang="en-US" sz="64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25000"/>
                </a:srgbClr>
              </a:solidFill>
              <a:effectLst/>
              <a:uLnTx/>
              <a:uFillTx/>
              <a:latin typeface="#9Slide03 SVNLifehack Sans" panose="00000500000000000000" pitchFamily="2" charset="0"/>
              <a:sym typeface="Lato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9406"/>
            <a:ext cx="2316681" cy="23166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39CF51-C57A-E60B-042F-FAA93471BD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01107" y="907043"/>
            <a:ext cx="8138865" cy="49016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786E4C-CBEE-7E44-E4BB-8E6DBB2FE01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9880" y="2393319"/>
            <a:ext cx="10554582" cy="237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46"/>
          <p:cNvSpPr/>
          <p:nvPr/>
        </p:nvSpPr>
        <p:spPr>
          <a:xfrm>
            <a:off x="9755779" y="1225064"/>
            <a:ext cx="375773" cy="489521"/>
          </a:xfrm>
          <a:custGeom>
            <a:avLst/>
            <a:gdLst/>
            <a:ahLst/>
            <a:cxnLst/>
            <a:rect l="l" t="t" r="r" b="b"/>
            <a:pathLst>
              <a:path w="30102" h="39214" extrusionOk="0">
                <a:moveTo>
                  <a:pt x="15440" y="994"/>
                </a:moveTo>
                <a:cubicBezTo>
                  <a:pt x="15742" y="994"/>
                  <a:pt x="16074" y="1148"/>
                  <a:pt x="16370" y="1401"/>
                </a:cubicBezTo>
                <a:cubicBezTo>
                  <a:pt x="16978" y="1921"/>
                  <a:pt x="17177" y="2719"/>
                  <a:pt x="16415" y="3194"/>
                </a:cubicBezTo>
                <a:cubicBezTo>
                  <a:pt x="16193" y="3332"/>
                  <a:pt x="15964" y="3394"/>
                  <a:pt x="15741" y="3394"/>
                </a:cubicBezTo>
                <a:cubicBezTo>
                  <a:pt x="15235" y="3394"/>
                  <a:pt x="14758" y="3074"/>
                  <a:pt x="14466" y="2601"/>
                </a:cubicBezTo>
                <a:cubicBezTo>
                  <a:pt x="14349" y="2414"/>
                  <a:pt x="14236" y="2167"/>
                  <a:pt x="14225" y="1930"/>
                </a:cubicBezTo>
                <a:lnTo>
                  <a:pt x="14225" y="1930"/>
                </a:lnTo>
                <a:cubicBezTo>
                  <a:pt x="14230" y="1930"/>
                  <a:pt x="14235" y="1930"/>
                  <a:pt x="14240" y="1930"/>
                </a:cubicBezTo>
                <a:cubicBezTo>
                  <a:pt x="14401" y="1930"/>
                  <a:pt x="14557" y="1846"/>
                  <a:pt x="14634" y="1641"/>
                </a:cubicBezTo>
                <a:cubicBezTo>
                  <a:pt x="14671" y="1541"/>
                  <a:pt x="14716" y="1455"/>
                  <a:pt x="14764" y="1380"/>
                </a:cubicBezTo>
                <a:cubicBezTo>
                  <a:pt x="14832" y="1374"/>
                  <a:pt x="14902" y="1370"/>
                  <a:pt x="14967" y="1369"/>
                </a:cubicBezTo>
                <a:cubicBezTo>
                  <a:pt x="15230" y="1361"/>
                  <a:pt x="15369" y="1191"/>
                  <a:pt x="15399" y="995"/>
                </a:cubicBezTo>
                <a:cubicBezTo>
                  <a:pt x="15413" y="994"/>
                  <a:pt x="15427" y="994"/>
                  <a:pt x="15440" y="994"/>
                </a:cubicBezTo>
                <a:close/>
                <a:moveTo>
                  <a:pt x="27328" y="11373"/>
                </a:moveTo>
                <a:cubicBezTo>
                  <a:pt x="27557" y="11373"/>
                  <a:pt x="27789" y="11630"/>
                  <a:pt x="27918" y="11784"/>
                </a:cubicBezTo>
                <a:cubicBezTo>
                  <a:pt x="28297" y="12234"/>
                  <a:pt x="28619" y="13000"/>
                  <a:pt x="28349" y="13576"/>
                </a:cubicBezTo>
                <a:cubicBezTo>
                  <a:pt x="28249" y="13788"/>
                  <a:pt x="27981" y="14080"/>
                  <a:pt x="27718" y="14080"/>
                </a:cubicBezTo>
                <a:cubicBezTo>
                  <a:pt x="27705" y="14080"/>
                  <a:pt x="27691" y="14079"/>
                  <a:pt x="27678" y="14077"/>
                </a:cubicBezTo>
                <a:cubicBezTo>
                  <a:pt x="27578" y="14066"/>
                  <a:pt x="27487" y="14006"/>
                  <a:pt x="27408" y="13928"/>
                </a:cubicBezTo>
                <a:cubicBezTo>
                  <a:pt x="27345" y="13778"/>
                  <a:pt x="27249" y="13643"/>
                  <a:pt x="27129" y="13536"/>
                </a:cubicBezTo>
                <a:cubicBezTo>
                  <a:pt x="26887" y="13092"/>
                  <a:pt x="26644" y="12324"/>
                  <a:pt x="26914" y="11877"/>
                </a:cubicBezTo>
                <a:cubicBezTo>
                  <a:pt x="26946" y="11826"/>
                  <a:pt x="26966" y="11775"/>
                  <a:pt x="26977" y="11727"/>
                </a:cubicBezTo>
                <a:cubicBezTo>
                  <a:pt x="27051" y="11560"/>
                  <a:pt x="27156" y="11383"/>
                  <a:pt x="27311" y="11373"/>
                </a:cubicBezTo>
                <a:cubicBezTo>
                  <a:pt x="27316" y="11373"/>
                  <a:pt x="27322" y="11373"/>
                  <a:pt x="27328" y="11373"/>
                </a:cubicBezTo>
                <a:close/>
                <a:moveTo>
                  <a:pt x="2280" y="11853"/>
                </a:moveTo>
                <a:cubicBezTo>
                  <a:pt x="3013" y="11853"/>
                  <a:pt x="3996" y="12386"/>
                  <a:pt x="4382" y="12911"/>
                </a:cubicBezTo>
                <a:cubicBezTo>
                  <a:pt x="4936" y="13665"/>
                  <a:pt x="4312" y="14327"/>
                  <a:pt x="3572" y="14634"/>
                </a:cubicBezTo>
                <a:cubicBezTo>
                  <a:pt x="3317" y="14740"/>
                  <a:pt x="3068" y="14788"/>
                  <a:pt x="2831" y="14788"/>
                </a:cubicBezTo>
                <a:cubicBezTo>
                  <a:pt x="2043" y="14788"/>
                  <a:pt x="1395" y="14256"/>
                  <a:pt x="1158" y="13548"/>
                </a:cubicBezTo>
                <a:lnTo>
                  <a:pt x="1158" y="13548"/>
                </a:lnTo>
                <a:cubicBezTo>
                  <a:pt x="1159" y="13548"/>
                  <a:pt x="1160" y="13548"/>
                  <a:pt x="1162" y="13548"/>
                </a:cubicBezTo>
                <a:cubicBezTo>
                  <a:pt x="1472" y="13548"/>
                  <a:pt x="1747" y="13418"/>
                  <a:pt x="2003" y="13187"/>
                </a:cubicBezTo>
                <a:cubicBezTo>
                  <a:pt x="2335" y="12886"/>
                  <a:pt x="2142" y="12387"/>
                  <a:pt x="1832" y="12278"/>
                </a:cubicBezTo>
                <a:cubicBezTo>
                  <a:pt x="1958" y="12194"/>
                  <a:pt x="2015" y="12041"/>
                  <a:pt x="2004" y="11882"/>
                </a:cubicBezTo>
                <a:cubicBezTo>
                  <a:pt x="2090" y="11863"/>
                  <a:pt x="2183" y="11853"/>
                  <a:pt x="2280" y="11853"/>
                </a:cubicBezTo>
                <a:close/>
                <a:moveTo>
                  <a:pt x="15121" y="11636"/>
                </a:moveTo>
                <a:cubicBezTo>
                  <a:pt x="15225" y="13207"/>
                  <a:pt x="15298" y="14782"/>
                  <a:pt x="15374" y="16363"/>
                </a:cubicBezTo>
                <a:cubicBezTo>
                  <a:pt x="15501" y="19007"/>
                  <a:pt x="15139" y="22252"/>
                  <a:pt x="16184" y="24727"/>
                </a:cubicBezTo>
                <a:cubicBezTo>
                  <a:pt x="16345" y="25109"/>
                  <a:pt x="16751" y="25373"/>
                  <a:pt x="17147" y="25373"/>
                </a:cubicBezTo>
                <a:cubicBezTo>
                  <a:pt x="17392" y="25373"/>
                  <a:pt x="17633" y="25272"/>
                  <a:pt x="17809" y="25036"/>
                </a:cubicBezTo>
                <a:cubicBezTo>
                  <a:pt x="19892" y="22245"/>
                  <a:pt x="21625" y="18791"/>
                  <a:pt x="24413" y="16634"/>
                </a:cubicBezTo>
                <a:lnTo>
                  <a:pt x="24413" y="16634"/>
                </a:lnTo>
                <a:cubicBezTo>
                  <a:pt x="23881" y="17497"/>
                  <a:pt x="23256" y="18315"/>
                  <a:pt x="22719" y="19184"/>
                </a:cubicBezTo>
                <a:cubicBezTo>
                  <a:pt x="21617" y="20965"/>
                  <a:pt x="20726" y="22881"/>
                  <a:pt x="20051" y="24863"/>
                </a:cubicBezTo>
                <a:cubicBezTo>
                  <a:pt x="18774" y="28618"/>
                  <a:pt x="18994" y="32557"/>
                  <a:pt x="18255" y="36397"/>
                </a:cubicBezTo>
                <a:cubicBezTo>
                  <a:pt x="16975" y="36469"/>
                  <a:pt x="15696" y="36603"/>
                  <a:pt x="14417" y="36603"/>
                </a:cubicBezTo>
                <a:cubicBezTo>
                  <a:pt x="14233" y="36603"/>
                  <a:pt x="14050" y="36600"/>
                  <a:pt x="13867" y="36594"/>
                </a:cubicBezTo>
                <a:cubicBezTo>
                  <a:pt x="13840" y="35242"/>
                  <a:pt x="13411" y="33784"/>
                  <a:pt x="13185" y="32599"/>
                </a:cubicBezTo>
                <a:cubicBezTo>
                  <a:pt x="12718" y="30161"/>
                  <a:pt x="11999" y="27836"/>
                  <a:pt x="11199" y="25491"/>
                </a:cubicBezTo>
                <a:cubicBezTo>
                  <a:pt x="10481" y="23388"/>
                  <a:pt x="9774" y="20958"/>
                  <a:pt x="8664" y="18832"/>
                </a:cubicBezTo>
                <a:lnTo>
                  <a:pt x="8664" y="18832"/>
                </a:lnTo>
                <a:cubicBezTo>
                  <a:pt x="10269" y="20608"/>
                  <a:pt x="11565" y="22620"/>
                  <a:pt x="12474" y="24997"/>
                </a:cubicBezTo>
                <a:cubicBezTo>
                  <a:pt x="12645" y="25442"/>
                  <a:pt x="13006" y="25640"/>
                  <a:pt x="13369" y="25640"/>
                </a:cubicBezTo>
                <a:cubicBezTo>
                  <a:pt x="13876" y="25640"/>
                  <a:pt x="14388" y="25253"/>
                  <a:pt x="14392" y="24609"/>
                </a:cubicBezTo>
                <a:cubicBezTo>
                  <a:pt x="14417" y="20252"/>
                  <a:pt x="14617" y="15932"/>
                  <a:pt x="15121" y="11636"/>
                </a:cubicBezTo>
                <a:close/>
                <a:moveTo>
                  <a:pt x="15427" y="0"/>
                </a:moveTo>
                <a:cubicBezTo>
                  <a:pt x="14952" y="0"/>
                  <a:pt x="14505" y="174"/>
                  <a:pt x="14168" y="521"/>
                </a:cubicBezTo>
                <a:cubicBezTo>
                  <a:pt x="13527" y="785"/>
                  <a:pt x="13129" y="1387"/>
                  <a:pt x="13261" y="2185"/>
                </a:cubicBezTo>
                <a:cubicBezTo>
                  <a:pt x="13389" y="2965"/>
                  <a:pt x="13915" y="3689"/>
                  <a:pt x="14607" y="4086"/>
                </a:cubicBezTo>
                <a:cubicBezTo>
                  <a:pt x="14483" y="4204"/>
                  <a:pt x="14386" y="4372"/>
                  <a:pt x="14340" y="4595"/>
                </a:cubicBezTo>
                <a:cubicBezTo>
                  <a:pt x="13241" y="9885"/>
                  <a:pt x="12732" y="15216"/>
                  <a:pt x="12527" y="20588"/>
                </a:cubicBezTo>
                <a:cubicBezTo>
                  <a:pt x="10859" y="17824"/>
                  <a:pt x="8539" y="15441"/>
                  <a:pt x="5512" y="14258"/>
                </a:cubicBezTo>
                <a:cubicBezTo>
                  <a:pt x="5492" y="14250"/>
                  <a:pt x="5471" y="14246"/>
                  <a:pt x="5451" y="14241"/>
                </a:cubicBezTo>
                <a:cubicBezTo>
                  <a:pt x="6316" y="12484"/>
                  <a:pt x="3822" y="10851"/>
                  <a:pt x="2222" y="10851"/>
                </a:cubicBezTo>
                <a:cubicBezTo>
                  <a:pt x="2215" y="10851"/>
                  <a:pt x="2208" y="10851"/>
                  <a:pt x="2202" y="10851"/>
                </a:cubicBezTo>
                <a:cubicBezTo>
                  <a:pt x="1645" y="10857"/>
                  <a:pt x="1209" y="11051"/>
                  <a:pt x="907" y="11370"/>
                </a:cubicBezTo>
                <a:cubicBezTo>
                  <a:pt x="644" y="11411"/>
                  <a:pt x="427" y="11528"/>
                  <a:pt x="285" y="11836"/>
                </a:cubicBezTo>
                <a:cubicBezTo>
                  <a:pt x="93" y="12255"/>
                  <a:pt x="0" y="12727"/>
                  <a:pt x="30" y="13187"/>
                </a:cubicBezTo>
                <a:cubicBezTo>
                  <a:pt x="78" y="13955"/>
                  <a:pt x="484" y="14692"/>
                  <a:pt x="1087" y="15165"/>
                </a:cubicBezTo>
                <a:cubicBezTo>
                  <a:pt x="1600" y="15566"/>
                  <a:pt x="2223" y="15758"/>
                  <a:pt x="2846" y="15758"/>
                </a:cubicBezTo>
                <a:cubicBezTo>
                  <a:pt x="3265" y="15758"/>
                  <a:pt x="3685" y="15671"/>
                  <a:pt x="4072" y="15502"/>
                </a:cubicBezTo>
                <a:cubicBezTo>
                  <a:pt x="4087" y="15519"/>
                  <a:pt x="4102" y="15536"/>
                  <a:pt x="4119" y="15552"/>
                </a:cubicBezTo>
                <a:cubicBezTo>
                  <a:pt x="7379" y="18526"/>
                  <a:pt x="8540" y="23138"/>
                  <a:pt x="9886" y="27199"/>
                </a:cubicBezTo>
                <a:cubicBezTo>
                  <a:pt x="10653" y="29513"/>
                  <a:pt x="11268" y="31810"/>
                  <a:pt x="11644" y="34224"/>
                </a:cubicBezTo>
                <a:cubicBezTo>
                  <a:pt x="11872" y="35690"/>
                  <a:pt x="11724" y="37377"/>
                  <a:pt x="12463" y="38682"/>
                </a:cubicBezTo>
                <a:cubicBezTo>
                  <a:pt x="12562" y="38858"/>
                  <a:pt x="12734" y="38934"/>
                  <a:pt x="12911" y="38934"/>
                </a:cubicBezTo>
                <a:cubicBezTo>
                  <a:pt x="12987" y="38934"/>
                  <a:pt x="13065" y="38920"/>
                  <a:pt x="13139" y="38893"/>
                </a:cubicBezTo>
                <a:cubicBezTo>
                  <a:pt x="13352" y="39072"/>
                  <a:pt x="13626" y="39194"/>
                  <a:pt x="13965" y="39208"/>
                </a:cubicBezTo>
                <a:cubicBezTo>
                  <a:pt x="14073" y="39212"/>
                  <a:pt x="14181" y="39214"/>
                  <a:pt x="14289" y="39214"/>
                </a:cubicBezTo>
                <a:cubicBezTo>
                  <a:pt x="15956" y="39214"/>
                  <a:pt x="17597" y="38741"/>
                  <a:pt x="19260" y="38621"/>
                </a:cubicBezTo>
                <a:cubicBezTo>
                  <a:pt x="19773" y="38584"/>
                  <a:pt x="20190" y="38202"/>
                  <a:pt x="20301" y="37708"/>
                </a:cubicBezTo>
                <a:cubicBezTo>
                  <a:pt x="21363" y="32951"/>
                  <a:pt x="20886" y="28203"/>
                  <a:pt x="22791" y="23597"/>
                </a:cubicBezTo>
                <a:cubicBezTo>
                  <a:pt x="24013" y="20644"/>
                  <a:pt x="26530" y="18102"/>
                  <a:pt x="27349" y="15007"/>
                </a:cubicBezTo>
                <a:cubicBezTo>
                  <a:pt x="27466" y="15043"/>
                  <a:pt x="27591" y="15064"/>
                  <a:pt x="27721" y="15064"/>
                </a:cubicBezTo>
                <a:cubicBezTo>
                  <a:pt x="27836" y="15064"/>
                  <a:pt x="27955" y="15048"/>
                  <a:pt x="28077" y="15013"/>
                </a:cubicBezTo>
                <a:cubicBezTo>
                  <a:pt x="30101" y="14443"/>
                  <a:pt x="29564" y="11650"/>
                  <a:pt x="28196" y="10694"/>
                </a:cubicBezTo>
                <a:cubicBezTo>
                  <a:pt x="27911" y="10495"/>
                  <a:pt x="27623" y="10405"/>
                  <a:pt x="27351" y="10405"/>
                </a:cubicBezTo>
                <a:cubicBezTo>
                  <a:pt x="26777" y="10405"/>
                  <a:pt x="26273" y="10810"/>
                  <a:pt x="26016" y="11458"/>
                </a:cubicBezTo>
                <a:cubicBezTo>
                  <a:pt x="25687" y="12001"/>
                  <a:pt x="25789" y="12783"/>
                  <a:pt x="26002" y="13408"/>
                </a:cubicBezTo>
                <a:cubicBezTo>
                  <a:pt x="21981" y="15098"/>
                  <a:pt x="19817" y="18762"/>
                  <a:pt x="17461" y="22227"/>
                </a:cubicBezTo>
                <a:cubicBezTo>
                  <a:pt x="17053" y="19902"/>
                  <a:pt x="17261" y="17129"/>
                  <a:pt x="17152" y="15023"/>
                </a:cubicBezTo>
                <a:cubicBezTo>
                  <a:pt x="16972" y="11563"/>
                  <a:pt x="16806" y="8130"/>
                  <a:pt x="16187" y="4715"/>
                </a:cubicBezTo>
                <a:cubicBezTo>
                  <a:pt x="16164" y="4583"/>
                  <a:pt x="16117" y="4466"/>
                  <a:pt x="16054" y="4361"/>
                </a:cubicBezTo>
                <a:cubicBezTo>
                  <a:pt x="16879" y="4233"/>
                  <a:pt x="17664" y="3667"/>
                  <a:pt x="17871" y="2849"/>
                </a:cubicBezTo>
                <a:cubicBezTo>
                  <a:pt x="18131" y="1824"/>
                  <a:pt x="17418" y="835"/>
                  <a:pt x="16572" y="331"/>
                </a:cubicBezTo>
                <a:cubicBezTo>
                  <a:pt x="16200" y="110"/>
                  <a:pt x="15805" y="0"/>
                  <a:pt x="1542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8" name="Google Shape;928;p46"/>
          <p:cNvSpPr/>
          <p:nvPr/>
        </p:nvSpPr>
        <p:spPr>
          <a:xfrm>
            <a:off x="9356733" y="1939233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0" name="Google Shape;930;p46"/>
          <p:cNvSpPr/>
          <p:nvPr/>
        </p:nvSpPr>
        <p:spPr>
          <a:xfrm>
            <a:off x="9441667" y="1573567"/>
            <a:ext cx="49600" cy="496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2" name="Google Shape;932;p46"/>
          <p:cNvSpPr/>
          <p:nvPr/>
        </p:nvSpPr>
        <p:spPr>
          <a:xfrm>
            <a:off x="9581767" y="1714600"/>
            <a:ext cx="119200" cy="119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443" y="116680"/>
            <a:ext cx="10912786" cy="5316173"/>
          </a:xfrm>
          <a:prstGeom prst="rect">
            <a:avLst/>
          </a:prstGeom>
        </p:spPr>
      </p:pic>
      <p:pic>
        <p:nvPicPr>
          <p:cNvPr id="925" name="Google Shape;92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39477" y="4522539"/>
            <a:ext cx="3122979" cy="2461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2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664;p30">
            <a:extLst>
              <a:ext uri="{FF2B5EF4-FFF2-40B4-BE49-F238E27FC236}">
                <a16:creationId xmlns:a16="http://schemas.microsoft.com/office/drawing/2014/main" id="{9D9FC806-4774-4A1D-C7EE-4100BCC367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093" y="5149328"/>
            <a:ext cx="4065732" cy="19280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798786" y="95404"/>
            <a:ext cx="10984675" cy="178417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0675" y="202661"/>
            <a:ext cx="11142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Xếp các từ có tiếng bình dưới đây vào nhóm thích hợp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</a:t>
            </a:r>
            <a:r>
              <a:rPr lang="en-SG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01415BB-FC57-D573-10BE-5FF15D621D14}"/>
              </a:ext>
            </a:extLst>
          </p:cNvPr>
          <p:cNvSpPr/>
          <p:nvPr/>
        </p:nvSpPr>
        <p:spPr>
          <a:xfrm>
            <a:off x="1748908" y="2134370"/>
            <a:ext cx="5723948" cy="1070525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endParaRPr lang="en-SG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389F63C-E089-B455-14F9-51462269EFBB}"/>
              </a:ext>
            </a:extLst>
          </p:cNvPr>
          <p:cNvSpPr/>
          <p:nvPr/>
        </p:nvSpPr>
        <p:spPr>
          <a:xfrm>
            <a:off x="1748907" y="4614065"/>
            <a:ext cx="6144361" cy="1282238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4000" b="1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000" b="1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endParaRPr lang="en-SG" sz="4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Google Shape;672;p31">
            <a:extLst>
              <a:ext uri="{FF2B5EF4-FFF2-40B4-BE49-F238E27FC236}">
                <a16:creationId xmlns:a16="http://schemas.microsoft.com/office/drawing/2014/main" id="{33D20883-5CFE-194B-95CC-ED088F2C001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727" r="18721"/>
          <a:stretch/>
        </p:blipFill>
        <p:spPr>
          <a:xfrm>
            <a:off x="-158093" y="2197712"/>
            <a:ext cx="2476200" cy="39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92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组合 2"/>
          <p:cNvGrpSpPr/>
          <p:nvPr/>
        </p:nvGrpSpPr>
        <p:grpSpPr>
          <a:xfrm rot="284758">
            <a:off x="5941313" y="2207254"/>
            <a:ext cx="5771502" cy="4257340"/>
            <a:chOff x="2113400" y="1706819"/>
            <a:chExt cx="6473864" cy="4013200"/>
          </a:xfrm>
        </p:grpSpPr>
        <p:sp>
          <p:nvSpPr>
            <p:cNvPr id="55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  <p:sp>
          <p:nvSpPr>
            <p:cNvPr id="56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</p:grpSp>
      <p:grpSp>
        <p:nvGrpSpPr>
          <p:cNvPr id="4" name="组合 2"/>
          <p:cNvGrpSpPr/>
          <p:nvPr/>
        </p:nvGrpSpPr>
        <p:grpSpPr>
          <a:xfrm rot="284758">
            <a:off x="289142" y="2315384"/>
            <a:ext cx="5698077" cy="4290586"/>
            <a:chOff x="2113400" y="1706819"/>
            <a:chExt cx="6473864" cy="4013200"/>
          </a:xfrm>
        </p:grpSpPr>
        <p:sp>
          <p:nvSpPr>
            <p:cNvPr id="5" name="圆角矩形 1"/>
            <p:cNvSpPr/>
            <p:nvPr/>
          </p:nvSpPr>
          <p:spPr>
            <a:xfrm rot="21299948">
              <a:off x="2113400" y="1706819"/>
              <a:ext cx="6473864" cy="40132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 rot="21299948">
              <a:off x="2227519" y="1838956"/>
              <a:ext cx="6231568" cy="374838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AD2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/>
                <a:ea typeface="思源黑体 CN Normal"/>
                <a:cs typeface="+mn-cs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" y="3868733"/>
            <a:ext cx="2259383" cy="299192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748" y="46168"/>
            <a:ext cx="4791871" cy="226181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35915" y="815358"/>
            <a:ext cx="2093651" cy="911560"/>
            <a:chOff x="1634477" y="2097401"/>
            <a:chExt cx="2195240" cy="911560"/>
          </a:xfrm>
        </p:grpSpPr>
        <p:sp>
          <p:nvSpPr>
            <p:cNvPr id="6" name="Cloud 5"/>
            <p:cNvSpPr/>
            <p:nvPr/>
          </p:nvSpPr>
          <p:spPr>
            <a:xfrm>
              <a:off x="1634477" y="2097401"/>
              <a:ext cx="2195240" cy="911560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84203" y="2265418"/>
              <a:ext cx="14962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an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87243" y="1477481"/>
            <a:ext cx="2128764" cy="811273"/>
            <a:chOff x="36917" y="1636657"/>
            <a:chExt cx="2128764" cy="811273"/>
          </a:xfrm>
        </p:grpSpPr>
        <p:sp>
          <p:nvSpPr>
            <p:cNvPr id="24" name="Cloud 23"/>
            <p:cNvSpPr/>
            <p:nvPr/>
          </p:nvSpPr>
          <p:spPr>
            <a:xfrm>
              <a:off x="36917" y="1636657"/>
              <a:ext cx="1882652" cy="811273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7970" y="1768882"/>
              <a:ext cx="20977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phẩm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80589" y="1439381"/>
            <a:ext cx="1808348" cy="811273"/>
            <a:chOff x="1777536" y="1545751"/>
            <a:chExt cx="1808348" cy="811273"/>
          </a:xfrm>
        </p:grpSpPr>
        <p:sp>
          <p:nvSpPr>
            <p:cNvPr id="27" name="Cloud 26"/>
            <p:cNvSpPr/>
            <p:nvPr/>
          </p:nvSpPr>
          <p:spPr>
            <a:xfrm>
              <a:off x="1777536" y="1545751"/>
              <a:ext cx="1808348" cy="811273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781047" y="1675768"/>
              <a:ext cx="15988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bình xét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673020" y="812684"/>
            <a:ext cx="1822935" cy="702239"/>
            <a:chOff x="965326" y="2237996"/>
            <a:chExt cx="1882521" cy="702239"/>
          </a:xfrm>
        </p:grpSpPr>
        <p:sp>
          <p:nvSpPr>
            <p:cNvPr id="30" name="Cloud 29"/>
            <p:cNvSpPr/>
            <p:nvPr/>
          </p:nvSpPr>
          <p:spPr>
            <a:xfrm>
              <a:off x="1299306" y="2237996"/>
              <a:ext cx="1417973" cy="702239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65326" y="2373083"/>
              <a:ext cx="188252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chọn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630617" y="1233957"/>
            <a:ext cx="1945474" cy="937866"/>
            <a:chOff x="3527564" y="1340327"/>
            <a:chExt cx="1945474" cy="937866"/>
          </a:xfrm>
        </p:grpSpPr>
        <p:sp>
          <p:nvSpPr>
            <p:cNvPr id="32" name="Cloud 31"/>
            <p:cNvSpPr/>
            <p:nvPr/>
          </p:nvSpPr>
          <p:spPr>
            <a:xfrm>
              <a:off x="3527564" y="1340327"/>
              <a:ext cx="1945474" cy="937866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597359" y="1619540"/>
              <a:ext cx="163057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hò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 bình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5551405" y="774530"/>
            <a:ext cx="1890290" cy="818971"/>
            <a:chOff x="1839378" y="2091862"/>
            <a:chExt cx="1952078" cy="818971"/>
          </a:xfrm>
        </p:grpSpPr>
        <p:sp>
          <p:nvSpPr>
            <p:cNvPr id="40" name="Cloud 39"/>
            <p:cNvSpPr/>
            <p:nvPr/>
          </p:nvSpPr>
          <p:spPr>
            <a:xfrm>
              <a:off x="1839378" y="2091862"/>
              <a:ext cx="1848180" cy="818971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900658" y="2273153"/>
              <a:ext cx="18907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bình luận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624952" y="805938"/>
            <a:ext cx="1974484" cy="879268"/>
            <a:chOff x="6781422" y="703937"/>
            <a:chExt cx="1974484" cy="879268"/>
          </a:xfrm>
        </p:grpSpPr>
        <p:sp>
          <p:nvSpPr>
            <p:cNvPr id="42" name="Cloud 41"/>
            <p:cNvSpPr/>
            <p:nvPr/>
          </p:nvSpPr>
          <p:spPr>
            <a:xfrm>
              <a:off x="6781422" y="703937"/>
              <a:ext cx="1974484" cy="879268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987825" y="926003"/>
              <a:ext cx="160595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8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r>
                <a:rPr kumimoji="0" lang="vi-VN" sz="2800" b="1" i="0" u="none" strike="noStrike" kern="1200" normalizeH="0" baseline="0" noProof="0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ình yên</a:t>
              </a:r>
              <a:endParaRPr kumimoji="0" lang="en-US" sz="28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74010" y="857108"/>
            <a:ext cx="2123973" cy="1014631"/>
            <a:chOff x="8593295" y="606392"/>
            <a:chExt cx="2123973" cy="1014631"/>
          </a:xfrm>
        </p:grpSpPr>
        <p:sp>
          <p:nvSpPr>
            <p:cNvPr id="46" name="Cloud 45"/>
            <p:cNvSpPr/>
            <p:nvPr/>
          </p:nvSpPr>
          <p:spPr>
            <a:xfrm>
              <a:off x="8593295" y="606392"/>
              <a:ext cx="2123973" cy="1014631"/>
            </a:xfrm>
            <a:prstGeom prst="clou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none" strike="noStrike" kern="1200" normalizeH="0" baseline="0" noProof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766887" y="776682"/>
              <a:ext cx="185980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2600" b="1" dirty="0">
                  <a:ln w="0"/>
                  <a:solidFill>
                    <a:srgbClr val="0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</a:rPr>
                <a:t>thanh bình</a:t>
              </a:r>
              <a:endParaRPr kumimoji="0" lang="en-US" sz="2600" b="1" i="0" u="none" strike="noStrike" kern="1200" normalizeH="0" baseline="0" noProof="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1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69" y="4244741"/>
            <a:ext cx="1799557" cy="2670371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398DB7BB-596E-47B4-2AD5-7B46BEE5C2EB}"/>
              </a:ext>
            </a:extLst>
          </p:cNvPr>
          <p:cNvSpPr/>
          <p:nvPr/>
        </p:nvSpPr>
        <p:spPr>
          <a:xfrm>
            <a:off x="6006881" y="2145868"/>
            <a:ext cx="6144361" cy="961852"/>
          </a:xfrm>
          <a:prstGeom prst="wedgeRoundRectCallout">
            <a:avLst>
              <a:gd name="adj1" fmla="val -7983"/>
              <a:gd name="adj2" fmla="val 77800"/>
              <a:gd name="adj3" fmla="val 16667"/>
            </a:avLst>
          </a:prstGeom>
          <a:solidFill>
            <a:srgbClr val="971DA9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SG" sz="3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endParaRPr lang="en-SG" sz="3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Speech Bubble: Rectangle with Corners Rounded 36">
            <a:extLst>
              <a:ext uri="{FF2B5EF4-FFF2-40B4-BE49-F238E27FC236}">
                <a16:creationId xmlns:a16="http://schemas.microsoft.com/office/drawing/2014/main" id="{12E065DC-D021-270F-E8C5-31E1BB4FFD21}"/>
              </a:ext>
            </a:extLst>
          </p:cNvPr>
          <p:cNvSpPr/>
          <p:nvPr/>
        </p:nvSpPr>
        <p:spPr>
          <a:xfrm>
            <a:off x="156565" y="2195629"/>
            <a:ext cx="5723948" cy="876969"/>
          </a:xfrm>
          <a:prstGeom prst="wedgeRoundRectCallout">
            <a:avLst>
              <a:gd name="adj1" fmla="val -5972"/>
              <a:gd name="adj2" fmla="val 81550"/>
              <a:gd name="adj3" fmla="val 16667"/>
            </a:avLst>
          </a:prstGeom>
          <a:solidFill>
            <a:srgbClr val="971DA9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SG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2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ổn</a:t>
            </a:r>
            <a:endParaRPr lang="en-SG" sz="32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9D597F8-3735-FEF4-65D1-49448543667D}"/>
              </a:ext>
            </a:extLst>
          </p:cNvPr>
          <p:cNvSpPr/>
          <p:nvPr/>
        </p:nvSpPr>
        <p:spPr>
          <a:xfrm>
            <a:off x="737582" y="117763"/>
            <a:ext cx="10984675" cy="734088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1F3403-9ECD-F6E5-768D-7130D900FFAD}"/>
              </a:ext>
            </a:extLst>
          </p:cNvPr>
          <p:cNvSpPr txBox="1"/>
          <p:nvPr/>
        </p:nvSpPr>
        <p:spPr>
          <a:xfrm>
            <a:off x="658526" y="187034"/>
            <a:ext cx="11142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2060"/>
                </a:solidFill>
              </a:rPr>
              <a:t> 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Xếp các từ có tiếng bình dưới đây vào nhóm thích hợp</a:t>
            </a:r>
            <a:r>
              <a:rPr lang="vi-VN" sz="3200" b="1" dirty="0">
                <a:solidFill>
                  <a:srgbClr val="002060"/>
                </a:solidFill>
              </a:rPr>
              <a:t>: </a:t>
            </a:r>
            <a:endParaRPr lang="vi-VN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3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2915" y="254034"/>
            <a:ext cx="1688868" cy="1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4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9336 0.39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1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0.24531 0.3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66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28216 0.4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77 0.0338 L -0.38164 0.382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-0.48842 0.549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27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0.04629 L 0.29114 0.448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86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0.33724 0.458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46107 0.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60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1127779" y="445103"/>
            <a:ext cx="10360830" cy="715089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Tìm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hợp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ở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bài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tập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1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thay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cho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bông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6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hoa</a:t>
            </a:r>
            <a:r>
              <a:rPr lang="en-US" sz="36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133061" y="218379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2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D107827-1048-6DB8-5E1A-BDD9F8282B8A}"/>
              </a:ext>
            </a:extLst>
          </p:cNvPr>
          <p:cNvSpPr/>
          <p:nvPr/>
        </p:nvSpPr>
        <p:spPr>
          <a:xfrm>
            <a:off x="552479" y="1500278"/>
            <a:ext cx="9505921" cy="108526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FA401C9-74BB-8665-0F11-2D1C41AC963C}"/>
              </a:ext>
            </a:extLst>
          </p:cNvPr>
          <p:cNvSpPr/>
          <p:nvPr/>
        </p:nvSpPr>
        <p:spPr>
          <a:xfrm>
            <a:off x="1802772" y="2801796"/>
            <a:ext cx="10179020" cy="125440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7AF3454-107E-F4A9-ED57-80984B19AB10}"/>
              </a:ext>
            </a:extLst>
          </p:cNvPr>
          <p:cNvSpPr/>
          <p:nvPr/>
        </p:nvSpPr>
        <p:spPr>
          <a:xfrm>
            <a:off x="2124163" y="4760045"/>
            <a:ext cx="7829520" cy="1254407"/>
          </a:xfrm>
          <a:prstGeom prst="wedgeRoundRectCallout">
            <a:avLst>
              <a:gd name="adj1" fmla="val -64369"/>
              <a:gd name="adj2" fmla="val -8816"/>
              <a:gd name="adj3" fmla="val 16667"/>
            </a:avLst>
          </a:prstGeom>
          <a:solidFill>
            <a:schemeClr val="tx1"/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48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1026" name="Picture 2" descr="Descubrir 92+ imagen clipart transparent background flo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66" y="150590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14969" y="1749840"/>
            <a:ext cx="19968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an.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A2A730-7560-1CDE-4204-3E7227D063A4}"/>
              </a:ext>
            </a:extLst>
          </p:cNvPr>
          <p:cNvSpPr txBox="1"/>
          <p:nvPr/>
        </p:nvSpPr>
        <p:spPr>
          <a:xfrm>
            <a:off x="714703" y="1734065"/>
            <a:ext cx="81244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Ai cũng mong ước có một cuộc sống 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55328-C617-46A2-C80D-7189FFBEAE7C}"/>
              </a:ext>
            </a:extLst>
          </p:cNvPr>
          <p:cNvSpPr txBox="1"/>
          <p:nvPr/>
        </p:nvSpPr>
        <p:spPr>
          <a:xfrm>
            <a:off x="2124163" y="3026073"/>
            <a:ext cx="91929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Chim bồ câu là loài chim tượng trưng cho </a:t>
            </a:r>
            <a:endParaRPr kumimoji="0" lang="en-US" sz="3400" b="0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endParaRPr lang="en-SG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Descubrir 92+ imagen clipart transparent background flower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2356" y="2862697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812854" y="3026073"/>
            <a:ext cx="216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hòa bình.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706FD-F53B-3469-8A09-99528CFD1744}"/>
              </a:ext>
            </a:extLst>
          </p:cNvPr>
          <p:cNvSpPr txBox="1"/>
          <p:nvPr/>
        </p:nvSpPr>
        <p:spPr>
          <a:xfrm>
            <a:off x="2368768" y="5015469"/>
            <a:ext cx="71273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Làng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quê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Việt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Nam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đẹp</a:t>
            </a:r>
            <a:r>
              <a:rPr lang="en-US" sz="3400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en-US" sz="3400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và</a:t>
            </a:r>
            <a:endParaRPr lang="en-SG" sz="3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2" descr="Descubrir 92+ imagen clipart transparent background flowers ...">
            <a:extLst>
              <a:ext uri="{FF2B5EF4-FFF2-40B4-BE49-F238E27FC236}">
                <a16:creationId xmlns:a16="http://schemas.microsoft.com/office/drawing/2014/main" id="{C915F181-8FA3-B4BA-2FF2-248AA384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82" y="485209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D256A1F-D42C-901E-8658-93BB899525F4}"/>
              </a:ext>
            </a:extLst>
          </p:cNvPr>
          <p:cNvSpPr txBox="1"/>
          <p:nvPr/>
        </p:nvSpPr>
        <p:spPr>
          <a:xfrm>
            <a:off x="7432480" y="5015469"/>
            <a:ext cx="21689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bình yên.</a:t>
            </a:r>
            <a:endParaRPr lang="en-US" sz="34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" name="Google Shape;672;p31">
            <a:extLst>
              <a:ext uri="{FF2B5EF4-FFF2-40B4-BE49-F238E27FC236}">
                <a16:creationId xmlns:a16="http://schemas.microsoft.com/office/drawing/2014/main" id="{027D0DAF-F35D-6405-029B-E8D5290D8A2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8727" r="18721"/>
          <a:stretch/>
        </p:blipFill>
        <p:spPr>
          <a:xfrm>
            <a:off x="157254" y="2585545"/>
            <a:ext cx="2476200" cy="39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69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11">
            <a:extLst>
              <a:ext uri="{FF2B5EF4-FFF2-40B4-BE49-F238E27FC236}">
                <a16:creationId xmlns:a16="http://schemas.microsoft.com/office/drawing/2014/main" id="{3969286D-FFA6-DF8F-BB7C-F375E125C6DA}"/>
              </a:ext>
            </a:extLst>
          </p:cNvPr>
          <p:cNvGrpSpPr/>
          <p:nvPr/>
        </p:nvGrpSpPr>
        <p:grpSpPr>
          <a:xfrm>
            <a:off x="-3706115" y="5072965"/>
            <a:ext cx="12192832" cy="1938253"/>
            <a:chOff x="0" y="8532"/>
            <a:chExt cx="14658" cy="2330"/>
          </a:xfrm>
        </p:grpSpPr>
        <p:pic>
          <p:nvPicPr>
            <p:cNvPr id="31" name="图片 9" descr="15 (20)">
              <a:extLst>
                <a:ext uri="{FF2B5EF4-FFF2-40B4-BE49-F238E27FC236}">
                  <a16:creationId xmlns:a16="http://schemas.microsoft.com/office/drawing/2014/main" id="{1CB0DC8E-A694-FCA6-635A-2692A4C43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32" name="图片 10" descr="15 (20)">
              <a:extLst>
                <a:ext uri="{FF2B5EF4-FFF2-40B4-BE49-F238E27FC236}">
                  <a16:creationId xmlns:a16="http://schemas.microsoft.com/office/drawing/2014/main" id="{C98C8586-5FC6-926D-3C38-628B88FB2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84873D9-8F6E-AF43-FF45-FECA34ABD0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6218" y="3406420"/>
            <a:ext cx="3709722" cy="3478680"/>
          </a:xfrm>
          <a:prstGeom prst="rect">
            <a:avLst/>
          </a:prstGeom>
        </p:spPr>
      </p:pic>
      <p:pic>
        <p:nvPicPr>
          <p:cNvPr id="6" name="Google Shape;15;p2">
            <a:extLst>
              <a:ext uri="{FF2B5EF4-FFF2-40B4-BE49-F238E27FC236}">
                <a16:creationId xmlns:a16="http://schemas.microsoft.com/office/drawing/2014/main" id="{C710BA71-223E-A100-8646-911CFD12C2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889724" y="3728884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;p2">
            <a:extLst>
              <a:ext uri="{FF2B5EF4-FFF2-40B4-BE49-F238E27FC236}">
                <a16:creationId xmlns:a16="http://schemas.microsoft.com/office/drawing/2014/main" id="{01AAB24D-F007-5CAC-CE98-30E7FB1DCCF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759961" y="4627033"/>
            <a:ext cx="3490500" cy="1782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194820" y="2007159"/>
            <a:ext cx="10437204" cy="857537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145501" y="3395456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Chao liệng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571971" y="3414989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436894" y="3181167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bay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652195" y="5091639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vi-VN" sz="36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lượn</a:t>
              </a:r>
              <a:endParaRPr lang="en-US" sz="3600" b="1" dirty="0">
                <a:solidFill>
                  <a:srgbClr val="FF0000"/>
                </a:solidFill>
                <a:latin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-143252" y="3424466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5807398" y="3253072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304740" y="510111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242187" y="3599467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136176" y="3489499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623676" y="5222200"/>
            <a:ext cx="891076" cy="896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EA864E-C346-75CA-B0E2-00FACC133C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437" y="1432407"/>
            <a:ext cx="1575857" cy="1775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806294" y="2077685"/>
            <a:ext cx="93490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Đàn chim én           giữa trời xanh.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617" y="205661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213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1">
            <a:extLst>
              <a:ext uri="{FF2B5EF4-FFF2-40B4-BE49-F238E27FC236}">
                <a16:creationId xmlns:a16="http://schemas.microsoft.com/office/drawing/2014/main" id="{A61D5AC7-38C8-28E4-608E-D785F52CA2F9}"/>
              </a:ext>
            </a:extLst>
          </p:cNvPr>
          <p:cNvGrpSpPr/>
          <p:nvPr/>
        </p:nvGrpSpPr>
        <p:grpSpPr>
          <a:xfrm>
            <a:off x="-3685693" y="4975942"/>
            <a:ext cx="12192832" cy="1938253"/>
            <a:chOff x="0" y="8532"/>
            <a:chExt cx="14658" cy="2330"/>
          </a:xfrm>
        </p:grpSpPr>
        <p:pic>
          <p:nvPicPr>
            <p:cNvPr id="3" name="图片 9" descr="15 (20)">
              <a:extLst>
                <a:ext uri="{FF2B5EF4-FFF2-40B4-BE49-F238E27FC236}">
                  <a16:creationId xmlns:a16="http://schemas.microsoft.com/office/drawing/2014/main" id="{6B43290D-3DB3-A6C0-6441-F1A4B4C75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4" name="图片 10" descr="15 (20)">
              <a:extLst>
                <a:ext uri="{FF2B5EF4-FFF2-40B4-BE49-F238E27FC236}">
                  <a16:creationId xmlns:a16="http://schemas.microsoft.com/office/drawing/2014/main" id="{E29F3343-F8F3-5D69-AB8D-188661E8B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25247194-B6E1-4E42-8554-E16A7CB59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6218" y="3406420"/>
            <a:ext cx="3709722" cy="3478680"/>
          </a:xfrm>
          <a:prstGeom prst="rect">
            <a:avLst/>
          </a:prstGeom>
        </p:spPr>
      </p:pic>
      <p:pic>
        <p:nvPicPr>
          <p:cNvPr id="18" name="Google Shape;15;p2">
            <a:extLst>
              <a:ext uri="{FF2B5EF4-FFF2-40B4-BE49-F238E27FC236}">
                <a16:creationId xmlns:a16="http://schemas.microsoft.com/office/drawing/2014/main" id="{8197ACC3-9AA2-BA3A-7289-9A5E5A3FF360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889724" y="3728884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15;p2">
            <a:extLst>
              <a:ext uri="{FF2B5EF4-FFF2-40B4-BE49-F238E27FC236}">
                <a16:creationId xmlns:a16="http://schemas.microsoft.com/office/drawing/2014/main" id="{41376DBB-6300-3473-2A5B-C04276435B8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36326"/>
          <a:stretch/>
        </p:blipFill>
        <p:spPr>
          <a:xfrm>
            <a:off x="6759961" y="4627033"/>
            <a:ext cx="3490500" cy="17829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118314" y="1644045"/>
            <a:ext cx="10437204" cy="1462986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336916" y="3349622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kê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u ran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748724" y="3408673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529451" y="3131624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kêu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874095" y="5051339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ca hát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33501" y="341815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5998813" y="3207238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82840" y="5060814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433602" y="3553633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25619" y="3461871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845576" y="5181900"/>
            <a:ext cx="891076" cy="8964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0EA864E-C346-75CA-B0E2-00FACC133C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7992" y="1566333"/>
            <a:ext cx="1575857" cy="1775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611991" y="1736152"/>
            <a:ext cx="100348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 Ve sầu 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   trên những cành phượng vĩ để chào đón mùa hè.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194" y="1669151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457283-ABD8-113B-9077-FED36C51389A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2D0D30-8BEA-CECE-C5D6-2A85FF2F51F6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684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F77B7D7-247F-6863-79F9-01D84E014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3405" y="3507105"/>
            <a:ext cx="3709722" cy="3478680"/>
          </a:xfrm>
          <a:prstGeom prst="rect">
            <a:avLst/>
          </a:prstGeom>
        </p:spPr>
      </p:pic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004C7B6D-F161-F9D2-7BB8-1DFEF5097E01}"/>
              </a:ext>
            </a:extLst>
          </p:cNvPr>
          <p:cNvSpPr/>
          <p:nvPr/>
        </p:nvSpPr>
        <p:spPr>
          <a:xfrm>
            <a:off x="1054001" y="2022260"/>
            <a:ext cx="10855145" cy="999374"/>
          </a:xfrm>
          <a:prstGeom prst="roundRect">
            <a:avLst>
              <a:gd name="adj" fmla="val 50000"/>
            </a:avLst>
          </a:prstGeom>
          <a:solidFill>
            <a:srgbClr val="E6F5D7"/>
          </a:solidFill>
          <a:ln w="38100">
            <a:solidFill>
              <a:srgbClr val="1179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0EA864E-C346-75CA-B0E2-00FACC133C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86" b="92952" l="6867" r="95279">
                        <a14:foregroundMark x1="30687" y1="67429" x2="69957" y2="58667"/>
                        <a14:foregroundMark x1="39485" y1="59238" x2="39056" y2="68952"/>
                        <a14:foregroundMark x1="34979" y1="60381" x2="36481" y2="69714"/>
                        <a14:foregroundMark x1="42060" y1="66286" x2="41631" y2="68952"/>
                        <a14:foregroundMark x1="66524" y1="54286" x2="59657" y2="68571"/>
                        <a14:foregroundMark x1="60944" y1="56571" x2="69099" y2="67048"/>
                        <a14:foregroundMark x1="51717" y1="71810" x2="59657" y2="7390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8557" y="1396521"/>
            <a:ext cx="1575857" cy="177537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32169" y="2128732"/>
            <a:ext cx="1038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.Chú nghé con đang        mấy</a:t>
            </a:r>
            <a:r>
              <a:rPr kumimoji="0" lang="vi-VN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nhánh cỏ non.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9" name="Picture 28" descr="Descubrir 92+ imagen clipart transparent background flowers ...">
            <a:extLst>
              <a:ext uri="{FF2B5EF4-FFF2-40B4-BE49-F238E27FC236}">
                <a16:creationId xmlns:a16="http://schemas.microsoft.com/office/drawing/2014/main" id="{7318860A-73BD-B142-D46B-1394D87C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48611" y1="53056" x2="48611" y2="530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18" y="2064883"/>
            <a:ext cx="875091" cy="8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69A2B-F6B8-5EE2-48F8-5437CCE8353A}"/>
              </a:ext>
            </a:extLst>
          </p:cNvPr>
          <p:cNvSpPr txBox="1"/>
          <p:nvPr/>
        </p:nvSpPr>
        <p:spPr>
          <a:xfrm>
            <a:off x="936369" y="53798"/>
            <a:ext cx="11082455" cy="129397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Dựa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vào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tranh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,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từ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ngữ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để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hoàn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thành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câu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 </a:t>
            </a:r>
            <a:endParaRPr lang="vi-VN" sz="3500" b="1" kern="0" dirty="0">
              <a:solidFill>
                <a:srgbClr val="BBBFFF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lvl="0" algn="ctr" defTabSz="1219170">
              <a:buClr>
                <a:srgbClr val="000000"/>
              </a:buClr>
              <a:defRPr/>
            </a:pP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Giải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thích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lí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do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lựa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</a:t>
            </a:r>
            <a:r>
              <a:rPr lang="en-US" sz="3500" b="1" kern="0" dirty="0" err="1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chọn</a:t>
            </a:r>
            <a:r>
              <a:rPr lang="en-US" sz="3500" b="1" kern="0" dirty="0">
                <a:solidFill>
                  <a:srgbClr val="BBBFFF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.</a:t>
            </a:r>
            <a:endParaRPr kumimoji="0" lang="en-US" sz="3500" b="1" i="0" u="none" strike="noStrike" kern="0" cap="none" spc="0" normalizeH="0" baseline="0" noProof="0" dirty="0">
              <a:ln>
                <a:noFill/>
              </a:ln>
              <a:solidFill>
                <a:srgbClr val="BBBFFF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5DE12-2A6A-BD5B-93FC-2A83C4044CC9}"/>
              </a:ext>
            </a:extLst>
          </p:cNvPr>
          <p:cNvSpPr txBox="1"/>
          <p:nvPr/>
        </p:nvSpPr>
        <p:spPr>
          <a:xfrm>
            <a:off x="0" y="126228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4" name="Google Shape;15;p2">
            <a:extLst>
              <a:ext uri="{FF2B5EF4-FFF2-40B4-BE49-F238E27FC236}">
                <a16:creationId xmlns:a16="http://schemas.microsoft.com/office/drawing/2014/main" id="{64E02777-4F11-E289-857E-D5ABAF4486E7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6326"/>
          <a:stretch/>
        </p:blipFill>
        <p:spPr>
          <a:xfrm>
            <a:off x="6886911" y="3829569"/>
            <a:ext cx="3490500" cy="1544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15;p2">
            <a:extLst>
              <a:ext uri="{FF2B5EF4-FFF2-40B4-BE49-F238E27FC236}">
                <a16:creationId xmlns:a16="http://schemas.microsoft.com/office/drawing/2014/main" id="{3E5F5033-DD64-896D-09D2-22E469D33FEF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6326"/>
          <a:stretch/>
        </p:blipFill>
        <p:spPr>
          <a:xfrm>
            <a:off x="6757148" y="4727718"/>
            <a:ext cx="3490500" cy="17829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" name="组合 11">
            <a:extLst>
              <a:ext uri="{FF2B5EF4-FFF2-40B4-BE49-F238E27FC236}">
                <a16:creationId xmlns:a16="http://schemas.microsoft.com/office/drawing/2014/main" id="{8B228128-E257-2136-C7D5-B5D70A192DE4}"/>
              </a:ext>
            </a:extLst>
          </p:cNvPr>
          <p:cNvGrpSpPr/>
          <p:nvPr/>
        </p:nvGrpSpPr>
        <p:grpSpPr>
          <a:xfrm>
            <a:off x="-3729608" y="5179700"/>
            <a:ext cx="12192832" cy="1938253"/>
            <a:chOff x="0" y="8532"/>
            <a:chExt cx="14658" cy="2330"/>
          </a:xfrm>
        </p:grpSpPr>
        <p:pic>
          <p:nvPicPr>
            <p:cNvPr id="37" name="图片 9" descr="15 (20)">
              <a:extLst>
                <a:ext uri="{FF2B5EF4-FFF2-40B4-BE49-F238E27FC236}">
                  <a16:creationId xmlns:a16="http://schemas.microsoft.com/office/drawing/2014/main" id="{5071C00A-87D9-AB35-090F-8B5BBCFA8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38" name="图片 10" descr="15 (20)">
              <a:extLst>
                <a:ext uri="{FF2B5EF4-FFF2-40B4-BE49-F238E27FC236}">
                  <a16:creationId xmlns:a16="http://schemas.microsoft.com/office/drawing/2014/main" id="{7C6ED09D-5BC7-10E3-87EE-E219B7E33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C579D91-CBE8-A132-468B-F725A9BC0827}"/>
              </a:ext>
            </a:extLst>
          </p:cNvPr>
          <p:cNvGrpSpPr/>
          <p:nvPr/>
        </p:nvGrpSpPr>
        <p:grpSpPr>
          <a:xfrm>
            <a:off x="6566629" y="3454103"/>
            <a:ext cx="4537107" cy="1129886"/>
            <a:chOff x="6830721" y="2864057"/>
            <a:chExt cx="4537107" cy="1129886"/>
          </a:xfrm>
        </p:grpSpPr>
        <p:sp>
          <p:nvSpPr>
            <p:cNvPr id="8" name="Rectangle: Rounded Corners 24">
              <a:extLst>
                <a:ext uri="{FF2B5EF4-FFF2-40B4-BE49-F238E27FC236}">
                  <a16:creationId xmlns:a16="http://schemas.microsoft.com/office/drawing/2014/main" id="{25DF50D1-6A73-140E-04C6-F75DD19500A5}"/>
                </a:ext>
              </a:extLst>
            </p:cNvPr>
            <p:cNvSpPr/>
            <p:nvPr/>
          </p:nvSpPr>
          <p:spPr>
            <a:xfrm>
              <a:off x="6830721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FBA40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F2F56E-C07A-7A09-62CC-319174390B5E}"/>
                </a:ext>
              </a:extLst>
            </p:cNvPr>
            <p:cNvSpPr txBox="1"/>
            <p:nvPr/>
          </p:nvSpPr>
          <p:spPr>
            <a:xfrm>
              <a:off x="7336729" y="3170710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gặm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AB8177-9D10-CB77-98C1-DD1167CCC2AC}"/>
              </a:ext>
            </a:extLst>
          </p:cNvPr>
          <p:cNvGrpSpPr/>
          <p:nvPr/>
        </p:nvGrpSpPr>
        <p:grpSpPr>
          <a:xfrm>
            <a:off x="717283" y="3454103"/>
            <a:ext cx="4537107" cy="1129886"/>
            <a:chOff x="981375" y="2864057"/>
            <a:chExt cx="4537107" cy="1129886"/>
          </a:xfrm>
        </p:grpSpPr>
        <p:sp>
          <p:nvSpPr>
            <p:cNvPr id="11" name="Rectangle: Rounded Corners 21">
              <a:extLst>
                <a:ext uri="{FF2B5EF4-FFF2-40B4-BE49-F238E27FC236}">
                  <a16:creationId xmlns:a16="http://schemas.microsoft.com/office/drawing/2014/main" id="{564BF3C2-8513-B009-4B2F-862386000803}"/>
                </a:ext>
              </a:extLst>
            </p:cNvPr>
            <p:cNvSpPr/>
            <p:nvPr/>
          </p:nvSpPr>
          <p:spPr>
            <a:xfrm>
              <a:off x="981375" y="2864057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EB1C2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A33B5BE-0DEF-2085-0163-41C5E48B7AF1}"/>
                </a:ext>
              </a:extLst>
            </p:cNvPr>
            <p:cNvSpPr txBox="1"/>
            <p:nvPr/>
          </p:nvSpPr>
          <p:spPr>
            <a:xfrm>
              <a:off x="1529451" y="3131624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5000" b="1" dirty="0">
                  <a:solidFill>
                    <a:srgbClr val="FF0000"/>
                  </a:solidFill>
                  <a:latin typeface="Cambria" panose="02040503050406030204" pitchFamily="18" charset="0"/>
                </a:rPr>
                <a:t>n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hấm nháp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A83462-162F-AD36-66E3-5EAFC0926803}"/>
              </a:ext>
            </a:extLst>
          </p:cNvPr>
          <p:cNvGrpSpPr/>
          <p:nvPr/>
        </p:nvGrpSpPr>
        <p:grpSpPr>
          <a:xfrm>
            <a:off x="766416" y="5019333"/>
            <a:ext cx="4537107" cy="1129886"/>
            <a:chOff x="981375" y="4872764"/>
            <a:chExt cx="4537107" cy="1129886"/>
          </a:xfrm>
        </p:grpSpPr>
        <p:sp>
          <p:nvSpPr>
            <p:cNvPr id="14" name="Rectangle: Rounded Corners 26">
              <a:extLst>
                <a:ext uri="{FF2B5EF4-FFF2-40B4-BE49-F238E27FC236}">
                  <a16:creationId xmlns:a16="http://schemas.microsoft.com/office/drawing/2014/main" id="{83D73DAC-45DF-F02F-A20E-2B8A83FAB067}"/>
                </a:ext>
              </a:extLst>
            </p:cNvPr>
            <p:cNvSpPr/>
            <p:nvPr/>
          </p:nvSpPr>
          <p:spPr>
            <a:xfrm>
              <a:off x="981375" y="4872764"/>
              <a:ext cx="4537107" cy="1129886"/>
            </a:xfrm>
            <a:prstGeom prst="roundRect">
              <a:avLst>
                <a:gd name="adj" fmla="val 13859"/>
              </a:avLst>
            </a:prstGeom>
            <a:solidFill>
              <a:srgbClr val="E6F5D7"/>
            </a:solidFill>
            <a:ln w="38100">
              <a:solidFill>
                <a:srgbClr val="4D9E2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BBB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422EAC8-B01D-6E0F-6A20-AE9F2935FBA6}"/>
                </a:ext>
              </a:extLst>
            </p:cNvPr>
            <p:cNvSpPr txBox="1"/>
            <p:nvPr/>
          </p:nvSpPr>
          <p:spPr>
            <a:xfrm>
              <a:off x="1362175" y="5183281"/>
              <a:ext cx="37508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ăn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46E9DDB-6DC0-4A2C-0577-B31C62300B1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58" b="72760"/>
          <a:stretch/>
        </p:blipFill>
        <p:spPr>
          <a:xfrm>
            <a:off x="2060" y="3463580"/>
            <a:ext cx="1518921" cy="11298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726845-FD14-D0EE-9543-3F2823A71DE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t="27697" r="64244" b="39386"/>
          <a:stretch/>
        </p:blipFill>
        <p:spPr>
          <a:xfrm>
            <a:off x="6228526" y="3311719"/>
            <a:ext cx="957111" cy="13653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016E3-F994-13CF-0BE2-E75474B7FA9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1" t="-111" r="10077" b="72871"/>
          <a:stretch/>
        </p:blipFill>
        <p:spPr>
          <a:xfrm>
            <a:off x="-190519" y="5028808"/>
            <a:ext cx="1518921" cy="11298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2B650CF-A261-0F48-D7A2-CA0E00E2C33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08" b="61433"/>
          <a:stretch/>
        </p:blipFill>
        <p:spPr>
          <a:xfrm>
            <a:off x="10663315" y="3658114"/>
            <a:ext cx="953350" cy="8575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053E739-4176-74E6-3A42-EF0FCAE52BF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945822" y="3515903"/>
            <a:ext cx="891076" cy="8964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238AE9A-4C99-7A10-6702-33CD027924F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4" t="-2269" r="334" b="61951"/>
          <a:stretch/>
        </p:blipFill>
        <p:spPr>
          <a:xfrm>
            <a:off x="4737897" y="5149894"/>
            <a:ext cx="891076" cy="8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1">
            <a:extLst>
              <a:ext uri="{FF2B5EF4-FFF2-40B4-BE49-F238E27FC236}">
                <a16:creationId xmlns:a16="http://schemas.microsoft.com/office/drawing/2014/main" id="{A3912815-A92C-9F87-18C8-2CFBC620C5B2}"/>
              </a:ext>
            </a:extLst>
          </p:cNvPr>
          <p:cNvGrpSpPr/>
          <p:nvPr/>
        </p:nvGrpSpPr>
        <p:grpSpPr>
          <a:xfrm>
            <a:off x="0" y="4919747"/>
            <a:ext cx="12192832" cy="1938253"/>
            <a:chOff x="0" y="8532"/>
            <a:chExt cx="14658" cy="2330"/>
          </a:xfrm>
        </p:grpSpPr>
        <p:pic>
          <p:nvPicPr>
            <p:cNvPr id="16" name="图片 9" descr="15 (20)">
              <a:extLst>
                <a:ext uri="{FF2B5EF4-FFF2-40B4-BE49-F238E27FC236}">
                  <a16:creationId xmlns:a16="http://schemas.microsoft.com/office/drawing/2014/main" id="{ED365D44-6AC1-832A-1E99-C5EEF47C0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3246"/>
            <a:stretch>
              <a:fillRect/>
            </a:stretch>
          </p:blipFill>
          <p:spPr>
            <a:xfrm>
              <a:off x="0" y="8532"/>
              <a:ext cx="7329" cy="2330"/>
            </a:xfrm>
            <a:prstGeom prst="rect">
              <a:avLst/>
            </a:prstGeom>
          </p:spPr>
        </p:pic>
        <p:pic>
          <p:nvPicPr>
            <p:cNvPr id="17" name="图片 10" descr="15 (20)">
              <a:extLst>
                <a:ext uri="{FF2B5EF4-FFF2-40B4-BE49-F238E27FC236}">
                  <a16:creationId xmlns:a16="http://schemas.microsoft.com/office/drawing/2014/main" id="{134545B6-2D53-4F54-147C-5A42BE71D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t="36199"/>
            <a:stretch>
              <a:fillRect/>
            </a:stretch>
          </p:blipFill>
          <p:spPr>
            <a:xfrm flipH="1">
              <a:off x="7329" y="8635"/>
              <a:ext cx="7329" cy="2227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7D702BEA-6D13-4932-A929-23473192F3FB}"/>
              </a:ext>
            </a:extLst>
          </p:cNvPr>
          <p:cNvSpPr txBox="1"/>
          <p:nvPr/>
        </p:nvSpPr>
        <p:spPr>
          <a:xfrm>
            <a:off x="428672" y="0"/>
            <a:ext cx="6826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 w="571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#9Slide07 IcielPony" panose="02000000000000000000" pitchFamily="2" charset="0"/>
                <a:ea typeface="汉仪小麦体简" panose="00020600040101010101" pitchFamily="18" charset="-122"/>
                <a:cs typeface="+mn-cs"/>
              </a:rPr>
              <a:t>GHI</a:t>
            </a:r>
            <a:r>
              <a:rPr kumimoji="0" lang="en-US" altLang="zh-CN" sz="8000" b="1" i="0" u="none" strike="noStrike" kern="1200" cap="none" spc="0" normalizeH="0" noProof="0" dirty="0">
                <a:ln w="57150">
                  <a:solidFill>
                    <a:srgbClr val="C000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#9Slide07 IcielPony" panose="02000000000000000000" pitchFamily="2" charset="0"/>
                <a:ea typeface="汉仪小麦体简" panose="00020600040101010101" pitchFamily="18" charset="-122"/>
                <a:cs typeface="+mn-cs"/>
              </a:rPr>
              <a:t> NHỚ</a:t>
            </a:r>
            <a:endParaRPr kumimoji="0" lang="zh-CN" altLang="en-US" sz="8000" b="1" i="0" u="none" strike="noStrike" kern="1200" cap="none" spc="0" normalizeH="0" baseline="0" noProof="0" dirty="0">
              <a:ln w="57150">
                <a:solidFill>
                  <a:srgbClr val="C000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#9Slide07 IcielPony" panose="02000000000000000000" pitchFamily="2" charset="0"/>
              <a:ea typeface="汉仪小麦体简" panose="00020600040101010101" pitchFamily="18" charset="-122"/>
              <a:cs typeface="+mn-cs"/>
            </a:endParaRPr>
          </a:p>
        </p:txBody>
      </p:sp>
      <p:sp>
        <p:nvSpPr>
          <p:cNvPr id="6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428672" y="1323439"/>
            <a:ext cx="11204528" cy="5016758"/>
          </a:xfrm>
          <a:prstGeom prst="roundRect">
            <a:avLst>
              <a:gd name="adj" fmla="val 24204"/>
            </a:avLst>
          </a:prstGeom>
          <a:solidFill>
            <a:schemeClr val="tx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Bold" panose="020B0800000000000000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404" y="1708159"/>
            <a:ext cx="103111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đạt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nghĩa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phù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cảnh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just"/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Muốn cho câu văn được </a:t>
            </a:r>
            <a:r>
              <a:rPr lang="en-US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động, </a:t>
            </a:r>
          </a:p>
          <a:p>
            <a:pPr lvl="0" algn="just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cần chú ý lựa chọn từ ngữ độc đáo.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1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CAE095-B2E8-CF55-8F5A-0ED6639DAC33}"/>
              </a:ext>
            </a:extLst>
          </p:cNvPr>
          <p:cNvSpPr txBox="1"/>
          <p:nvPr/>
        </p:nvSpPr>
        <p:spPr>
          <a:xfrm>
            <a:off x="973163" y="148375"/>
            <a:ext cx="10360830" cy="1464231"/>
          </a:xfrm>
          <a:prstGeom prst="roundRect">
            <a:avLst/>
          </a:prstGeom>
          <a:solidFill>
            <a:schemeClr val="tx1"/>
          </a:solidFill>
          <a:ln w="38100">
            <a:solidFill>
              <a:schemeClr val="bg1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 từ phù hợp thay cho ô vuông để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vi-VN" sz="4000" b="1" i="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 văn tạo được ấn tượng với người đọc.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26C511-DF50-8CC0-88BD-17F0111CBE59}"/>
              </a:ext>
            </a:extLst>
          </p:cNvPr>
          <p:cNvSpPr txBox="1"/>
          <p:nvPr/>
        </p:nvSpPr>
        <p:spPr>
          <a:xfrm>
            <a:off x="133061" y="218379"/>
            <a:ext cx="1194820" cy="1168539"/>
          </a:xfrm>
          <a:prstGeom prst="ellipse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solidFill>
                    <a:srgbClr val="BBBFFF">
                      <a:lumMod val="10000"/>
                    </a:srgbClr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SVN-Gretoon" panose="02040603050506020204" pitchFamily="18" charset="0"/>
                <a:ea typeface="+mn-ea"/>
                <a:cs typeface="Arial"/>
                <a:sym typeface="Arial"/>
              </a:rPr>
              <a:t>4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14284" y="2797912"/>
            <a:ext cx="10091339" cy="342447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BB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65" name="Google Shape;6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322066" y="3274641"/>
            <a:ext cx="2848304" cy="37793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01CDAF-211D-0090-2662-EE9390EB7DF8}"/>
              </a:ext>
            </a:extLst>
          </p:cNvPr>
          <p:cNvSpPr txBox="1"/>
          <p:nvPr/>
        </p:nvSpPr>
        <p:spPr>
          <a:xfrm>
            <a:off x="2229136" y="3027122"/>
            <a:ext cx="94616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a, Giọt sương </a:t>
            </a:r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pt-BR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trên phiến lá.</a:t>
            </a:r>
            <a:endParaRPr lang="vi-VN" sz="40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b, Trăng                    với những vì sao đêm.</a:t>
            </a:r>
          </a:p>
          <a:p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c, Nắng ban mai              lụa tơ vàng óng trên cánh đồng.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6DB7A9-9091-3153-6DB5-6B63BAC5603F}"/>
              </a:ext>
            </a:extLst>
          </p:cNvPr>
          <p:cNvSpPr/>
          <p:nvPr/>
        </p:nvSpPr>
        <p:spPr>
          <a:xfrm>
            <a:off x="6153578" y="3138077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890F44B-91D1-7F0E-C56F-FE4C88556715}"/>
              </a:ext>
            </a:extLst>
          </p:cNvPr>
          <p:cNvSpPr/>
          <p:nvPr/>
        </p:nvSpPr>
        <p:spPr>
          <a:xfrm>
            <a:off x="4998853" y="3806440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617CDE-8BDF-8907-36C8-C866AFCAD11D}"/>
              </a:ext>
            </a:extLst>
          </p:cNvPr>
          <p:cNvSpPr/>
          <p:nvPr/>
        </p:nvSpPr>
        <p:spPr>
          <a:xfrm>
            <a:off x="6204508" y="4325730"/>
            <a:ext cx="853440" cy="47281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40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B448FB-000D-6E00-5960-1F84404A8FA9}"/>
              </a:ext>
            </a:extLst>
          </p:cNvPr>
          <p:cNvSpPr txBox="1"/>
          <p:nvPr/>
        </p:nvSpPr>
        <p:spPr>
          <a:xfrm>
            <a:off x="5425573" y="3020542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nghỉ ngơi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E4073-D989-7904-2850-856768E67ECA}"/>
              </a:ext>
            </a:extLst>
          </p:cNvPr>
          <p:cNvSpPr txBox="1"/>
          <p:nvPr/>
        </p:nvSpPr>
        <p:spPr>
          <a:xfrm>
            <a:off x="4185221" y="3642802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dạo chơi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674DC5-117E-CCB4-C76C-F9AF2080C1FF}"/>
              </a:ext>
            </a:extLst>
          </p:cNvPr>
          <p:cNvSpPr txBox="1"/>
          <p:nvPr/>
        </p:nvSpPr>
        <p:spPr>
          <a:xfrm>
            <a:off x="6107218" y="4240104"/>
            <a:ext cx="2774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FF448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 </a:t>
            </a:r>
            <a:endParaRPr lang="en-SG" sz="4000" b="1" dirty="0">
              <a:solidFill>
                <a:srgbClr val="FF448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9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" grpId="0"/>
      <p:bldP spid="7" grpId="0"/>
      <p:bldP spid="11" grpId="0"/>
    </p:bldLst>
  </p:timing>
</p:sld>
</file>

<file path=ppt/theme/theme1.xml><?xml version="1.0" encoding="utf-8"?>
<a:theme xmlns:a="http://schemas.openxmlformats.org/drawingml/2006/main" name="Drop Dudes Minitheme by Slidesgo">
  <a:themeElements>
    <a:clrScheme name="Simple Light">
      <a:dk1>
        <a:srgbClr val="FFFFFF"/>
      </a:dk1>
      <a:lt1>
        <a:srgbClr val="BBBFFF"/>
      </a:lt1>
      <a:dk2>
        <a:srgbClr val="8DD3FF"/>
      </a:dk2>
      <a:lt2>
        <a:srgbClr val="80A9FF"/>
      </a:lt2>
      <a:accent1>
        <a:srgbClr val="A1A6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374</Words>
  <Application>Microsoft Office PowerPoint</Application>
  <PresentationFormat>Widescreen</PresentationFormat>
  <Paragraphs>64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#9Slide03 SVNLifehack Sans</vt:lpstr>
      <vt:lpstr>#9Slide05 Aphrodite Pro</vt:lpstr>
      <vt:lpstr>#9Slide07 HoneyCream</vt:lpstr>
      <vt:lpstr>#9Slide07 IcielPony</vt:lpstr>
      <vt:lpstr>Arial</vt:lpstr>
      <vt:lpstr>Calibri</vt:lpstr>
      <vt:lpstr>Cambria</vt:lpstr>
      <vt:lpstr>Lato</vt:lpstr>
      <vt:lpstr>Lilita One</vt:lpstr>
      <vt:lpstr>Quicksand</vt:lpstr>
      <vt:lpstr>SVN-Gretoon</vt:lpstr>
      <vt:lpstr>SVN-Newton</vt:lpstr>
      <vt:lpstr>Times New Roman</vt:lpstr>
      <vt:lpstr>UTM Avo</vt:lpstr>
      <vt:lpstr>思源黑体 CN Normal</vt:lpstr>
      <vt:lpstr>Drop Dudes Minitheme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MĂNG NON TEAM</dc:creator>
  <cp:keywords>MĂNG NON TEAM</cp:keywords>
  <cp:lastModifiedBy>Ngọc Đỗ</cp:lastModifiedBy>
  <cp:revision>34</cp:revision>
  <dcterms:created xsi:type="dcterms:W3CDTF">2023-12-16T09:30:58Z</dcterms:created>
  <dcterms:modified xsi:type="dcterms:W3CDTF">2024-05-02T04:56:18Z</dcterms:modified>
</cp:coreProperties>
</file>