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handoutMasterIdLst>
    <p:handoutMasterId r:id="rId15"/>
  </p:handoutMasterIdLst>
  <p:sldIdLst>
    <p:sldId id="305" r:id="rId3"/>
    <p:sldId id="294" r:id="rId4"/>
    <p:sldId id="256" r:id="rId5"/>
    <p:sldId id="309" r:id="rId6"/>
    <p:sldId id="312" r:id="rId7"/>
    <p:sldId id="311" r:id="rId8"/>
    <p:sldId id="258" r:id="rId9"/>
    <p:sldId id="282" r:id="rId10"/>
    <p:sldId id="284" r:id="rId11"/>
    <p:sldId id="293" r:id="rId12"/>
    <p:sldId id="290" r:id="rId13"/>
    <p:sldId id="268" r:id="rId14"/>
  </p:sldIdLst>
  <p:sldSz cx="12192000" cy="6858000"/>
  <p:notesSz cx="6858000" cy="9144000"/>
  <p:embeddedFontLst>
    <p:embeddedFont>
      <p:font typeface="Cambria" panose="02040503050406030204" pitchFamily="18"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4C3C"/>
    <a:srgbClr val="EEE7E6"/>
    <a:srgbClr val="FB8BC6"/>
    <a:srgbClr val="659144"/>
    <a:srgbClr val="66FFFF"/>
    <a:srgbClr val="FBE85B"/>
    <a:srgbClr val="66FF99"/>
    <a:srgbClr val="FEDA54"/>
    <a:srgbClr val="D0A1FD"/>
    <a:srgbClr val="8CEA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5033" autoAdjust="0"/>
  </p:normalViewPr>
  <p:slideViewPr>
    <p:cSldViewPr snapToGrid="0">
      <p:cViewPr varScale="1">
        <p:scale>
          <a:sx n="71" d="100"/>
          <a:sy n="71" d="100"/>
        </p:scale>
        <p:origin x="738" y="48"/>
      </p:cViewPr>
      <p:guideLst>
        <p:guide orient="horz" pos="2160"/>
        <p:guide pos="3840"/>
      </p:guideLst>
    </p:cSldViewPr>
  </p:slideViewPr>
  <p:notesTextViewPr>
    <p:cViewPr>
      <p:scale>
        <a:sx n="1" d="1"/>
        <a:sy n="1" d="1"/>
      </p:scale>
      <p:origin x="0" y="0"/>
    </p:cViewPr>
  </p:notesTextViewPr>
  <p:sorterViewPr>
    <p:cViewPr>
      <p:scale>
        <a:sx n="100" d="100"/>
        <a:sy n="100" d="100"/>
      </p:scale>
      <p:origin x="0" y="5208"/>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handoutMaster" Target="handoutMasters/handoutMaster1.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ọc Đỗ" userId="2f07f5d2c440dd9f" providerId="LiveId" clId="{F15E9B4D-AAC4-4B39-A7B0-90A59859B792}"/>
    <pc:docChg chg="delSld delMainMaster">
      <pc:chgData name="Ngọc Đỗ" userId="2f07f5d2c440dd9f" providerId="LiveId" clId="{F15E9B4D-AAC4-4B39-A7B0-90A59859B792}" dt="2024-05-02T04:55:17.756" v="14" actId="47"/>
      <pc:docMkLst>
        <pc:docMk/>
      </pc:docMkLst>
      <pc:sldChg chg="del">
        <pc:chgData name="Ngọc Đỗ" userId="2f07f5d2c440dd9f" providerId="LiveId" clId="{F15E9B4D-AAC4-4B39-A7B0-90A59859B792}" dt="2024-05-02T04:53:52.569" v="0" actId="47"/>
        <pc:sldMkLst>
          <pc:docMk/>
          <pc:sldMk cId="1951975984" sldId="269"/>
        </pc:sldMkLst>
      </pc:sldChg>
      <pc:sldChg chg="del">
        <pc:chgData name="Ngọc Đỗ" userId="2f07f5d2c440dd9f" providerId="LiveId" clId="{F15E9B4D-AAC4-4B39-A7B0-90A59859B792}" dt="2024-05-02T04:53:58.214" v="4" actId="47"/>
        <pc:sldMkLst>
          <pc:docMk/>
          <pc:sldMk cId="4240839853" sldId="276"/>
        </pc:sldMkLst>
      </pc:sldChg>
      <pc:sldChg chg="del">
        <pc:chgData name="Ngọc Đỗ" userId="2f07f5d2c440dd9f" providerId="LiveId" clId="{F15E9B4D-AAC4-4B39-A7B0-90A59859B792}" dt="2024-05-02T04:54:53.705" v="9" actId="47"/>
        <pc:sldMkLst>
          <pc:docMk/>
          <pc:sldMk cId="3195266127" sldId="277"/>
        </pc:sldMkLst>
      </pc:sldChg>
      <pc:sldChg chg="del">
        <pc:chgData name="Ngọc Đỗ" userId="2f07f5d2c440dd9f" providerId="LiveId" clId="{F15E9B4D-AAC4-4B39-A7B0-90A59859B792}" dt="2024-05-02T04:53:57.574" v="3" actId="47"/>
        <pc:sldMkLst>
          <pc:docMk/>
          <pc:sldMk cId="4137024549" sldId="278"/>
        </pc:sldMkLst>
      </pc:sldChg>
      <pc:sldChg chg="del">
        <pc:chgData name="Ngọc Đỗ" userId="2f07f5d2c440dd9f" providerId="LiveId" clId="{F15E9B4D-AAC4-4B39-A7B0-90A59859B792}" dt="2024-05-02T04:55:00.366" v="10" actId="47"/>
        <pc:sldMkLst>
          <pc:docMk/>
          <pc:sldMk cId="3958563133" sldId="281"/>
        </pc:sldMkLst>
      </pc:sldChg>
      <pc:sldChg chg="del">
        <pc:chgData name="Ngọc Đỗ" userId="2f07f5d2c440dd9f" providerId="LiveId" clId="{F15E9B4D-AAC4-4B39-A7B0-90A59859B792}" dt="2024-05-02T04:54:19.736" v="5" actId="47"/>
        <pc:sldMkLst>
          <pc:docMk/>
          <pc:sldMk cId="4176869251" sldId="285"/>
        </pc:sldMkLst>
      </pc:sldChg>
      <pc:sldChg chg="del">
        <pc:chgData name="Ngọc Đỗ" userId="2f07f5d2c440dd9f" providerId="LiveId" clId="{F15E9B4D-AAC4-4B39-A7B0-90A59859B792}" dt="2024-05-02T04:55:04.808" v="11" actId="47"/>
        <pc:sldMkLst>
          <pc:docMk/>
          <pc:sldMk cId="1554845017" sldId="289"/>
        </pc:sldMkLst>
      </pc:sldChg>
      <pc:sldChg chg="del">
        <pc:chgData name="Ngọc Đỗ" userId="2f07f5d2c440dd9f" providerId="LiveId" clId="{F15E9B4D-AAC4-4B39-A7B0-90A59859B792}" dt="2024-05-02T04:55:15.332" v="13" actId="47"/>
        <pc:sldMkLst>
          <pc:docMk/>
          <pc:sldMk cId="2930610976" sldId="291"/>
        </pc:sldMkLst>
      </pc:sldChg>
      <pc:sldChg chg="del">
        <pc:chgData name="Ngọc Đỗ" userId="2f07f5d2c440dd9f" providerId="LiveId" clId="{F15E9B4D-AAC4-4B39-A7B0-90A59859B792}" dt="2024-05-02T04:53:55.621" v="2" actId="47"/>
        <pc:sldMkLst>
          <pc:docMk/>
          <pc:sldMk cId="1277383538" sldId="306"/>
        </pc:sldMkLst>
      </pc:sldChg>
      <pc:sldChg chg="del">
        <pc:chgData name="Ngọc Đỗ" userId="2f07f5d2c440dd9f" providerId="LiveId" clId="{F15E9B4D-AAC4-4B39-A7B0-90A59859B792}" dt="2024-05-02T04:53:53.877" v="1" actId="47"/>
        <pc:sldMkLst>
          <pc:docMk/>
          <pc:sldMk cId="4293101775" sldId="307"/>
        </pc:sldMkLst>
      </pc:sldChg>
      <pc:sldChg chg="del">
        <pc:chgData name="Ngọc Đỗ" userId="2f07f5d2c440dd9f" providerId="LiveId" clId="{F15E9B4D-AAC4-4B39-A7B0-90A59859B792}" dt="2024-05-02T04:54:44.560" v="8" actId="47"/>
        <pc:sldMkLst>
          <pc:docMk/>
          <pc:sldMk cId="4117362925" sldId="308"/>
        </pc:sldMkLst>
      </pc:sldChg>
      <pc:sldChg chg="del">
        <pc:chgData name="Ngọc Đỗ" userId="2f07f5d2c440dd9f" providerId="LiveId" clId="{F15E9B4D-AAC4-4B39-A7B0-90A59859B792}" dt="2024-05-02T04:55:11.232" v="12" actId="47"/>
        <pc:sldMkLst>
          <pc:docMk/>
          <pc:sldMk cId="2893931893" sldId="313"/>
        </pc:sldMkLst>
      </pc:sldChg>
      <pc:sldChg chg="del">
        <pc:chgData name="Ngọc Đỗ" userId="2f07f5d2c440dd9f" providerId="LiveId" clId="{F15E9B4D-AAC4-4B39-A7B0-90A59859B792}" dt="2024-05-02T04:55:17.756" v="14" actId="47"/>
        <pc:sldMkLst>
          <pc:docMk/>
          <pc:sldMk cId="665439445" sldId="314"/>
        </pc:sldMkLst>
      </pc:sldChg>
      <pc:sldChg chg="del">
        <pc:chgData name="Ngọc Đỗ" userId="2f07f5d2c440dd9f" providerId="LiveId" clId="{F15E9B4D-AAC4-4B39-A7B0-90A59859B792}" dt="2024-05-02T04:54:22.039" v="6" actId="47"/>
        <pc:sldMkLst>
          <pc:docMk/>
          <pc:sldMk cId="344621783" sldId="315"/>
        </pc:sldMkLst>
      </pc:sldChg>
      <pc:sldChg chg="del">
        <pc:chgData name="Ngọc Đỗ" userId="2f07f5d2c440dd9f" providerId="LiveId" clId="{F15E9B4D-AAC4-4B39-A7B0-90A59859B792}" dt="2024-05-02T04:54:24.528" v="7" actId="47"/>
        <pc:sldMkLst>
          <pc:docMk/>
          <pc:sldMk cId="2503340307" sldId="316"/>
        </pc:sldMkLst>
      </pc:sldChg>
      <pc:sldMasterChg chg="del delSldLayout">
        <pc:chgData name="Ngọc Đỗ" userId="2f07f5d2c440dd9f" providerId="LiveId" clId="{F15E9B4D-AAC4-4B39-A7B0-90A59859B792}" dt="2024-05-02T04:54:24.528" v="7" actId="47"/>
        <pc:sldMasterMkLst>
          <pc:docMk/>
          <pc:sldMasterMk cId="2583922723" sldId="2147483672"/>
        </pc:sldMasterMkLst>
        <pc:sldLayoutChg chg="del">
          <pc:chgData name="Ngọc Đỗ" userId="2f07f5d2c440dd9f" providerId="LiveId" clId="{F15E9B4D-AAC4-4B39-A7B0-90A59859B792}" dt="2024-05-02T04:54:24.528" v="7" actId="47"/>
          <pc:sldLayoutMkLst>
            <pc:docMk/>
            <pc:sldMasterMk cId="2583922723" sldId="2147483672"/>
            <pc:sldLayoutMk cId="2059530367" sldId="2147483673"/>
          </pc:sldLayoutMkLst>
        </pc:sldLayoutChg>
        <pc:sldLayoutChg chg="del">
          <pc:chgData name="Ngọc Đỗ" userId="2f07f5d2c440dd9f" providerId="LiveId" clId="{F15E9B4D-AAC4-4B39-A7B0-90A59859B792}" dt="2024-05-02T04:54:24.528" v="7" actId="47"/>
          <pc:sldLayoutMkLst>
            <pc:docMk/>
            <pc:sldMasterMk cId="2583922723" sldId="2147483672"/>
            <pc:sldLayoutMk cId="1218458265" sldId="2147483674"/>
          </pc:sldLayoutMkLst>
        </pc:sldLayoutChg>
        <pc:sldLayoutChg chg="del">
          <pc:chgData name="Ngọc Đỗ" userId="2f07f5d2c440dd9f" providerId="LiveId" clId="{F15E9B4D-AAC4-4B39-A7B0-90A59859B792}" dt="2024-05-02T04:54:24.528" v="7" actId="47"/>
          <pc:sldLayoutMkLst>
            <pc:docMk/>
            <pc:sldMasterMk cId="2583922723" sldId="2147483672"/>
            <pc:sldLayoutMk cId="1025191564" sldId="2147483675"/>
          </pc:sldLayoutMkLst>
        </pc:sldLayoutChg>
        <pc:sldLayoutChg chg="del">
          <pc:chgData name="Ngọc Đỗ" userId="2f07f5d2c440dd9f" providerId="LiveId" clId="{F15E9B4D-AAC4-4B39-A7B0-90A59859B792}" dt="2024-05-02T04:54:24.528" v="7" actId="47"/>
          <pc:sldLayoutMkLst>
            <pc:docMk/>
            <pc:sldMasterMk cId="2583922723" sldId="2147483672"/>
            <pc:sldLayoutMk cId="1404870879" sldId="2147483676"/>
          </pc:sldLayoutMkLst>
        </pc:sldLayoutChg>
        <pc:sldLayoutChg chg="del">
          <pc:chgData name="Ngọc Đỗ" userId="2f07f5d2c440dd9f" providerId="LiveId" clId="{F15E9B4D-AAC4-4B39-A7B0-90A59859B792}" dt="2024-05-02T04:54:24.528" v="7" actId="47"/>
          <pc:sldLayoutMkLst>
            <pc:docMk/>
            <pc:sldMasterMk cId="2583922723" sldId="2147483672"/>
            <pc:sldLayoutMk cId="476687843" sldId="2147483677"/>
          </pc:sldLayoutMkLst>
        </pc:sldLayoutChg>
        <pc:sldLayoutChg chg="del">
          <pc:chgData name="Ngọc Đỗ" userId="2f07f5d2c440dd9f" providerId="LiveId" clId="{F15E9B4D-AAC4-4B39-A7B0-90A59859B792}" dt="2024-05-02T04:54:24.528" v="7" actId="47"/>
          <pc:sldLayoutMkLst>
            <pc:docMk/>
            <pc:sldMasterMk cId="2583922723" sldId="2147483672"/>
            <pc:sldLayoutMk cId="2902682561" sldId="2147483678"/>
          </pc:sldLayoutMkLst>
        </pc:sldLayoutChg>
        <pc:sldLayoutChg chg="del">
          <pc:chgData name="Ngọc Đỗ" userId="2f07f5d2c440dd9f" providerId="LiveId" clId="{F15E9B4D-AAC4-4B39-A7B0-90A59859B792}" dt="2024-05-02T04:54:24.528" v="7" actId="47"/>
          <pc:sldLayoutMkLst>
            <pc:docMk/>
            <pc:sldMasterMk cId="2583922723" sldId="2147483672"/>
            <pc:sldLayoutMk cId="1794737221" sldId="2147483679"/>
          </pc:sldLayoutMkLst>
        </pc:sldLayoutChg>
        <pc:sldLayoutChg chg="del">
          <pc:chgData name="Ngọc Đỗ" userId="2f07f5d2c440dd9f" providerId="LiveId" clId="{F15E9B4D-AAC4-4B39-A7B0-90A59859B792}" dt="2024-05-02T04:54:24.528" v="7" actId="47"/>
          <pc:sldLayoutMkLst>
            <pc:docMk/>
            <pc:sldMasterMk cId="2583922723" sldId="2147483672"/>
            <pc:sldLayoutMk cId="3938741557" sldId="2147483680"/>
          </pc:sldLayoutMkLst>
        </pc:sldLayoutChg>
        <pc:sldLayoutChg chg="del">
          <pc:chgData name="Ngọc Đỗ" userId="2f07f5d2c440dd9f" providerId="LiveId" clId="{F15E9B4D-AAC4-4B39-A7B0-90A59859B792}" dt="2024-05-02T04:54:24.528" v="7" actId="47"/>
          <pc:sldLayoutMkLst>
            <pc:docMk/>
            <pc:sldMasterMk cId="2583922723" sldId="2147483672"/>
            <pc:sldLayoutMk cId="1435012466" sldId="2147483681"/>
          </pc:sldLayoutMkLst>
        </pc:sldLayoutChg>
        <pc:sldLayoutChg chg="del">
          <pc:chgData name="Ngọc Đỗ" userId="2f07f5d2c440dd9f" providerId="LiveId" clId="{F15E9B4D-AAC4-4B39-A7B0-90A59859B792}" dt="2024-05-02T04:54:24.528" v="7" actId="47"/>
          <pc:sldLayoutMkLst>
            <pc:docMk/>
            <pc:sldMasterMk cId="2583922723" sldId="2147483672"/>
            <pc:sldLayoutMk cId="178594319" sldId="2147483682"/>
          </pc:sldLayoutMkLst>
        </pc:sldLayoutChg>
        <pc:sldLayoutChg chg="del">
          <pc:chgData name="Ngọc Đỗ" userId="2f07f5d2c440dd9f" providerId="LiveId" clId="{F15E9B4D-AAC4-4B39-A7B0-90A59859B792}" dt="2024-05-02T04:54:24.528" v="7" actId="47"/>
          <pc:sldLayoutMkLst>
            <pc:docMk/>
            <pc:sldMasterMk cId="2583922723" sldId="2147483672"/>
            <pc:sldLayoutMk cId="3975592807" sldId="214748368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CB760F-70C3-9B6C-7176-09F5AA8DC2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A1B334-8820-D1EE-4E05-A064F92F7C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5F5B6A-A29F-4E53-A691-D41B2C338061}" type="datetimeFigureOut">
              <a:rPr lang="en-US" smtClean="0"/>
              <a:t>02/05/2024</a:t>
            </a:fld>
            <a:endParaRPr lang="en-US"/>
          </a:p>
        </p:txBody>
      </p:sp>
      <p:sp>
        <p:nvSpPr>
          <p:cNvPr id="4" name="Footer Placeholder 3">
            <a:extLst>
              <a:ext uri="{FF2B5EF4-FFF2-40B4-BE49-F238E27FC236}">
                <a16:creationId xmlns:a16="http://schemas.microsoft.com/office/drawing/2014/main" id="{FF80219D-9D4B-BCDA-E5BD-3032D01DE6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03DA44-50AE-CF09-8B33-D206B94491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186A85-9660-4880-9CA1-DDE3C905E88E}" type="slidenum">
              <a:rPr lang="en-US" smtClean="0"/>
              <a:t>‹#›</a:t>
            </a:fld>
            <a:endParaRPr lang="en-US"/>
          </a:p>
        </p:txBody>
      </p:sp>
    </p:spTree>
    <p:extLst>
      <p:ext uri="{BB962C8B-B14F-4D97-AF65-F5344CB8AC3E}">
        <p14:creationId xmlns:p14="http://schemas.microsoft.com/office/powerpoint/2010/main" val="178894637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990548"/>
      </p:ext>
    </p:extLst>
  </p:cSld>
  <p:clrMapOvr>
    <a:masterClrMapping/>
  </p:clrMapOvr>
  <p:transition spd="slow" advTm="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DF84-A14F-44E8-AE94-A41E5B433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4197D-CE90-4269-AA0C-B2DD0AA3BF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E32B-6C9B-4F15-8E0A-1207CB2E2309}"/>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02/05/2024</a:t>
            </a:fld>
            <a:endParaRPr lang="en-US"/>
          </a:p>
        </p:txBody>
      </p:sp>
      <p:sp>
        <p:nvSpPr>
          <p:cNvPr id="5" name="Footer Placeholder 4">
            <a:extLst>
              <a:ext uri="{FF2B5EF4-FFF2-40B4-BE49-F238E27FC236}">
                <a16:creationId xmlns:a16="http://schemas.microsoft.com/office/drawing/2014/main" id="{F5547C84-772C-42FB-A7A3-AA68ACDDC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CA084-E383-4667-9C0C-A1E680DBE73F}"/>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850276275"/>
      </p:ext>
    </p:extLst>
  </p:cSld>
  <p:clrMapOvr>
    <a:masterClrMapping/>
  </p:clrMapOvr>
  <p:transition spd="slow" advTm="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F435-1D00-43A6-9749-92CAF70D02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86AEC-7947-4ACF-B9BA-0FFF38EA9DE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9D13-9870-4DB1-AC8C-4B01AEEB741D}"/>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02/05/2024</a:t>
            </a:fld>
            <a:endParaRPr lang="en-US"/>
          </a:p>
        </p:txBody>
      </p:sp>
      <p:sp>
        <p:nvSpPr>
          <p:cNvPr id="5" name="Footer Placeholder 4">
            <a:extLst>
              <a:ext uri="{FF2B5EF4-FFF2-40B4-BE49-F238E27FC236}">
                <a16:creationId xmlns:a16="http://schemas.microsoft.com/office/drawing/2014/main" id="{E0FB4318-789D-4D88-AAD3-282C5B29A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9F81A-091D-41F5-B423-1DE8EC5B533C}"/>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980768810"/>
      </p:ext>
    </p:extLst>
  </p:cSld>
  <p:clrMapOvr>
    <a:masterClrMapping/>
  </p:clrMapOvr>
  <p:transition spd="slow" advTm="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A2A6-D8A6-4C52-A7A1-E49ABDC11F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2756A3-FE8C-43BC-BCA5-2701A18FF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A46B49-238A-4301-81A7-E3D55614A615}"/>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F2FDCE-998A-4CF8-914F-18100695066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FCCE3A-FB2B-4356-87D8-2CA9F9E5ABE6}"/>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441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C30-7D87-44E5-9F92-1B95CB2D7C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4C9BBB-F543-4B05-BEAF-FA627FACD9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93AFC-68E2-4A39-B7AC-B38F78F1C6BC}"/>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FA5DE8-19A2-4777-82FA-EEB074CC378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867C6-03C5-409D-AD28-BE65892CC71D}"/>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38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2D7F-34BF-4880-8473-95454CDCFD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EF670F-7C0E-4D23-90D9-63BA0C24B9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F5065-8417-44B3-A1E6-25C1CE02F267}"/>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BBEA84-8A6C-4786-9B82-E27D986F436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3D94BF0-7449-4933-AFD5-BDC3374CEB8D}"/>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498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04E9-5E2A-4E9F-8439-FB6FFE82E8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A0C3E8-6405-463E-AF7C-66731DE5AF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A97699-A10F-499B-81C3-16C67AE750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DC7CBB-0273-454B-BE3B-6B68339470C4}"/>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CE4A57-B1BD-4CEF-B4D4-09DCEC9798D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D91F8FA-12F3-4009-BABC-47063A7E45D3}"/>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710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1E33-CD4B-4631-805E-8C03DFD965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91C6A7-1D73-4D02-800F-2ABD6B02A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4C1BA-64C0-47BC-B1E9-B4BFAE97A6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53E16-B655-42CF-B065-A8DC475536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348B9-E4EF-4613-9151-13339F8AC8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A2A43-8919-437C-BF9B-1EC10E7EDE6B}"/>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02/05/2024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8EA66A9-E28B-45EE-8A99-6EFEF72AFE2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DCAD804-DAAC-4DDF-9EE0-88DEFB0391F3}"/>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02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1CD4-A2C5-4AE9-8CFA-68129C2B10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D3EA88-09F3-44EB-BCB2-D33E05285F58}"/>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02/05/2024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3E86D6C-2F6A-466F-8420-6467D25DC2B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6770D45-F094-47E1-ACF3-2FB9BA9DE285}"/>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04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52260-2306-40DD-A62B-B312A44B5B21}"/>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02/05/2024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9180CE4-78BE-4558-8440-D15607B07E0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70BD7BE-16EB-42C0-9739-03EC5610469B}"/>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349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2323-C7EC-4B29-A2EF-83288721F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2D6CA-3B63-4E5E-9460-D72B8C6852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03EE78-D9AA-4F33-B5B7-4501FDCB8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59EA8-30B2-4289-A240-4B884C057E51}"/>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1B67900-1F1F-4EB2-892A-5A4B6A54B53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71014A6-552C-458F-A79A-99E55731E6A7}"/>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03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00547"/>
      </p:ext>
    </p:extLst>
  </p:cSld>
  <p:clrMapOvr>
    <a:masterClrMapping/>
  </p:clrMapOvr>
  <p:transition spd="slow" advTm="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C296-A538-4E3E-B697-D139B7A5B1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060DD-E6B6-4398-BDC9-DCD33A6207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7F799D-1B62-4DDD-9959-7B68D5FDC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083EB-3BB2-49D2-A6F0-9EB7588D04B2}"/>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575C295-CD9D-4585-911E-F91FFA5A95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03263A2-EBF4-4D27-B547-9A36AA907E98}"/>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333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E1EF-5641-4826-979A-856F6B2FDB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43E30-96D6-40BE-969F-DAFB20D453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91B1F-9D88-462D-A9DC-FCB8D0AD49A2}"/>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D0FA86-18C0-4DF5-98B4-3C24F854362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664A00-8345-4912-BA33-79AF2343E142}"/>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942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4EAB7-13E9-42C9-9843-379B9E6658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5C9B10-D0DF-4CBA-B937-4E6844729C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CAA72-7F82-48F8-8C1A-8B9084C6BEF4}"/>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6D8747-9AC8-4BB5-8299-3559B060B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1DAA70-CF01-46F1-85BE-310E6CC6EFC3}"/>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81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B2A2-5189-43AF-911C-271B741955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737EA-940D-49F1-8705-A68369FCE6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DBDFD-C551-4BC2-B972-CA67EEF3D19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02/05/2024</a:t>
            </a:fld>
            <a:endParaRPr lang="en-US"/>
          </a:p>
        </p:txBody>
      </p:sp>
      <p:sp>
        <p:nvSpPr>
          <p:cNvPr id="5" name="Footer Placeholder 4">
            <a:extLst>
              <a:ext uri="{FF2B5EF4-FFF2-40B4-BE49-F238E27FC236}">
                <a16:creationId xmlns:a16="http://schemas.microsoft.com/office/drawing/2014/main" id="{41AD7191-C41E-408B-9332-8D8AC361DC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29D208-789E-4C45-B94D-AFC071F4F42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527199875"/>
      </p:ext>
    </p:extLst>
  </p:cSld>
  <p:clrMapOvr>
    <a:masterClrMapping/>
  </p:clrMapOvr>
  <p:transition spd="slow" advTm="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FAC7-3BB2-4EB0-9C93-EBC5AF48ED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A0B81E-43B9-4824-A76F-E356AC833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408A1-B155-4ED7-A892-CC6A24947D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2FEE0-590D-4A4E-9538-6913441E72BA}"/>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02/05/2024</a:t>
            </a:fld>
            <a:endParaRPr lang="en-US"/>
          </a:p>
        </p:txBody>
      </p:sp>
      <p:sp>
        <p:nvSpPr>
          <p:cNvPr id="6" name="Footer Placeholder 5">
            <a:extLst>
              <a:ext uri="{FF2B5EF4-FFF2-40B4-BE49-F238E27FC236}">
                <a16:creationId xmlns:a16="http://schemas.microsoft.com/office/drawing/2014/main" id="{F791F0FD-D694-4C2A-BACD-9477C7A149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858F39-9E05-4EED-9EEE-6A0AB23C22F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82602237"/>
      </p:ext>
    </p:extLst>
  </p:cSld>
  <p:clrMapOvr>
    <a:masterClrMapping/>
  </p:clrMapOvr>
  <p:transition spd="slow"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8AD-CF48-486E-BD5E-B932CD6F4E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8C3D59-2100-4CD6-B65E-E4E853B5BF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7F441-0F4D-4C5F-A988-7FF857E72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FED38-8B82-475F-BDE6-2B0D14B7C6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D146B-ACAA-4506-BDF6-9F9FA9096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587B6-8D78-4BF7-86C3-E4AAC11D5B8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02/05/2024</a:t>
            </a:fld>
            <a:endParaRPr lang="en-US"/>
          </a:p>
        </p:txBody>
      </p:sp>
      <p:sp>
        <p:nvSpPr>
          <p:cNvPr id="8" name="Footer Placeholder 7">
            <a:extLst>
              <a:ext uri="{FF2B5EF4-FFF2-40B4-BE49-F238E27FC236}">
                <a16:creationId xmlns:a16="http://schemas.microsoft.com/office/drawing/2014/main" id="{F11B4727-612C-4B63-97A8-3AD79573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8CC0650-1F5D-414C-AFB7-6AB3F8ACA69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332231447"/>
      </p:ext>
    </p:extLst>
  </p:cSld>
  <p:clrMapOvr>
    <a:masterClrMapping/>
  </p:clrMapOvr>
  <p:transition spd="slow" advTm="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0007-A674-49D7-9F09-A0D871F29C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28F6200-596A-4D34-B6DF-2F77AA6EABA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02/05/2024</a:t>
            </a:fld>
            <a:endParaRPr lang="en-US"/>
          </a:p>
        </p:txBody>
      </p:sp>
      <p:sp>
        <p:nvSpPr>
          <p:cNvPr id="4" name="Footer Placeholder 3">
            <a:extLst>
              <a:ext uri="{FF2B5EF4-FFF2-40B4-BE49-F238E27FC236}">
                <a16:creationId xmlns:a16="http://schemas.microsoft.com/office/drawing/2014/main" id="{2BC6F51D-A9D0-416C-9B56-2FD18F6A1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59D15CC-C016-460D-A487-BCE60E35E64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61105627"/>
      </p:ext>
    </p:extLst>
  </p:cSld>
  <p:clrMapOvr>
    <a:masterClrMapping/>
  </p:clrMapOvr>
  <p:transition spd="slow" advTm="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5A85C-158A-4AF2-8CB7-BF4097460A7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02/05/2024</a:t>
            </a:fld>
            <a:endParaRPr lang="en-US"/>
          </a:p>
        </p:txBody>
      </p:sp>
      <p:sp>
        <p:nvSpPr>
          <p:cNvPr id="3" name="Footer Placeholder 2">
            <a:extLst>
              <a:ext uri="{FF2B5EF4-FFF2-40B4-BE49-F238E27FC236}">
                <a16:creationId xmlns:a16="http://schemas.microsoft.com/office/drawing/2014/main" id="{CE941DAE-FA1C-4C26-8054-B72703A231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567DC4-CEB6-47C3-8478-177F06ED8AA1}"/>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00080484"/>
      </p:ext>
    </p:extLst>
  </p:cSld>
  <p:clrMapOvr>
    <a:masterClrMapping/>
  </p:clrMapOvr>
  <p:transition spd="slow" advTm="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DA4-3C9C-403C-8E8B-E76B107607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E0400-7712-44C7-BE11-969285CA48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A7290-C1BD-46D8-9B1B-A9FADF1634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668D-BA2D-443B-B4CE-4E7A1B2C8D0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02/05/2024</a:t>
            </a:fld>
            <a:endParaRPr lang="en-US"/>
          </a:p>
        </p:txBody>
      </p:sp>
      <p:sp>
        <p:nvSpPr>
          <p:cNvPr id="6" name="Footer Placeholder 5">
            <a:extLst>
              <a:ext uri="{FF2B5EF4-FFF2-40B4-BE49-F238E27FC236}">
                <a16:creationId xmlns:a16="http://schemas.microsoft.com/office/drawing/2014/main" id="{F5EE1B93-05C6-4B12-95F9-1F95B63BB8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32E24B-C25C-4BF7-8F0E-B77A769F1BBE}"/>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275508985"/>
      </p:ext>
    </p:extLst>
  </p:cSld>
  <p:clrMapOvr>
    <a:masterClrMapping/>
  </p:clrMapOvr>
  <p:transition spd="slow" advTm="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851E-8D37-4F09-BE83-C8BBD83B5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91D87-2898-49AB-A8A6-92566EFB1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1CB8-B0ED-4D94-B488-8C6AF154E8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11F4D-D5BC-48B4-8F15-C9CAFA5E2CC2}"/>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02/05/2024</a:t>
            </a:fld>
            <a:endParaRPr lang="en-US"/>
          </a:p>
        </p:txBody>
      </p:sp>
      <p:sp>
        <p:nvSpPr>
          <p:cNvPr id="6" name="Footer Placeholder 5">
            <a:extLst>
              <a:ext uri="{FF2B5EF4-FFF2-40B4-BE49-F238E27FC236}">
                <a16:creationId xmlns:a16="http://schemas.microsoft.com/office/drawing/2014/main" id="{9D9FA966-7D8B-4739-BE28-B74B8C47C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7110ED-E065-4F5D-87DC-565A9512F994}"/>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817261683"/>
      </p:ext>
    </p:extLst>
  </p:cSld>
  <p:clrMapOvr>
    <a:masterClrMapping/>
  </p:clrMapOvr>
  <p:transition spd="slow" advTm="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D6E5B1-FD16-A2F7-5ECF-7EE2838C3F03}"/>
              </a:ext>
            </a:extLst>
          </p:cNvPr>
          <p:cNvPicPr>
            <a:picLocks noChangeAspect="1"/>
          </p:cNvPicPr>
          <p:nvPr userDrawn="1"/>
        </p:nvPicPr>
        <p:blipFill>
          <a:blip r:embed="rId14">
            <a:duotone>
              <a:schemeClr val="accent4">
                <a:shade val="45000"/>
                <a:satMod val="135000"/>
              </a:schemeClr>
              <a:prstClr val="white"/>
            </a:duotone>
          </a:blip>
          <a:stretch>
            <a:fillRect/>
          </a:stretch>
        </p:blipFill>
        <p:spPr>
          <a:xfrm>
            <a:off x="-368533" y="5998782"/>
            <a:ext cx="2188654" cy="951058"/>
          </a:xfrm>
          <a:prstGeom prst="rect">
            <a:avLst/>
          </a:prstGeom>
        </p:spPr>
      </p:pic>
      <p:pic>
        <p:nvPicPr>
          <p:cNvPr id="3" name="Picture 2">
            <a:extLst>
              <a:ext uri="{FF2B5EF4-FFF2-40B4-BE49-F238E27FC236}">
                <a16:creationId xmlns:a16="http://schemas.microsoft.com/office/drawing/2014/main" id="{869AB00F-479C-CCEA-1267-EA2FE6F2850C}"/>
              </a:ext>
            </a:extLst>
          </p:cNvPr>
          <p:cNvPicPr>
            <a:picLocks noChangeAspect="1"/>
          </p:cNvPicPr>
          <p:nvPr userDrawn="1"/>
        </p:nvPicPr>
        <p:blipFill>
          <a:blip r:embed="rId14">
            <a:duotone>
              <a:schemeClr val="accent2">
                <a:shade val="45000"/>
                <a:satMod val="135000"/>
              </a:schemeClr>
              <a:prstClr val="white"/>
            </a:duotone>
          </a:blip>
          <a:stretch>
            <a:fillRect/>
          </a:stretch>
        </p:blipFill>
        <p:spPr>
          <a:xfrm>
            <a:off x="10473494" y="-221073"/>
            <a:ext cx="2188654" cy="951058"/>
          </a:xfrm>
          <a:prstGeom prst="rect">
            <a:avLst/>
          </a:prstGeom>
        </p:spPr>
      </p:pic>
      <p:pic>
        <p:nvPicPr>
          <p:cNvPr id="4" name="Picture 3">
            <a:extLst>
              <a:ext uri="{FF2B5EF4-FFF2-40B4-BE49-F238E27FC236}">
                <a16:creationId xmlns:a16="http://schemas.microsoft.com/office/drawing/2014/main" id="{9B6B52CA-6FE5-871A-2B54-02FA7CA9AA0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5" name="Picture 4">
            <a:extLst>
              <a:ext uri="{FF2B5EF4-FFF2-40B4-BE49-F238E27FC236}">
                <a16:creationId xmlns:a16="http://schemas.microsoft.com/office/drawing/2014/main" id="{0A5EEF0A-0CB7-B7CB-250E-B070889660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6" name="TextBox 3">
            <a:extLst>
              <a:ext uri="{FF2B5EF4-FFF2-40B4-BE49-F238E27FC236}">
                <a16:creationId xmlns:a16="http://schemas.microsoft.com/office/drawing/2014/main" id="{2F1C84AD-4640-B40F-5325-4DF125EB4BFB}"/>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BE2F63EF-CC50-8B73-8108-73583CCF3A51}"/>
              </a:ext>
            </a:extLst>
          </p:cNvPr>
          <p:cNvPicPr>
            <a:picLocks noChangeAspect="1"/>
          </p:cNvPicPr>
          <p:nvPr userDrawn="1"/>
        </p:nvPicPr>
        <p:blipFill>
          <a:blip r:embed="rId14"/>
          <a:stretch>
            <a:fillRect/>
          </a:stretch>
        </p:blipFill>
        <p:spPr>
          <a:xfrm>
            <a:off x="-2054611" y="2040280"/>
            <a:ext cx="2188654" cy="951058"/>
          </a:xfrm>
          <a:prstGeom prst="rect">
            <a:avLst/>
          </a:prstGeom>
        </p:spPr>
      </p:pic>
      <p:pic>
        <p:nvPicPr>
          <p:cNvPr id="8" name="Picture 7">
            <a:extLst>
              <a:ext uri="{FF2B5EF4-FFF2-40B4-BE49-F238E27FC236}">
                <a16:creationId xmlns:a16="http://schemas.microsoft.com/office/drawing/2014/main" id="{3C168A96-6D41-F86E-B6D9-D2BED73C63D8}"/>
              </a:ext>
            </a:extLst>
          </p:cNvPr>
          <p:cNvPicPr>
            <a:picLocks noChangeAspect="1"/>
          </p:cNvPicPr>
          <p:nvPr userDrawn="1"/>
        </p:nvPicPr>
        <p:blipFill>
          <a:blip r:embed="rId14"/>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3380966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8F4220-8CCE-4FD4-8DF9-AF6494CFF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646534-11CB-4F6B-89DC-BE3EFD60F4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376143-A0CF-44C5-8DED-81D96E891A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B173D-4DF8-4C0E-9CA6-23136AE0735C}"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26BFDD-532F-41C5-87D1-D4469632D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2F4744B-4BC3-4A1A-B229-4EB112138A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606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s://www.facebook.com/groups/629898828017053" TargetMode="Externa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6.sv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46.png"/><Relationship Id="rId3" Type="http://schemas.openxmlformats.org/officeDocument/2006/relationships/image" Target="../media/image16.svg"/><Relationship Id="rId7" Type="http://schemas.openxmlformats.org/officeDocument/2006/relationships/image" Target="../media/image19.png"/><Relationship Id="rId12"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44.png"/><Relationship Id="rId5" Type="http://schemas.openxmlformats.org/officeDocument/2006/relationships/image" Target="../media/image17.png"/><Relationship Id="rId10" Type="http://schemas.microsoft.com/office/2007/relationships/hdphoto" Target="../media/hdphoto2.wdp"/><Relationship Id="rId4" Type="http://schemas.openxmlformats.org/officeDocument/2006/relationships/image" Target="../media/image42.png"/><Relationship Id="rId9" Type="http://schemas.openxmlformats.org/officeDocument/2006/relationships/image" Target="../media/image43.png"/><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6.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7.png"/><Relationship Id="rId11"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0.svg"/><Relationship Id="rId4" Type="http://schemas.openxmlformats.org/officeDocument/2006/relationships/image" Target="../media/image16.sv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svg"/><Relationship Id="rId7"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36.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38.png"/><Relationship Id="rId4" Type="http://schemas.openxmlformats.org/officeDocument/2006/relationships/image" Target="../media/image16.sv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F5448408-C7A3-0361-A81A-EB4C42A225BC}"/>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28484"/>
            <a:ext cx="12786514" cy="68057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81" y="3245502"/>
            <a:ext cx="2333856" cy="3387969"/>
          </a:xfrm>
          <a:prstGeom prst="rect">
            <a:avLst/>
          </a:prstGeom>
          <a:effectLst>
            <a:outerShdw blurRad="76200" dir="13500000" sy="23000" kx="1200000" algn="br" rotWithShape="0">
              <a:prstClr val="black">
                <a:alpha val="37000"/>
              </a:prstClr>
            </a:outerShdw>
          </a:effectLst>
        </p:spPr>
      </p:pic>
      <p:pic>
        <p:nvPicPr>
          <p:cNvPr id="6" name="Picture 5">
            <a:extLst>
              <a:ext uri="{FF2B5EF4-FFF2-40B4-BE49-F238E27FC236}">
                <a16:creationId xmlns:a16="http://schemas.microsoft.com/office/drawing/2014/main" id="{7A93FA52-91A8-D74B-E5C4-F05EEC9A1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0134" y="-112234"/>
            <a:ext cx="1361866" cy="1361866"/>
          </a:xfrm>
          <a:prstGeom prst="rect">
            <a:avLst/>
          </a:prstGeom>
        </p:spPr>
      </p:pic>
      <p:pic>
        <p:nvPicPr>
          <p:cNvPr id="7" name="Picture 6">
            <a:extLst>
              <a:ext uri="{FF2B5EF4-FFF2-40B4-BE49-F238E27FC236}">
                <a16:creationId xmlns:a16="http://schemas.microsoft.com/office/drawing/2014/main" id="{E02B2BFD-E586-B5DA-3AC5-FAFC023E291E}"/>
              </a:ext>
            </a:extLst>
          </p:cNvPr>
          <p:cNvPicPr>
            <a:picLocks noChangeAspect="1"/>
          </p:cNvPicPr>
          <p:nvPr/>
        </p:nvPicPr>
        <p:blipFill>
          <a:blip r:embed="rId6"/>
          <a:stretch>
            <a:fillRect/>
          </a:stretch>
        </p:blipFill>
        <p:spPr>
          <a:xfrm>
            <a:off x="3916095" y="124177"/>
            <a:ext cx="3907105" cy="985355"/>
          </a:xfrm>
          <a:prstGeom prst="rect">
            <a:avLst/>
          </a:prstGeom>
        </p:spPr>
      </p:pic>
      <p:grpSp>
        <p:nvGrpSpPr>
          <p:cNvPr id="18" name="Group 17">
            <a:extLst>
              <a:ext uri="{FF2B5EF4-FFF2-40B4-BE49-F238E27FC236}">
                <a16:creationId xmlns:a16="http://schemas.microsoft.com/office/drawing/2014/main" id="{DFEAB2B6-C4C6-EA1D-5DAD-9121FCA88371}"/>
              </a:ext>
            </a:extLst>
          </p:cNvPr>
          <p:cNvGrpSpPr/>
          <p:nvPr/>
        </p:nvGrpSpPr>
        <p:grpSpPr>
          <a:xfrm>
            <a:off x="636781" y="471099"/>
            <a:ext cx="10388484" cy="4655544"/>
            <a:chOff x="636781" y="471099"/>
            <a:chExt cx="10388484" cy="4655544"/>
          </a:xfrm>
        </p:grpSpPr>
        <p:pic>
          <p:nvPicPr>
            <p:cNvPr id="5" name="Picture 4">
              <a:extLst>
                <a:ext uri="{FF2B5EF4-FFF2-40B4-BE49-F238E27FC236}">
                  <a16:creationId xmlns:a16="http://schemas.microsoft.com/office/drawing/2014/main" id="{A352EB59-4FAC-54C0-AD9C-D3530AFCF0C4}"/>
                </a:ext>
              </a:extLst>
            </p:cNvPr>
            <p:cNvPicPr>
              <a:picLocks noChangeAspect="1"/>
            </p:cNvPicPr>
            <p:nvPr/>
          </p:nvPicPr>
          <p:blipFill>
            <a:blip r:embed="rId7"/>
            <a:stretch>
              <a:fillRect/>
            </a:stretch>
          </p:blipFill>
          <p:spPr>
            <a:xfrm>
              <a:off x="636781" y="1008913"/>
              <a:ext cx="10388484" cy="3206774"/>
            </a:xfrm>
            <a:prstGeom prst="rect">
              <a:avLst/>
            </a:prstGeom>
          </p:spPr>
        </p:pic>
        <p:pic>
          <p:nvPicPr>
            <p:cNvPr id="13" name="Picture 12">
              <a:extLst>
                <a:ext uri="{FF2B5EF4-FFF2-40B4-BE49-F238E27FC236}">
                  <a16:creationId xmlns:a16="http://schemas.microsoft.com/office/drawing/2014/main" id="{D5D41570-83A8-9E3E-2F67-4817028B88B9}"/>
                </a:ext>
              </a:extLst>
            </p:cNvPr>
            <p:cNvPicPr>
              <a:picLocks noChangeAspect="1"/>
            </p:cNvPicPr>
            <p:nvPr/>
          </p:nvPicPr>
          <p:blipFill>
            <a:blip r:embed="rId8"/>
            <a:stretch>
              <a:fillRect/>
            </a:stretch>
          </p:blipFill>
          <p:spPr>
            <a:xfrm>
              <a:off x="909161" y="471099"/>
              <a:ext cx="2334970" cy="1731414"/>
            </a:xfrm>
            <a:prstGeom prst="rect">
              <a:avLst/>
            </a:prstGeom>
          </p:spPr>
        </p:pic>
        <p:pic>
          <p:nvPicPr>
            <p:cNvPr id="17" name="Picture 16">
              <a:extLst>
                <a:ext uri="{FF2B5EF4-FFF2-40B4-BE49-F238E27FC236}">
                  <a16:creationId xmlns:a16="http://schemas.microsoft.com/office/drawing/2014/main" id="{2357EB40-F9DB-1515-0D03-04C0DC5798DE}"/>
                </a:ext>
              </a:extLst>
            </p:cNvPr>
            <p:cNvPicPr>
              <a:picLocks noChangeAspect="1"/>
            </p:cNvPicPr>
            <p:nvPr/>
          </p:nvPicPr>
          <p:blipFill>
            <a:blip r:embed="rId9"/>
            <a:stretch>
              <a:fillRect/>
            </a:stretch>
          </p:blipFill>
          <p:spPr>
            <a:xfrm>
              <a:off x="4845256" y="3319249"/>
              <a:ext cx="2501488" cy="1807394"/>
            </a:xfrm>
            <a:prstGeom prst="rect">
              <a:avLst/>
            </a:prstGeom>
          </p:spPr>
        </p:pic>
      </p:grpSp>
      <p:pic>
        <p:nvPicPr>
          <p:cNvPr id="3" name="Picture 2">
            <a:extLst>
              <a:ext uri="{FF2B5EF4-FFF2-40B4-BE49-F238E27FC236}">
                <a16:creationId xmlns:a16="http://schemas.microsoft.com/office/drawing/2014/main" id="{022315EC-FDF9-D66A-4ABD-2332301E0C2E}"/>
              </a:ext>
            </a:extLst>
          </p:cNvPr>
          <p:cNvPicPr>
            <a:picLocks noChangeAspect="1"/>
          </p:cNvPicPr>
          <p:nvPr/>
        </p:nvPicPr>
        <p:blipFill>
          <a:blip r:embed="rId10">
            <a:duotone>
              <a:schemeClr val="accent4">
                <a:shade val="45000"/>
                <a:satMod val="135000"/>
              </a:schemeClr>
              <a:prstClr val="white"/>
            </a:duotone>
          </a:blip>
          <a:stretch>
            <a:fillRect/>
          </a:stretch>
        </p:blipFill>
        <p:spPr>
          <a:xfrm>
            <a:off x="-368533" y="5998782"/>
            <a:ext cx="2188654" cy="951058"/>
          </a:xfrm>
          <a:prstGeom prst="rect">
            <a:avLst/>
          </a:prstGeom>
        </p:spPr>
      </p:pic>
      <p:pic>
        <p:nvPicPr>
          <p:cNvPr id="8" name="Picture 7">
            <a:extLst>
              <a:ext uri="{FF2B5EF4-FFF2-40B4-BE49-F238E27FC236}">
                <a16:creationId xmlns:a16="http://schemas.microsoft.com/office/drawing/2014/main" id="{364C7BF8-77B1-382E-E0F4-8F1F85947377}"/>
              </a:ext>
            </a:extLst>
          </p:cNvPr>
          <p:cNvPicPr>
            <a:picLocks noChangeAspect="1"/>
          </p:cNvPicPr>
          <p:nvPr/>
        </p:nvPicPr>
        <p:blipFill>
          <a:blip r:embed="rId10">
            <a:duotone>
              <a:schemeClr val="accent2">
                <a:shade val="45000"/>
                <a:satMod val="135000"/>
              </a:schemeClr>
              <a:prstClr val="white"/>
            </a:duotone>
          </a:blip>
          <a:stretch>
            <a:fillRect/>
          </a:stretch>
        </p:blipFill>
        <p:spPr>
          <a:xfrm>
            <a:off x="10416740" y="5991766"/>
            <a:ext cx="2188654" cy="951058"/>
          </a:xfrm>
          <a:prstGeom prst="rect">
            <a:avLst/>
          </a:prstGeom>
        </p:spPr>
      </p:pic>
      <p:pic>
        <p:nvPicPr>
          <p:cNvPr id="9" name="Picture 8">
            <a:extLst>
              <a:ext uri="{FF2B5EF4-FFF2-40B4-BE49-F238E27FC236}">
                <a16:creationId xmlns:a16="http://schemas.microsoft.com/office/drawing/2014/main" id="{EB20665A-2785-4882-A0FD-901FC5EDF5D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10" name="Picture 9">
            <a:extLst>
              <a:ext uri="{FF2B5EF4-FFF2-40B4-BE49-F238E27FC236}">
                <a16:creationId xmlns:a16="http://schemas.microsoft.com/office/drawing/2014/main" id="{CD6C99CB-CCBC-070F-BE0B-F4B930850A2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11" name="TextBox 3">
            <a:extLst>
              <a:ext uri="{FF2B5EF4-FFF2-40B4-BE49-F238E27FC236}">
                <a16:creationId xmlns:a16="http://schemas.microsoft.com/office/drawing/2014/main" id="{6A2A00C2-7616-32B5-BBE4-EDF124216B44}"/>
              </a:ext>
            </a:extLst>
          </p:cNvPr>
          <p:cNvSpPr txBox="1"/>
          <p:nvPr/>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A60848AE-7C03-B36A-403C-BAEC855715BD}"/>
              </a:ext>
            </a:extLst>
          </p:cNvPr>
          <p:cNvPicPr>
            <a:picLocks noChangeAspect="1"/>
          </p:cNvPicPr>
          <p:nvPr/>
        </p:nvPicPr>
        <p:blipFill>
          <a:blip r:embed="rId10"/>
          <a:stretch>
            <a:fillRect/>
          </a:stretch>
        </p:blipFill>
        <p:spPr>
          <a:xfrm>
            <a:off x="-2054611" y="2040280"/>
            <a:ext cx="2188654" cy="951058"/>
          </a:xfrm>
          <a:prstGeom prst="rect">
            <a:avLst/>
          </a:prstGeom>
        </p:spPr>
      </p:pic>
      <p:pic>
        <p:nvPicPr>
          <p:cNvPr id="14" name="Picture 13">
            <a:extLst>
              <a:ext uri="{FF2B5EF4-FFF2-40B4-BE49-F238E27FC236}">
                <a16:creationId xmlns:a16="http://schemas.microsoft.com/office/drawing/2014/main" id="{3C4C7F11-5647-E8E5-E754-36497D2FEC90}"/>
              </a:ext>
            </a:extLst>
          </p:cNvPr>
          <p:cNvPicPr>
            <a:picLocks noChangeAspect="1"/>
          </p:cNvPicPr>
          <p:nvPr/>
        </p:nvPicPr>
        <p:blipFill>
          <a:blip r:embed="rId10"/>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73395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53" presetClass="entr" presetSubtype="16"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25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p:cNvSpPr/>
          <p:nvPr/>
        </p:nvSpPr>
        <p:spPr>
          <a:xfrm rot="2303000">
            <a:off x="120377" y="1139556"/>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p:cNvSpPr/>
          <p:nvPr/>
        </p:nvSpPr>
        <p:spPr>
          <a:xfrm rot="21125532">
            <a:off x="74216" y="1562583"/>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p:cNvSpPr/>
          <p:nvPr/>
        </p:nvSpPr>
        <p:spPr>
          <a:xfrm rot="18423720">
            <a:off x="327289" y="1928007"/>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p:cNvSpPr/>
          <p:nvPr/>
        </p:nvSpPr>
        <p:spPr>
          <a:xfrm rot="18211801">
            <a:off x="11562879" y="532652"/>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p:cNvSpPr/>
          <p:nvPr/>
        </p:nvSpPr>
        <p:spPr>
          <a:xfrm rot="21125532">
            <a:off x="11826459" y="855667"/>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Rounded Corners 73"/>
          <p:cNvSpPr/>
          <p:nvPr/>
        </p:nvSpPr>
        <p:spPr>
          <a:xfrm rot="2951494">
            <a:off x="11642149" y="1226589"/>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605199" y="5075815"/>
            <a:ext cx="1681341" cy="1681341"/>
            <a:chOff x="9821396" y="-194805"/>
            <a:chExt cx="2164392" cy="2164392"/>
          </a:xfrm>
        </p:grpSpPr>
        <p:pic>
          <p:nvPicPr>
            <p:cNvPr id="83"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84"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85" name="Group 84"/>
          <p:cNvGrpSpPr/>
          <p:nvPr/>
        </p:nvGrpSpPr>
        <p:grpSpPr>
          <a:xfrm flipH="1">
            <a:off x="9701926" y="2217200"/>
            <a:ext cx="1681341" cy="1681341"/>
            <a:chOff x="9821396" y="-194805"/>
            <a:chExt cx="2164392" cy="2164392"/>
          </a:xfrm>
        </p:grpSpPr>
        <p:pic>
          <p:nvPicPr>
            <p:cNvPr id="86"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87"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sp>
        <p:nvSpPr>
          <p:cNvPr id="17" name="Rectangle 16">
            <a:extLst>
              <a:ext uri="{FF2B5EF4-FFF2-40B4-BE49-F238E27FC236}">
                <a16:creationId xmlns:a16="http://schemas.microsoft.com/office/drawing/2014/main" id="{BA65B65F-7C5F-EE93-85EC-4840F3C67475}"/>
              </a:ext>
            </a:extLst>
          </p:cNvPr>
          <p:cNvSpPr/>
          <p:nvPr/>
        </p:nvSpPr>
        <p:spPr>
          <a:xfrm>
            <a:off x="739610" y="150044"/>
            <a:ext cx="10712779" cy="1453857"/>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UTM Avo" panose="02040603050506020204" pitchFamily="18" charset="0"/>
              </a:rPr>
              <a:t>Một số sự kiện lịch sử tiêu biểu đã diễn ra tại Thành phố Hồ Chí Minh.</a:t>
            </a:r>
          </a:p>
        </p:txBody>
      </p:sp>
      <p:sp>
        <p:nvSpPr>
          <p:cNvPr id="18" name="Rectangle 17">
            <a:extLst>
              <a:ext uri="{FF2B5EF4-FFF2-40B4-BE49-F238E27FC236}">
                <a16:creationId xmlns:a16="http://schemas.microsoft.com/office/drawing/2014/main" id="{16CECFF6-4F2B-F447-8BC7-B1A40648B32E}"/>
              </a:ext>
            </a:extLst>
          </p:cNvPr>
          <p:cNvSpPr/>
          <p:nvPr/>
        </p:nvSpPr>
        <p:spPr>
          <a:xfrm>
            <a:off x="447300" y="2034039"/>
            <a:ext cx="11415970" cy="46456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 Ngày 5/6/1911, Nguyễn Tất Thành với tên gọi là Văn Ba đã rời Bến Nhà Rồng, ra đi tìm đường cứu nước.</a:t>
            </a:r>
          </a:p>
          <a:p>
            <a:pPr algn="just"/>
            <a:r>
              <a:rPr lang="vi-VN" sz="3600" dirty="0">
                <a:solidFill>
                  <a:schemeClr val="tx1"/>
                </a:solidFill>
              </a:rPr>
              <a:t>+ Tháng 8/1945, nhân dân Sài Gòn - Chợ Lớn giành được chính quyền.</a:t>
            </a:r>
          </a:p>
          <a:p>
            <a:pPr algn="just"/>
            <a:r>
              <a:rPr lang="vi-VN" sz="3600" dirty="0">
                <a:solidFill>
                  <a:schemeClr val="tx1"/>
                </a:solidFill>
              </a:rPr>
              <a:t>+ Ngày 30/4/1975, Lữ đoàn xe tăng 2030 tiến về Dinh Độc Lập. Xe tăng 390 tiến bào húc đổ cổng chính của Dinh, mở đường cho các xe khác thẳng tiến vào bên trong. Chiến dịch Hồ Chí Minh kết thúc thắng lợi.</a:t>
            </a:r>
            <a:endParaRPr lang="en-US" sz="3600" dirty="0">
              <a:solidFill>
                <a:schemeClr val="tx1"/>
              </a:solidFill>
            </a:endParaRPr>
          </a:p>
        </p:txBody>
      </p:sp>
    </p:spTree>
    <p:custDataLst>
      <p:tags r:id="rId1"/>
    </p:custDataLst>
    <p:extLst>
      <p:ext uri="{BB962C8B-B14F-4D97-AF65-F5344CB8AC3E}">
        <p14:creationId xmlns:p14="http://schemas.microsoft.com/office/powerpoint/2010/main" val="2392779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0-#ppt_w/2"/>
                                          </p:val>
                                        </p:tav>
                                        <p:tav tm="100000">
                                          <p:val>
                                            <p:strVal val="#ppt_x"/>
                                          </p:val>
                                        </p:tav>
                                      </p:tavLst>
                                    </p:anim>
                                    <p:anim calcmode="lin" valueType="num">
                                      <p:cBhvr additive="base">
                                        <p:cTn id="12" dur="500" fill="hold"/>
                                        <p:tgtEl>
                                          <p:spTgt spid="8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par>
                          <p:cTn id="32" fill="hold">
                            <p:stCondLst>
                              <p:cond delay="1000"/>
                            </p:stCondLst>
                            <p:childTnLst>
                              <p:par>
                                <p:cTn id="33" presetID="16" presetClass="entr" presetSubtype="37"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out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71" grpId="0" animBg="1"/>
      <p:bldP spid="72" grpId="0" animBg="1"/>
      <p:bldP spid="73" grpId="0" animBg="1"/>
      <p:bldP spid="74"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559677"/>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id="{7A75C1CC-FAB3-40FA-A413-D79E2BA3E915}"/>
              </a:ext>
            </a:extLst>
          </p:cNvPr>
          <p:cNvSpPr txBox="1"/>
          <p:nvPr/>
        </p:nvSpPr>
        <p:spPr>
          <a:xfrm>
            <a:off x="402207" y="1855080"/>
            <a:ext cx="5322888" cy="2862322"/>
          </a:xfrm>
          <a:prstGeom prst="rect">
            <a:avLst/>
          </a:prstGeom>
          <a:noFill/>
        </p:spPr>
        <p:txBody>
          <a:bodyPr wrap="square" rtlCol="0">
            <a:spAutoFit/>
          </a:bodyPr>
          <a:lstStyle/>
          <a:p>
            <a:pPr algn="just"/>
            <a:r>
              <a:rPr lang="vi-VN" sz="3600" dirty="0"/>
              <a:t>Với lịch sử hơn 300 năm hình thành và phát triển, Thành phố Hồ Chí Minh là nơi diễn ra nhiều sự kiện lịch sử quan trọng.</a:t>
            </a:r>
            <a:endPar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B728BD-E6B2-47DD-8347-66AF93139E43}"/>
              </a:ext>
            </a:extLst>
          </p:cNvPr>
          <p:cNvGrpSpPr/>
          <p:nvPr/>
        </p:nvGrpSpPr>
        <p:grpSpPr>
          <a:xfrm>
            <a:off x="493966" y="855971"/>
            <a:ext cx="5471694" cy="1152482"/>
            <a:chOff x="6256978" y="1048683"/>
            <a:chExt cx="5471694" cy="1152482"/>
          </a:xfrm>
        </p:grpSpPr>
        <p:sp>
          <p:nvSpPr>
            <p:cNvPr id="48" name="TextBox 47">
              <a:extLst>
                <a:ext uri="{FF2B5EF4-FFF2-40B4-BE49-F238E27FC236}">
                  <a16:creationId xmlns:a16="http://schemas.microsoft.com/office/drawing/2014/main" id="{86C43B04-2581-44CA-AAA5-F02440943133}"/>
                </a:ext>
              </a:extLst>
            </p:cNvPr>
            <p:cNvSpPr txBox="1"/>
            <p:nvPr/>
          </p:nvSpPr>
          <p:spPr>
            <a:xfrm>
              <a:off x="6256978" y="1093169"/>
              <a:ext cx="5455514" cy="1107996"/>
            </a:xfrm>
            <a:prstGeom prst="rect">
              <a:avLst/>
            </a:prstGeom>
            <a:noFill/>
          </p:spPr>
          <p:txBody>
            <a:bodyPr wrap="square" rtlCol="0">
              <a:spAutoFit/>
            </a:bodyPr>
            <a:lstStyle/>
            <a:p>
              <a:r>
                <a:rPr lang="en-US" sz="6600" dirty="0">
                  <a:ln>
                    <a:solidFill>
                      <a:schemeClr val="tx1"/>
                    </a:solidFill>
                  </a:ln>
                  <a:solidFill>
                    <a:schemeClr val="bg1"/>
                  </a:solidFill>
                  <a:latin typeface="UTM Futura Extra" panose="02040603050506020204" pitchFamily="18" charset="0"/>
                </a:rPr>
                <a:t>KẾT LUẬN</a:t>
              </a:r>
            </a:p>
          </p:txBody>
        </p:sp>
        <p:sp>
          <p:nvSpPr>
            <p:cNvPr id="86" name="TextBox 85">
              <a:extLst>
                <a:ext uri="{FF2B5EF4-FFF2-40B4-BE49-F238E27FC236}">
                  <a16:creationId xmlns:a16="http://schemas.microsoft.com/office/drawing/2014/main" id="{0F04C110-ED39-4FF7-B752-84E909C8E5D9}"/>
                </a:ext>
              </a:extLst>
            </p:cNvPr>
            <p:cNvSpPr txBox="1"/>
            <p:nvPr/>
          </p:nvSpPr>
          <p:spPr>
            <a:xfrm>
              <a:off x="6329184" y="1048683"/>
              <a:ext cx="5399488" cy="1107996"/>
            </a:xfrm>
            <a:prstGeom prst="rect">
              <a:avLst/>
            </a:prstGeom>
            <a:noFill/>
          </p:spPr>
          <p:txBody>
            <a:bodyPr wrap="square" rtlCol="0">
              <a:spAutoFit/>
            </a:bodyPr>
            <a:lstStyle/>
            <a:p>
              <a:r>
                <a:rPr lang="en-US" sz="6600" dirty="0">
                  <a:ln>
                    <a:solidFill>
                      <a:schemeClr val="tx1"/>
                    </a:solidFill>
                  </a:ln>
                  <a:solidFill>
                    <a:srgbClr val="FBE85B"/>
                  </a:solidFill>
                  <a:latin typeface="UTM Futura Extra" panose="02040603050506020204" pitchFamily="18" charset="0"/>
                </a:rPr>
                <a:t>KẾT LUẬN</a:t>
              </a:r>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640">
            <a:off x="6192688" y="3378203"/>
            <a:ext cx="3863615" cy="305480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936">
            <a:off x="6039503" y="437798"/>
            <a:ext cx="3401881" cy="268973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6981" y="2214744"/>
            <a:ext cx="3298300" cy="2352236"/>
          </a:xfrm>
          <a:prstGeom prst="rect">
            <a:avLst/>
          </a:prstGeom>
          <a:effectLst>
            <a:outerShdw blurRad="50800" dist="38100" dir="2700000" algn="tl" rotWithShape="0">
              <a:prstClr val="black">
                <a:alpha val="40000"/>
              </a:prstClr>
            </a:outerShdw>
          </a:effectLst>
        </p:spPr>
      </p:pic>
      <p:pic>
        <p:nvPicPr>
          <p:cNvPr id="66" name="Picture 65"/>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spTree>
    <p:custDataLst>
      <p:tags r:id="rId1"/>
    </p:custDataLst>
    <p:extLst>
      <p:ext uri="{BB962C8B-B14F-4D97-AF65-F5344CB8AC3E}">
        <p14:creationId xmlns:p14="http://schemas.microsoft.com/office/powerpoint/2010/main" val="34417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wipe(down)">
                                      <p:cBhvr>
                                        <p:cTn id="41" dur="500"/>
                                        <p:tgtEl>
                                          <p:spTgt spid="66"/>
                                        </p:tgtEl>
                                      </p:cBhvr>
                                    </p:animEffect>
                                  </p:childTnLst>
                                </p:cTn>
                              </p:par>
                              <p:par>
                                <p:cTn id="42" presetID="22" presetClass="entr" presetSubtype="4"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500"/>
                                        <p:tgtEl>
                                          <p:spTgt spid="67"/>
                                        </p:tgtEl>
                                      </p:cBhvr>
                                    </p:animEffect>
                                  </p:childTnLst>
                                </p:cTn>
                              </p:par>
                              <p:par>
                                <p:cTn id="45" presetID="22" presetClass="entr" presetSubtype="4"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down)">
                                      <p:cBhvr>
                                        <p:cTn id="4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923FD31-86B7-4324-85CF-1627BB1FF085}"/>
              </a:ext>
            </a:extLst>
          </p:cNvPr>
          <p:cNvGrpSpPr/>
          <p:nvPr/>
        </p:nvGrpSpPr>
        <p:grpSpPr>
          <a:xfrm flipH="1" flipV="1">
            <a:off x="-6115" y="2753534"/>
            <a:ext cx="7137114" cy="4127326"/>
            <a:chOff x="5054888" y="0"/>
            <a:chExt cx="7137114" cy="4127326"/>
          </a:xfrm>
        </p:grpSpPr>
        <p:sp>
          <p:nvSpPr>
            <p:cNvPr id="52" name="Rectangle 51">
              <a:extLst>
                <a:ext uri="{FF2B5EF4-FFF2-40B4-BE49-F238E27FC236}">
                  <a16:creationId xmlns:a16="http://schemas.microsoft.com/office/drawing/2014/main" id="{24374843-61D8-4FD2-AA6C-504E9E82FD6F}"/>
                </a:ext>
              </a:extLst>
            </p:cNvPr>
            <p:cNvSpPr/>
            <p:nvPr/>
          </p:nvSpPr>
          <p:spPr>
            <a:xfrm>
              <a:off x="11359485" y="0"/>
              <a:ext cx="832517" cy="275353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AEC0BCF-4516-4CD5-95FA-1DD7401050AB}"/>
                </a:ext>
              </a:extLst>
            </p:cNvPr>
            <p:cNvSpPr/>
            <p:nvPr/>
          </p:nvSpPr>
          <p:spPr>
            <a:xfrm>
              <a:off x="10855786" y="0"/>
              <a:ext cx="579929" cy="328422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D4473B3-B5C7-4FB8-9C8B-11F1A1264886}"/>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47520C0-5ABD-47C2-8B53-13FC2E16A50C}"/>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6529F12-2655-4F36-9196-A3EA82B5AEF7}"/>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2A84488-A750-4ACA-8034-6F26007B427E}"/>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1740011C-EAF0-435E-9E59-14A7E2612A9B}"/>
              </a:ext>
            </a:extLst>
          </p:cNvPr>
          <p:cNvGrpSpPr/>
          <p:nvPr/>
        </p:nvGrpSpPr>
        <p:grpSpPr>
          <a:xfrm>
            <a:off x="5054888" y="0"/>
            <a:ext cx="7137112" cy="4127326"/>
            <a:chOff x="5054888" y="0"/>
            <a:chExt cx="7137112" cy="4127326"/>
          </a:xfrm>
        </p:grpSpPr>
        <p:sp>
          <p:nvSpPr>
            <p:cNvPr id="42" name="Rectangle 41">
              <a:extLst>
                <a:ext uri="{FF2B5EF4-FFF2-40B4-BE49-F238E27FC236}">
                  <a16:creationId xmlns:a16="http://schemas.microsoft.com/office/drawing/2014/main" id="{77DA96D7-2ADC-4196-ACF0-6AEFA57E1B6B}"/>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80B9E61-C895-41B4-A578-72C8C4FA4B76}"/>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91740E8-28F5-45EA-B36D-97483BC8AE51}"/>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BE4DBE2-7CAA-44EC-B9DA-B6F330168373}"/>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CE51996-1C98-44BF-BE72-7B2465BB9D4E}"/>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61E1190-845D-4866-860F-8A3D47CA76A4}"/>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sp>
        <p:nvSpPr>
          <p:cNvPr id="32" name="Oval 31">
            <a:extLst>
              <a:ext uri="{FF2B5EF4-FFF2-40B4-BE49-F238E27FC236}">
                <a16:creationId xmlns:a16="http://schemas.microsoft.com/office/drawing/2014/main" id="{DEF9B4C3-390E-4E44-9E10-45A286D62BFA}"/>
              </a:ext>
            </a:extLst>
          </p:cNvPr>
          <p:cNvSpPr/>
          <p:nvPr/>
        </p:nvSpPr>
        <p:spPr>
          <a:xfrm>
            <a:off x="11826243" y="412890"/>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E1DD329-A5C4-43A4-B5AB-F0AA13D8C385}"/>
              </a:ext>
            </a:extLst>
          </p:cNvPr>
          <p:cNvSpPr/>
          <p:nvPr/>
        </p:nvSpPr>
        <p:spPr>
          <a:xfrm>
            <a:off x="890709" y="286137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5F34238-56F3-49EE-8186-D8D0C4D51521}"/>
              </a:ext>
            </a:extLst>
          </p:cNvPr>
          <p:cNvSpPr/>
          <p:nvPr/>
        </p:nvSpPr>
        <p:spPr>
          <a:xfrm>
            <a:off x="6644839" y="609802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333F4B2-582A-4EEE-8654-2FF347FAE6B0}"/>
              </a:ext>
            </a:extLst>
          </p:cNvPr>
          <p:cNvSpPr/>
          <p:nvPr/>
        </p:nvSpPr>
        <p:spPr>
          <a:xfrm>
            <a:off x="11557474" y="5133207"/>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31936" b="7570"/>
          <a:stretch/>
        </p:blipFill>
        <p:spPr>
          <a:xfrm>
            <a:off x="4023361" y="1068553"/>
            <a:ext cx="8479754" cy="5129752"/>
          </a:xfrm>
          <a:prstGeom prst="rect">
            <a:avLst/>
          </a:prstGeom>
        </p:spPr>
      </p:pic>
      <p:grpSp>
        <p:nvGrpSpPr>
          <p:cNvPr id="67" name="Group 66"/>
          <p:cNvGrpSpPr/>
          <p:nvPr/>
        </p:nvGrpSpPr>
        <p:grpSpPr>
          <a:xfrm>
            <a:off x="257744" y="43987"/>
            <a:ext cx="1260326" cy="1260326"/>
            <a:chOff x="9821396" y="-194805"/>
            <a:chExt cx="2164392" cy="2164392"/>
          </a:xfrm>
        </p:grpSpPr>
        <p:pic>
          <p:nvPicPr>
            <p:cNvPr id="68"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69"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70" name="Group 69"/>
          <p:cNvGrpSpPr/>
          <p:nvPr/>
        </p:nvGrpSpPr>
        <p:grpSpPr>
          <a:xfrm flipH="1">
            <a:off x="1685881" y="14678"/>
            <a:ext cx="607309" cy="607309"/>
            <a:chOff x="9821396" y="-194805"/>
            <a:chExt cx="2164392" cy="2164392"/>
          </a:xfrm>
        </p:grpSpPr>
        <p:pic>
          <p:nvPicPr>
            <p:cNvPr id="71"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72"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73" name="Group 72"/>
          <p:cNvGrpSpPr/>
          <p:nvPr/>
        </p:nvGrpSpPr>
        <p:grpSpPr>
          <a:xfrm flipH="1">
            <a:off x="9604302" y="946187"/>
            <a:ext cx="1118247" cy="1118247"/>
            <a:chOff x="9821396" y="-194805"/>
            <a:chExt cx="2164392" cy="2164392"/>
          </a:xfrm>
        </p:grpSpPr>
        <p:pic>
          <p:nvPicPr>
            <p:cNvPr id="74"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75"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76" name="Group 75"/>
          <p:cNvGrpSpPr/>
          <p:nvPr/>
        </p:nvGrpSpPr>
        <p:grpSpPr>
          <a:xfrm>
            <a:off x="10850956" y="808382"/>
            <a:ext cx="726778" cy="726778"/>
            <a:chOff x="9821396" y="-194805"/>
            <a:chExt cx="2164392" cy="2164392"/>
          </a:xfrm>
        </p:grpSpPr>
        <p:pic>
          <p:nvPicPr>
            <p:cNvPr id="77"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78"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pic>
        <p:nvPicPr>
          <p:cNvPr id="24" name="Picture 23"/>
          <p:cNvPicPr>
            <a:picLocks noChangeAspect="1"/>
          </p:cNvPicPr>
          <p:nvPr/>
        </p:nvPicPr>
        <p:blipFill rotWithShape="1">
          <a:blip r:embed="rId9">
            <a:extLst>
              <a:ext uri="{BEBA8EAE-BF5A-486C-A8C5-ECC9F3942E4B}">
                <a14:imgProps xmlns:a14="http://schemas.microsoft.com/office/drawing/2010/main">
                  <a14:imgLayer r:embed="rId10">
                    <a14:imgEffect>
                      <a14:backgroundRemoval t="5000" b="45000" l="0" r="100000"/>
                    </a14:imgEffect>
                  </a14:imgLayer>
                </a14:imgProps>
              </a:ext>
              <a:ext uri="{28A0092B-C50C-407E-A947-70E740481C1C}">
                <a14:useLocalDpi xmlns:a14="http://schemas.microsoft.com/office/drawing/2010/main" val="0"/>
              </a:ext>
            </a:extLst>
          </a:blip>
          <a:srcRect b="49947"/>
          <a:stretch/>
        </p:blipFill>
        <p:spPr>
          <a:xfrm>
            <a:off x="-6115" y="5180352"/>
            <a:ext cx="12198115" cy="1964607"/>
          </a:xfrm>
          <a:prstGeom prst="rect">
            <a:avLst/>
          </a:prstGeom>
        </p:spPr>
      </p:pic>
      <p:pic>
        <p:nvPicPr>
          <p:cNvPr id="89" name="Picture 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278" y="2404039"/>
            <a:ext cx="2885765" cy="3430430"/>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92446" y="3826651"/>
            <a:ext cx="1672176" cy="1987785"/>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68704" y="2785556"/>
            <a:ext cx="3972678" cy="3972678"/>
          </a:xfrm>
          <a:prstGeom prst="rect">
            <a:avLst/>
          </a:prstGeom>
        </p:spPr>
      </p:pic>
      <p:pic>
        <p:nvPicPr>
          <p:cNvPr id="21" name="Picture 20"/>
          <p:cNvPicPr>
            <a:picLocks noChangeAspect="1"/>
          </p:cNvPicPr>
          <p:nvPr/>
        </p:nvPicPr>
        <p:blipFill rotWithShape="1">
          <a:blip r:embed="rId14">
            <a:extLst>
              <a:ext uri="{28A0092B-C50C-407E-A947-70E740481C1C}">
                <a14:useLocalDpi xmlns:a14="http://schemas.microsoft.com/office/drawing/2010/main" val="0"/>
              </a:ext>
            </a:extLst>
          </a:blip>
          <a:srcRect l="21298" r="19974"/>
          <a:stretch/>
        </p:blipFill>
        <p:spPr>
          <a:xfrm>
            <a:off x="424125" y="432523"/>
            <a:ext cx="7386021" cy="3080935"/>
          </a:xfrm>
          <a:prstGeom prst="rect">
            <a:avLst/>
          </a:prstGeom>
        </p:spPr>
      </p:pic>
      <p:grpSp>
        <p:nvGrpSpPr>
          <p:cNvPr id="79" name="Group 78"/>
          <p:cNvGrpSpPr/>
          <p:nvPr/>
        </p:nvGrpSpPr>
        <p:grpSpPr>
          <a:xfrm rot="17655919">
            <a:off x="6369948" y="1067990"/>
            <a:ext cx="679748" cy="574910"/>
            <a:chOff x="474652" y="3857950"/>
            <a:chExt cx="1005751" cy="884566"/>
          </a:xfrm>
        </p:grpSpPr>
        <p:grpSp>
          <p:nvGrpSpPr>
            <p:cNvPr id="80" name="Group 79"/>
            <p:cNvGrpSpPr/>
            <p:nvPr/>
          </p:nvGrpSpPr>
          <p:grpSpPr>
            <a:xfrm rot="1808952">
              <a:off x="474652" y="3857950"/>
              <a:ext cx="1005751" cy="884566"/>
              <a:chOff x="9050236" y="5553074"/>
              <a:chExt cx="840050" cy="738831"/>
            </a:xfrm>
          </p:grpSpPr>
          <p:sp>
            <p:nvSpPr>
              <p:cNvPr id="82" name="Heart 81"/>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art 82"/>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 name="Arc 80"/>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p:cNvGrpSpPr/>
          <p:nvPr/>
        </p:nvGrpSpPr>
        <p:grpSpPr>
          <a:xfrm rot="1457337">
            <a:off x="6924075" y="1469783"/>
            <a:ext cx="441722" cy="373595"/>
            <a:chOff x="474652" y="3857950"/>
            <a:chExt cx="1005751" cy="884566"/>
          </a:xfrm>
        </p:grpSpPr>
        <p:grpSp>
          <p:nvGrpSpPr>
            <p:cNvPr id="85" name="Group 84"/>
            <p:cNvGrpSpPr/>
            <p:nvPr/>
          </p:nvGrpSpPr>
          <p:grpSpPr>
            <a:xfrm rot="1808952">
              <a:off x="474652" y="3857950"/>
              <a:ext cx="1005751" cy="884566"/>
              <a:chOff x="9050236" y="5553074"/>
              <a:chExt cx="840050" cy="738831"/>
            </a:xfrm>
          </p:grpSpPr>
          <p:sp>
            <p:nvSpPr>
              <p:cNvPr id="87" name="Heart 86"/>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art 87"/>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Arc 85"/>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flipH="1">
            <a:off x="7314743" y="-13216"/>
            <a:ext cx="1118247" cy="1118247"/>
            <a:chOff x="9821396" y="-194805"/>
            <a:chExt cx="2164392" cy="2164392"/>
          </a:xfrm>
        </p:grpSpPr>
        <p:pic>
          <p:nvPicPr>
            <p:cNvPr id="93"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94"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spTree>
    <p:extLst>
      <p:ext uri="{BB962C8B-B14F-4D97-AF65-F5344CB8AC3E}">
        <p14:creationId xmlns:p14="http://schemas.microsoft.com/office/powerpoint/2010/main" val="1910525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1000"/>
                                        <p:tgtEl>
                                          <p:spTgt spid="37"/>
                                        </p:tgtEl>
                                      </p:cBhvr>
                                    </p:animEffect>
                                  </p:childTnLst>
                                </p:cTn>
                              </p:par>
                              <p:par>
                                <p:cTn id="14" presetID="22" presetClass="entr" presetSubtype="4" fill="hold" nodeType="withEffect">
                                  <p:stCondLst>
                                    <p:cond delay="250"/>
                                  </p:stCondLst>
                                  <p:childTnLst>
                                    <p:set>
                                      <p:cBhvr>
                                        <p:cTn id="15" dur="1" fill="hold">
                                          <p:stCondLst>
                                            <p:cond delay="0"/>
                                          </p:stCondLst>
                                        </p:cTn>
                                        <p:tgtEl>
                                          <p:spTgt spid="89"/>
                                        </p:tgtEl>
                                        <p:attrNameLst>
                                          <p:attrName>style.visibility</p:attrName>
                                        </p:attrNameLst>
                                      </p:cBhvr>
                                      <p:to>
                                        <p:strVal val="visible"/>
                                      </p:to>
                                    </p:set>
                                    <p:animEffect transition="in" filter="wipe(down)">
                                      <p:cBhvr>
                                        <p:cTn id="16" dur="1000"/>
                                        <p:tgtEl>
                                          <p:spTgt spid="89"/>
                                        </p:tgtEl>
                                      </p:cBhvr>
                                    </p:animEffect>
                                  </p:childTnLst>
                                </p:cTn>
                              </p:par>
                            </p:childTnLst>
                          </p:cTn>
                        </p:par>
                        <p:par>
                          <p:cTn id="17" fill="hold">
                            <p:stCondLst>
                              <p:cond delay="225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1000"/>
                                        <p:tgtEl>
                                          <p:spTgt spid="13"/>
                                        </p:tgtEl>
                                      </p:cBhvr>
                                    </p:animEffect>
                                  </p:childTnLst>
                                </p:cTn>
                              </p:par>
                            </p:childTnLst>
                          </p:cTn>
                        </p:par>
                        <p:par>
                          <p:cTn id="21" fill="hold">
                            <p:stCondLst>
                              <p:cond delay="3250"/>
                            </p:stCondLst>
                            <p:childTnLst>
                              <p:par>
                                <p:cTn id="22" presetID="47"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000"/>
                                        <p:tgtEl>
                                          <p:spTgt spid="67"/>
                                        </p:tgtEl>
                                      </p:cBhvr>
                                    </p:animEffect>
                                    <p:anim calcmode="lin" valueType="num">
                                      <p:cBhvr>
                                        <p:cTn id="25" dur="1000" fill="hold"/>
                                        <p:tgtEl>
                                          <p:spTgt spid="67"/>
                                        </p:tgtEl>
                                        <p:attrNameLst>
                                          <p:attrName>ppt_x</p:attrName>
                                        </p:attrNameLst>
                                      </p:cBhvr>
                                      <p:tavLst>
                                        <p:tav tm="0">
                                          <p:val>
                                            <p:strVal val="#ppt_x"/>
                                          </p:val>
                                        </p:tav>
                                        <p:tav tm="100000">
                                          <p:val>
                                            <p:strVal val="#ppt_x"/>
                                          </p:val>
                                        </p:tav>
                                      </p:tavLst>
                                    </p:anim>
                                    <p:anim calcmode="lin" valueType="num">
                                      <p:cBhvr>
                                        <p:cTn id="26" dur="1000" fill="hold"/>
                                        <p:tgtEl>
                                          <p:spTgt spid="6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50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1000"/>
                                        <p:tgtEl>
                                          <p:spTgt spid="70"/>
                                        </p:tgtEl>
                                      </p:cBhvr>
                                    </p:animEffect>
                                    <p:anim calcmode="lin" valueType="num">
                                      <p:cBhvr>
                                        <p:cTn id="30" dur="1000" fill="hold"/>
                                        <p:tgtEl>
                                          <p:spTgt spid="70"/>
                                        </p:tgtEl>
                                        <p:attrNameLst>
                                          <p:attrName>ppt_x</p:attrName>
                                        </p:attrNameLst>
                                      </p:cBhvr>
                                      <p:tavLst>
                                        <p:tav tm="0">
                                          <p:val>
                                            <p:strVal val="#ppt_x"/>
                                          </p:val>
                                        </p:tav>
                                        <p:tav tm="100000">
                                          <p:val>
                                            <p:strVal val="#ppt_x"/>
                                          </p:val>
                                        </p:tav>
                                      </p:tavLst>
                                    </p:anim>
                                    <p:anim calcmode="lin" valueType="num">
                                      <p:cBhvr>
                                        <p:cTn id="31" dur="1000" fill="hold"/>
                                        <p:tgtEl>
                                          <p:spTgt spid="70"/>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25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75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1000"/>
                                        <p:tgtEl>
                                          <p:spTgt spid="73"/>
                                        </p:tgtEl>
                                      </p:cBhvr>
                                    </p:animEffect>
                                    <p:anim calcmode="lin" valueType="num">
                                      <p:cBhvr>
                                        <p:cTn id="40" dur="1000" fill="hold"/>
                                        <p:tgtEl>
                                          <p:spTgt spid="73"/>
                                        </p:tgtEl>
                                        <p:attrNameLst>
                                          <p:attrName>ppt_x</p:attrName>
                                        </p:attrNameLst>
                                      </p:cBhvr>
                                      <p:tavLst>
                                        <p:tav tm="0">
                                          <p:val>
                                            <p:strVal val="#ppt_x"/>
                                          </p:val>
                                        </p:tav>
                                        <p:tav tm="100000">
                                          <p:val>
                                            <p:strVal val="#ppt_x"/>
                                          </p:val>
                                        </p:tav>
                                      </p:tavLst>
                                    </p:anim>
                                    <p:anim calcmode="lin" valueType="num">
                                      <p:cBhvr>
                                        <p:cTn id="41" dur="1000" fill="hold"/>
                                        <p:tgtEl>
                                          <p:spTgt spid="73"/>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25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1000"/>
                                        <p:tgtEl>
                                          <p:spTgt spid="92"/>
                                        </p:tgtEl>
                                      </p:cBhvr>
                                    </p:animEffect>
                                    <p:anim calcmode="lin" valueType="num">
                                      <p:cBhvr>
                                        <p:cTn id="45" dur="1000" fill="hold"/>
                                        <p:tgtEl>
                                          <p:spTgt spid="92"/>
                                        </p:tgtEl>
                                        <p:attrNameLst>
                                          <p:attrName>ppt_x</p:attrName>
                                        </p:attrNameLst>
                                      </p:cBhvr>
                                      <p:tavLst>
                                        <p:tav tm="0">
                                          <p:val>
                                            <p:strVal val="#ppt_x"/>
                                          </p:val>
                                        </p:tav>
                                        <p:tav tm="100000">
                                          <p:val>
                                            <p:strVal val="#ppt_x"/>
                                          </p:val>
                                        </p:tav>
                                      </p:tavLst>
                                    </p:anim>
                                    <p:anim calcmode="lin" valueType="num">
                                      <p:cBhvr>
                                        <p:cTn id="46" dur="1000" fill="hold"/>
                                        <p:tgtEl>
                                          <p:spTgt spid="92"/>
                                        </p:tgtEl>
                                        <p:attrNameLst>
                                          <p:attrName>ppt_y</p:attrName>
                                        </p:attrNameLst>
                                      </p:cBhvr>
                                      <p:tavLst>
                                        <p:tav tm="0">
                                          <p:val>
                                            <p:strVal val="#ppt_y-.1"/>
                                          </p:val>
                                        </p:tav>
                                        <p:tav tm="100000">
                                          <p:val>
                                            <p:strVal val="#ppt_y"/>
                                          </p:val>
                                        </p:tav>
                                      </p:tavLst>
                                    </p:anim>
                                  </p:childTnLst>
                                </p:cTn>
                              </p:par>
                              <p:par>
                                <p:cTn id="47" presetID="35" presetClass="path" presetSubtype="0" accel="50000" decel="50000" fill="hold" nodeType="withEffect">
                                  <p:stCondLst>
                                    <p:cond delay="250"/>
                                  </p:stCondLst>
                                  <p:childTnLst>
                                    <p:animMotion origin="layout" path="M 5E-6 -3.33333E-6 L -0.85925 -3.33333E-6 " pathEditMode="relative" rAng="0" ptsTypes="AA">
                                      <p:cBhvr>
                                        <p:cTn id="48" dur="8000" fill="hold"/>
                                        <p:tgtEl>
                                          <p:spTgt spid="12"/>
                                        </p:tgtEl>
                                        <p:attrNameLst>
                                          <p:attrName>ppt_x</p:attrName>
                                          <p:attrName>ppt_y</p:attrName>
                                        </p:attrNameLst>
                                      </p:cBhvr>
                                      <p:rCtr x="-42969" y="0"/>
                                    </p:animMotion>
                                  </p:childTnLst>
                                </p:cTn>
                              </p:par>
                              <p:par>
                                <p:cTn id="49" presetID="50" presetClass="entr" presetSubtype="0" decel="100000" fill="hold" nodeType="withEffect">
                                  <p:stCondLst>
                                    <p:cond delay="30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2000" fill="hold"/>
                                        <p:tgtEl>
                                          <p:spTgt spid="21"/>
                                        </p:tgtEl>
                                        <p:attrNameLst>
                                          <p:attrName>ppt_w</p:attrName>
                                        </p:attrNameLst>
                                      </p:cBhvr>
                                      <p:tavLst>
                                        <p:tav tm="0">
                                          <p:val>
                                            <p:strVal val="#ppt_w+.3"/>
                                          </p:val>
                                        </p:tav>
                                        <p:tav tm="100000">
                                          <p:val>
                                            <p:strVal val="#ppt_w"/>
                                          </p:val>
                                        </p:tav>
                                      </p:tavLst>
                                    </p:anim>
                                    <p:anim calcmode="lin" valueType="num">
                                      <p:cBhvr>
                                        <p:cTn id="52" dur="2000" fill="hold"/>
                                        <p:tgtEl>
                                          <p:spTgt spid="21"/>
                                        </p:tgtEl>
                                        <p:attrNameLst>
                                          <p:attrName>ppt_h</p:attrName>
                                        </p:attrNameLst>
                                      </p:cBhvr>
                                      <p:tavLst>
                                        <p:tav tm="0">
                                          <p:val>
                                            <p:strVal val="#ppt_h"/>
                                          </p:val>
                                        </p:tav>
                                        <p:tav tm="100000">
                                          <p:val>
                                            <p:strVal val="#ppt_h"/>
                                          </p:val>
                                        </p:tav>
                                      </p:tavLst>
                                    </p:anim>
                                    <p:animEffect transition="in" filter="fade">
                                      <p:cBhvr>
                                        <p:cTn id="53" dur="2000"/>
                                        <p:tgtEl>
                                          <p:spTgt spid="21"/>
                                        </p:tgtEl>
                                      </p:cBhvr>
                                    </p:animEffect>
                                  </p:childTnLst>
                                </p:cTn>
                              </p:par>
                              <p:par>
                                <p:cTn id="54" presetID="31" presetClass="entr" presetSubtype="0" fill="hold" nodeType="withEffect">
                                  <p:stCondLst>
                                    <p:cond delay="5000"/>
                                  </p:stCondLst>
                                  <p:childTnLst>
                                    <p:set>
                                      <p:cBhvr>
                                        <p:cTn id="55" dur="1" fill="hold">
                                          <p:stCondLst>
                                            <p:cond delay="0"/>
                                          </p:stCondLst>
                                        </p:cTn>
                                        <p:tgtEl>
                                          <p:spTgt spid="84"/>
                                        </p:tgtEl>
                                        <p:attrNameLst>
                                          <p:attrName>style.visibility</p:attrName>
                                        </p:attrNameLst>
                                      </p:cBhvr>
                                      <p:to>
                                        <p:strVal val="visible"/>
                                      </p:to>
                                    </p:set>
                                    <p:anim calcmode="lin" valueType="num">
                                      <p:cBhvr>
                                        <p:cTn id="56" dur="1000" fill="hold"/>
                                        <p:tgtEl>
                                          <p:spTgt spid="84"/>
                                        </p:tgtEl>
                                        <p:attrNameLst>
                                          <p:attrName>ppt_w</p:attrName>
                                        </p:attrNameLst>
                                      </p:cBhvr>
                                      <p:tavLst>
                                        <p:tav tm="0">
                                          <p:val>
                                            <p:fltVal val="0"/>
                                          </p:val>
                                        </p:tav>
                                        <p:tav tm="100000">
                                          <p:val>
                                            <p:strVal val="#ppt_w"/>
                                          </p:val>
                                        </p:tav>
                                      </p:tavLst>
                                    </p:anim>
                                    <p:anim calcmode="lin" valueType="num">
                                      <p:cBhvr>
                                        <p:cTn id="57" dur="1000" fill="hold"/>
                                        <p:tgtEl>
                                          <p:spTgt spid="84"/>
                                        </p:tgtEl>
                                        <p:attrNameLst>
                                          <p:attrName>ppt_h</p:attrName>
                                        </p:attrNameLst>
                                      </p:cBhvr>
                                      <p:tavLst>
                                        <p:tav tm="0">
                                          <p:val>
                                            <p:fltVal val="0"/>
                                          </p:val>
                                        </p:tav>
                                        <p:tav tm="100000">
                                          <p:val>
                                            <p:strVal val="#ppt_h"/>
                                          </p:val>
                                        </p:tav>
                                      </p:tavLst>
                                    </p:anim>
                                    <p:anim calcmode="lin" valueType="num">
                                      <p:cBhvr>
                                        <p:cTn id="58" dur="1000" fill="hold"/>
                                        <p:tgtEl>
                                          <p:spTgt spid="84"/>
                                        </p:tgtEl>
                                        <p:attrNameLst>
                                          <p:attrName>style.rotation</p:attrName>
                                        </p:attrNameLst>
                                      </p:cBhvr>
                                      <p:tavLst>
                                        <p:tav tm="0">
                                          <p:val>
                                            <p:fltVal val="90"/>
                                          </p:val>
                                        </p:tav>
                                        <p:tav tm="100000">
                                          <p:val>
                                            <p:fltVal val="0"/>
                                          </p:val>
                                        </p:tav>
                                      </p:tavLst>
                                    </p:anim>
                                    <p:animEffect transition="in" filter="fade">
                                      <p:cBhvr>
                                        <p:cTn id="59" dur="1000"/>
                                        <p:tgtEl>
                                          <p:spTgt spid="84"/>
                                        </p:tgtEl>
                                      </p:cBhvr>
                                    </p:animEffect>
                                  </p:childTnLst>
                                </p:cTn>
                              </p:par>
                              <p:par>
                                <p:cTn id="60" presetID="31" presetClass="entr" presetSubtype="0" fill="hold" nodeType="withEffect">
                                  <p:stCondLst>
                                    <p:cond delay="5000"/>
                                  </p:stCondLst>
                                  <p:childTnLst>
                                    <p:set>
                                      <p:cBhvr>
                                        <p:cTn id="61" dur="1" fill="hold">
                                          <p:stCondLst>
                                            <p:cond delay="0"/>
                                          </p:stCondLst>
                                        </p:cTn>
                                        <p:tgtEl>
                                          <p:spTgt spid="79"/>
                                        </p:tgtEl>
                                        <p:attrNameLst>
                                          <p:attrName>style.visibility</p:attrName>
                                        </p:attrNameLst>
                                      </p:cBhvr>
                                      <p:to>
                                        <p:strVal val="visible"/>
                                      </p:to>
                                    </p:set>
                                    <p:anim calcmode="lin" valueType="num">
                                      <p:cBhvr>
                                        <p:cTn id="62" dur="1000" fill="hold"/>
                                        <p:tgtEl>
                                          <p:spTgt spid="79"/>
                                        </p:tgtEl>
                                        <p:attrNameLst>
                                          <p:attrName>ppt_w</p:attrName>
                                        </p:attrNameLst>
                                      </p:cBhvr>
                                      <p:tavLst>
                                        <p:tav tm="0">
                                          <p:val>
                                            <p:fltVal val="0"/>
                                          </p:val>
                                        </p:tav>
                                        <p:tav tm="100000">
                                          <p:val>
                                            <p:strVal val="#ppt_w"/>
                                          </p:val>
                                        </p:tav>
                                      </p:tavLst>
                                    </p:anim>
                                    <p:anim calcmode="lin" valueType="num">
                                      <p:cBhvr>
                                        <p:cTn id="63" dur="1000" fill="hold"/>
                                        <p:tgtEl>
                                          <p:spTgt spid="79"/>
                                        </p:tgtEl>
                                        <p:attrNameLst>
                                          <p:attrName>ppt_h</p:attrName>
                                        </p:attrNameLst>
                                      </p:cBhvr>
                                      <p:tavLst>
                                        <p:tav tm="0">
                                          <p:val>
                                            <p:fltVal val="0"/>
                                          </p:val>
                                        </p:tav>
                                        <p:tav tm="100000">
                                          <p:val>
                                            <p:strVal val="#ppt_h"/>
                                          </p:val>
                                        </p:tav>
                                      </p:tavLst>
                                    </p:anim>
                                    <p:anim calcmode="lin" valueType="num">
                                      <p:cBhvr>
                                        <p:cTn id="64" dur="1000" fill="hold"/>
                                        <p:tgtEl>
                                          <p:spTgt spid="79"/>
                                        </p:tgtEl>
                                        <p:attrNameLst>
                                          <p:attrName>style.rotation</p:attrName>
                                        </p:attrNameLst>
                                      </p:cBhvr>
                                      <p:tavLst>
                                        <p:tav tm="0">
                                          <p:val>
                                            <p:fltVal val="90"/>
                                          </p:val>
                                        </p:tav>
                                        <p:tav tm="100000">
                                          <p:val>
                                            <p:fltVal val="0"/>
                                          </p:val>
                                        </p:tav>
                                      </p:tavLst>
                                    </p:anim>
                                    <p:animEffect transition="in" filter="fade">
                                      <p:cBhvr>
                                        <p:cTn id="65" dur="1000"/>
                                        <p:tgtEl>
                                          <p:spTgt spid="79"/>
                                        </p:tgtEl>
                                      </p:cBhvr>
                                    </p:animEffect>
                                  </p:childTnLst>
                                </p:cTn>
                              </p:par>
                              <p:par>
                                <p:cTn id="66" presetID="26" presetClass="emph" presetSubtype="0" repeatCount="indefinite" fill="hold" nodeType="withEffect">
                                  <p:stCondLst>
                                    <p:cond delay="6000"/>
                                  </p:stCondLst>
                                  <p:childTnLst>
                                    <p:animEffect transition="out" filter="fade">
                                      <p:cBhvr>
                                        <p:cTn id="67" dur="500" tmFilter="0, 0; .2, .5; .8, .5; 1, 0"/>
                                        <p:tgtEl>
                                          <p:spTgt spid="84"/>
                                        </p:tgtEl>
                                      </p:cBhvr>
                                    </p:animEffect>
                                    <p:animScale>
                                      <p:cBhvr>
                                        <p:cTn id="68" dur="250" autoRev="1" fill="hold"/>
                                        <p:tgtEl>
                                          <p:spTgt spid="84"/>
                                        </p:tgtEl>
                                      </p:cBhvr>
                                      <p:by x="105000" y="105000"/>
                                    </p:animScale>
                                  </p:childTnLst>
                                </p:cTn>
                              </p:par>
                              <p:par>
                                <p:cTn id="69" presetID="26" presetClass="emph" presetSubtype="0" repeatCount="indefinite" fill="hold" nodeType="withEffect">
                                  <p:stCondLst>
                                    <p:cond delay="6000"/>
                                  </p:stCondLst>
                                  <p:childTnLst>
                                    <p:animEffect transition="out" filter="fade">
                                      <p:cBhvr>
                                        <p:cTn id="70" dur="500" tmFilter="0, 0; .2, .5; .8, .5; 1, 0"/>
                                        <p:tgtEl>
                                          <p:spTgt spid="79"/>
                                        </p:tgtEl>
                                      </p:cBhvr>
                                    </p:animEffect>
                                    <p:animScale>
                                      <p:cBhvr>
                                        <p:cTn id="71" dur="250" autoRev="1" fill="hold"/>
                                        <p:tgtEl>
                                          <p:spTgt spid="7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7EF47C4C-6742-A7C1-8D77-B994C9A33EC3}"/>
              </a:ext>
            </a:extLst>
          </p:cNvPr>
          <p:cNvSpPr/>
          <p:nvPr/>
        </p:nvSpPr>
        <p:spPr>
          <a:xfrm>
            <a:off x="155575" y="1005840"/>
            <a:ext cx="11809729" cy="5516880"/>
          </a:xfrm>
          <a:custGeom>
            <a:avLst/>
            <a:gdLst>
              <a:gd name="connsiteX0" fmla="*/ 0 w 11809729"/>
              <a:gd name="connsiteY0" fmla="*/ 0 h 5516880"/>
              <a:gd name="connsiteX1" fmla="*/ 236195 w 11809729"/>
              <a:gd name="connsiteY1" fmla="*/ 0 h 5516880"/>
              <a:gd name="connsiteX2" fmla="*/ 826681 w 11809729"/>
              <a:gd name="connsiteY2" fmla="*/ 0 h 5516880"/>
              <a:gd name="connsiteX3" fmla="*/ 1653362 w 11809729"/>
              <a:gd name="connsiteY3" fmla="*/ 0 h 5516880"/>
              <a:gd name="connsiteX4" fmla="*/ 2361946 w 11809729"/>
              <a:gd name="connsiteY4" fmla="*/ 0 h 5516880"/>
              <a:gd name="connsiteX5" fmla="*/ 3188627 w 11809729"/>
              <a:gd name="connsiteY5" fmla="*/ 0 h 5516880"/>
              <a:gd name="connsiteX6" fmla="*/ 3542919 w 11809729"/>
              <a:gd name="connsiteY6" fmla="*/ 0 h 5516880"/>
              <a:gd name="connsiteX7" fmla="*/ 4015308 w 11809729"/>
              <a:gd name="connsiteY7" fmla="*/ 0 h 5516880"/>
              <a:gd name="connsiteX8" fmla="*/ 4605794 w 11809729"/>
              <a:gd name="connsiteY8" fmla="*/ 0 h 5516880"/>
              <a:gd name="connsiteX9" fmla="*/ 5196281 w 11809729"/>
              <a:gd name="connsiteY9" fmla="*/ 0 h 5516880"/>
              <a:gd name="connsiteX10" fmla="*/ 6022962 w 11809729"/>
              <a:gd name="connsiteY10" fmla="*/ 0 h 5516880"/>
              <a:gd name="connsiteX11" fmla="*/ 6495351 w 11809729"/>
              <a:gd name="connsiteY11" fmla="*/ 0 h 5516880"/>
              <a:gd name="connsiteX12" fmla="*/ 6967740 w 11809729"/>
              <a:gd name="connsiteY12" fmla="*/ 0 h 5516880"/>
              <a:gd name="connsiteX13" fmla="*/ 7440129 w 11809729"/>
              <a:gd name="connsiteY13" fmla="*/ 0 h 5516880"/>
              <a:gd name="connsiteX14" fmla="*/ 7676324 w 11809729"/>
              <a:gd name="connsiteY14" fmla="*/ 0 h 5516880"/>
              <a:gd name="connsiteX15" fmla="*/ 8266810 w 11809729"/>
              <a:gd name="connsiteY15" fmla="*/ 0 h 5516880"/>
              <a:gd name="connsiteX16" fmla="*/ 9093491 w 11809729"/>
              <a:gd name="connsiteY16" fmla="*/ 0 h 5516880"/>
              <a:gd name="connsiteX17" fmla="*/ 9802075 w 11809729"/>
              <a:gd name="connsiteY17" fmla="*/ 0 h 5516880"/>
              <a:gd name="connsiteX18" fmla="*/ 10510659 w 11809729"/>
              <a:gd name="connsiteY18" fmla="*/ 0 h 5516880"/>
              <a:gd name="connsiteX19" fmla="*/ 10746853 w 11809729"/>
              <a:gd name="connsiteY19" fmla="*/ 0 h 5516880"/>
              <a:gd name="connsiteX20" fmla="*/ 11809729 w 11809729"/>
              <a:gd name="connsiteY20" fmla="*/ 0 h 5516880"/>
              <a:gd name="connsiteX21" fmla="*/ 11809729 w 11809729"/>
              <a:gd name="connsiteY21" fmla="*/ 441350 h 5516880"/>
              <a:gd name="connsiteX22" fmla="*/ 11809729 w 11809729"/>
              <a:gd name="connsiteY22" fmla="*/ 827532 h 5516880"/>
              <a:gd name="connsiteX23" fmla="*/ 11809729 w 11809729"/>
              <a:gd name="connsiteY23" fmla="*/ 1213714 h 5516880"/>
              <a:gd name="connsiteX24" fmla="*/ 11809729 w 11809729"/>
              <a:gd name="connsiteY24" fmla="*/ 1655064 h 5516880"/>
              <a:gd name="connsiteX25" fmla="*/ 11809729 w 11809729"/>
              <a:gd name="connsiteY25" fmla="*/ 2151583 h 5516880"/>
              <a:gd name="connsiteX26" fmla="*/ 11809729 w 11809729"/>
              <a:gd name="connsiteY26" fmla="*/ 2648102 h 5516880"/>
              <a:gd name="connsiteX27" fmla="*/ 11809729 w 11809729"/>
              <a:gd name="connsiteY27" fmla="*/ 3089453 h 5516880"/>
              <a:gd name="connsiteX28" fmla="*/ 11809729 w 11809729"/>
              <a:gd name="connsiteY28" fmla="*/ 3751478 h 5516880"/>
              <a:gd name="connsiteX29" fmla="*/ 11809729 w 11809729"/>
              <a:gd name="connsiteY29" fmla="*/ 4192829 h 5516880"/>
              <a:gd name="connsiteX30" fmla="*/ 11809729 w 11809729"/>
              <a:gd name="connsiteY30" fmla="*/ 4579010 h 5516880"/>
              <a:gd name="connsiteX31" fmla="*/ 11809729 w 11809729"/>
              <a:gd name="connsiteY31" fmla="*/ 5020361 h 5516880"/>
              <a:gd name="connsiteX32" fmla="*/ 11809729 w 11809729"/>
              <a:gd name="connsiteY32" fmla="*/ 5516880 h 5516880"/>
              <a:gd name="connsiteX33" fmla="*/ 11573534 w 11809729"/>
              <a:gd name="connsiteY33" fmla="*/ 5516880 h 5516880"/>
              <a:gd name="connsiteX34" fmla="*/ 11219243 w 11809729"/>
              <a:gd name="connsiteY34" fmla="*/ 5516880 h 5516880"/>
              <a:gd name="connsiteX35" fmla="*/ 10983048 w 11809729"/>
              <a:gd name="connsiteY35" fmla="*/ 5516880 h 5516880"/>
              <a:gd name="connsiteX36" fmla="*/ 10746853 w 11809729"/>
              <a:gd name="connsiteY36" fmla="*/ 5516880 h 5516880"/>
              <a:gd name="connsiteX37" fmla="*/ 10038270 w 11809729"/>
              <a:gd name="connsiteY37" fmla="*/ 5516880 h 5516880"/>
              <a:gd name="connsiteX38" fmla="*/ 9802075 w 11809729"/>
              <a:gd name="connsiteY38" fmla="*/ 5516880 h 5516880"/>
              <a:gd name="connsiteX39" fmla="*/ 8975394 w 11809729"/>
              <a:gd name="connsiteY39" fmla="*/ 5516880 h 5516880"/>
              <a:gd name="connsiteX40" fmla="*/ 8384908 w 11809729"/>
              <a:gd name="connsiteY40" fmla="*/ 5516880 h 5516880"/>
              <a:gd name="connsiteX41" fmla="*/ 7558227 w 11809729"/>
              <a:gd name="connsiteY41" fmla="*/ 5516880 h 5516880"/>
              <a:gd name="connsiteX42" fmla="*/ 7203935 w 11809729"/>
              <a:gd name="connsiteY42" fmla="*/ 5516880 h 5516880"/>
              <a:gd name="connsiteX43" fmla="*/ 6377254 w 11809729"/>
              <a:gd name="connsiteY43" fmla="*/ 5516880 h 5516880"/>
              <a:gd name="connsiteX44" fmla="*/ 5668670 w 11809729"/>
              <a:gd name="connsiteY44" fmla="*/ 5516880 h 5516880"/>
              <a:gd name="connsiteX45" fmla="*/ 4960086 w 11809729"/>
              <a:gd name="connsiteY45" fmla="*/ 5516880 h 5516880"/>
              <a:gd name="connsiteX46" fmla="*/ 4133405 w 11809729"/>
              <a:gd name="connsiteY46" fmla="*/ 5516880 h 5516880"/>
              <a:gd name="connsiteX47" fmla="*/ 3306724 w 11809729"/>
              <a:gd name="connsiteY47" fmla="*/ 5516880 h 5516880"/>
              <a:gd name="connsiteX48" fmla="*/ 2834335 w 11809729"/>
              <a:gd name="connsiteY48" fmla="*/ 5516880 h 5516880"/>
              <a:gd name="connsiteX49" fmla="*/ 2480043 w 11809729"/>
              <a:gd name="connsiteY49" fmla="*/ 5516880 h 5516880"/>
              <a:gd name="connsiteX50" fmla="*/ 1653362 w 11809729"/>
              <a:gd name="connsiteY50" fmla="*/ 5516880 h 5516880"/>
              <a:gd name="connsiteX51" fmla="*/ 826681 w 11809729"/>
              <a:gd name="connsiteY51" fmla="*/ 5516880 h 5516880"/>
              <a:gd name="connsiteX52" fmla="*/ 0 w 11809729"/>
              <a:gd name="connsiteY52" fmla="*/ 5516880 h 5516880"/>
              <a:gd name="connsiteX53" fmla="*/ 0 w 11809729"/>
              <a:gd name="connsiteY53" fmla="*/ 5075530 h 5516880"/>
              <a:gd name="connsiteX54" fmla="*/ 0 w 11809729"/>
              <a:gd name="connsiteY54" fmla="*/ 4579010 h 5516880"/>
              <a:gd name="connsiteX55" fmla="*/ 0 w 11809729"/>
              <a:gd name="connsiteY55" fmla="*/ 4027322 h 5516880"/>
              <a:gd name="connsiteX56" fmla="*/ 0 w 11809729"/>
              <a:gd name="connsiteY56" fmla="*/ 3365297 h 5516880"/>
              <a:gd name="connsiteX57" fmla="*/ 0 w 11809729"/>
              <a:gd name="connsiteY57" fmla="*/ 2979115 h 5516880"/>
              <a:gd name="connsiteX58" fmla="*/ 0 w 11809729"/>
              <a:gd name="connsiteY58" fmla="*/ 2372258 h 5516880"/>
              <a:gd name="connsiteX59" fmla="*/ 0 w 11809729"/>
              <a:gd name="connsiteY59" fmla="*/ 1820570 h 5516880"/>
              <a:gd name="connsiteX60" fmla="*/ 0 w 11809729"/>
              <a:gd name="connsiteY60" fmla="*/ 1324051 h 5516880"/>
              <a:gd name="connsiteX61" fmla="*/ 0 w 11809729"/>
              <a:gd name="connsiteY61" fmla="*/ 827532 h 5516880"/>
              <a:gd name="connsiteX62" fmla="*/ 0 w 11809729"/>
              <a:gd name="connsiteY62" fmla="*/ 0 h 551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809729" h="5516880" fill="none" extrusionOk="0">
                <a:moveTo>
                  <a:pt x="0" y="0"/>
                </a:moveTo>
                <a:cubicBezTo>
                  <a:pt x="66732" y="-12864"/>
                  <a:pt x="187735" y="9653"/>
                  <a:pt x="236195" y="0"/>
                </a:cubicBezTo>
                <a:cubicBezTo>
                  <a:pt x="284655" y="-9653"/>
                  <a:pt x="552844" y="22826"/>
                  <a:pt x="826681" y="0"/>
                </a:cubicBezTo>
                <a:cubicBezTo>
                  <a:pt x="1100518" y="-22826"/>
                  <a:pt x="1377350" y="3233"/>
                  <a:pt x="1653362" y="0"/>
                </a:cubicBezTo>
                <a:cubicBezTo>
                  <a:pt x="1929374" y="-3233"/>
                  <a:pt x="2065386" y="81048"/>
                  <a:pt x="2361946" y="0"/>
                </a:cubicBezTo>
                <a:cubicBezTo>
                  <a:pt x="2658506" y="-81048"/>
                  <a:pt x="2853575" y="76297"/>
                  <a:pt x="3188627" y="0"/>
                </a:cubicBezTo>
                <a:cubicBezTo>
                  <a:pt x="3523679" y="-76297"/>
                  <a:pt x="3450162" y="7321"/>
                  <a:pt x="3542919" y="0"/>
                </a:cubicBezTo>
                <a:cubicBezTo>
                  <a:pt x="3635676" y="-7321"/>
                  <a:pt x="3787759" y="12994"/>
                  <a:pt x="4015308" y="0"/>
                </a:cubicBezTo>
                <a:cubicBezTo>
                  <a:pt x="4242857" y="-12994"/>
                  <a:pt x="4387549" y="7910"/>
                  <a:pt x="4605794" y="0"/>
                </a:cubicBezTo>
                <a:cubicBezTo>
                  <a:pt x="4824039" y="-7910"/>
                  <a:pt x="5020272" y="32226"/>
                  <a:pt x="5196281" y="0"/>
                </a:cubicBezTo>
                <a:cubicBezTo>
                  <a:pt x="5372290" y="-32226"/>
                  <a:pt x="5722495" y="72995"/>
                  <a:pt x="6022962" y="0"/>
                </a:cubicBezTo>
                <a:cubicBezTo>
                  <a:pt x="6323429" y="-72995"/>
                  <a:pt x="6289330" y="49850"/>
                  <a:pt x="6495351" y="0"/>
                </a:cubicBezTo>
                <a:cubicBezTo>
                  <a:pt x="6701372" y="-49850"/>
                  <a:pt x="6836186" y="32814"/>
                  <a:pt x="6967740" y="0"/>
                </a:cubicBezTo>
                <a:cubicBezTo>
                  <a:pt x="7099294" y="-32814"/>
                  <a:pt x="7317626" y="4069"/>
                  <a:pt x="7440129" y="0"/>
                </a:cubicBezTo>
                <a:cubicBezTo>
                  <a:pt x="7562632" y="-4069"/>
                  <a:pt x="7599407" y="25489"/>
                  <a:pt x="7676324" y="0"/>
                </a:cubicBezTo>
                <a:cubicBezTo>
                  <a:pt x="7753242" y="-25489"/>
                  <a:pt x="8009313" y="70039"/>
                  <a:pt x="8266810" y="0"/>
                </a:cubicBezTo>
                <a:cubicBezTo>
                  <a:pt x="8524307" y="-70039"/>
                  <a:pt x="8765364" y="47950"/>
                  <a:pt x="9093491" y="0"/>
                </a:cubicBezTo>
                <a:cubicBezTo>
                  <a:pt x="9421618" y="-47950"/>
                  <a:pt x="9448491" y="599"/>
                  <a:pt x="9802075" y="0"/>
                </a:cubicBezTo>
                <a:cubicBezTo>
                  <a:pt x="10155659" y="-599"/>
                  <a:pt x="10366830" y="77170"/>
                  <a:pt x="10510659" y="0"/>
                </a:cubicBezTo>
                <a:cubicBezTo>
                  <a:pt x="10654488" y="-77170"/>
                  <a:pt x="10646847" y="14379"/>
                  <a:pt x="10746853" y="0"/>
                </a:cubicBezTo>
                <a:cubicBezTo>
                  <a:pt x="10846859" y="-14379"/>
                  <a:pt x="11343320" y="72951"/>
                  <a:pt x="11809729" y="0"/>
                </a:cubicBezTo>
                <a:cubicBezTo>
                  <a:pt x="11821138" y="151109"/>
                  <a:pt x="11777214" y="330381"/>
                  <a:pt x="11809729" y="441350"/>
                </a:cubicBezTo>
                <a:cubicBezTo>
                  <a:pt x="11842244" y="552319"/>
                  <a:pt x="11770642" y="676125"/>
                  <a:pt x="11809729" y="827532"/>
                </a:cubicBezTo>
                <a:cubicBezTo>
                  <a:pt x="11848816" y="978939"/>
                  <a:pt x="11794615" y="1075947"/>
                  <a:pt x="11809729" y="1213714"/>
                </a:cubicBezTo>
                <a:cubicBezTo>
                  <a:pt x="11824843" y="1351481"/>
                  <a:pt x="11770923" y="1542259"/>
                  <a:pt x="11809729" y="1655064"/>
                </a:cubicBezTo>
                <a:cubicBezTo>
                  <a:pt x="11848535" y="1767869"/>
                  <a:pt x="11753994" y="1993380"/>
                  <a:pt x="11809729" y="2151583"/>
                </a:cubicBezTo>
                <a:cubicBezTo>
                  <a:pt x="11865464" y="2309786"/>
                  <a:pt x="11783545" y="2429500"/>
                  <a:pt x="11809729" y="2648102"/>
                </a:cubicBezTo>
                <a:cubicBezTo>
                  <a:pt x="11835913" y="2866704"/>
                  <a:pt x="11799027" y="2904438"/>
                  <a:pt x="11809729" y="3089453"/>
                </a:cubicBezTo>
                <a:cubicBezTo>
                  <a:pt x="11820431" y="3274468"/>
                  <a:pt x="11748809" y="3464536"/>
                  <a:pt x="11809729" y="3751478"/>
                </a:cubicBezTo>
                <a:cubicBezTo>
                  <a:pt x="11870649" y="4038420"/>
                  <a:pt x="11764243" y="4079593"/>
                  <a:pt x="11809729" y="4192829"/>
                </a:cubicBezTo>
                <a:cubicBezTo>
                  <a:pt x="11855215" y="4306065"/>
                  <a:pt x="11772180" y="4467115"/>
                  <a:pt x="11809729" y="4579010"/>
                </a:cubicBezTo>
                <a:cubicBezTo>
                  <a:pt x="11847278" y="4690905"/>
                  <a:pt x="11764614" y="4914703"/>
                  <a:pt x="11809729" y="5020361"/>
                </a:cubicBezTo>
                <a:cubicBezTo>
                  <a:pt x="11854844" y="5126019"/>
                  <a:pt x="11757301" y="5268711"/>
                  <a:pt x="11809729" y="5516880"/>
                </a:cubicBezTo>
                <a:cubicBezTo>
                  <a:pt x="11725378" y="5517470"/>
                  <a:pt x="11675168" y="5502432"/>
                  <a:pt x="11573534" y="5516880"/>
                </a:cubicBezTo>
                <a:cubicBezTo>
                  <a:pt x="11471901" y="5531328"/>
                  <a:pt x="11389677" y="5508996"/>
                  <a:pt x="11219243" y="5516880"/>
                </a:cubicBezTo>
                <a:cubicBezTo>
                  <a:pt x="11048809" y="5524764"/>
                  <a:pt x="11054612" y="5497942"/>
                  <a:pt x="10983048" y="5516880"/>
                </a:cubicBezTo>
                <a:cubicBezTo>
                  <a:pt x="10911484" y="5535818"/>
                  <a:pt x="10839594" y="5501065"/>
                  <a:pt x="10746853" y="5516880"/>
                </a:cubicBezTo>
                <a:cubicBezTo>
                  <a:pt x="10654113" y="5532695"/>
                  <a:pt x="10256283" y="5490218"/>
                  <a:pt x="10038270" y="5516880"/>
                </a:cubicBezTo>
                <a:cubicBezTo>
                  <a:pt x="9820257" y="5543542"/>
                  <a:pt x="9901956" y="5515904"/>
                  <a:pt x="9802075" y="5516880"/>
                </a:cubicBezTo>
                <a:cubicBezTo>
                  <a:pt x="9702194" y="5517856"/>
                  <a:pt x="9211991" y="5491810"/>
                  <a:pt x="8975394" y="5516880"/>
                </a:cubicBezTo>
                <a:cubicBezTo>
                  <a:pt x="8738797" y="5541950"/>
                  <a:pt x="8614908" y="5456084"/>
                  <a:pt x="8384908" y="5516880"/>
                </a:cubicBezTo>
                <a:cubicBezTo>
                  <a:pt x="8154908" y="5577676"/>
                  <a:pt x="7874757" y="5492374"/>
                  <a:pt x="7558227" y="5516880"/>
                </a:cubicBezTo>
                <a:cubicBezTo>
                  <a:pt x="7241697" y="5541386"/>
                  <a:pt x="7320773" y="5474699"/>
                  <a:pt x="7203935" y="5516880"/>
                </a:cubicBezTo>
                <a:cubicBezTo>
                  <a:pt x="7087097" y="5559061"/>
                  <a:pt x="6650796" y="5506445"/>
                  <a:pt x="6377254" y="5516880"/>
                </a:cubicBezTo>
                <a:cubicBezTo>
                  <a:pt x="6103712" y="5527315"/>
                  <a:pt x="5925806" y="5441169"/>
                  <a:pt x="5668670" y="5516880"/>
                </a:cubicBezTo>
                <a:cubicBezTo>
                  <a:pt x="5411534" y="5592591"/>
                  <a:pt x="5185030" y="5465400"/>
                  <a:pt x="4960086" y="5516880"/>
                </a:cubicBezTo>
                <a:cubicBezTo>
                  <a:pt x="4735142" y="5568360"/>
                  <a:pt x="4471005" y="5500175"/>
                  <a:pt x="4133405" y="5516880"/>
                </a:cubicBezTo>
                <a:cubicBezTo>
                  <a:pt x="3795805" y="5533585"/>
                  <a:pt x="3650326" y="5506769"/>
                  <a:pt x="3306724" y="5516880"/>
                </a:cubicBezTo>
                <a:cubicBezTo>
                  <a:pt x="2963122" y="5526991"/>
                  <a:pt x="3058653" y="5515010"/>
                  <a:pt x="2834335" y="5516880"/>
                </a:cubicBezTo>
                <a:cubicBezTo>
                  <a:pt x="2610017" y="5518750"/>
                  <a:pt x="2625547" y="5496519"/>
                  <a:pt x="2480043" y="5516880"/>
                </a:cubicBezTo>
                <a:cubicBezTo>
                  <a:pt x="2334539" y="5537241"/>
                  <a:pt x="1931425" y="5513213"/>
                  <a:pt x="1653362" y="5516880"/>
                </a:cubicBezTo>
                <a:cubicBezTo>
                  <a:pt x="1375299" y="5520547"/>
                  <a:pt x="1168284" y="5485827"/>
                  <a:pt x="826681" y="5516880"/>
                </a:cubicBezTo>
                <a:cubicBezTo>
                  <a:pt x="485078" y="5547933"/>
                  <a:pt x="228808" y="5515741"/>
                  <a:pt x="0" y="5516880"/>
                </a:cubicBezTo>
                <a:cubicBezTo>
                  <a:pt x="-24436" y="5359407"/>
                  <a:pt x="29216" y="5249431"/>
                  <a:pt x="0" y="5075530"/>
                </a:cubicBezTo>
                <a:cubicBezTo>
                  <a:pt x="-29216" y="4901629"/>
                  <a:pt x="5175" y="4761291"/>
                  <a:pt x="0" y="4579010"/>
                </a:cubicBezTo>
                <a:cubicBezTo>
                  <a:pt x="-5175" y="4396729"/>
                  <a:pt x="49828" y="4210356"/>
                  <a:pt x="0" y="4027322"/>
                </a:cubicBezTo>
                <a:cubicBezTo>
                  <a:pt x="-49828" y="3844288"/>
                  <a:pt x="40452" y="3514765"/>
                  <a:pt x="0" y="3365297"/>
                </a:cubicBezTo>
                <a:cubicBezTo>
                  <a:pt x="-40452" y="3215830"/>
                  <a:pt x="42472" y="3075560"/>
                  <a:pt x="0" y="2979115"/>
                </a:cubicBezTo>
                <a:cubicBezTo>
                  <a:pt x="-42472" y="2882670"/>
                  <a:pt x="68796" y="2515607"/>
                  <a:pt x="0" y="2372258"/>
                </a:cubicBezTo>
                <a:cubicBezTo>
                  <a:pt x="-68796" y="2228909"/>
                  <a:pt x="594" y="1991219"/>
                  <a:pt x="0" y="1820570"/>
                </a:cubicBezTo>
                <a:cubicBezTo>
                  <a:pt x="-594" y="1649921"/>
                  <a:pt x="58679" y="1530414"/>
                  <a:pt x="0" y="1324051"/>
                </a:cubicBezTo>
                <a:cubicBezTo>
                  <a:pt x="-58679" y="1117688"/>
                  <a:pt x="52851" y="1065798"/>
                  <a:pt x="0" y="827532"/>
                </a:cubicBezTo>
                <a:cubicBezTo>
                  <a:pt x="-52851" y="589266"/>
                  <a:pt x="71348" y="180574"/>
                  <a:pt x="0" y="0"/>
                </a:cubicBezTo>
                <a:close/>
              </a:path>
              <a:path w="11809729" h="5516880" stroke="0" extrusionOk="0">
                <a:moveTo>
                  <a:pt x="0" y="0"/>
                </a:moveTo>
                <a:cubicBezTo>
                  <a:pt x="375376" y="-7919"/>
                  <a:pt x="414080" y="21559"/>
                  <a:pt x="826681" y="0"/>
                </a:cubicBezTo>
                <a:cubicBezTo>
                  <a:pt x="1239282" y="-21559"/>
                  <a:pt x="1248401" y="49373"/>
                  <a:pt x="1653362" y="0"/>
                </a:cubicBezTo>
                <a:cubicBezTo>
                  <a:pt x="2058323" y="-49373"/>
                  <a:pt x="2036513" y="39787"/>
                  <a:pt x="2243849" y="0"/>
                </a:cubicBezTo>
                <a:cubicBezTo>
                  <a:pt x="2451185" y="-39787"/>
                  <a:pt x="2417335" y="6614"/>
                  <a:pt x="2480043" y="0"/>
                </a:cubicBezTo>
                <a:cubicBezTo>
                  <a:pt x="2542751" y="-6614"/>
                  <a:pt x="2806951" y="21142"/>
                  <a:pt x="2952432" y="0"/>
                </a:cubicBezTo>
                <a:cubicBezTo>
                  <a:pt x="3097913" y="-21142"/>
                  <a:pt x="3133936" y="7736"/>
                  <a:pt x="3188627" y="0"/>
                </a:cubicBezTo>
                <a:cubicBezTo>
                  <a:pt x="3243318" y="-7736"/>
                  <a:pt x="3497548" y="15876"/>
                  <a:pt x="3661016" y="0"/>
                </a:cubicBezTo>
                <a:cubicBezTo>
                  <a:pt x="3824484" y="-15876"/>
                  <a:pt x="3812346" y="24516"/>
                  <a:pt x="3897211" y="0"/>
                </a:cubicBezTo>
                <a:cubicBezTo>
                  <a:pt x="3982077" y="-24516"/>
                  <a:pt x="4201560" y="25228"/>
                  <a:pt x="4369600" y="0"/>
                </a:cubicBezTo>
                <a:cubicBezTo>
                  <a:pt x="4537640" y="-25228"/>
                  <a:pt x="4917455" y="63679"/>
                  <a:pt x="5078183" y="0"/>
                </a:cubicBezTo>
                <a:cubicBezTo>
                  <a:pt x="5238911" y="-63679"/>
                  <a:pt x="5231169" y="23182"/>
                  <a:pt x="5314378" y="0"/>
                </a:cubicBezTo>
                <a:cubicBezTo>
                  <a:pt x="5397587" y="-23182"/>
                  <a:pt x="5548758" y="8850"/>
                  <a:pt x="5668670" y="0"/>
                </a:cubicBezTo>
                <a:cubicBezTo>
                  <a:pt x="5788582" y="-8850"/>
                  <a:pt x="6023772" y="11469"/>
                  <a:pt x="6141059" y="0"/>
                </a:cubicBezTo>
                <a:cubicBezTo>
                  <a:pt x="6258346" y="-11469"/>
                  <a:pt x="6366124" y="24191"/>
                  <a:pt x="6495351" y="0"/>
                </a:cubicBezTo>
                <a:cubicBezTo>
                  <a:pt x="6624578" y="-24191"/>
                  <a:pt x="6919844" y="48820"/>
                  <a:pt x="7085837" y="0"/>
                </a:cubicBezTo>
                <a:cubicBezTo>
                  <a:pt x="7251830" y="-48820"/>
                  <a:pt x="7432763" y="21356"/>
                  <a:pt x="7558227" y="0"/>
                </a:cubicBezTo>
                <a:cubicBezTo>
                  <a:pt x="7683691" y="-21356"/>
                  <a:pt x="8183852" y="60399"/>
                  <a:pt x="8384908" y="0"/>
                </a:cubicBezTo>
                <a:cubicBezTo>
                  <a:pt x="8585964" y="-60399"/>
                  <a:pt x="8663828" y="36074"/>
                  <a:pt x="8739199" y="0"/>
                </a:cubicBezTo>
                <a:cubicBezTo>
                  <a:pt x="8814570" y="-36074"/>
                  <a:pt x="9023000" y="25864"/>
                  <a:pt x="9211589" y="0"/>
                </a:cubicBezTo>
                <a:cubicBezTo>
                  <a:pt x="9400178" y="-25864"/>
                  <a:pt x="9457849" y="8496"/>
                  <a:pt x="9683978" y="0"/>
                </a:cubicBezTo>
                <a:cubicBezTo>
                  <a:pt x="9910107" y="-8496"/>
                  <a:pt x="10148401" y="71596"/>
                  <a:pt x="10510659" y="0"/>
                </a:cubicBezTo>
                <a:cubicBezTo>
                  <a:pt x="10872917" y="-71596"/>
                  <a:pt x="10973612" y="39651"/>
                  <a:pt x="11101145" y="0"/>
                </a:cubicBezTo>
                <a:cubicBezTo>
                  <a:pt x="11228678" y="-39651"/>
                  <a:pt x="11511056" y="39431"/>
                  <a:pt x="11809729" y="0"/>
                </a:cubicBezTo>
                <a:cubicBezTo>
                  <a:pt x="11841614" y="138510"/>
                  <a:pt x="11794074" y="258229"/>
                  <a:pt x="11809729" y="386182"/>
                </a:cubicBezTo>
                <a:cubicBezTo>
                  <a:pt x="11825384" y="514135"/>
                  <a:pt x="11789575" y="694458"/>
                  <a:pt x="11809729" y="937870"/>
                </a:cubicBezTo>
                <a:cubicBezTo>
                  <a:pt x="11829883" y="1181282"/>
                  <a:pt x="11784319" y="1171060"/>
                  <a:pt x="11809729" y="1324051"/>
                </a:cubicBezTo>
                <a:cubicBezTo>
                  <a:pt x="11835139" y="1477042"/>
                  <a:pt x="11768015" y="1598869"/>
                  <a:pt x="11809729" y="1765402"/>
                </a:cubicBezTo>
                <a:cubicBezTo>
                  <a:pt x="11851443" y="1931935"/>
                  <a:pt x="11806693" y="2007001"/>
                  <a:pt x="11809729" y="2151583"/>
                </a:cubicBezTo>
                <a:cubicBezTo>
                  <a:pt x="11812765" y="2296165"/>
                  <a:pt x="11743101" y="2548916"/>
                  <a:pt x="11809729" y="2813609"/>
                </a:cubicBezTo>
                <a:cubicBezTo>
                  <a:pt x="11876357" y="3078302"/>
                  <a:pt x="11787255" y="3048419"/>
                  <a:pt x="11809729" y="3199790"/>
                </a:cubicBezTo>
                <a:cubicBezTo>
                  <a:pt x="11832203" y="3351161"/>
                  <a:pt x="11759272" y="3631182"/>
                  <a:pt x="11809729" y="3861816"/>
                </a:cubicBezTo>
                <a:cubicBezTo>
                  <a:pt x="11860186" y="4092450"/>
                  <a:pt x="11765903" y="4162463"/>
                  <a:pt x="11809729" y="4303166"/>
                </a:cubicBezTo>
                <a:cubicBezTo>
                  <a:pt x="11853555" y="4443869"/>
                  <a:pt x="11777861" y="4524710"/>
                  <a:pt x="11809729" y="4689348"/>
                </a:cubicBezTo>
                <a:cubicBezTo>
                  <a:pt x="11841597" y="4853986"/>
                  <a:pt x="11784488" y="5333017"/>
                  <a:pt x="11809729" y="5516880"/>
                </a:cubicBezTo>
                <a:cubicBezTo>
                  <a:pt x="11491627" y="5554531"/>
                  <a:pt x="11256422" y="5498372"/>
                  <a:pt x="11101145" y="5516880"/>
                </a:cubicBezTo>
                <a:cubicBezTo>
                  <a:pt x="10945868" y="5535388"/>
                  <a:pt x="10982477" y="5495855"/>
                  <a:pt x="10864951" y="5516880"/>
                </a:cubicBezTo>
                <a:cubicBezTo>
                  <a:pt x="10747425" y="5537905"/>
                  <a:pt x="10704681" y="5495757"/>
                  <a:pt x="10628756" y="5516880"/>
                </a:cubicBezTo>
                <a:cubicBezTo>
                  <a:pt x="10552831" y="5538003"/>
                  <a:pt x="10475154" y="5512057"/>
                  <a:pt x="10392562" y="5516880"/>
                </a:cubicBezTo>
                <a:cubicBezTo>
                  <a:pt x="10309970" y="5521703"/>
                  <a:pt x="10217812" y="5497884"/>
                  <a:pt x="10156367" y="5516880"/>
                </a:cubicBezTo>
                <a:cubicBezTo>
                  <a:pt x="10094923" y="5535876"/>
                  <a:pt x="9824080" y="5496337"/>
                  <a:pt x="9565880" y="5516880"/>
                </a:cubicBezTo>
                <a:cubicBezTo>
                  <a:pt x="9307680" y="5537423"/>
                  <a:pt x="9280632" y="5484881"/>
                  <a:pt x="9093491" y="5516880"/>
                </a:cubicBezTo>
                <a:cubicBezTo>
                  <a:pt x="8906350" y="5548879"/>
                  <a:pt x="8949781" y="5510992"/>
                  <a:pt x="8857297" y="5516880"/>
                </a:cubicBezTo>
                <a:cubicBezTo>
                  <a:pt x="8764813" y="5522768"/>
                  <a:pt x="8596422" y="5490499"/>
                  <a:pt x="8384908" y="5516880"/>
                </a:cubicBezTo>
                <a:cubicBezTo>
                  <a:pt x="8173394" y="5543261"/>
                  <a:pt x="8039417" y="5492059"/>
                  <a:pt x="7794421" y="5516880"/>
                </a:cubicBezTo>
                <a:cubicBezTo>
                  <a:pt x="7549425" y="5541701"/>
                  <a:pt x="7429045" y="5461157"/>
                  <a:pt x="7322032" y="5516880"/>
                </a:cubicBezTo>
                <a:cubicBezTo>
                  <a:pt x="7215019" y="5572603"/>
                  <a:pt x="7039099" y="5469964"/>
                  <a:pt x="6849643" y="5516880"/>
                </a:cubicBezTo>
                <a:cubicBezTo>
                  <a:pt x="6660187" y="5563796"/>
                  <a:pt x="6526552" y="5464469"/>
                  <a:pt x="6377254" y="5516880"/>
                </a:cubicBezTo>
                <a:cubicBezTo>
                  <a:pt x="6227956" y="5569291"/>
                  <a:pt x="6196895" y="5509843"/>
                  <a:pt x="6022962" y="5516880"/>
                </a:cubicBezTo>
                <a:cubicBezTo>
                  <a:pt x="5849029" y="5523917"/>
                  <a:pt x="5524038" y="5465915"/>
                  <a:pt x="5196281" y="5516880"/>
                </a:cubicBezTo>
                <a:cubicBezTo>
                  <a:pt x="4868524" y="5567845"/>
                  <a:pt x="4866202" y="5515446"/>
                  <a:pt x="4723892" y="5516880"/>
                </a:cubicBezTo>
                <a:cubicBezTo>
                  <a:pt x="4581582" y="5518314"/>
                  <a:pt x="4217818" y="5459973"/>
                  <a:pt x="4015308" y="5516880"/>
                </a:cubicBezTo>
                <a:cubicBezTo>
                  <a:pt x="3812798" y="5573787"/>
                  <a:pt x="3888420" y="5509925"/>
                  <a:pt x="3779113" y="5516880"/>
                </a:cubicBezTo>
                <a:cubicBezTo>
                  <a:pt x="3669807" y="5523835"/>
                  <a:pt x="3647008" y="5495934"/>
                  <a:pt x="3542919" y="5516880"/>
                </a:cubicBezTo>
                <a:cubicBezTo>
                  <a:pt x="3438830" y="5537826"/>
                  <a:pt x="3214765" y="5477574"/>
                  <a:pt x="3070530" y="5516880"/>
                </a:cubicBezTo>
                <a:cubicBezTo>
                  <a:pt x="2926295" y="5556186"/>
                  <a:pt x="2592997" y="5467910"/>
                  <a:pt x="2361946" y="5516880"/>
                </a:cubicBezTo>
                <a:cubicBezTo>
                  <a:pt x="2130895" y="5565850"/>
                  <a:pt x="2035378" y="5486311"/>
                  <a:pt x="1889557" y="5516880"/>
                </a:cubicBezTo>
                <a:cubicBezTo>
                  <a:pt x="1743736" y="5547449"/>
                  <a:pt x="1282979" y="5464342"/>
                  <a:pt x="1062876" y="5516880"/>
                </a:cubicBezTo>
                <a:cubicBezTo>
                  <a:pt x="842773" y="5569418"/>
                  <a:pt x="796145" y="5508164"/>
                  <a:pt x="708584" y="5516880"/>
                </a:cubicBezTo>
                <a:cubicBezTo>
                  <a:pt x="621023" y="5525596"/>
                  <a:pt x="233684" y="5467841"/>
                  <a:pt x="0" y="5516880"/>
                </a:cubicBezTo>
                <a:cubicBezTo>
                  <a:pt x="-19384" y="5297997"/>
                  <a:pt x="37775" y="5241248"/>
                  <a:pt x="0" y="5020361"/>
                </a:cubicBezTo>
                <a:cubicBezTo>
                  <a:pt x="-37775" y="4799474"/>
                  <a:pt x="3992" y="4691722"/>
                  <a:pt x="0" y="4413504"/>
                </a:cubicBezTo>
                <a:cubicBezTo>
                  <a:pt x="-3992" y="4135286"/>
                  <a:pt x="35087" y="4093914"/>
                  <a:pt x="0" y="3861816"/>
                </a:cubicBezTo>
                <a:cubicBezTo>
                  <a:pt x="-35087" y="3629718"/>
                  <a:pt x="28003" y="3478169"/>
                  <a:pt x="0" y="3365297"/>
                </a:cubicBezTo>
                <a:cubicBezTo>
                  <a:pt x="-28003" y="3252425"/>
                  <a:pt x="14011" y="2888088"/>
                  <a:pt x="0" y="2758440"/>
                </a:cubicBezTo>
                <a:cubicBezTo>
                  <a:pt x="-14011" y="2628792"/>
                  <a:pt x="46066" y="2436846"/>
                  <a:pt x="0" y="2261921"/>
                </a:cubicBezTo>
                <a:cubicBezTo>
                  <a:pt x="-46066" y="2086996"/>
                  <a:pt x="24470" y="1955816"/>
                  <a:pt x="0" y="1875739"/>
                </a:cubicBezTo>
                <a:cubicBezTo>
                  <a:pt x="-24470" y="1795662"/>
                  <a:pt x="74791" y="1389672"/>
                  <a:pt x="0" y="1213714"/>
                </a:cubicBezTo>
                <a:cubicBezTo>
                  <a:pt x="-74791" y="1037757"/>
                  <a:pt x="5008" y="896907"/>
                  <a:pt x="0" y="662026"/>
                </a:cubicBezTo>
                <a:cubicBezTo>
                  <a:pt x="-5008" y="427145"/>
                  <a:pt x="16348" y="327993"/>
                  <a:pt x="0" y="0"/>
                </a:cubicBezTo>
                <a:close/>
              </a:path>
            </a:pathLst>
          </a:custGeom>
          <a:solidFill>
            <a:schemeClr val="bg1"/>
          </a:solidFill>
          <a:ln w="28575">
            <a:solidFill>
              <a:srgbClr val="659144"/>
            </a:solidFill>
            <a:extLst>
              <a:ext uri="{C807C97D-BFC1-408E-A445-0C87EB9F89A2}">
                <ask:lineSketchStyleProps xmlns:ask="http://schemas.microsoft.com/office/drawing/2018/sketchyshapes" sd="306678712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pic>
        <p:nvPicPr>
          <p:cNvPr id="2" name="Picture 1">
            <a:extLst>
              <a:ext uri="{FF2B5EF4-FFF2-40B4-BE49-F238E27FC236}">
                <a16:creationId xmlns:a16="http://schemas.microsoft.com/office/drawing/2014/main" id="{553BDD93-52CC-72B7-D2C2-7CE0F37991B5}"/>
              </a:ext>
            </a:extLst>
          </p:cNvPr>
          <p:cNvPicPr>
            <a:picLocks noChangeAspect="1"/>
          </p:cNvPicPr>
          <p:nvPr/>
        </p:nvPicPr>
        <p:blipFill>
          <a:blip r:embed="rId3"/>
          <a:stretch>
            <a:fillRect/>
          </a:stretch>
        </p:blipFill>
        <p:spPr>
          <a:xfrm>
            <a:off x="3271520" y="7937"/>
            <a:ext cx="5667855" cy="1377087"/>
          </a:xfrm>
          <a:prstGeom prst="rect">
            <a:avLst/>
          </a:prstGeom>
        </p:spPr>
      </p:pic>
      <p:sp>
        <p:nvSpPr>
          <p:cNvPr id="6" name="TextBox 5">
            <a:extLst>
              <a:ext uri="{FF2B5EF4-FFF2-40B4-BE49-F238E27FC236}">
                <a16:creationId xmlns:a16="http://schemas.microsoft.com/office/drawing/2014/main" id="{6ED95C6C-FD87-41FE-6781-F4A65C0DB233}"/>
              </a:ext>
            </a:extLst>
          </p:cNvPr>
          <p:cNvSpPr txBox="1"/>
          <p:nvPr/>
        </p:nvSpPr>
        <p:spPr>
          <a:xfrm>
            <a:off x="235266" y="995681"/>
            <a:ext cx="11690985" cy="5693866"/>
          </a:xfrm>
          <a:prstGeom prst="rect">
            <a:avLst/>
          </a:prstGeom>
          <a:noFill/>
        </p:spPr>
        <p:txBody>
          <a:bodyPr wrap="square" rtlCol="0">
            <a:spAutoFit/>
          </a:bodyPr>
          <a:lstStyle/>
          <a:p>
            <a:pPr marL="0" marR="0">
              <a:spcBef>
                <a:spcPts val="0"/>
              </a:spcBef>
              <a:spcAft>
                <a:spcPts val="0"/>
              </a:spcAft>
            </a:pPr>
            <a:r>
              <a:rPr lang="en-US" sz="2700" b="1" dirty="0">
                <a:solidFill>
                  <a:srgbClr val="659144"/>
                </a:solidFill>
                <a:effectLst/>
                <a:latin typeface="Cambria" panose="02040503050406030204" pitchFamily="18" charset="0"/>
                <a:ea typeface="Cambria" panose="02040503050406030204" pitchFamily="18" charset="0"/>
              </a:rPr>
              <a:t>* </a:t>
            </a:r>
            <a:r>
              <a:rPr lang="vi-VN" sz="2700" b="1" dirty="0">
                <a:solidFill>
                  <a:srgbClr val="659144"/>
                </a:solidFill>
                <a:effectLst/>
                <a:latin typeface="Cambria" panose="02040503050406030204" pitchFamily="18" charset="0"/>
                <a:ea typeface="Cambria" panose="02040503050406030204" pitchFamily="18" charset="0"/>
              </a:rPr>
              <a:t>Năng lực đặc thù</a:t>
            </a:r>
            <a:r>
              <a:rPr lang="en-US" sz="2700" b="1" dirty="0">
                <a:solidFill>
                  <a:srgbClr val="659144"/>
                </a:solidFill>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Xác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định</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được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vị</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trí</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địa</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lí</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của</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thành</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phố</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Hồ</a:t>
            </a:r>
            <a:r>
              <a:rPr lang="en-US" sz="2700" dirty="0">
                <a:solidFill>
                  <a:srgbClr val="659144"/>
                </a:solidFill>
                <a:effectLst/>
                <a:latin typeface="Cambria" panose="02040503050406030204" pitchFamily="18" charset="0"/>
                <a:ea typeface="Cambria" panose="02040503050406030204" pitchFamily="18" charset="0"/>
              </a:rPr>
              <a:t> Chí Minh </a:t>
            </a:r>
            <a:r>
              <a:rPr lang="en-US" sz="2700" dirty="0" err="1">
                <a:solidFill>
                  <a:srgbClr val="659144"/>
                </a:solidFill>
                <a:effectLst/>
                <a:latin typeface="Cambria" panose="02040503050406030204" pitchFamily="18" charset="0"/>
                <a:ea typeface="Cambria" panose="02040503050406030204" pitchFamily="18" charset="0"/>
              </a:rPr>
              <a:t>trên</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bản</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đồ</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hoặc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lược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đồ</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kể</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được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một</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số</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tên</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gọi</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khác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của</a:t>
            </a:r>
            <a:r>
              <a:rPr lang="en-US" sz="2700" dirty="0">
                <a:solidFill>
                  <a:srgbClr val="659144"/>
                </a:solidFill>
                <a:effectLst/>
                <a:latin typeface="Cambria" panose="02040503050406030204" pitchFamily="18" charset="0"/>
                <a:ea typeface="Cambria" panose="02040503050406030204" pitchFamily="18" charset="0"/>
              </a:rPr>
              <a:t> Thành </a:t>
            </a:r>
            <a:r>
              <a:rPr lang="en-US" sz="2700" dirty="0" err="1">
                <a:solidFill>
                  <a:srgbClr val="659144"/>
                </a:solidFill>
                <a:effectLst/>
                <a:latin typeface="Cambria" panose="02040503050406030204" pitchFamily="18" charset="0"/>
                <a:ea typeface="Cambria" panose="02040503050406030204" pitchFamily="18" charset="0"/>
              </a:rPr>
              <a:t>phố</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Hồ</a:t>
            </a:r>
            <a:r>
              <a:rPr lang="en-US" sz="2700" dirty="0">
                <a:solidFill>
                  <a:srgbClr val="659144"/>
                </a:solidFill>
                <a:effectLst/>
                <a:latin typeface="Cambria" panose="02040503050406030204" pitchFamily="18" charset="0"/>
                <a:ea typeface="Cambria" panose="02040503050406030204" pitchFamily="18" charset="0"/>
              </a:rPr>
              <a:t> Chí Minh.</a:t>
            </a:r>
          </a:p>
          <a:p>
            <a:pPr marL="0" marR="0" algn="just">
              <a:spcBef>
                <a:spcPts val="0"/>
              </a:spcBef>
              <a:spcAft>
                <a:spcPts val="0"/>
              </a:spcAft>
            </a:pP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Trình</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bày</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được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một</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số</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sự</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kiện</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lịch</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sử</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có</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liên</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quan</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đến</a:t>
            </a:r>
            <a:r>
              <a:rPr lang="en-US" sz="2700" dirty="0">
                <a:solidFill>
                  <a:srgbClr val="659144"/>
                </a:solidFill>
                <a:effectLst/>
                <a:latin typeface="Cambria" panose="02040503050406030204" pitchFamily="18" charset="0"/>
                <a:ea typeface="Cambria" panose="02040503050406030204" pitchFamily="18" charset="0"/>
              </a:rPr>
              <a:t> Thành </a:t>
            </a:r>
            <a:r>
              <a:rPr lang="en-US" sz="2700" dirty="0" err="1">
                <a:solidFill>
                  <a:srgbClr val="659144"/>
                </a:solidFill>
                <a:effectLst/>
                <a:latin typeface="Cambria" panose="02040503050406030204" pitchFamily="18" charset="0"/>
                <a:ea typeface="Cambria" panose="02040503050406030204" pitchFamily="18" charset="0"/>
              </a:rPr>
              <a:t>phố</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Hồ</a:t>
            </a:r>
            <a:r>
              <a:rPr lang="en-US" sz="2700" dirty="0">
                <a:solidFill>
                  <a:srgbClr val="659144"/>
                </a:solidFill>
                <a:effectLst/>
                <a:latin typeface="Cambria" panose="02040503050406030204" pitchFamily="18" charset="0"/>
                <a:ea typeface="Cambria" panose="02040503050406030204" pitchFamily="18" charset="0"/>
              </a:rPr>
              <a:t> Chí Minh.</a:t>
            </a:r>
          </a:p>
          <a:p>
            <a:pPr marL="0" marR="0">
              <a:spcBef>
                <a:spcPts val="0"/>
              </a:spcBef>
              <a:spcAft>
                <a:spcPts val="0"/>
              </a:spcAft>
            </a:pPr>
            <a:r>
              <a:rPr lang="en-US" sz="2700" b="1" dirty="0">
                <a:solidFill>
                  <a:srgbClr val="659144"/>
                </a:solidFill>
                <a:effectLst/>
                <a:latin typeface="Cambria" panose="02040503050406030204" pitchFamily="18" charset="0"/>
                <a:ea typeface="Cambria" panose="02040503050406030204" pitchFamily="18" charset="0"/>
              </a:rPr>
              <a:t>* </a:t>
            </a:r>
            <a:r>
              <a:rPr lang="en-US" sz="2700" b="1" dirty="0" err="1">
                <a:solidFill>
                  <a:srgbClr val="659144"/>
                </a:solidFill>
                <a:effectLst/>
                <a:latin typeface="Cambria" panose="02040503050406030204" pitchFamily="18" charset="0"/>
                <a:ea typeface="Cambria" panose="02040503050406030204" pitchFamily="18" charset="0"/>
              </a:rPr>
              <a:t>Năng</a:t>
            </a:r>
            <a:r>
              <a:rPr lang="en-US" sz="2700" b="1" dirty="0">
                <a:solidFill>
                  <a:srgbClr val="659144"/>
                </a:solidFill>
                <a:effectLst/>
                <a:latin typeface="Cambria" panose="02040503050406030204" pitchFamily="18" charset="0"/>
                <a:ea typeface="Cambria" panose="02040503050406030204" pitchFamily="18" charset="0"/>
              </a:rPr>
              <a:t> </a:t>
            </a:r>
            <a:r>
              <a:rPr lang="en-US" sz="2700" b="1" dirty="0" err="1">
                <a:solidFill>
                  <a:srgbClr val="659144"/>
                </a:solidFill>
                <a:effectLst/>
                <a:latin typeface="Cambria" panose="02040503050406030204" pitchFamily="18" charset="0"/>
                <a:ea typeface="Cambria" panose="02040503050406030204" pitchFamily="18" charset="0"/>
              </a:rPr>
              <a:t>lực</a:t>
            </a:r>
            <a:r>
              <a:rPr lang="vi-VN" sz="2700" b="1" dirty="0">
                <a:solidFill>
                  <a:srgbClr val="659144"/>
                </a:solidFill>
                <a:effectLst/>
                <a:latin typeface="Cambria" panose="02040503050406030204" pitchFamily="18" charset="0"/>
                <a:ea typeface="Cambria" panose="02040503050406030204" pitchFamily="18" charset="0"/>
              </a:rPr>
              <a:t> chung</a:t>
            </a:r>
            <a:r>
              <a:rPr lang="en-US" sz="2700" b="1" dirty="0">
                <a:solidFill>
                  <a:srgbClr val="659144"/>
                </a:solidFill>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Hình</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thành</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năng</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lực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tìm</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hiểu</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lịch</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sử</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nhận</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thức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về</a:t>
            </a:r>
            <a:r>
              <a:rPr lang="en-US" sz="2700" dirty="0">
                <a:solidFill>
                  <a:srgbClr val="659144"/>
                </a:solidFill>
                <a:effectLst/>
                <a:latin typeface="Cambria" panose="02040503050406030204" pitchFamily="18" charset="0"/>
                <a:ea typeface="Cambria" panose="02040503050406030204" pitchFamily="18" charset="0"/>
              </a:rPr>
              <a:t> khoa </a:t>
            </a:r>
            <a:r>
              <a:rPr lang="en-US" sz="2700" dirty="0" err="1">
                <a:solidFill>
                  <a:srgbClr val="659144"/>
                </a:solidFill>
                <a:effectLst/>
                <a:latin typeface="Cambria" panose="02040503050406030204" pitchFamily="18" charset="0"/>
                <a:ea typeface="Cambria" panose="02040503050406030204" pitchFamily="18" charset="0"/>
              </a:rPr>
              <a:t>học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lịch</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sử</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và</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địa</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lí</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năng</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lực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vận</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dụng</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kiến</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thức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và</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kĩ</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năng</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đã</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học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vào</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cuộc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sống</a:t>
            </a:r>
            <a:r>
              <a:rPr lang="en-US" sz="2700" dirty="0">
                <a:solidFill>
                  <a:srgbClr val="659144"/>
                </a:solidFill>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Hình</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thành</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năng</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lực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tự</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chủ</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và</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tự</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học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giao</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tiếp</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và</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hợp</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tác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trong</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học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tập</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lịch</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sử</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và</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địa</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lí</a:t>
            </a:r>
            <a:r>
              <a:rPr lang="en-US" sz="2700" dirty="0">
                <a:solidFill>
                  <a:srgbClr val="659144"/>
                </a:solidFill>
                <a:effectLst/>
                <a:latin typeface="Cambria" panose="02040503050406030204" pitchFamily="18" charset="0"/>
                <a:ea typeface="Cambria" panose="02040503050406030204" pitchFamily="18" charset="0"/>
              </a:rPr>
              <a:t>.</a:t>
            </a:r>
          </a:p>
          <a:p>
            <a:pPr marL="0" marR="0">
              <a:spcBef>
                <a:spcPts val="0"/>
              </a:spcBef>
              <a:spcAft>
                <a:spcPts val="0"/>
              </a:spcAft>
            </a:pPr>
            <a:r>
              <a:rPr lang="en-US" sz="2700" b="1" dirty="0">
                <a:solidFill>
                  <a:srgbClr val="659144"/>
                </a:solidFill>
                <a:effectLst/>
                <a:latin typeface="Cambria" panose="02040503050406030204" pitchFamily="18" charset="0"/>
                <a:ea typeface="Cambria" panose="02040503050406030204" pitchFamily="18" charset="0"/>
              </a:rPr>
              <a:t>* </a:t>
            </a:r>
            <a:r>
              <a:rPr lang="en-US" sz="2700" b="1" dirty="0" err="1">
                <a:solidFill>
                  <a:srgbClr val="659144"/>
                </a:solidFill>
                <a:effectLst/>
                <a:latin typeface="Cambria" panose="02040503050406030204" pitchFamily="18" charset="0"/>
                <a:ea typeface="Cambria" panose="02040503050406030204" pitchFamily="18" charset="0"/>
              </a:rPr>
              <a:t>Phẩm</a:t>
            </a:r>
            <a:r>
              <a:rPr lang="en-US" sz="2700" b="1" dirty="0">
                <a:solidFill>
                  <a:srgbClr val="659144"/>
                </a:solidFill>
                <a:effectLst/>
                <a:latin typeface="Cambria" panose="02040503050406030204" pitchFamily="18" charset="0"/>
                <a:ea typeface="Cambria" panose="02040503050406030204" pitchFamily="18" charset="0"/>
              </a:rPr>
              <a:t> </a:t>
            </a:r>
            <a:r>
              <a:rPr lang="en-US" sz="2700" b="1" dirty="0" err="1">
                <a:solidFill>
                  <a:srgbClr val="659144"/>
                </a:solidFill>
                <a:effectLst/>
                <a:latin typeface="Cambria" panose="02040503050406030204" pitchFamily="18" charset="0"/>
                <a:ea typeface="Cambria" panose="02040503050406030204" pitchFamily="18" charset="0"/>
              </a:rPr>
              <a:t>chất</a:t>
            </a:r>
            <a:r>
              <a:rPr lang="en-US" sz="2700" b="1" dirty="0">
                <a:solidFill>
                  <a:srgbClr val="659144"/>
                </a:solidFill>
                <a:effectLst/>
                <a:latin typeface="Cambria" panose="02040503050406030204" pitchFamily="18" charset="0"/>
                <a:ea typeface="Cambria" panose="02040503050406030204" pitchFamily="18" charset="0"/>
              </a:rPr>
              <a:t>: </a:t>
            </a:r>
          </a:p>
          <a:p>
            <a:pPr marL="0" marR="0" algn="just">
              <a:spcBef>
                <a:spcPts val="0"/>
              </a:spcBef>
              <a:spcAft>
                <a:spcPts val="0"/>
              </a:spcAft>
            </a:pP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Bồi</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dưỡng</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tình</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yêu</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nước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tự</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hào</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về</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thành</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phố</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mang</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tên</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Bác</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có</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trách</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nhiệm</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giữ</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gìn</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và</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phát</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huy</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những</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giá</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trị</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mà</a:t>
            </a:r>
            <a:r>
              <a:rPr lang="en-US" sz="2700" dirty="0">
                <a:solidFill>
                  <a:srgbClr val="659144"/>
                </a:solidFill>
                <a:effectLst/>
                <a:latin typeface="Cambria" panose="02040503050406030204" pitchFamily="18" charset="0"/>
                <a:ea typeface="Cambria" panose="02040503050406030204" pitchFamily="18" charset="0"/>
              </a:rPr>
              <a:t> cha </a:t>
            </a:r>
            <a:r>
              <a:rPr lang="en-US" sz="2700" dirty="0" err="1">
                <a:solidFill>
                  <a:srgbClr val="659144"/>
                </a:solidFill>
                <a:effectLst/>
                <a:latin typeface="Cambria" panose="02040503050406030204" pitchFamily="18" charset="0"/>
                <a:ea typeface="Cambria" panose="02040503050406030204" pitchFamily="18" charset="0"/>
              </a:rPr>
              <a:t>ông</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để</a:t>
            </a:r>
            <a:r>
              <a:rPr lang="en-US" sz="2700" dirty="0">
                <a:solidFill>
                  <a:srgbClr val="659144"/>
                </a:solidFill>
                <a:effectLst/>
                <a:latin typeface="Cambria" panose="02040503050406030204" pitchFamily="18" charset="0"/>
                <a:ea typeface="Cambria" panose="02040503050406030204" pitchFamily="18" charset="0"/>
              </a:rPr>
              <a:t> </a:t>
            </a:r>
            <a:r>
              <a:rPr lang="en-US" sz="2700" dirty="0" err="1">
                <a:solidFill>
                  <a:srgbClr val="659144"/>
                </a:solidFill>
                <a:effectLst/>
                <a:latin typeface="Cambria" panose="02040503050406030204" pitchFamily="18" charset="0"/>
                <a:ea typeface="Cambria" panose="02040503050406030204" pitchFamily="18" charset="0"/>
              </a:rPr>
              <a:t>lại</a:t>
            </a:r>
            <a:r>
              <a:rPr lang="en-US" sz="2700" dirty="0">
                <a:solidFill>
                  <a:srgbClr val="659144"/>
                </a:solidFill>
                <a:effectLst/>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8B334E64-C702-F98D-4884-F76C4B5D11D9}"/>
              </a:ext>
            </a:extLst>
          </p:cNvPr>
          <p:cNvPicPr>
            <a:picLocks noChangeAspect="1"/>
          </p:cNvPicPr>
          <p:nvPr/>
        </p:nvPicPr>
        <p:blipFill>
          <a:blip r:embed="rId4">
            <a:duotone>
              <a:schemeClr val="accent4">
                <a:shade val="45000"/>
                <a:satMod val="135000"/>
              </a:schemeClr>
              <a:prstClr val="white"/>
            </a:duotone>
          </a:blip>
          <a:stretch>
            <a:fillRect/>
          </a:stretch>
        </p:blipFill>
        <p:spPr>
          <a:xfrm>
            <a:off x="-368533" y="5998782"/>
            <a:ext cx="2188654" cy="951058"/>
          </a:xfrm>
          <a:prstGeom prst="rect">
            <a:avLst/>
          </a:prstGeom>
        </p:spPr>
      </p:pic>
      <p:pic>
        <p:nvPicPr>
          <p:cNvPr id="7" name="Picture 6">
            <a:extLst>
              <a:ext uri="{FF2B5EF4-FFF2-40B4-BE49-F238E27FC236}">
                <a16:creationId xmlns:a16="http://schemas.microsoft.com/office/drawing/2014/main" id="{88016B20-7FA7-39BA-3B33-0E68AA28DC47}"/>
              </a:ext>
            </a:extLst>
          </p:cNvPr>
          <p:cNvPicPr>
            <a:picLocks noChangeAspect="1"/>
          </p:cNvPicPr>
          <p:nvPr/>
        </p:nvPicPr>
        <p:blipFill>
          <a:blip r:embed="rId4">
            <a:duotone>
              <a:schemeClr val="accent2">
                <a:shade val="45000"/>
                <a:satMod val="135000"/>
              </a:schemeClr>
              <a:prstClr val="white"/>
            </a:duotone>
          </a:blip>
          <a:stretch>
            <a:fillRect/>
          </a:stretch>
        </p:blipFill>
        <p:spPr>
          <a:xfrm>
            <a:off x="10158921" y="-144463"/>
            <a:ext cx="2188654" cy="951058"/>
          </a:xfrm>
          <a:prstGeom prst="rect">
            <a:avLst/>
          </a:prstGeom>
        </p:spPr>
      </p:pic>
    </p:spTree>
    <p:extLst>
      <p:ext uri="{BB962C8B-B14F-4D97-AF65-F5344CB8AC3E}">
        <p14:creationId xmlns:p14="http://schemas.microsoft.com/office/powerpoint/2010/main" val="241583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B76EDA18-2904-440E-A707-6607425137D6}"/>
              </a:ext>
            </a:extLst>
          </p:cNvPr>
          <p:cNvGrpSpPr/>
          <p:nvPr/>
        </p:nvGrpSpPr>
        <p:grpSpPr>
          <a:xfrm>
            <a:off x="5054888" y="0"/>
            <a:ext cx="7137112" cy="4127326"/>
            <a:chOff x="5054888" y="0"/>
            <a:chExt cx="7137112" cy="4127326"/>
          </a:xfrm>
        </p:grpSpPr>
        <p:sp>
          <p:nvSpPr>
            <p:cNvPr id="18" name="Rectangle 17">
              <a:extLst>
                <a:ext uri="{FF2B5EF4-FFF2-40B4-BE49-F238E27FC236}">
                  <a16:creationId xmlns:a16="http://schemas.microsoft.com/office/drawing/2014/main"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DDC80204-615D-4F2F-ACF2-3959B1650950}"/>
              </a:ext>
            </a:extLst>
          </p:cNvPr>
          <p:cNvGrpSpPr/>
          <p:nvPr/>
        </p:nvGrpSpPr>
        <p:grpSpPr>
          <a:xfrm>
            <a:off x="1343" y="1813"/>
            <a:ext cx="12192000" cy="6858000"/>
            <a:chOff x="0" y="0"/>
            <a:chExt cx="12192000" cy="6858000"/>
          </a:xfrm>
        </p:grpSpPr>
        <p:pic>
          <p:nvPicPr>
            <p:cNvPr id="11" name="Graphic 10">
              <a:extLst>
                <a:ext uri="{FF2B5EF4-FFF2-40B4-BE49-F238E27FC236}">
                  <a16:creationId xmlns:a16="http://schemas.microsoft.com/office/drawing/2014/main" id="{3F149DC6-7D23-4B7C-86BF-871670AA61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12" name="Graphic 11">
              <a:extLst>
                <a:ext uri="{FF2B5EF4-FFF2-40B4-BE49-F238E27FC236}">
                  <a16:creationId xmlns:a16="http://schemas.microsoft.com/office/drawing/2014/main" id="{E0E17159-9C20-4F8E-867A-DEA3BA5F718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grpSp>
        <p:nvGrpSpPr>
          <p:cNvPr id="26" name="Group 25"/>
          <p:cNvGrpSpPr/>
          <p:nvPr/>
        </p:nvGrpSpPr>
        <p:grpSpPr>
          <a:xfrm>
            <a:off x="6055328" y="141246"/>
            <a:ext cx="4669379" cy="4669379"/>
            <a:chOff x="5658964" y="601031"/>
            <a:chExt cx="4669379" cy="4669379"/>
          </a:xfrm>
        </p:grpSpPr>
        <p:pic>
          <p:nvPicPr>
            <p:cNvPr id="80" name="Graphic 79">
              <a:extLst>
                <a:ext uri="{FF2B5EF4-FFF2-40B4-BE49-F238E27FC236}">
                  <a16:creationId xmlns:a16="http://schemas.microsoft.com/office/drawing/2014/main" id="{EBE45E8A-E6BD-4EBC-8D13-4776A6FDF8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8964" y="601031"/>
              <a:ext cx="4669379" cy="4669379"/>
            </a:xfrm>
            <a:prstGeom prst="rect">
              <a:avLst/>
            </a:prstGeom>
          </p:spPr>
        </p:pic>
        <p:pic>
          <p:nvPicPr>
            <p:cNvPr id="82" name="Graphic 81">
              <a:extLst>
                <a:ext uri="{FF2B5EF4-FFF2-40B4-BE49-F238E27FC236}">
                  <a16:creationId xmlns:a16="http://schemas.microsoft.com/office/drawing/2014/main" id="{071D6F78-F2FD-46EA-860B-1DF6F0B819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18768" y="1255944"/>
              <a:ext cx="3666084" cy="3666084"/>
            </a:xfrm>
            <a:prstGeom prst="rect">
              <a:avLst/>
            </a:prstGeom>
          </p:spPr>
        </p:pic>
      </p:grpSp>
      <p:grpSp>
        <p:nvGrpSpPr>
          <p:cNvPr id="17" name="Group 16"/>
          <p:cNvGrpSpPr/>
          <p:nvPr/>
        </p:nvGrpSpPr>
        <p:grpSpPr>
          <a:xfrm>
            <a:off x="7817644" y="3032750"/>
            <a:ext cx="4384936" cy="5026577"/>
            <a:chOff x="7817644" y="3032750"/>
            <a:chExt cx="4384936" cy="5026577"/>
          </a:xfrm>
        </p:grpSpPr>
        <p:pic>
          <p:nvPicPr>
            <p:cNvPr id="77" name="Graphic 76">
              <a:extLst>
                <a:ext uri="{FF2B5EF4-FFF2-40B4-BE49-F238E27FC236}">
                  <a16:creationId xmlns:a16="http://schemas.microsoft.com/office/drawing/2014/main" id="{AECACF7D-FA76-411A-8A55-3F01DA8829C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2765"/>
            <a:stretch/>
          </p:blipFill>
          <p:spPr>
            <a:xfrm flipH="1">
              <a:off x="7817644" y="3032750"/>
              <a:ext cx="4384936" cy="5026577"/>
            </a:xfrm>
            <a:prstGeom prst="rect">
              <a:avLst/>
            </a:prstGeom>
          </p:spPr>
        </p:pic>
        <p:pic>
          <p:nvPicPr>
            <p:cNvPr id="83" name="Graphic 82">
              <a:extLst>
                <a:ext uri="{FF2B5EF4-FFF2-40B4-BE49-F238E27FC236}">
                  <a16:creationId xmlns:a16="http://schemas.microsoft.com/office/drawing/2014/main" id="{E69D4A18-CAAE-4C0D-B56D-9EBC1FE024A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12765"/>
            <a:stretch/>
          </p:blipFill>
          <p:spPr>
            <a:xfrm flipH="1">
              <a:off x="8375596" y="3467302"/>
              <a:ext cx="3826984" cy="4386981"/>
            </a:xfrm>
            <a:prstGeom prst="rect">
              <a:avLst/>
            </a:prstGeom>
          </p:spPr>
        </p:pic>
      </p:grpSp>
      <p:grpSp>
        <p:nvGrpSpPr>
          <p:cNvPr id="33" name="Group 32"/>
          <p:cNvGrpSpPr/>
          <p:nvPr/>
        </p:nvGrpSpPr>
        <p:grpSpPr>
          <a:xfrm>
            <a:off x="9824914" y="-126112"/>
            <a:ext cx="2164392" cy="2164392"/>
            <a:chOff x="9821396" y="-194805"/>
            <a:chExt cx="2164392" cy="2164392"/>
          </a:xfrm>
        </p:grpSpPr>
        <p:pic>
          <p:nvPicPr>
            <p:cNvPr id="46" name="Graphic 45">
              <a:extLst>
                <a:ext uri="{FF2B5EF4-FFF2-40B4-BE49-F238E27FC236}">
                  <a16:creationId xmlns:a16="http://schemas.microsoft.com/office/drawing/2014/main" id="{9743B74B-DA90-4F25-8FCE-3929AD27557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21396" y="-194805"/>
              <a:ext cx="2164392" cy="2164392"/>
            </a:xfrm>
            <a:prstGeom prst="rect">
              <a:avLst/>
            </a:prstGeom>
          </p:spPr>
        </p:pic>
        <p:pic>
          <p:nvPicPr>
            <p:cNvPr id="76" name="Graphic 75">
              <a:extLst>
                <a:ext uri="{FF2B5EF4-FFF2-40B4-BE49-F238E27FC236}">
                  <a16:creationId xmlns:a16="http://schemas.microsoft.com/office/drawing/2014/main" id="{F7D02FC2-EED4-4B70-A4AB-0944C649ED0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99532" y="132192"/>
              <a:ext cx="1767515" cy="1615955"/>
            </a:xfrm>
            <a:prstGeom prst="rect">
              <a:avLst/>
            </a:prstGeom>
          </p:spPr>
        </p:pic>
      </p:gr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927" y="280145"/>
            <a:ext cx="7766352" cy="6126437"/>
          </a:xfrm>
          <a:prstGeom prst="rect">
            <a:avLst/>
          </a:prstGeom>
          <a:effectLst>
            <a:outerShdw blurRad="50800" dist="38100" dir="2700000" algn="tl" rotWithShape="0">
              <a:prstClr val="black">
                <a:alpha val="40000"/>
              </a:prstClr>
            </a:outerShdw>
          </a:effectLst>
        </p:spPr>
      </p:pic>
      <p:sp>
        <p:nvSpPr>
          <p:cNvPr id="81" name="Rectangle 80"/>
          <p:cNvSpPr/>
          <p:nvPr/>
        </p:nvSpPr>
        <p:spPr>
          <a:xfrm>
            <a:off x="1463284" y="561646"/>
            <a:ext cx="3318192" cy="584775"/>
          </a:xfrm>
          <a:prstGeom prst="rect">
            <a:avLst/>
          </a:prstGeom>
        </p:spPr>
        <p:txBody>
          <a:bodyPr wrap="square">
            <a:spAutoFit/>
          </a:bodyPr>
          <a:lstStyle/>
          <a:p>
            <a:pPr algn="just"/>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Hoạt</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động</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1</a:t>
            </a:r>
          </a:p>
        </p:txBody>
      </p:sp>
      <p:pic>
        <p:nvPicPr>
          <p:cNvPr id="88" name="Graphic 83"/>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3125" y="601641"/>
            <a:ext cx="571500" cy="571500"/>
          </a:xfrm>
          <a:prstGeom prst="rect">
            <a:avLst/>
          </a:prstGeom>
        </p:spPr>
      </p:pic>
      <p:pic>
        <p:nvPicPr>
          <p:cNvPr id="2" name="Picture 1"/>
          <p:cNvPicPr>
            <a:picLocks noChangeAspect="1"/>
          </p:cNvPicPr>
          <p:nvPr/>
        </p:nvPicPr>
        <p:blipFill>
          <a:blip r:embed="rId12"/>
          <a:stretch>
            <a:fillRect/>
          </a:stretch>
        </p:blipFill>
        <p:spPr>
          <a:xfrm>
            <a:off x="234190" y="2294478"/>
            <a:ext cx="8059611" cy="3139712"/>
          </a:xfrm>
          <a:prstGeom prst="rect">
            <a:avLst/>
          </a:prstGeom>
        </p:spPr>
      </p:pic>
    </p:spTree>
    <p:extLst>
      <p:ext uri="{BB962C8B-B14F-4D97-AF65-F5344CB8AC3E}">
        <p14:creationId xmlns:p14="http://schemas.microsoft.com/office/powerpoint/2010/main" val="1724203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0" presetClass="entr" presetSubtype="0" decel="10000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3"/>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childTnLst>
                          </p:cTn>
                        </p:par>
                        <p:par>
                          <p:cTn id="23" fill="hold">
                            <p:stCondLst>
                              <p:cond delay="1500"/>
                            </p:stCondLst>
                            <p:childTnLst>
                              <p:par>
                                <p:cTn id="24" presetID="10" presetClass="entr" presetSubtype="0" repeatCount="indefinite" fill="hold" nodeType="after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fade">
                                      <p:cBhvr>
                                        <p:cTn id="26" dur="500"/>
                                        <p:tgtEl>
                                          <p:spTgt spid="88"/>
                                        </p:tgtEl>
                                      </p:cBhvr>
                                    </p:animEffect>
                                  </p:childTnLst>
                                </p:cTn>
                              </p:par>
                            </p:childTnLst>
                          </p:cTn>
                        </p:par>
                        <p:par>
                          <p:cTn id="27" fill="hold">
                            <p:stCondLst>
                              <p:cond delay="2000"/>
                            </p:stCondLst>
                            <p:childTnLst>
                              <p:par>
                                <p:cTn id="28" presetID="14" presetClass="entr" presetSubtype="10" fill="hold" grpId="0" nodeType="after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randombar(horizontal)">
                                      <p:cBhvr>
                                        <p:cTn id="30"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Oval 74">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59244" y="516327"/>
            <a:ext cx="11291178" cy="98973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UTM Avo" panose="02040603050506020204" pitchFamily="18" charset="0"/>
              </a:rPr>
              <a:t>Đọc</a:t>
            </a:r>
            <a:r>
              <a:rPr lang="en-US" sz="4000" b="1" dirty="0">
                <a:latin typeface="UTM Avo" panose="02040603050506020204" pitchFamily="18" charset="0"/>
              </a:rPr>
              <a:t> </a:t>
            </a:r>
            <a:r>
              <a:rPr lang="en-US" sz="4000" b="1" dirty="0" err="1">
                <a:latin typeface="UTM Avo" panose="02040603050506020204" pitchFamily="18" charset="0"/>
              </a:rPr>
              <a:t>thầm</a:t>
            </a:r>
            <a:r>
              <a:rPr lang="en-US" sz="4000" b="1" dirty="0">
                <a:latin typeface="UTM Avo" panose="02040603050506020204" pitchFamily="18" charset="0"/>
              </a:rPr>
              <a:t> </a:t>
            </a:r>
            <a:r>
              <a:rPr lang="en-US" sz="4000" b="1" dirty="0" err="1">
                <a:latin typeface="UTM Avo" panose="02040603050506020204" pitchFamily="18" charset="0"/>
              </a:rPr>
              <a:t>thông</a:t>
            </a:r>
            <a:r>
              <a:rPr lang="en-US" sz="4000" b="1" dirty="0">
                <a:latin typeface="UTM Avo" panose="02040603050506020204" pitchFamily="18" charset="0"/>
              </a:rPr>
              <a:t> tin </a:t>
            </a:r>
            <a:r>
              <a:rPr lang="en-US" sz="4000" b="1" dirty="0" err="1">
                <a:latin typeface="UTM Avo" panose="02040603050506020204" pitchFamily="18" charset="0"/>
              </a:rPr>
              <a:t>trang</a:t>
            </a:r>
            <a:r>
              <a:rPr lang="en-US" sz="4000" b="1" dirty="0">
                <a:latin typeface="UTM Avo" panose="02040603050506020204" pitchFamily="18" charset="0"/>
              </a:rPr>
              <a:t> 1</a:t>
            </a:r>
            <a:r>
              <a:rPr lang="vi-VN" sz="4000" b="1" dirty="0">
                <a:latin typeface="UTM Avo" panose="02040603050506020204" pitchFamily="18" charset="0"/>
              </a:rPr>
              <a:t>13</a:t>
            </a:r>
            <a:endParaRPr lang="en-US" sz="4000" b="1" dirty="0">
              <a:latin typeface="UTM Avo" panose="02040603050506020204" pitchFamily="18" charset="0"/>
            </a:endParaRPr>
          </a:p>
        </p:txBody>
      </p:sp>
      <p:sp>
        <p:nvSpPr>
          <p:cNvPr id="88" name="Heart 87"/>
          <p:cNvSpPr/>
          <p:nvPr/>
        </p:nvSpPr>
        <p:spPr>
          <a:xfrm>
            <a:off x="1417637"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art 90"/>
          <p:cNvSpPr/>
          <p:nvPr/>
        </p:nvSpPr>
        <p:spPr>
          <a:xfrm>
            <a:off x="10278806"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7" name="Rectangle 6">
            <a:extLst>
              <a:ext uri="{FF2B5EF4-FFF2-40B4-BE49-F238E27FC236}">
                <a16:creationId xmlns:a16="http://schemas.microsoft.com/office/drawing/2014/main" id="{144FFFE4-0C7A-2AC3-21B6-E932E619FC03}"/>
              </a:ext>
            </a:extLst>
          </p:cNvPr>
          <p:cNvSpPr/>
          <p:nvPr/>
        </p:nvSpPr>
        <p:spPr>
          <a:xfrm>
            <a:off x="373429" y="1694381"/>
            <a:ext cx="11415970" cy="27451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Thành phố Hồ Chí Minh là đô thị lớn nhất nước ta, nằm ở Đông Nam Bộ. Thành phố này trước đây có nhiều tên gọi khác nhau như: Gia Định, Sài Gòn, Sài Gòn – Chợ Lớn, Sài Gòn – Gia Định; từ năm 1976 được đổi tên là Thành phố Hồ Chí Minh.</a:t>
            </a:r>
            <a:endParaRPr lang="en-US" sz="3200" dirty="0">
              <a:solidFill>
                <a:schemeClr val="tx1"/>
              </a:solidFill>
            </a:endParaRPr>
          </a:p>
        </p:txBody>
      </p:sp>
    </p:spTree>
    <p:custDataLst>
      <p:tags r:id="rId1"/>
    </p:custDataLst>
    <p:extLst>
      <p:ext uri="{BB962C8B-B14F-4D97-AF65-F5344CB8AC3E}">
        <p14:creationId xmlns:p14="http://schemas.microsoft.com/office/powerpoint/2010/main" val="343423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barn(outVertical)">
                                      <p:cBhvr>
                                        <p:cTn id="11" dur="500"/>
                                        <p:tgtEl>
                                          <p:spTgt spid="87"/>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p:cTn id="15" dur="500" fill="hold"/>
                                        <p:tgtEl>
                                          <p:spTgt spid="88"/>
                                        </p:tgtEl>
                                        <p:attrNameLst>
                                          <p:attrName>ppt_w</p:attrName>
                                        </p:attrNameLst>
                                      </p:cBhvr>
                                      <p:tavLst>
                                        <p:tav tm="0">
                                          <p:val>
                                            <p:fltVal val="0"/>
                                          </p:val>
                                        </p:tav>
                                        <p:tav tm="100000">
                                          <p:val>
                                            <p:strVal val="#ppt_w"/>
                                          </p:val>
                                        </p:tav>
                                      </p:tavLst>
                                    </p:anim>
                                    <p:anim calcmode="lin" valueType="num">
                                      <p:cBhvr>
                                        <p:cTn id="16" dur="500" fill="hold"/>
                                        <p:tgtEl>
                                          <p:spTgt spid="88"/>
                                        </p:tgtEl>
                                        <p:attrNameLst>
                                          <p:attrName>ppt_h</p:attrName>
                                        </p:attrNameLst>
                                      </p:cBhvr>
                                      <p:tavLst>
                                        <p:tav tm="0">
                                          <p:val>
                                            <p:fltVal val="0"/>
                                          </p:val>
                                        </p:tav>
                                        <p:tav tm="100000">
                                          <p:val>
                                            <p:strVal val="#ppt_h"/>
                                          </p:val>
                                        </p:tav>
                                      </p:tavLst>
                                    </p:anim>
                                    <p:anim calcmode="lin" valueType="num">
                                      <p:cBhvr>
                                        <p:cTn id="17" dur="500" fill="hold"/>
                                        <p:tgtEl>
                                          <p:spTgt spid="88"/>
                                        </p:tgtEl>
                                        <p:attrNameLst>
                                          <p:attrName>style.rotation</p:attrName>
                                        </p:attrNameLst>
                                      </p:cBhvr>
                                      <p:tavLst>
                                        <p:tav tm="0">
                                          <p:val>
                                            <p:fltVal val="90"/>
                                          </p:val>
                                        </p:tav>
                                        <p:tav tm="100000">
                                          <p:val>
                                            <p:fltVal val="0"/>
                                          </p:val>
                                        </p:tav>
                                      </p:tavLst>
                                    </p:anim>
                                    <p:animEffect transition="in" filter="fade">
                                      <p:cBhvr>
                                        <p:cTn id="18" dur="500"/>
                                        <p:tgtEl>
                                          <p:spTgt spid="88"/>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 calcmode="lin" valueType="num">
                                      <p:cBhvr>
                                        <p:cTn id="23" dur="500" fill="hold"/>
                                        <p:tgtEl>
                                          <p:spTgt spid="91"/>
                                        </p:tgtEl>
                                        <p:attrNameLst>
                                          <p:attrName>style.rotation</p:attrName>
                                        </p:attrNameLst>
                                      </p:cBhvr>
                                      <p:tavLst>
                                        <p:tav tm="0">
                                          <p:val>
                                            <p:fltVal val="90"/>
                                          </p:val>
                                        </p:tav>
                                        <p:tav tm="100000">
                                          <p:val>
                                            <p:fltVal val="0"/>
                                          </p:val>
                                        </p:tav>
                                      </p:tavLst>
                                    </p:anim>
                                    <p:animEffect transition="in" filter="fade">
                                      <p:cBhvr>
                                        <p:cTn id="2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9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pic>
        <p:nvPicPr>
          <p:cNvPr id="8" name="Picture 7"/>
          <p:cNvPicPr>
            <a:picLocks noChangeAspect="1"/>
          </p:cNvPicPr>
          <p:nvPr/>
        </p:nvPicPr>
        <p:blipFill>
          <a:blip r:embed="rId5"/>
          <a:stretch>
            <a:fillRect/>
          </a:stretch>
        </p:blipFill>
        <p:spPr>
          <a:xfrm>
            <a:off x="175264" y="155987"/>
            <a:ext cx="5018528" cy="6536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Speech Bubble: Rectangle 12"/>
          <p:cNvSpPr/>
          <p:nvPr/>
        </p:nvSpPr>
        <p:spPr>
          <a:xfrm>
            <a:off x="2743200" y="1399032"/>
            <a:ext cx="1956816" cy="484632"/>
          </a:xfrm>
          <a:prstGeom prst="wedgeRectCallout">
            <a:avLst>
              <a:gd name="adj1" fmla="val -49777"/>
              <a:gd name="adj2" fmla="val 136025"/>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UTM Avo" panose="02040603050506020204" pitchFamily="18" charset="0"/>
              </a:rPr>
              <a:t>Sông</a:t>
            </a:r>
            <a:r>
              <a:rPr lang="en-US" sz="2000" b="1" dirty="0">
                <a:solidFill>
                  <a:srgbClr val="002060"/>
                </a:solidFill>
                <a:latin typeface="UTM Avo" panose="02040603050506020204" pitchFamily="18" charset="0"/>
              </a:rPr>
              <a:t> </a:t>
            </a:r>
            <a:r>
              <a:rPr lang="en-US" sz="2000" b="1" dirty="0" err="1">
                <a:solidFill>
                  <a:srgbClr val="002060"/>
                </a:solidFill>
                <a:latin typeface="UTM Avo" panose="02040603050506020204" pitchFamily="18" charset="0"/>
              </a:rPr>
              <a:t>Sài</a:t>
            </a:r>
            <a:r>
              <a:rPr lang="en-US" sz="2000" b="1" dirty="0">
                <a:solidFill>
                  <a:srgbClr val="002060"/>
                </a:solidFill>
                <a:latin typeface="UTM Avo" panose="02040603050506020204" pitchFamily="18" charset="0"/>
              </a:rPr>
              <a:t> </a:t>
            </a:r>
            <a:r>
              <a:rPr lang="en-US" sz="2000" b="1" dirty="0" err="1">
                <a:solidFill>
                  <a:srgbClr val="002060"/>
                </a:solidFill>
                <a:latin typeface="UTM Avo" panose="02040603050506020204" pitchFamily="18" charset="0"/>
              </a:rPr>
              <a:t>Gòn</a:t>
            </a:r>
            <a:endParaRPr lang="en-US" sz="2000" b="1" dirty="0">
              <a:solidFill>
                <a:srgbClr val="002060"/>
              </a:solidFill>
              <a:latin typeface="UTM Avo" panose="02040603050506020204" pitchFamily="18" charset="0"/>
            </a:endParaRPr>
          </a:p>
        </p:txBody>
      </p:sp>
      <p:sp>
        <p:nvSpPr>
          <p:cNvPr id="15" name="Freeform: Shape 14"/>
          <p:cNvSpPr/>
          <p:nvPr/>
        </p:nvSpPr>
        <p:spPr>
          <a:xfrm>
            <a:off x="657872" y="182880"/>
            <a:ext cx="2551672" cy="3201412"/>
          </a:xfrm>
          <a:custGeom>
            <a:avLst/>
            <a:gdLst>
              <a:gd name="connsiteX0" fmla="*/ 9640 w 2551672"/>
              <a:gd name="connsiteY0" fmla="*/ 0 h 3201412"/>
              <a:gd name="connsiteX1" fmla="*/ 9640 w 2551672"/>
              <a:gd name="connsiteY1" fmla="*/ 155448 h 3201412"/>
              <a:gd name="connsiteX2" fmla="*/ 18784 w 2551672"/>
              <a:gd name="connsiteY2" fmla="*/ 182880 h 3201412"/>
              <a:gd name="connsiteX3" fmla="*/ 128512 w 2551672"/>
              <a:gd name="connsiteY3" fmla="*/ 237744 h 3201412"/>
              <a:gd name="connsiteX4" fmla="*/ 155944 w 2551672"/>
              <a:gd name="connsiteY4" fmla="*/ 246888 h 3201412"/>
              <a:gd name="connsiteX5" fmla="*/ 183376 w 2551672"/>
              <a:gd name="connsiteY5" fmla="*/ 256032 h 3201412"/>
              <a:gd name="connsiteX6" fmla="*/ 247384 w 2551672"/>
              <a:gd name="connsiteY6" fmla="*/ 338328 h 3201412"/>
              <a:gd name="connsiteX7" fmla="*/ 274816 w 2551672"/>
              <a:gd name="connsiteY7" fmla="*/ 393192 h 3201412"/>
              <a:gd name="connsiteX8" fmla="*/ 283960 w 2551672"/>
              <a:gd name="connsiteY8" fmla="*/ 420624 h 3201412"/>
              <a:gd name="connsiteX9" fmla="*/ 338824 w 2551672"/>
              <a:gd name="connsiteY9" fmla="*/ 466344 h 3201412"/>
              <a:gd name="connsiteX10" fmla="*/ 375400 w 2551672"/>
              <a:gd name="connsiteY10" fmla="*/ 502920 h 3201412"/>
              <a:gd name="connsiteX11" fmla="*/ 393688 w 2551672"/>
              <a:gd name="connsiteY11" fmla="*/ 530352 h 3201412"/>
              <a:gd name="connsiteX12" fmla="*/ 421120 w 2551672"/>
              <a:gd name="connsiteY12" fmla="*/ 548640 h 3201412"/>
              <a:gd name="connsiteX13" fmla="*/ 475984 w 2551672"/>
              <a:gd name="connsiteY13" fmla="*/ 539496 h 3201412"/>
              <a:gd name="connsiteX14" fmla="*/ 494272 w 2551672"/>
              <a:gd name="connsiteY14" fmla="*/ 484632 h 3201412"/>
              <a:gd name="connsiteX15" fmla="*/ 485128 w 2551672"/>
              <a:gd name="connsiteY15" fmla="*/ 429768 h 3201412"/>
              <a:gd name="connsiteX16" fmla="*/ 457696 w 2551672"/>
              <a:gd name="connsiteY16" fmla="*/ 420624 h 3201412"/>
              <a:gd name="connsiteX17" fmla="*/ 466840 w 2551672"/>
              <a:gd name="connsiteY17" fmla="*/ 374904 h 3201412"/>
              <a:gd name="connsiteX18" fmla="*/ 549136 w 2551672"/>
              <a:gd name="connsiteY18" fmla="*/ 384048 h 3201412"/>
              <a:gd name="connsiteX19" fmla="*/ 558280 w 2551672"/>
              <a:gd name="connsiteY19" fmla="*/ 411480 h 3201412"/>
              <a:gd name="connsiteX20" fmla="*/ 567424 w 2551672"/>
              <a:gd name="connsiteY20" fmla="*/ 457200 h 3201412"/>
              <a:gd name="connsiteX21" fmla="*/ 576568 w 2551672"/>
              <a:gd name="connsiteY21" fmla="*/ 484632 h 3201412"/>
              <a:gd name="connsiteX22" fmla="*/ 631432 w 2551672"/>
              <a:gd name="connsiteY22" fmla="*/ 512064 h 3201412"/>
              <a:gd name="connsiteX23" fmla="*/ 823456 w 2551672"/>
              <a:gd name="connsiteY23" fmla="*/ 502920 h 3201412"/>
              <a:gd name="connsiteX24" fmla="*/ 850888 w 2551672"/>
              <a:gd name="connsiteY24" fmla="*/ 557784 h 3201412"/>
              <a:gd name="connsiteX25" fmla="*/ 869176 w 2551672"/>
              <a:gd name="connsiteY25" fmla="*/ 585216 h 3201412"/>
              <a:gd name="connsiteX26" fmla="*/ 896608 w 2551672"/>
              <a:gd name="connsiteY26" fmla="*/ 640080 h 3201412"/>
              <a:gd name="connsiteX27" fmla="*/ 924040 w 2551672"/>
              <a:gd name="connsiteY27" fmla="*/ 649224 h 3201412"/>
              <a:gd name="connsiteX28" fmla="*/ 951472 w 2551672"/>
              <a:gd name="connsiteY28" fmla="*/ 667512 h 3201412"/>
              <a:gd name="connsiteX29" fmla="*/ 951472 w 2551672"/>
              <a:gd name="connsiteY29" fmla="*/ 740664 h 3201412"/>
              <a:gd name="connsiteX30" fmla="*/ 887464 w 2551672"/>
              <a:gd name="connsiteY30" fmla="*/ 749808 h 3201412"/>
              <a:gd name="connsiteX31" fmla="*/ 887464 w 2551672"/>
              <a:gd name="connsiteY31" fmla="*/ 832104 h 3201412"/>
              <a:gd name="connsiteX32" fmla="*/ 942328 w 2551672"/>
              <a:gd name="connsiteY32" fmla="*/ 850392 h 3201412"/>
              <a:gd name="connsiteX33" fmla="*/ 960616 w 2551672"/>
              <a:gd name="connsiteY33" fmla="*/ 877824 h 3201412"/>
              <a:gd name="connsiteX34" fmla="*/ 942328 w 2551672"/>
              <a:gd name="connsiteY34" fmla="*/ 932688 h 3201412"/>
              <a:gd name="connsiteX35" fmla="*/ 951472 w 2551672"/>
              <a:gd name="connsiteY35" fmla="*/ 1005840 h 3201412"/>
              <a:gd name="connsiteX36" fmla="*/ 978904 w 2551672"/>
              <a:gd name="connsiteY36" fmla="*/ 1060704 h 3201412"/>
              <a:gd name="connsiteX37" fmla="*/ 1006336 w 2551672"/>
              <a:gd name="connsiteY37" fmla="*/ 1069848 h 3201412"/>
              <a:gd name="connsiteX38" fmla="*/ 1033768 w 2551672"/>
              <a:gd name="connsiteY38" fmla="*/ 1088136 h 3201412"/>
              <a:gd name="connsiteX39" fmla="*/ 1088632 w 2551672"/>
              <a:gd name="connsiteY39" fmla="*/ 1106424 h 3201412"/>
              <a:gd name="connsiteX40" fmla="*/ 1143496 w 2551672"/>
              <a:gd name="connsiteY40" fmla="*/ 1143000 h 3201412"/>
              <a:gd name="connsiteX41" fmla="*/ 1170928 w 2551672"/>
              <a:gd name="connsiteY41" fmla="*/ 1161288 h 3201412"/>
              <a:gd name="connsiteX42" fmla="*/ 1216648 w 2551672"/>
              <a:gd name="connsiteY42" fmla="*/ 1152144 h 3201412"/>
              <a:gd name="connsiteX43" fmla="*/ 1225792 w 2551672"/>
              <a:gd name="connsiteY43" fmla="*/ 1124712 h 3201412"/>
              <a:gd name="connsiteX44" fmla="*/ 1280656 w 2551672"/>
              <a:gd name="connsiteY44" fmla="*/ 1097280 h 3201412"/>
              <a:gd name="connsiteX45" fmla="*/ 1317232 w 2551672"/>
              <a:gd name="connsiteY45" fmla="*/ 1152144 h 3201412"/>
              <a:gd name="connsiteX46" fmla="*/ 1335520 w 2551672"/>
              <a:gd name="connsiteY46" fmla="*/ 1207008 h 3201412"/>
              <a:gd name="connsiteX47" fmla="*/ 1362952 w 2551672"/>
              <a:gd name="connsiteY47" fmla="*/ 1197864 h 3201412"/>
              <a:gd name="connsiteX48" fmla="*/ 1390384 w 2551672"/>
              <a:gd name="connsiteY48" fmla="*/ 1179576 h 3201412"/>
              <a:gd name="connsiteX49" fmla="*/ 1463536 w 2551672"/>
              <a:gd name="connsiteY49" fmla="*/ 1188720 h 3201412"/>
              <a:gd name="connsiteX50" fmla="*/ 1454392 w 2551672"/>
              <a:gd name="connsiteY50" fmla="*/ 1261872 h 3201412"/>
              <a:gd name="connsiteX51" fmla="*/ 1445248 w 2551672"/>
              <a:gd name="connsiteY51" fmla="*/ 1380744 h 3201412"/>
              <a:gd name="connsiteX52" fmla="*/ 1472680 w 2551672"/>
              <a:gd name="connsiteY52" fmla="*/ 1389888 h 3201412"/>
              <a:gd name="connsiteX53" fmla="*/ 1545832 w 2551672"/>
              <a:gd name="connsiteY53" fmla="*/ 1399032 h 3201412"/>
              <a:gd name="connsiteX54" fmla="*/ 1564120 w 2551672"/>
              <a:gd name="connsiteY54" fmla="*/ 1426464 h 3201412"/>
              <a:gd name="connsiteX55" fmla="*/ 1582408 w 2551672"/>
              <a:gd name="connsiteY55" fmla="*/ 1527048 h 3201412"/>
              <a:gd name="connsiteX56" fmla="*/ 1591552 w 2551672"/>
              <a:gd name="connsiteY56" fmla="*/ 1554480 h 3201412"/>
              <a:gd name="connsiteX57" fmla="*/ 1618984 w 2551672"/>
              <a:gd name="connsiteY57" fmla="*/ 1618488 h 3201412"/>
              <a:gd name="connsiteX58" fmla="*/ 1682992 w 2551672"/>
              <a:gd name="connsiteY58" fmla="*/ 1609344 h 3201412"/>
              <a:gd name="connsiteX59" fmla="*/ 1710424 w 2551672"/>
              <a:gd name="connsiteY59" fmla="*/ 1591056 h 3201412"/>
              <a:gd name="connsiteX60" fmla="*/ 1719568 w 2551672"/>
              <a:gd name="connsiteY60" fmla="*/ 1618488 h 3201412"/>
              <a:gd name="connsiteX61" fmla="*/ 1747000 w 2551672"/>
              <a:gd name="connsiteY61" fmla="*/ 1645920 h 3201412"/>
              <a:gd name="connsiteX62" fmla="*/ 1765288 w 2551672"/>
              <a:gd name="connsiteY62" fmla="*/ 1700784 h 3201412"/>
              <a:gd name="connsiteX63" fmla="*/ 1774432 w 2551672"/>
              <a:gd name="connsiteY63" fmla="*/ 1865376 h 3201412"/>
              <a:gd name="connsiteX64" fmla="*/ 1783576 w 2551672"/>
              <a:gd name="connsiteY64" fmla="*/ 1892808 h 3201412"/>
              <a:gd name="connsiteX65" fmla="*/ 1820152 w 2551672"/>
              <a:gd name="connsiteY65" fmla="*/ 1947672 h 3201412"/>
              <a:gd name="connsiteX66" fmla="*/ 1838440 w 2551672"/>
              <a:gd name="connsiteY66" fmla="*/ 1975104 h 3201412"/>
              <a:gd name="connsiteX67" fmla="*/ 1993888 w 2551672"/>
              <a:gd name="connsiteY67" fmla="*/ 2002536 h 3201412"/>
              <a:gd name="connsiteX68" fmla="*/ 2021320 w 2551672"/>
              <a:gd name="connsiteY68" fmla="*/ 2020824 h 3201412"/>
              <a:gd name="connsiteX69" fmla="*/ 2057896 w 2551672"/>
              <a:gd name="connsiteY69" fmla="*/ 2103120 h 3201412"/>
              <a:gd name="connsiteX70" fmla="*/ 2067040 w 2551672"/>
              <a:gd name="connsiteY70" fmla="*/ 2130552 h 3201412"/>
              <a:gd name="connsiteX71" fmla="*/ 2076184 w 2551672"/>
              <a:gd name="connsiteY71" fmla="*/ 2157984 h 3201412"/>
              <a:gd name="connsiteX72" fmla="*/ 2085328 w 2551672"/>
              <a:gd name="connsiteY72" fmla="*/ 2340864 h 3201412"/>
              <a:gd name="connsiteX73" fmla="*/ 2112760 w 2551672"/>
              <a:gd name="connsiteY73" fmla="*/ 2359152 h 3201412"/>
              <a:gd name="connsiteX74" fmla="*/ 2149336 w 2551672"/>
              <a:gd name="connsiteY74" fmla="*/ 2368296 h 3201412"/>
              <a:gd name="connsiteX75" fmla="*/ 2176768 w 2551672"/>
              <a:gd name="connsiteY75" fmla="*/ 2377440 h 3201412"/>
              <a:gd name="connsiteX76" fmla="*/ 2195056 w 2551672"/>
              <a:gd name="connsiteY76" fmla="*/ 2404872 h 3201412"/>
              <a:gd name="connsiteX77" fmla="*/ 2213344 w 2551672"/>
              <a:gd name="connsiteY77" fmla="*/ 2459736 h 3201412"/>
              <a:gd name="connsiteX78" fmla="*/ 2158480 w 2551672"/>
              <a:gd name="connsiteY78" fmla="*/ 2478024 h 3201412"/>
              <a:gd name="connsiteX79" fmla="*/ 2131048 w 2551672"/>
              <a:gd name="connsiteY79" fmla="*/ 2487168 h 3201412"/>
              <a:gd name="connsiteX80" fmla="*/ 2121904 w 2551672"/>
              <a:gd name="connsiteY80" fmla="*/ 2606040 h 3201412"/>
              <a:gd name="connsiteX81" fmla="*/ 2149336 w 2551672"/>
              <a:gd name="connsiteY81" fmla="*/ 2615184 h 3201412"/>
              <a:gd name="connsiteX82" fmla="*/ 2240776 w 2551672"/>
              <a:gd name="connsiteY82" fmla="*/ 2633472 h 3201412"/>
              <a:gd name="connsiteX83" fmla="*/ 2259064 w 2551672"/>
              <a:gd name="connsiteY83" fmla="*/ 2688336 h 3201412"/>
              <a:gd name="connsiteX84" fmla="*/ 2286496 w 2551672"/>
              <a:gd name="connsiteY84" fmla="*/ 2706624 h 3201412"/>
              <a:gd name="connsiteX85" fmla="*/ 2359648 w 2551672"/>
              <a:gd name="connsiteY85" fmla="*/ 2724912 h 3201412"/>
              <a:gd name="connsiteX86" fmla="*/ 2451088 w 2551672"/>
              <a:gd name="connsiteY86" fmla="*/ 2734056 h 3201412"/>
              <a:gd name="connsiteX87" fmla="*/ 2469376 w 2551672"/>
              <a:gd name="connsiteY87" fmla="*/ 2706624 h 3201412"/>
              <a:gd name="connsiteX88" fmla="*/ 2441944 w 2551672"/>
              <a:gd name="connsiteY88" fmla="*/ 2587752 h 3201412"/>
              <a:gd name="connsiteX89" fmla="*/ 2414512 w 2551672"/>
              <a:gd name="connsiteY89" fmla="*/ 2569464 h 3201412"/>
              <a:gd name="connsiteX90" fmla="*/ 2341360 w 2551672"/>
              <a:gd name="connsiteY90" fmla="*/ 2587752 h 3201412"/>
              <a:gd name="connsiteX91" fmla="*/ 2286496 w 2551672"/>
              <a:gd name="connsiteY91" fmla="*/ 2624328 h 3201412"/>
              <a:gd name="connsiteX92" fmla="*/ 2249920 w 2551672"/>
              <a:gd name="connsiteY92" fmla="*/ 2679192 h 3201412"/>
              <a:gd name="connsiteX93" fmla="*/ 2231632 w 2551672"/>
              <a:gd name="connsiteY93" fmla="*/ 2743200 h 3201412"/>
              <a:gd name="connsiteX94" fmla="*/ 2231632 w 2551672"/>
              <a:gd name="connsiteY94" fmla="*/ 2898648 h 3201412"/>
              <a:gd name="connsiteX95" fmla="*/ 2204200 w 2551672"/>
              <a:gd name="connsiteY95" fmla="*/ 2916936 h 3201412"/>
              <a:gd name="connsiteX96" fmla="*/ 2167624 w 2551672"/>
              <a:gd name="connsiteY96" fmla="*/ 2999232 h 3201412"/>
              <a:gd name="connsiteX97" fmla="*/ 2158480 w 2551672"/>
              <a:gd name="connsiteY97" fmla="*/ 3026664 h 3201412"/>
              <a:gd name="connsiteX98" fmla="*/ 2176768 w 2551672"/>
              <a:gd name="connsiteY98" fmla="*/ 3054096 h 3201412"/>
              <a:gd name="connsiteX99" fmla="*/ 2204200 w 2551672"/>
              <a:gd name="connsiteY99" fmla="*/ 3063240 h 3201412"/>
              <a:gd name="connsiteX100" fmla="*/ 2313928 w 2551672"/>
              <a:gd name="connsiteY100" fmla="*/ 3054096 h 3201412"/>
              <a:gd name="connsiteX101" fmla="*/ 2350504 w 2551672"/>
              <a:gd name="connsiteY101" fmla="*/ 3008376 h 3201412"/>
              <a:gd name="connsiteX102" fmla="*/ 2405368 w 2551672"/>
              <a:gd name="connsiteY102" fmla="*/ 2990088 h 3201412"/>
              <a:gd name="connsiteX103" fmla="*/ 2441944 w 2551672"/>
              <a:gd name="connsiteY103" fmla="*/ 2999232 h 3201412"/>
              <a:gd name="connsiteX104" fmla="*/ 2441944 w 2551672"/>
              <a:gd name="connsiteY104" fmla="*/ 3191256 h 3201412"/>
              <a:gd name="connsiteX105" fmla="*/ 2469376 w 2551672"/>
              <a:gd name="connsiteY105" fmla="*/ 3200400 h 3201412"/>
              <a:gd name="connsiteX106" fmla="*/ 2551672 w 2551672"/>
              <a:gd name="connsiteY106" fmla="*/ 3200400 h 320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551672" h="3201412">
                <a:moveTo>
                  <a:pt x="9640" y="0"/>
                </a:moveTo>
                <a:cubicBezTo>
                  <a:pt x="-1777" y="79918"/>
                  <a:pt x="-4575" y="63049"/>
                  <a:pt x="9640" y="155448"/>
                </a:cubicBezTo>
                <a:cubicBezTo>
                  <a:pt x="11106" y="164975"/>
                  <a:pt x="11968" y="176064"/>
                  <a:pt x="18784" y="182880"/>
                </a:cubicBezTo>
                <a:cubicBezTo>
                  <a:pt x="54236" y="218332"/>
                  <a:pt x="83890" y="222870"/>
                  <a:pt x="128512" y="237744"/>
                </a:cubicBezTo>
                <a:lnTo>
                  <a:pt x="155944" y="246888"/>
                </a:lnTo>
                <a:lnTo>
                  <a:pt x="183376" y="256032"/>
                </a:lnTo>
                <a:cubicBezTo>
                  <a:pt x="207045" y="279701"/>
                  <a:pt x="236447" y="305516"/>
                  <a:pt x="247384" y="338328"/>
                </a:cubicBezTo>
                <a:cubicBezTo>
                  <a:pt x="270368" y="407279"/>
                  <a:pt x="239364" y="322288"/>
                  <a:pt x="274816" y="393192"/>
                </a:cubicBezTo>
                <a:cubicBezTo>
                  <a:pt x="279127" y="401813"/>
                  <a:pt x="278613" y="412604"/>
                  <a:pt x="283960" y="420624"/>
                </a:cubicBezTo>
                <a:cubicBezTo>
                  <a:pt x="298041" y="441746"/>
                  <a:pt x="318582" y="452850"/>
                  <a:pt x="338824" y="466344"/>
                </a:cubicBezTo>
                <a:cubicBezTo>
                  <a:pt x="358775" y="526196"/>
                  <a:pt x="331065" y="467452"/>
                  <a:pt x="375400" y="502920"/>
                </a:cubicBezTo>
                <a:cubicBezTo>
                  <a:pt x="383982" y="509785"/>
                  <a:pt x="385917" y="522581"/>
                  <a:pt x="393688" y="530352"/>
                </a:cubicBezTo>
                <a:cubicBezTo>
                  <a:pt x="401459" y="538123"/>
                  <a:pt x="411976" y="542544"/>
                  <a:pt x="421120" y="548640"/>
                </a:cubicBezTo>
                <a:cubicBezTo>
                  <a:pt x="439408" y="545592"/>
                  <a:pt x="462031" y="551705"/>
                  <a:pt x="475984" y="539496"/>
                </a:cubicBezTo>
                <a:cubicBezTo>
                  <a:pt x="490492" y="526802"/>
                  <a:pt x="494272" y="484632"/>
                  <a:pt x="494272" y="484632"/>
                </a:cubicBezTo>
                <a:cubicBezTo>
                  <a:pt x="491224" y="466344"/>
                  <a:pt x="494327" y="445865"/>
                  <a:pt x="485128" y="429768"/>
                </a:cubicBezTo>
                <a:cubicBezTo>
                  <a:pt x="480346" y="421399"/>
                  <a:pt x="460744" y="429768"/>
                  <a:pt x="457696" y="420624"/>
                </a:cubicBezTo>
                <a:cubicBezTo>
                  <a:pt x="452781" y="405880"/>
                  <a:pt x="463792" y="390144"/>
                  <a:pt x="466840" y="374904"/>
                </a:cubicBezTo>
                <a:cubicBezTo>
                  <a:pt x="494272" y="377952"/>
                  <a:pt x="523509" y="373797"/>
                  <a:pt x="549136" y="384048"/>
                </a:cubicBezTo>
                <a:cubicBezTo>
                  <a:pt x="558085" y="387628"/>
                  <a:pt x="555942" y="402129"/>
                  <a:pt x="558280" y="411480"/>
                </a:cubicBezTo>
                <a:cubicBezTo>
                  <a:pt x="562049" y="426558"/>
                  <a:pt x="563655" y="442122"/>
                  <a:pt x="567424" y="457200"/>
                </a:cubicBezTo>
                <a:cubicBezTo>
                  <a:pt x="569762" y="466551"/>
                  <a:pt x="570547" y="477106"/>
                  <a:pt x="576568" y="484632"/>
                </a:cubicBezTo>
                <a:cubicBezTo>
                  <a:pt x="589460" y="500746"/>
                  <a:pt x="613361" y="506040"/>
                  <a:pt x="631432" y="512064"/>
                </a:cubicBezTo>
                <a:cubicBezTo>
                  <a:pt x="729766" y="479286"/>
                  <a:pt x="667061" y="492494"/>
                  <a:pt x="823456" y="502920"/>
                </a:cubicBezTo>
                <a:cubicBezTo>
                  <a:pt x="875867" y="581536"/>
                  <a:pt x="813030" y="482068"/>
                  <a:pt x="850888" y="557784"/>
                </a:cubicBezTo>
                <a:cubicBezTo>
                  <a:pt x="855803" y="567614"/>
                  <a:pt x="864261" y="575386"/>
                  <a:pt x="869176" y="585216"/>
                </a:cubicBezTo>
                <a:cubicBezTo>
                  <a:pt x="880219" y="607303"/>
                  <a:pt x="874770" y="622610"/>
                  <a:pt x="896608" y="640080"/>
                </a:cubicBezTo>
                <a:cubicBezTo>
                  <a:pt x="904134" y="646101"/>
                  <a:pt x="915419" y="644913"/>
                  <a:pt x="924040" y="649224"/>
                </a:cubicBezTo>
                <a:cubicBezTo>
                  <a:pt x="933870" y="654139"/>
                  <a:pt x="942328" y="661416"/>
                  <a:pt x="951472" y="667512"/>
                </a:cubicBezTo>
                <a:cubicBezTo>
                  <a:pt x="957775" y="686421"/>
                  <a:pt x="975012" y="723009"/>
                  <a:pt x="951472" y="740664"/>
                </a:cubicBezTo>
                <a:cubicBezTo>
                  <a:pt x="934230" y="753596"/>
                  <a:pt x="908800" y="746760"/>
                  <a:pt x="887464" y="749808"/>
                </a:cubicBezTo>
                <a:cubicBezTo>
                  <a:pt x="878996" y="775211"/>
                  <a:pt x="864157" y="805468"/>
                  <a:pt x="887464" y="832104"/>
                </a:cubicBezTo>
                <a:cubicBezTo>
                  <a:pt x="900158" y="846612"/>
                  <a:pt x="942328" y="850392"/>
                  <a:pt x="942328" y="850392"/>
                </a:cubicBezTo>
                <a:cubicBezTo>
                  <a:pt x="948424" y="859536"/>
                  <a:pt x="960616" y="866834"/>
                  <a:pt x="960616" y="877824"/>
                </a:cubicBezTo>
                <a:cubicBezTo>
                  <a:pt x="960616" y="897101"/>
                  <a:pt x="942328" y="932688"/>
                  <a:pt x="942328" y="932688"/>
                </a:cubicBezTo>
                <a:cubicBezTo>
                  <a:pt x="945376" y="957072"/>
                  <a:pt x="947076" y="981663"/>
                  <a:pt x="951472" y="1005840"/>
                </a:cubicBezTo>
                <a:cubicBezTo>
                  <a:pt x="954292" y="1021348"/>
                  <a:pt x="966443" y="1050735"/>
                  <a:pt x="978904" y="1060704"/>
                </a:cubicBezTo>
                <a:cubicBezTo>
                  <a:pt x="986430" y="1066725"/>
                  <a:pt x="997715" y="1065537"/>
                  <a:pt x="1006336" y="1069848"/>
                </a:cubicBezTo>
                <a:cubicBezTo>
                  <a:pt x="1016166" y="1074763"/>
                  <a:pt x="1023725" y="1083673"/>
                  <a:pt x="1033768" y="1088136"/>
                </a:cubicBezTo>
                <a:cubicBezTo>
                  <a:pt x="1051384" y="1095965"/>
                  <a:pt x="1072592" y="1095731"/>
                  <a:pt x="1088632" y="1106424"/>
                </a:cubicBezTo>
                <a:lnTo>
                  <a:pt x="1143496" y="1143000"/>
                </a:lnTo>
                <a:lnTo>
                  <a:pt x="1170928" y="1161288"/>
                </a:lnTo>
                <a:cubicBezTo>
                  <a:pt x="1186168" y="1158240"/>
                  <a:pt x="1203716" y="1160765"/>
                  <a:pt x="1216648" y="1152144"/>
                </a:cubicBezTo>
                <a:cubicBezTo>
                  <a:pt x="1224668" y="1146797"/>
                  <a:pt x="1219771" y="1132238"/>
                  <a:pt x="1225792" y="1124712"/>
                </a:cubicBezTo>
                <a:cubicBezTo>
                  <a:pt x="1238684" y="1108598"/>
                  <a:pt x="1262585" y="1103304"/>
                  <a:pt x="1280656" y="1097280"/>
                </a:cubicBezTo>
                <a:cubicBezTo>
                  <a:pt x="1292848" y="1115568"/>
                  <a:pt x="1310281" y="1131292"/>
                  <a:pt x="1317232" y="1152144"/>
                </a:cubicBezTo>
                <a:lnTo>
                  <a:pt x="1335520" y="1207008"/>
                </a:lnTo>
                <a:cubicBezTo>
                  <a:pt x="1344664" y="1203960"/>
                  <a:pt x="1354331" y="1202175"/>
                  <a:pt x="1362952" y="1197864"/>
                </a:cubicBezTo>
                <a:cubicBezTo>
                  <a:pt x="1372782" y="1192949"/>
                  <a:pt x="1379439" y="1180571"/>
                  <a:pt x="1390384" y="1179576"/>
                </a:cubicBezTo>
                <a:cubicBezTo>
                  <a:pt x="1414857" y="1177351"/>
                  <a:pt x="1439152" y="1185672"/>
                  <a:pt x="1463536" y="1188720"/>
                </a:cubicBezTo>
                <a:cubicBezTo>
                  <a:pt x="1460488" y="1213104"/>
                  <a:pt x="1460858" y="1238164"/>
                  <a:pt x="1454392" y="1261872"/>
                </a:cubicBezTo>
                <a:cubicBezTo>
                  <a:pt x="1435175" y="1332335"/>
                  <a:pt x="1390239" y="1229469"/>
                  <a:pt x="1445248" y="1380744"/>
                </a:cubicBezTo>
                <a:cubicBezTo>
                  <a:pt x="1448542" y="1389802"/>
                  <a:pt x="1463197" y="1388164"/>
                  <a:pt x="1472680" y="1389888"/>
                </a:cubicBezTo>
                <a:cubicBezTo>
                  <a:pt x="1496857" y="1394284"/>
                  <a:pt x="1521448" y="1395984"/>
                  <a:pt x="1545832" y="1399032"/>
                </a:cubicBezTo>
                <a:cubicBezTo>
                  <a:pt x="1551928" y="1408176"/>
                  <a:pt x="1559205" y="1416634"/>
                  <a:pt x="1564120" y="1426464"/>
                </a:cubicBezTo>
                <a:cubicBezTo>
                  <a:pt x="1579099" y="1456422"/>
                  <a:pt x="1577004" y="1497328"/>
                  <a:pt x="1582408" y="1527048"/>
                </a:cubicBezTo>
                <a:cubicBezTo>
                  <a:pt x="1584132" y="1536531"/>
                  <a:pt x="1588904" y="1545212"/>
                  <a:pt x="1591552" y="1554480"/>
                </a:cubicBezTo>
                <a:cubicBezTo>
                  <a:pt x="1606314" y="1606146"/>
                  <a:pt x="1591143" y="1576727"/>
                  <a:pt x="1618984" y="1618488"/>
                </a:cubicBezTo>
                <a:cubicBezTo>
                  <a:pt x="1640320" y="1615440"/>
                  <a:pt x="1662348" y="1615537"/>
                  <a:pt x="1682992" y="1609344"/>
                </a:cubicBezTo>
                <a:cubicBezTo>
                  <a:pt x="1693518" y="1606186"/>
                  <a:pt x="1699762" y="1588391"/>
                  <a:pt x="1710424" y="1591056"/>
                </a:cubicBezTo>
                <a:cubicBezTo>
                  <a:pt x="1719775" y="1593394"/>
                  <a:pt x="1714221" y="1610468"/>
                  <a:pt x="1719568" y="1618488"/>
                </a:cubicBezTo>
                <a:cubicBezTo>
                  <a:pt x="1726741" y="1629248"/>
                  <a:pt x="1737856" y="1636776"/>
                  <a:pt x="1747000" y="1645920"/>
                </a:cubicBezTo>
                <a:cubicBezTo>
                  <a:pt x="1753096" y="1664208"/>
                  <a:pt x="1764219" y="1681536"/>
                  <a:pt x="1765288" y="1700784"/>
                </a:cubicBezTo>
                <a:cubicBezTo>
                  <a:pt x="1768336" y="1755648"/>
                  <a:pt x="1769222" y="1810675"/>
                  <a:pt x="1774432" y="1865376"/>
                </a:cubicBezTo>
                <a:cubicBezTo>
                  <a:pt x="1775346" y="1874971"/>
                  <a:pt x="1778895" y="1884382"/>
                  <a:pt x="1783576" y="1892808"/>
                </a:cubicBezTo>
                <a:cubicBezTo>
                  <a:pt x="1794250" y="1912021"/>
                  <a:pt x="1807960" y="1929384"/>
                  <a:pt x="1820152" y="1947672"/>
                </a:cubicBezTo>
                <a:cubicBezTo>
                  <a:pt x="1826248" y="1956816"/>
                  <a:pt x="1828014" y="1971629"/>
                  <a:pt x="1838440" y="1975104"/>
                </a:cubicBezTo>
                <a:cubicBezTo>
                  <a:pt x="1925243" y="2004038"/>
                  <a:pt x="1874106" y="1991647"/>
                  <a:pt x="1993888" y="2002536"/>
                </a:cubicBezTo>
                <a:cubicBezTo>
                  <a:pt x="2003032" y="2008632"/>
                  <a:pt x="2013549" y="2013053"/>
                  <a:pt x="2021320" y="2020824"/>
                </a:cubicBezTo>
                <a:cubicBezTo>
                  <a:pt x="2043056" y="2042560"/>
                  <a:pt x="2048842" y="2075957"/>
                  <a:pt x="2057896" y="2103120"/>
                </a:cubicBezTo>
                <a:lnTo>
                  <a:pt x="2067040" y="2130552"/>
                </a:lnTo>
                <a:lnTo>
                  <a:pt x="2076184" y="2157984"/>
                </a:lnTo>
                <a:cubicBezTo>
                  <a:pt x="2079232" y="2218944"/>
                  <a:pt x="2074410" y="2280812"/>
                  <a:pt x="2085328" y="2340864"/>
                </a:cubicBezTo>
                <a:cubicBezTo>
                  <a:pt x="2087294" y="2351676"/>
                  <a:pt x="2102659" y="2354823"/>
                  <a:pt x="2112760" y="2359152"/>
                </a:cubicBezTo>
                <a:cubicBezTo>
                  <a:pt x="2124311" y="2364102"/>
                  <a:pt x="2137252" y="2364844"/>
                  <a:pt x="2149336" y="2368296"/>
                </a:cubicBezTo>
                <a:cubicBezTo>
                  <a:pt x="2158604" y="2370944"/>
                  <a:pt x="2167624" y="2374392"/>
                  <a:pt x="2176768" y="2377440"/>
                </a:cubicBezTo>
                <a:cubicBezTo>
                  <a:pt x="2182864" y="2386584"/>
                  <a:pt x="2190593" y="2394829"/>
                  <a:pt x="2195056" y="2404872"/>
                </a:cubicBezTo>
                <a:cubicBezTo>
                  <a:pt x="2202885" y="2422488"/>
                  <a:pt x="2213344" y="2459736"/>
                  <a:pt x="2213344" y="2459736"/>
                </a:cubicBezTo>
                <a:lnTo>
                  <a:pt x="2158480" y="2478024"/>
                </a:lnTo>
                <a:lnTo>
                  <a:pt x="2131048" y="2487168"/>
                </a:lnTo>
                <a:cubicBezTo>
                  <a:pt x="2102034" y="2530689"/>
                  <a:pt x="2094202" y="2529861"/>
                  <a:pt x="2121904" y="2606040"/>
                </a:cubicBezTo>
                <a:cubicBezTo>
                  <a:pt x="2125198" y="2615098"/>
                  <a:pt x="2139944" y="2613017"/>
                  <a:pt x="2149336" y="2615184"/>
                </a:cubicBezTo>
                <a:cubicBezTo>
                  <a:pt x="2179624" y="2622173"/>
                  <a:pt x="2240776" y="2633472"/>
                  <a:pt x="2240776" y="2633472"/>
                </a:cubicBezTo>
                <a:cubicBezTo>
                  <a:pt x="2246872" y="2651760"/>
                  <a:pt x="2243024" y="2677643"/>
                  <a:pt x="2259064" y="2688336"/>
                </a:cubicBezTo>
                <a:cubicBezTo>
                  <a:pt x="2268208" y="2694432"/>
                  <a:pt x="2276666" y="2701709"/>
                  <a:pt x="2286496" y="2706624"/>
                </a:cubicBezTo>
                <a:cubicBezTo>
                  <a:pt x="2305241" y="2715997"/>
                  <a:pt x="2342258" y="2721434"/>
                  <a:pt x="2359648" y="2724912"/>
                </a:cubicBezTo>
                <a:cubicBezTo>
                  <a:pt x="2394648" y="2748246"/>
                  <a:pt x="2396527" y="2758305"/>
                  <a:pt x="2451088" y="2734056"/>
                </a:cubicBezTo>
                <a:cubicBezTo>
                  <a:pt x="2461131" y="2729593"/>
                  <a:pt x="2463280" y="2715768"/>
                  <a:pt x="2469376" y="2706624"/>
                </a:cubicBezTo>
                <a:cubicBezTo>
                  <a:pt x="2464602" y="2658880"/>
                  <a:pt x="2475264" y="2621072"/>
                  <a:pt x="2441944" y="2587752"/>
                </a:cubicBezTo>
                <a:cubicBezTo>
                  <a:pt x="2434173" y="2579981"/>
                  <a:pt x="2423656" y="2575560"/>
                  <a:pt x="2414512" y="2569464"/>
                </a:cubicBezTo>
                <a:cubicBezTo>
                  <a:pt x="2401845" y="2571997"/>
                  <a:pt x="2357176" y="2578965"/>
                  <a:pt x="2341360" y="2587752"/>
                </a:cubicBezTo>
                <a:cubicBezTo>
                  <a:pt x="2322147" y="2598426"/>
                  <a:pt x="2286496" y="2624328"/>
                  <a:pt x="2286496" y="2624328"/>
                </a:cubicBezTo>
                <a:cubicBezTo>
                  <a:pt x="2274304" y="2642616"/>
                  <a:pt x="2255251" y="2657869"/>
                  <a:pt x="2249920" y="2679192"/>
                </a:cubicBezTo>
                <a:cubicBezTo>
                  <a:pt x="2238438" y="2725119"/>
                  <a:pt x="2244750" y="2703846"/>
                  <a:pt x="2231632" y="2743200"/>
                </a:cubicBezTo>
                <a:cubicBezTo>
                  <a:pt x="2235494" y="2781819"/>
                  <a:pt x="2250333" y="2856570"/>
                  <a:pt x="2231632" y="2898648"/>
                </a:cubicBezTo>
                <a:cubicBezTo>
                  <a:pt x="2227169" y="2908691"/>
                  <a:pt x="2213344" y="2910840"/>
                  <a:pt x="2204200" y="2916936"/>
                </a:cubicBezTo>
                <a:cubicBezTo>
                  <a:pt x="2175219" y="2960408"/>
                  <a:pt x="2189387" y="2933942"/>
                  <a:pt x="2167624" y="2999232"/>
                </a:cubicBezTo>
                <a:lnTo>
                  <a:pt x="2158480" y="3026664"/>
                </a:lnTo>
                <a:cubicBezTo>
                  <a:pt x="2164576" y="3035808"/>
                  <a:pt x="2168186" y="3047231"/>
                  <a:pt x="2176768" y="3054096"/>
                </a:cubicBezTo>
                <a:cubicBezTo>
                  <a:pt x="2184294" y="3060117"/>
                  <a:pt x="2194561" y="3063240"/>
                  <a:pt x="2204200" y="3063240"/>
                </a:cubicBezTo>
                <a:cubicBezTo>
                  <a:pt x="2240903" y="3063240"/>
                  <a:pt x="2277352" y="3057144"/>
                  <a:pt x="2313928" y="3054096"/>
                </a:cubicBezTo>
                <a:cubicBezTo>
                  <a:pt x="2323843" y="3024350"/>
                  <a:pt x="2318135" y="3022762"/>
                  <a:pt x="2350504" y="3008376"/>
                </a:cubicBezTo>
                <a:cubicBezTo>
                  <a:pt x="2368120" y="3000547"/>
                  <a:pt x="2405368" y="2990088"/>
                  <a:pt x="2405368" y="2990088"/>
                </a:cubicBezTo>
                <a:cubicBezTo>
                  <a:pt x="2417560" y="2993136"/>
                  <a:pt x="2438896" y="2987040"/>
                  <a:pt x="2441944" y="2999232"/>
                </a:cubicBezTo>
                <a:cubicBezTo>
                  <a:pt x="2493392" y="3205022"/>
                  <a:pt x="2371796" y="2998349"/>
                  <a:pt x="2441944" y="3191256"/>
                </a:cubicBezTo>
                <a:cubicBezTo>
                  <a:pt x="2445238" y="3200314"/>
                  <a:pt x="2459771" y="3199600"/>
                  <a:pt x="2469376" y="3200400"/>
                </a:cubicBezTo>
                <a:cubicBezTo>
                  <a:pt x="2496713" y="3202678"/>
                  <a:pt x="2524240" y="3200400"/>
                  <a:pt x="2551672" y="320040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379146" y="2045402"/>
            <a:ext cx="6729334" cy="1754326"/>
          </a:xfrm>
          <a:prstGeom prst="rect">
            <a:avLst/>
          </a:prstGeom>
          <a:solidFill>
            <a:schemeClr val="bg1"/>
          </a:solidFill>
        </p:spPr>
        <p:txBody>
          <a:bodyPr wrap="square">
            <a:spAutoFit/>
          </a:bodyPr>
          <a:lstStyle/>
          <a:p>
            <a:pPr algn="ctr"/>
            <a:r>
              <a:rPr lang="vi-VN" sz="3600" b="1" dirty="0">
                <a:effectLst>
                  <a:outerShdw blurRad="38100" dist="38100" dir="2700000" algn="tl">
                    <a:srgbClr val="000000">
                      <a:alpha val="43137"/>
                    </a:srgbClr>
                  </a:outerShdw>
                </a:effectLst>
                <a:latin typeface="UTM Avo" panose="02040603050506020204" pitchFamily="18" charset="0"/>
              </a:rPr>
              <a:t>Thành phố Hồ Chí Minh nằm ở khu vực Đông Nam Bộ, bên sông Sài Gòn. </a:t>
            </a:r>
            <a:endParaRPr lang="en-US" sz="4400" b="1" dirty="0">
              <a:effectLst>
                <a:outerShdw blurRad="38100" dist="38100" dir="2700000" algn="tl">
                  <a:srgbClr val="000000">
                    <a:alpha val="43137"/>
                  </a:srgbClr>
                </a:outerShdw>
              </a:effectLst>
              <a:latin typeface="UTM Avo" panose="02040603050506020204" pitchFamily="18" charset="0"/>
            </a:endParaRPr>
          </a:p>
        </p:txBody>
      </p:sp>
      <p:grpSp>
        <p:nvGrpSpPr>
          <p:cNvPr id="33" name="Group 32"/>
          <p:cNvGrpSpPr/>
          <p:nvPr/>
        </p:nvGrpSpPr>
        <p:grpSpPr>
          <a:xfrm>
            <a:off x="8850020" y="3956637"/>
            <a:ext cx="3355544" cy="3846556"/>
            <a:chOff x="7817644" y="3032750"/>
            <a:chExt cx="4384936" cy="5026577"/>
          </a:xfrm>
        </p:grpSpPr>
        <p:pic>
          <p:nvPicPr>
            <p:cNvPr id="34" name="Graphic 76"/>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765"/>
            <a:stretch/>
          </p:blipFill>
          <p:spPr>
            <a:xfrm flipH="1">
              <a:off x="7817644" y="3032750"/>
              <a:ext cx="4384936" cy="5026577"/>
            </a:xfrm>
            <a:prstGeom prst="rect">
              <a:avLst/>
            </a:prstGeom>
          </p:spPr>
        </p:pic>
        <p:pic>
          <p:nvPicPr>
            <p:cNvPr id="35" name="Graphic 82"/>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2765"/>
            <a:stretch/>
          </p:blipFill>
          <p:spPr>
            <a:xfrm flipH="1">
              <a:off x="8375596" y="3467302"/>
              <a:ext cx="3826984" cy="4386981"/>
            </a:xfrm>
            <a:prstGeom prst="rect">
              <a:avLst/>
            </a:prstGeom>
          </p:spPr>
        </p:pic>
      </p:grpSp>
      <p:grpSp>
        <p:nvGrpSpPr>
          <p:cNvPr id="36" name="Group 35"/>
          <p:cNvGrpSpPr/>
          <p:nvPr/>
        </p:nvGrpSpPr>
        <p:grpSpPr>
          <a:xfrm>
            <a:off x="6146466" y="4052981"/>
            <a:ext cx="2164392" cy="2164392"/>
            <a:chOff x="9821396" y="-194805"/>
            <a:chExt cx="2164392" cy="2164392"/>
          </a:xfrm>
        </p:grpSpPr>
        <p:pic>
          <p:nvPicPr>
            <p:cNvPr id="37" name="Graphic 4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21396" y="-194805"/>
              <a:ext cx="2164392" cy="2164392"/>
            </a:xfrm>
            <a:prstGeom prst="rect">
              <a:avLst/>
            </a:prstGeom>
          </p:spPr>
        </p:pic>
        <p:pic>
          <p:nvPicPr>
            <p:cNvPr id="38" name="Graphic 7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99532" y="132192"/>
              <a:ext cx="1767515" cy="1615955"/>
            </a:xfrm>
            <a:prstGeom prst="rect">
              <a:avLst/>
            </a:prstGeom>
          </p:spPr>
        </p:pic>
      </p:grpSp>
      <p:pic>
        <p:nvPicPr>
          <p:cNvPr id="5" name="Picture 4">
            <a:extLst>
              <a:ext uri="{FF2B5EF4-FFF2-40B4-BE49-F238E27FC236}">
                <a16:creationId xmlns:a16="http://schemas.microsoft.com/office/drawing/2014/main" id="{378F160C-C9B1-2B08-FA49-46C5F7E9403D}"/>
              </a:ext>
            </a:extLst>
          </p:cNvPr>
          <p:cNvPicPr>
            <a:picLocks noChangeAspect="1"/>
          </p:cNvPicPr>
          <p:nvPr/>
        </p:nvPicPr>
        <p:blipFill>
          <a:blip r:embed="rId11"/>
          <a:stretch>
            <a:fillRect/>
          </a:stretch>
        </p:blipFill>
        <p:spPr>
          <a:xfrm>
            <a:off x="4889964" y="-9033"/>
            <a:ext cx="7315600" cy="2210114"/>
          </a:xfrm>
          <a:prstGeom prst="rect">
            <a:avLst/>
          </a:prstGeom>
        </p:spPr>
      </p:pic>
    </p:spTree>
    <p:custDataLst>
      <p:tags r:id="rId1"/>
    </p:custDataLst>
    <p:extLst>
      <p:ext uri="{BB962C8B-B14F-4D97-AF65-F5344CB8AC3E}">
        <p14:creationId xmlns:p14="http://schemas.microsoft.com/office/powerpoint/2010/main" val="414402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1+#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5"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23" presetClass="emph" presetSubtype="0" repeatCount="5000" fill="hold" grpId="1" nodeType="afterEffect">
                                  <p:stCondLst>
                                    <p:cond delay="0"/>
                                  </p:stCondLst>
                                  <p:childTnLst>
                                    <p:animClr clrSpc="hsl" dir="cw">
                                      <p:cBhvr override="childStyle">
                                        <p:cTn id="24" dur="1500" fill="hold"/>
                                        <p:tgtEl>
                                          <p:spTgt spid="15"/>
                                        </p:tgtEl>
                                        <p:attrNameLst>
                                          <p:attrName>style.color</p:attrName>
                                        </p:attrNameLst>
                                      </p:cBhvr>
                                      <p:by>
                                        <p:hsl h="10842353" s="0" l="0"/>
                                      </p:by>
                                    </p:animClr>
                                    <p:animClr clrSpc="hsl" dir="cw">
                                      <p:cBhvr>
                                        <p:cTn id="25" dur="1500" fill="hold"/>
                                        <p:tgtEl>
                                          <p:spTgt spid="15"/>
                                        </p:tgtEl>
                                        <p:attrNameLst>
                                          <p:attrName>fillcolor</p:attrName>
                                        </p:attrNameLst>
                                      </p:cBhvr>
                                      <p:by>
                                        <p:hsl h="10842353" s="0" l="0"/>
                                      </p:by>
                                    </p:animClr>
                                    <p:animClr clrSpc="hsl" dir="cw">
                                      <p:cBhvr>
                                        <p:cTn id="26" dur="1500" fill="hold"/>
                                        <p:tgtEl>
                                          <p:spTgt spid="15"/>
                                        </p:tgtEl>
                                        <p:attrNameLst>
                                          <p:attrName>stroke.color</p:attrName>
                                        </p:attrNameLst>
                                      </p:cBhvr>
                                      <p:by>
                                        <p:hsl h="10842353" s="0" l="0"/>
                                      </p:by>
                                    </p:animClr>
                                    <p:set>
                                      <p:cBhvr>
                                        <p:cTn id="27" dur="1500" fill="hold"/>
                                        <p:tgtEl>
                                          <p:spTgt spid="15"/>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2" nodeType="clickEffect">
                                  <p:stCondLst>
                                    <p:cond delay="0"/>
                                  </p:stCondLst>
                                  <p:childTnLst>
                                    <p:set>
                                      <p:cBhvr>
                                        <p:cTn id="31" dur="1" fill="hold">
                                          <p:stCondLst>
                                            <p:cond delay="0"/>
                                          </p:stCondLst>
                                        </p:cTn>
                                        <p:tgtEl>
                                          <p:spTgt spid="15"/>
                                        </p:tgtEl>
                                        <p:attrNameLst>
                                          <p:attrName>style.visibility</p:attrName>
                                        </p:attrNameLst>
                                      </p:cBhvr>
                                      <p:to>
                                        <p:strVal val="hidden"/>
                                      </p:to>
                                    </p:se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5" grpId="1" animBg="1"/>
      <p:bldP spid="15"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184976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388979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UTM Avo" panose="02040603050506020204" pitchFamily="18" charset="0"/>
            </a:endParaRPr>
          </a:p>
        </p:txBody>
      </p:sp>
      <p:sp>
        <p:nvSpPr>
          <p:cNvPr id="75" name="Oval 74">
            <a:extLst>
              <a:ext uri="{FF2B5EF4-FFF2-40B4-BE49-F238E27FC236}">
                <a16:creationId xmlns:a16="http://schemas.microsoft.com/office/drawing/2014/main" id="{6810038C-1D05-4472-91D6-BF041316D80D}"/>
              </a:ext>
            </a:extLst>
          </p:cNvPr>
          <p:cNvSpPr/>
          <p:nvPr/>
        </p:nvSpPr>
        <p:spPr>
          <a:xfrm>
            <a:off x="895182" y="417942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88" name="Heart 87"/>
          <p:cNvSpPr/>
          <p:nvPr/>
        </p:nvSpPr>
        <p:spPr>
          <a:xfrm>
            <a:off x="1417637"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91" name="Heart 90"/>
          <p:cNvSpPr/>
          <p:nvPr/>
        </p:nvSpPr>
        <p:spPr>
          <a:xfrm>
            <a:off x="10278806"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94" name="Rectangle 93"/>
          <p:cNvSpPr/>
          <p:nvPr/>
        </p:nvSpPr>
        <p:spPr>
          <a:xfrm>
            <a:off x="2262921" y="111181"/>
            <a:ext cx="7854169" cy="1135008"/>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UTM Avo" panose="02040603050506020204" pitchFamily="18" charset="0"/>
              </a:rPr>
              <a:t>2. Kể một số tên gọi khác</a:t>
            </a:r>
            <a:endParaRPr lang="en-US" sz="3200" b="1" dirty="0">
              <a:latin typeface="UTM Avo" panose="02040603050506020204" pitchFamily="18" charset="0"/>
            </a:endParaRPr>
          </a:p>
          <a:p>
            <a:pPr algn="ctr"/>
            <a:r>
              <a:rPr lang="vi-VN" sz="3200" b="1" dirty="0">
                <a:latin typeface="UTM Avo" panose="02040603050506020204" pitchFamily="18" charset="0"/>
              </a:rPr>
              <a:t>của Thành phố Hồ Chí Minh.</a:t>
            </a:r>
            <a:endParaRPr lang="en-US" sz="3200" b="1" dirty="0">
              <a:latin typeface="UTM Avo" panose="02040603050506020204" pitchFamily="18" charset="0"/>
            </a:endParaRPr>
          </a:p>
        </p:txBody>
      </p:sp>
      <p:sp>
        <p:nvSpPr>
          <p:cNvPr id="7" name="Rectangle 6">
            <a:extLst>
              <a:ext uri="{FF2B5EF4-FFF2-40B4-BE49-F238E27FC236}">
                <a16:creationId xmlns:a16="http://schemas.microsoft.com/office/drawing/2014/main" id="{144FFFE4-0C7A-2AC3-21B6-E932E619FC03}"/>
              </a:ext>
            </a:extLst>
          </p:cNvPr>
          <p:cNvSpPr/>
          <p:nvPr/>
        </p:nvSpPr>
        <p:spPr>
          <a:xfrm>
            <a:off x="373429" y="1428911"/>
            <a:ext cx="11415970" cy="27451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Thành phố Hồ Chí Minh là đô thị lớn nhất nước ta, nằm ở Đông Nam Bộ. Thành phố này trước đây có nhiều tên gọi khác nhau như: Gia Định, Sài Gòn, Sài Gòn – Chợ Lớn, Sài Gòn – Gia Định; từ năm 1976 được đổi tên là Thành phố Hồ Chí Minh.</a:t>
            </a:r>
            <a:endParaRPr lang="en-US" sz="3200" dirty="0">
              <a:solidFill>
                <a:schemeClr val="tx1"/>
              </a:solidFill>
              <a:latin typeface="UTM Avo" panose="02040603050506020204" pitchFamily="18" charset="0"/>
            </a:endParaRPr>
          </a:p>
        </p:txBody>
      </p:sp>
      <p:cxnSp>
        <p:nvCxnSpPr>
          <p:cNvPr id="6" name="Straight Connector 5">
            <a:extLst>
              <a:ext uri="{FF2B5EF4-FFF2-40B4-BE49-F238E27FC236}">
                <a16:creationId xmlns:a16="http://schemas.microsoft.com/office/drawing/2014/main" id="{A900335F-5689-2124-8C15-CA6C35057230}"/>
              </a:ext>
            </a:extLst>
          </p:cNvPr>
          <p:cNvCxnSpPr/>
          <p:nvPr/>
        </p:nvCxnSpPr>
        <p:spPr>
          <a:xfrm>
            <a:off x="3578942" y="2997562"/>
            <a:ext cx="15167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92D677-3E8C-5FF4-F55A-11E2E779781B}"/>
              </a:ext>
            </a:extLst>
          </p:cNvPr>
          <p:cNvCxnSpPr/>
          <p:nvPr/>
        </p:nvCxnSpPr>
        <p:spPr>
          <a:xfrm>
            <a:off x="5418436" y="3026751"/>
            <a:ext cx="15167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A0EAC76-3131-42F9-833B-B7764253FEEB}"/>
              </a:ext>
            </a:extLst>
          </p:cNvPr>
          <p:cNvCxnSpPr/>
          <p:nvPr/>
        </p:nvCxnSpPr>
        <p:spPr>
          <a:xfrm>
            <a:off x="7172631" y="2997562"/>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7B5C26-DAB9-D651-80E8-CD703E896B18}"/>
              </a:ext>
            </a:extLst>
          </p:cNvPr>
          <p:cNvCxnSpPr/>
          <p:nvPr/>
        </p:nvCxnSpPr>
        <p:spPr>
          <a:xfrm>
            <a:off x="11109843" y="3001200"/>
            <a:ext cx="64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C894CF0-3A98-CCCB-2A4E-440ECD2E34CC}"/>
              </a:ext>
            </a:extLst>
          </p:cNvPr>
          <p:cNvCxnSpPr/>
          <p:nvPr/>
        </p:nvCxnSpPr>
        <p:spPr>
          <a:xfrm>
            <a:off x="486554" y="3490638"/>
            <a:ext cx="2834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A272E50-90BE-2003-7E54-CC0668ED2A61}"/>
              </a:ext>
            </a:extLst>
          </p:cNvPr>
          <p:cNvPicPr>
            <a:picLocks noChangeAspect="1"/>
          </p:cNvPicPr>
          <p:nvPr/>
        </p:nvPicPr>
        <p:blipFill>
          <a:blip r:embed="rId6"/>
          <a:stretch>
            <a:fillRect/>
          </a:stretch>
        </p:blipFill>
        <p:spPr>
          <a:xfrm>
            <a:off x="3455451" y="3716470"/>
            <a:ext cx="4919898" cy="920576"/>
          </a:xfrm>
          <a:prstGeom prst="rect">
            <a:avLst/>
          </a:prstGeom>
        </p:spPr>
      </p:pic>
      <p:pic>
        <p:nvPicPr>
          <p:cNvPr id="18" name="Picture 17">
            <a:extLst>
              <a:ext uri="{FF2B5EF4-FFF2-40B4-BE49-F238E27FC236}">
                <a16:creationId xmlns:a16="http://schemas.microsoft.com/office/drawing/2014/main" id="{7854D258-1602-EA60-2726-F1E812F791D7}"/>
              </a:ext>
            </a:extLst>
          </p:cNvPr>
          <p:cNvPicPr>
            <a:picLocks noChangeAspect="1"/>
          </p:cNvPicPr>
          <p:nvPr/>
        </p:nvPicPr>
        <p:blipFill>
          <a:blip r:embed="rId7"/>
          <a:stretch>
            <a:fillRect/>
          </a:stretch>
        </p:blipFill>
        <p:spPr>
          <a:xfrm>
            <a:off x="1152503" y="4544166"/>
            <a:ext cx="9236138" cy="2790327"/>
          </a:xfrm>
          <a:prstGeom prst="rect">
            <a:avLst/>
          </a:prstGeom>
        </p:spPr>
      </p:pic>
    </p:spTree>
    <p:custDataLst>
      <p:tags r:id="rId1"/>
    </p:custDataLst>
    <p:extLst>
      <p:ext uri="{BB962C8B-B14F-4D97-AF65-F5344CB8AC3E}">
        <p14:creationId xmlns:p14="http://schemas.microsoft.com/office/powerpoint/2010/main" val="4138385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 calcmode="lin" valueType="num">
                                      <p:cBhvr>
                                        <p:cTn id="11" dur="500" fill="hold"/>
                                        <p:tgtEl>
                                          <p:spTgt spid="88"/>
                                        </p:tgtEl>
                                        <p:attrNameLst>
                                          <p:attrName>ppt_w</p:attrName>
                                        </p:attrNameLst>
                                      </p:cBhvr>
                                      <p:tavLst>
                                        <p:tav tm="0">
                                          <p:val>
                                            <p:fltVal val="0"/>
                                          </p:val>
                                        </p:tav>
                                        <p:tav tm="100000">
                                          <p:val>
                                            <p:strVal val="#ppt_w"/>
                                          </p:val>
                                        </p:tav>
                                      </p:tavLst>
                                    </p:anim>
                                    <p:anim calcmode="lin" valueType="num">
                                      <p:cBhvr>
                                        <p:cTn id="12" dur="500" fill="hold"/>
                                        <p:tgtEl>
                                          <p:spTgt spid="88"/>
                                        </p:tgtEl>
                                        <p:attrNameLst>
                                          <p:attrName>ppt_h</p:attrName>
                                        </p:attrNameLst>
                                      </p:cBhvr>
                                      <p:tavLst>
                                        <p:tav tm="0">
                                          <p:val>
                                            <p:fltVal val="0"/>
                                          </p:val>
                                        </p:tav>
                                        <p:tav tm="100000">
                                          <p:val>
                                            <p:strVal val="#ppt_h"/>
                                          </p:val>
                                        </p:tav>
                                      </p:tavLst>
                                    </p:anim>
                                    <p:anim calcmode="lin" valueType="num">
                                      <p:cBhvr>
                                        <p:cTn id="13" dur="500" fill="hold"/>
                                        <p:tgtEl>
                                          <p:spTgt spid="88"/>
                                        </p:tgtEl>
                                        <p:attrNameLst>
                                          <p:attrName>style.rotation</p:attrName>
                                        </p:attrNameLst>
                                      </p:cBhvr>
                                      <p:tavLst>
                                        <p:tav tm="0">
                                          <p:val>
                                            <p:fltVal val="90"/>
                                          </p:val>
                                        </p:tav>
                                        <p:tav tm="100000">
                                          <p:val>
                                            <p:fltVal val="0"/>
                                          </p:val>
                                        </p:tav>
                                      </p:tavLst>
                                    </p:anim>
                                    <p:animEffect transition="in" filter="fade">
                                      <p:cBhvr>
                                        <p:cTn id="14" dur="500"/>
                                        <p:tgtEl>
                                          <p:spTgt spid="88"/>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fltVal val="0"/>
                                          </p:val>
                                        </p:tav>
                                        <p:tav tm="100000">
                                          <p:val>
                                            <p:strVal val="#ppt_w"/>
                                          </p:val>
                                        </p:tav>
                                      </p:tavLst>
                                    </p:anim>
                                    <p:anim calcmode="lin" valueType="num">
                                      <p:cBhvr>
                                        <p:cTn id="18" dur="500" fill="hold"/>
                                        <p:tgtEl>
                                          <p:spTgt spid="91"/>
                                        </p:tgtEl>
                                        <p:attrNameLst>
                                          <p:attrName>ppt_h</p:attrName>
                                        </p:attrNameLst>
                                      </p:cBhvr>
                                      <p:tavLst>
                                        <p:tav tm="0">
                                          <p:val>
                                            <p:fltVal val="0"/>
                                          </p:val>
                                        </p:tav>
                                        <p:tav tm="100000">
                                          <p:val>
                                            <p:strVal val="#ppt_h"/>
                                          </p:val>
                                        </p:tav>
                                      </p:tavLst>
                                    </p:anim>
                                    <p:anim calcmode="lin" valueType="num">
                                      <p:cBhvr>
                                        <p:cTn id="19" dur="500" fill="hold"/>
                                        <p:tgtEl>
                                          <p:spTgt spid="91"/>
                                        </p:tgtEl>
                                        <p:attrNameLst>
                                          <p:attrName>style.rotation</p:attrName>
                                        </p:attrNameLst>
                                      </p:cBhvr>
                                      <p:tavLst>
                                        <p:tav tm="0">
                                          <p:val>
                                            <p:fltVal val="90"/>
                                          </p:val>
                                        </p:tav>
                                        <p:tav tm="100000">
                                          <p:val>
                                            <p:fltVal val="0"/>
                                          </p:val>
                                        </p:tav>
                                      </p:tavLst>
                                    </p:anim>
                                    <p:animEffect transition="in" filter="fade">
                                      <p:cBhvr>
                                        <p:cTn id="20" dur="500"/>
                                        <p:tgtEl>
                                          <p:spTgt spid="9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barn(inVertical)">
                                      <p:cBhvr>
                                        <p:cTn id="25" dur="500"/>
                                        <p:tgtEl>
                                          <p:spTgt spid="9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91" grpId="0" animBg="1"/>
      <p:bldP spid="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6503555" y="573926"/>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6289592" y="665843"/>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id="{7A75C1CC-FAB3-40FA-A413-D79E2BA3E915}"/>
              </a:ext>
            </a:extLst>
          </p:cNvPr>
          <p:cNvSpPr txBox="1"/>
          <p:nvPr/>
        </p:nvSpPr>
        <p:spPr>
          <a:xfrm>
            <a:off x="6422175" y="1981516"/>
            <a:ext cx="5322888" cy="2062103"/>
          </a:xfrm>
          <a:prstGeom prst="rect">
            <a:avLst/>
          </a:prstGeom>
          <a:noFill/>
        </p:spPr>
        <p:txBody>
          <a:bodyPr wrap="square" rtlCol="0">
            <a:spAutoFit/>
          </a:bodyPr>
          <a:lstStyle/>
          <a:p>
            <a:pPr algn="thaiDist"/>
            <a:r>
              <a:rPr lang="en-US" sz="3200" b="0" dirty="0">
                <a:solidFill>
                  <a:schemeClr val="bg1"/>
                </a:solidFill>
                <a:effectLst/>
                <a:latin typeface="UTM Avo" panose="02040603050506020204" pitchFamily="18" charset="0"/>
                <a:ea typeface="DungGeunMo" panose="020B0500000000000000" pitchFamily="34" charset="-127"/>
                <a:cs typeface="DungGeunMo" panose="020B0500000000000000" pitchFamily="34" charset="-127"/>
              </a:rPr>
              <a:t>	</a:t>
            </a:r>
            <a:r>
              <a:rPr lang="en-US" sz="3200" b="1" dirty="0">
                <a:solidFill>
                  <a:schemeClr val="bg1"/>
                </a:solidFill>
                <a:effectLst/>
                <a:latin typeface="UTM Avo" panose="02040603050506020204" pitchFamily="18" charset="0"/>
                <a:ea typeface="DungGeunMo" panose="020B0500000000000000" pitchFamily="34" charset="-127"/>
                <a:cs typeface="DungGeunMo" panose="020B0500000000000000" pitchFamily="34" charset="-127"/>
              </a:rPr>
              <a:t>Thành</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phố</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Hồ</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Chí Minh </a:t>
            </a:r>
            <a:r>
              <a:rPr lang="vi-VN"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ở Đông Nam Bộ</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Đây</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là</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đô</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thị</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vi-VN"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lớn nhất nước ta.</a:t>
            </a:r>
            <a:endPar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317908" y="5365260"/>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id="{429B5A7F-5AFA-405E-B486-00D9D9682CF2}"/>
              </a:ext>
            </a:extLst>
          </p:cNvPr>
          <p:cNvSpPr/>
          <p:nvPr/>
        </p:nvSpPr>
        <p:spPr>
          <a:xfrm>
            <a:off x="1051005" y="4820771"/>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64568">
            <a:off x="3577908" y="493229"/>
            <a:ext cx="2931560" cy="2880697"/>
          </a:xfrm>
          <a:prstGeom prst="rect">
            <a:avLst/>
          </a:prstGeom>
          <a:effectLst>
            <a:outerShdw blurRad="50800" dist="38100" dir="2700000" algn="tl" rotWithShape="0">
              <a:prstClr val="black">
                <a:alpha val="40000"/>
              </a:prstClr>
            </a:outerShdw>
          </a:effectLst>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72828">
            <a:off x="208589" y="1162200"/>
            <a:ext cx="3545906" cy="2792657"/>
          </a:xfrm>
          <a:prstGeom prst="rect">
            <a:avLst/>
          </a:prstGeom>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13922">
            <a:off x="2470490" y="3483806"/>
            <a:ext cx="3781134" cy="3067713"/>
          </a:xfrm>
          <a:prstGeom prst="rect">
            <a:avLst/>
          </a:prstGeom>
          <a:effectLst>
            <a:outerShdw blurRad="50800" dist="38100" dir="2700000" algn="tl" rotWithShape="0">
              <a:prstClr val="black">
                <a:alpha val="40000"/>
              </a:prstClr>
            </a:outerShdw>
          </a:effectLst>
        </p:spPr>
      </p:pic>
      <p:pic>
        <p:nvPicPr>
          <p:cNvPr id="129" name="Picture 12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92091" y="827630"/>
            <a:ext cx="882457" cy="848272"/>
          </a:xfrm>
          <a:prstGeom prst="rect">
            <a:avLst/>
          </a:prstGeom>
        </p:spPr>
      </p:pic>
      <p:pic>
        <p:nvPicPr>
          <p:cNvPr id="130" name="Picture 129"/>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940208" y="5824909"/>
            <a:ext cx="882457" cy="848272"/>
          </a:xfrm>
          <a:prstGeom prst="rect">
            <a:avLst/>
          </a:prstGeom>
        </p:spPr>
      </p:pic>
      <p:pic>
        <p:nvPicPr>
          <p:cNvPr id="131" name="Picture 13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6385867" y="679663"/>
            <a:ext cx="882457" cy="848272"/>
          </a:xfrm>
          <a:prstGeom prst="rect">
            <a:avLst/>
          </a:prstGeom>
        </p:spPr>
      </p:pic>
      <p:pic>
        <p:nvPicPr>
          <p:cNvPr id="6" name="Picture 5"/>
          <p:cNvPicPr>
            <a:picLocks noChangeAspect="1"/>
          </p:cNvPicPr>
          <p:nvPr/>
        </p:nvPicPr>
        <p:blipFill>
          <a:blip r:embed="rId9"/>
          <a:stretch>
            <a:fillRect/>
          </a:stretch>
        </p:blipFill>
        <p:spPr>
          <a:xfrm>
            <a:off x="6986197" y="797002"/>
            <a:ext cx="5474682" cy="1182727"/>
          </a:xfrm>
          <a:prstGeom prst="rect">
            <a:avLst/>
          </a:prstGeom>
        </p:spPr>
      </p:pic>
    </p:spTree>
    <p:extLst>
      <p:ext uri="{BB962C8B-B14F-4D97-AF65-F5344CB8AC3E}">
        <p14:creationId xmlns:p14="http://schemas.microsoft.com/office/powerpoint/2010/main" val="14221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par>
                                <p:cTn id="18" presetID="53" presetClass="entr" presetSubtype="16"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p:cTn id="26" dur="500" fill="hold"/>
                                        <p:tgtEl>
                                          <p:spTgt spid="51"/>
                                        </p:tgtEl>
                                        <p:attrNameLst>
                                          <p:attrName>ppt_w</p:attrName>
                                        </p:attrNameLst>
                                      </p:cBhvr>
                                      <p:tavLst>
                                        <p:tav tm="0">
                                          <p:val>
                                            <p:fltVal val="0"/>
                                          </p:val>
                                        </p:tav>
                                        <p:tav tm="100000">
                                          <p:val>
                                            <p:strVal val="#ppt_w"/>
                                          </p:val>
                                        </p:tav>
                                      </p:tavLst>
                                    </p:anim>
                                    <p:anim calcmode="lin" valueType="num">
                                      <p:cBhvr>
                                        <p:cTn id="27" dur="500" fill="hold"/>
                                        <p:tgtEl>
                                          <p:spTgt spid="51"/>
                                        </p:tgtEl>
                                        <p:attrNameLst>
                                          <p:attrName>ppt_h</p:attrName>
                                        </p:attrNameLst>
                                      </p:cBhvr>
                                      <p:tavLst>
                                        <p:tav tm="0">
                                          <p:val>
                                            <p:fltVal val="0"/>
                                          </p:val>
                                        </p:tav>
                                        <p:tav tm="100000">
                                          <p:val>
                                            <p:strVal val="#ppt_h"/>
                                          </p:val>
                                        </p:tav>
                                      </p:tavLst>
                                    </p:anim>
                                    <p:animEffect transition="in" filter="fade">
                                      <p:cBhvr>
                                        <p:cTn id="28" dur="500"/>
                                        <p:tgtEl>
                                          <p:spTgt spid="51"/>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500" fill="hold"/>
                                        <p:tgtEl>
                                          <p:spTgt spid="52"/>
                                        </p:tgtEl>
                                        <p:attrNameLst>
                                          <p:attrName>ppt_w</p:attrName>
                                        </p:attrNameLst>
                                      </p:cBhvr>
                                      <p:tavLst>
                                        <p:tav tm="0">
                                          <p:val>
                                            <p:fltVal val="0"/>
                                          </p:val>
                                        </p:tav>
                                        <p:tav tm="100000">
                                          <p:val>
                                            <p:strVal val="#ppt_w"/>
                                          </p:val>
                                        </p:tav>
                                      </p:tavLst>
                                    </p:anim>
                                    <p:anim calcmode="lin" valueType="num">
                                      <p:cBhvr>
                                        <p:cTn id="33" dur="500" fill="hold"/>
                                        <p:tgtEl>
                                          <p:spTgt spid="52"/>
                                        </p:tgtEl>
                                        <p:attrNameLst>
                                          <p:attrName>ppt_h</p:attrName>
                                        </p:attrNameLst>
                                      </p:cBhvr>
                                      <p:tavLst>
                                        <p:tav tm="0">
                                          <p:val>
                                            <p:fltVal val="0"/>
                                          </p:val>
                                        </p:tav>
                                        <p:tav tm="100000">
                                          <p:val>
                                            <p:strVal val="#ppt_h"/>
                                          </p:val>
                                        </p:tav>
                                      </p:tavLst>
                                    </p:anim>
                                    <p:animEffect transition="in" filter="fade">
                                      <p:cBhvr>
                                        <p:cTn id="34" dur="500"/>
                                        <p:tgtEl>
                                          <p:spTgt spid="52"/>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129"/>
                                        </p:tgtEl>
                                        <p:attrNameLst>
                                          <p:attrName>style.visibility</p:attrName>
                                        </p:attrNameLst>
                                      </p:cBhvr>
                                      <p:to>
                                        <p:strVal val="visible"/>
                                      </p:to>
                                    </p:set>
                                    <p:animEffect transition="in" filter="wipe(down)">
                                      <p:cBhvr>
                                        <p:cTn id="38" dur="500"/>
                                        <p:tgtEl>
                                          <p:spTgt spid="129"/>
                                        </p:tgtEl>
                                      </p:cBhvr>
                                    </p:animEffect>
                                  </p:childTnLst>
                                </p:cTn>
                              </p:par>
                              <p:par>
                                <p:cTn id="39" presetID="22" presetClass="entr" presetSubtype="4" fill="hold" nodeType="withEffect">
                                  <p:stCondLst>
                                    <p:cond delay="0"/>
                                  </p:stCondLst>
                                  <p:childTnLst>
                                    <p:set>
                                      <p:cBhvr>
                                        <p:cTn id="40" dur="1" fill="hold">
                                          <p:stCondLst>
                                            <p:cond delay="0"/>
                                          </p:stCondLst>
                                        </p:cTn>
                                        <p:tgtEl>
                                          <p:spTgt spid="130"/>
                                        </p:tgtEl>
                                        <p:attrNameLst>
                                          <p:attrName>style.visibility</p:attrName>
                                        </p:attrNameLst>
                                      </p:cBhvr>
                                      <p:to>
                                        <p:strVal val="visible"/>
                                      </p:to>
                                    </p:set>
                                    <p:animEffect transition="in" filter="wipe(down)">
                                      <p:cBhvr>
                                        <p:cTn id="41" dur="500"/>
                                        <p:tgtEl>
                                          <p:spTgt spid="130"/>
                                        </p:tgtEl>
                                      </p:cBhvr>
                                    </p:animEffect>
                                  </p:childTnLst>
                                </p:cTn>
                              </p:par>
                              <p:par>
                                <p:cTn id="42" presetID="22" presetClass="entr" presetSubtype="4" fill="hold" nodeType="withEffect">
                                  <p:stCondLst>
                                    <p:cond delay="0"/>
                                  </p:stCondLst>
                                  <p:childTnLst>
                                    <p:set>
                                      <p:cBhvr>
                                        <p:cTn id="43" dur="1" fill="hold">
                                          <p:stCondLst>
                                            <p:cond delay="0"/>
                                          </p:stCondLst>
                                        </p:cTn>
                                        <p:tgtEl>
                                          <p:spTgt spid="131"/>
                                        </p:tgtEl>
                                        <p:attrNameLst>
                                          <p:attrName>style.visibility</p:attrName>
                                        </p:attrNameLst>
                                      </p:cBhvr>
                                      <p:to>
                                        <p:strVal val="visible"/>
                                      </p:to>
                                    </p:set>
                                    <p:animEffect transition="in" filter="wipe(down)">
                                      <p:cBhvr>
                                        <p:cTn id="44"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B76EDA18-2904-440E-A707-6607425137D6}"/>
              </a:ext>
            </a:extLst>
          </p:cNvPr>
          <p:cNvGrpSpPr/>
          <p:nvPr/>
        </p:nvGrpSpPr>
        <p:grpSpPr>
          <a:xfrm>
            <a:off x="5054888" y="0"/>
            <a:ext cx="7137112" cy="4127326"/>
            <a:chOff x="5054888" y="0"/>
            <a:chExt cx="7137112" cy="4127326"/>
          </a:xfrm>
        </p:grpSpPr>
        <p:sp>
          <p:nvSpPr>
            <p:cNvPr id="18" name="Rectangle 17">
              <a:extLst>
                <a:ext uri="{FF2B5EF4-FFF2-40B4-BE49-F238E27FC236}">
                  <a16:creationId xmlns:a16="http://schemas.microsoft.com/office/drawing/2014/main"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DDC80204-615D-4F2F-ACF2-3959B1650950}"/>
              </a:ext>
            </a:extLst>
          </p:cNvPr>
          <p:cNvGrpSpPr/>
          <p:nvPr/>
        </p:nvGrpSpPr>
        <p:grpSpPr>
          <a:xfrm>
            <a:off x="1343" y="1813"/>
            <a:ext cx="12192000" cy="6858000"/>
            <a:chOff x="0" y="0"/>
            <a:chExt cx="12192000" cy="6858000"/>
          </a:xfrm>
        </p:grpSpPr>
        <p:pic>
          <p:nvPicPr>
            <p:cNvPr id="11" name="Graphic 10">
              <a:extLst>
                <a:ext uri="{FF2B5EF4-FFF2-40B4-BE49-F238E27FC236}">
                  <a16:creationId xmlns:a16="http://schemas.microsoft.com/office/drawing/2014/main" id="{3F149DC6-7D23-4B7C-86BF-871670AA61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12" name="Graphic 11">
              <a:extLst>
                <a:ext uri="{FF2B5EF4-FFF2-40B4-BE49-F238E27FC236}">
                  <a16:creationId xmlns:a16="http://schemas.microsoft.com/office/drawing/2014/main" id="{E0E17159-9C20-4F8E-867A-DEA3BA5F718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grpSp>
        <p:nvGrpSpPr>
          <p:cNvPr id="26" name="Group 25"/>
          <p:cNvGrpSpPr/>
          <p:nvPr/>
        </p:nvGrpSpPr>
        <p:grpSpPr>
          <a:xfrm>
            <a:off x="593428" y="1910162"/>
            <a:ext cx="4669379" cy="4669379"/>
            <a:chOff x="5658964" y="601031"/>
            <a:chExt cx="4669379" cy="4669379"/>
          </a:xfrm>
        </p:grpSpPr>
        <p:pic>
          <p:nvPicPr>
            <p:cNvPr id="80" name="Graphic 79">
              <a:extLst>
                <a:ext uri="{FF2B5EF4-FFF2-40B4-BE49-F238E27FC236}">
                  <a16:creationId xmlns:a16="http://schemas.microsoft.com/office/drawing/2014/main" id="{EBE45E8A-E6BD-4EBC-8D13-4776A6FDF8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8964" y="601031"/>
              <a:ext cx="4669379" cy="4669379"/>
            </a:xfrm>
            <a:prstGeom prst="rect">
              <a:avLst/>
            </a:prstGeom>
          </p:spPr>
        </p:pic>
        <p:pic>
          <p:nvPicPr>
            <p:cNvPr id="82" name="Graphic 81">
              <a:extLst>
                <a:ext uri="{FF2B5EF4-FFF2-40B4-BE49-F238E27FC236}">
                  <a16:creationId xmlns:a16="http://schemas.microsoft.com/office/drawing/2014/main" id="{071D6F78-F2FD-46EA-860B-1DF6F0B819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18768" y="1255944"/>
              <a:ext cx="3666084" cy="3666084"/>
            </a:xfrm>
            <a:prstGeom prst="rect">
              <a:avLst/>
            </a:prstGeom>
          </p:spPr>
        </p:pic>
      </p:grpSp>
      <p:grpSp>
        <p:nvGrpSpPr>
          <p:cNvPr id="17" name="Group 16"/>
          <p:cNvGrpSpPr/>
          <p:nvPr/>
        </p:nvGrpSpPr>
        <p:grpSpPr>
          <a:xfrm>
            <a:off x="7824755" y="3008673"/>
            <a:ext cx="4384936" cy="5026577"/>
            <a:chOff x="7817644" y="3032750"/>
            <a:chExt cx="4384936" cy="5026577"/>
          </a:xfrm>
        </p:grpSpPr>
        <p:pic>
          <p:nvPicPr>
            <p:cNvPr id="77" name="Graphic 76">
              <a:extLst>
                <a:ext uri="{FF2B5EF4-FFF2-40B4-BE49-F238E27FC236}">
                  <a16:creationId xmlns:a16="http://schemas.microsoft.com/office/drawing/2014/main" id="{AECACF7D-FA76-411A-8A55-3F01DA8829C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2765"/>
            <a:stretch/>
          </p:blipFill>
          <p:spPr>
            <a:xfrm flipH="1">
              <a:off x="7817644" y="3032750"/>
              <a:ext cx="4384936" cy="5026577"/>
            </a:xfrm>
            <a:prstGeom prst="rect">
              <a:avLst/>
            </a:prstGeom>
          </p:spPr>
        </p:pic>
        <p:pic>
          <p:nvPicPr>
            <p:cNvPr id="83" name="Graphic 82">
              <a:extLst>
                <a:ext uri="{FF2B5EF4-FFF2-40B4-BE49-F238E27FC236}">
                  <a16:creationId xmlns:a16="http://schemas.microsoft.com/office/drawing/2014/main" id="{E69D4A18-CAAE-4C0D-B56D-9EBC1FE024A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12765"/>
            <a:stretch/>
          </p:blipFill>
          <p:spPr>
            <a:xfrm flipH="1">
              <a:off x="8375596" y="3467302"/>
              <a:ext cx="3826984" cy="4386981"/>
            </a:xfrm>
            <a:prstGeom prst="rect">
              <a:avLst/>
            </a:prstGeom>
          </p:spPr>
        </p:pic>
      </p:grpSp>
      <p:grpSp>
        <p:nvGrpSpPr>
          <p:cNvPr id="33" name="Group 32"/>
          <p:cNvGrpSpPr/>
          <p:nvPr/>
        </p:nvGrpSpPr>
        <p:grpSpPr>
          <a:xfrm>
            <a:off x="97622" y="100980"/>
            <a:ext cx="2164392" cy="2164392"/>
            <a:chOff x="9821396" y="-194805"/>
            <a:chExt cx="2164392" cy="2164392"/>
          </a:xfrm>
        </p:grpSpPr>
        <p:pic>
          <p:nvPicPr>
            <p:cNvPr id="46" name="Graphic 45">
              <a:extLst>
                <a:ext uri="{FF2B5EF4-FFF2-40B4-BE49-F238E27FC236}">
                  <a16:creationId xmlns:a16="http://schemas.microsoft.com/office/drawing/2014/main" id="{9743B74B-DA90-4F25-8FCE-3929AD27557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21396" y="-194805"/>
              <a:ext cx="2164392" cy="2164392"/>
            </a:xfrm>
            <a:prstGeom prst="rect">
              <a:avLst/>
            </a:prstGeom>
          </p:spPr>
        </p:pic>
        <p:pic>
          <p:nvPicPr>
            <p:cNvPr id="76" name="Graphic 75">
              <a:extLst>
                <a:ext uri="{FF2B5EF4-FFF2-40B4-BE49-F238E27FC236}">
                  <a16:creationId xmlns:a16="http://schemas.microsoft.com/office/drawing/2014/main" id="{F7D02FC2-EED4-4B70-A4AB-0944C649ED0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99532" y="132192"/>
              <a:ext cx="1767515" cy="1615955"/>
            </a:xfrm>
            <a:prstGeom prst="rect">
              <a:avLst/>
            </a:prstGeom>
          </p:spPr>
        </p:pic>
      </p:gr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5562" y="290180"/>
            <a:ext cx="7766352" cy="6126437"/>
          </a:xfrm>
          <a:prstGeom prst="rect">
            <a:avLst/>
          </a:prstGeom>
          <a:effectLst>
            <a:outerShdw blurRad="50800" dist="38100" dir="2700000" algn="tl" rotWithShape="0">
              <a:prstClr val="black">
                <a:alpha val="40000"/>
              </a:prstClr>
            </a:outerShdw>
          </a:effectLst>
        </p:spPr>
      </p:pic>
      <p:sp>
        <p:nvSpPr>
          <p:cNvPr id="81" name="Rectangle 80"/>
          <p:cNvSpPr/>
          <p:nvPr/>
        </p:nvSpPr>
        <p:spPr>
          <a:xfrm>
            <a:off x="5339919" y="571681"/>
            <a:ext cx="3318192" cy="584775"/>
          </a:xfrm>
          <a:prstGeom prst="rect">
            <a:avLst/>
          </a:prstGeom>
        </p:spPr>
        <p:txBody>
          <a:bodyPr wrap="square">
            <a:spAutoFit/>
          </a:bodyPr>
          <a:lstStyle/>
          <a:p>
            <a:pPr algn="just"/>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Hoạt</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động</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2</a:t>
            </a:r>
          </a:p>
        </p:txBody>
      </p:sp>
      <p:pic>
        <p:nvPicPr>
          <p:cNvPr id="88" name="Graphic 83"/>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79760" y="611676"/>
            <a:ext cx="571500" cy="571500"/>
          </a:xfrm>
          <a:prstGeom prst="rect">
            <a:avLst/>
          </a:prstGeom>
        </p:spPr>
      </p:pic>
      <p:grpSp>
        <p:nvGrpSpPr>
          <p:cNvPr id="29" name="Group 28"/>
          <p:cNvGrpSpPr/>
          <p:nvPr/>
        </p:nvGrpSpPr>
        <p:grpSpPr>
          <a:xfrm>
            <a:off x="2273336" y="1026459"/>
            <a:ext cx="1005751" cy="884566"/>
            <a:chOff x="687310" y="3031804"/>
            <a:chExt cx="1005751" cy="884566"/>
          </a:xfrm>
        </p:grpSpPr>
        <p:grpSp>
          <p:nvGrpSpPr>
            <p:cNvPr id="30" name="Group 29"/>
            <p:cNvGrpSpPr/>
            <p:nvPr/>
          </p:nvGrpSpPr>
          <p:grpSpPr>
            <a:xfrm rot="1808952">
              <a:off x="687310" y="3031804"/>
              <a:ext cx="1005751" cy="884566"/>
              <a:chOff x="9050236" y="5553074"/>
              <a:chExt cx="840050" cy="738831"/>
            </a:xfrm>
          </p:grpSpPr>
          <p:sp>
            <p:nvSpPr>
              <p:cNvPr id="35" name="Heart 3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rt 3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Arc 30"/>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Oval 31"/>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689737">
            <a:off x="-290769" y="4881065"/>
            <a:ext cx="2556838" cy="1908089"/>
          </a:xfrm>
          <a:prstGeom prst="rect">
            <a:avLst/>
          </a:prstGeom>
        </p:spPr>
      </p:pic>
      <p:pic>
        <p:nvPicPr>
          <p:cNvPr id="2" name="Picture 1">
            <a:extLst>
              <a:ext uri="{FF2B5EF4-FFF2-40B4-BE49-F238E27FC236}">
                <a16:creationId xmlns:a16="http://schemas.microsoft.com/office/drawing/2014/main" id="{80F9307E-14D7-C72C-8E76-EC4D900475EF}"/>
              </a:ext>
            </a:extLst>
          </p:cNvPr>
          <p:cNvPicPr>
            <a:picLocks noChangeAspect="1"/>
          </p:cNvPicPr>
          <p:nvPr/>
        </p:nvPicPr>
        <p:blipFill>
          <a:blip r:embed="rId13"/>
          <a:stretch>
            <a:fillRect/>
          </a:stretch>
        </p:blipFill>
        <p:spPr>
          <a:xfrm>
            <a:off x="4080211" y="1830563"/>
            <a:ext cx="7449958" cy="3511600"/>
          </a:xfrm>
          <a:prstGeom prst="rect">
            <a:avLst/>
          </a:prstGeom>
        </p:spPr>
      </p:pic>
    </p:spTree>
    <p:extLst>
      <p:ext uri="{BB962C8B-B14F-4D97-AF65-F5344CB8AC3E}">
        <p14:creationId xmlns:p14="http://schemas.microsoft.com/office/powerpoint/2010/main" val="77981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fltVal val="0"/>
                                          </p:val>
                                        </p:tav>
                                        <p:tav tm="100000">
                                          <p:val>
                                            <p:strVal val="#ppt_w"/>
                                          </p:val>
                                        </p:tav>
                                      </p:tavLst>
                                    </p:anim>
                                    <p:anim calcmode="lin" valueType="num">
                                      <p:cBhvr>
                                        <p:cTn id="21" dur="1000" fill="hold"/>
                                        <p:tgtEl>
                                          <p:spTgt spid="29"/>
                                        </p:tgtEl>
                                        <p:attrNameLst>
                                          <p:attrName>ppt_h</p:attrName>
                                        </p:attrNameLst>
                                      </p:cBhvr>
                                      <p:tavLst>
                                        <p:tav tm="0">
                                          <p:val>
                                            <p:fltVal val="0"/>
                                          </p:val>
                                        </p:tav>
                                        <p:tav tm="100000">
                                          <p:val>
                                            <p:strVal val="#ppt_h"/>
                                          </p:val>
                                        </p:tav>
                                      </p:tavLst>
                                    </p:anim>
                                    <p:anim calcmode="lin" valueType="num">
                                      <p:cBhvr>
                                        <p:cTn id="22" dur="1000" fill="hold"/>
                                        <p:tgtEl>
                                          <p:spTgt spid="29"/>
                                        </p:tgtEl>
                                        <p:attrNameLst>
                                          <p:attrName>style.rotation</p:attrName>
                                        </p:attrNameLst>
                                      </p:cBhvr>
                                      <p:tavLst>
                                        <p:tav tm="0">
                                          <p:val>
                                            <p:fltVal val="90"/>
                                          </p:val>
                                        </p:tav>
                                        <p:tav tm="100000">
                                          <p:val>
                                            <p:fltVal val="0"/>
                                          </p:val>
                                        </p:tav>
                                      </p:tavLst>
                                    </p:anim>
                                    <p:animEffect transition="in" filter="fade">
                                      <p:cBhvr>
                                        <p:cTn id="23" dur="1000"/>
                                        <p:tgtEl>
                                          <p:spTgt spid="29"/>
                                        </p:tgtEl>
                                      </p:cBhvr>
                                    </p:animEffect>
                                  </p:childTnLst>
                                </p:cTn>
                              </p:par>
                              <p:par>
                                <p:cTn id="24" presetID="31"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1000" fill="hold"/>
                                        <p:tgtEl>
                                          <p:spTgt spid="37"/>
                                        </p:tgtEl>
                                        <p:attrNameLst>
                                          <p:attrName>ppt_w</p:attrName>
                                        </p:attrNameLst>
                                      </p:cBhvr>
                                      <p:tavLst>
                                        <p:tav tm="0">
                                          <p:val>
                                            <p:fltVal val="0"/>
                                          </p:val>
                                        </p:tav>
                                        <p:tav tm="100000">
                                          <p:val>
                                            <p:strVal val="#ppt_w"/>
                                          </p:val>
                                        </p:tav>
                                      </p:tavLst>
                                    </p:anim>
                                    <p:anim calcmode="lin" valueType="num">
                                      <p:cBhvr>
                                        <p:cTn id="27" dur="1000" fill="hold"/>
                                        <p:tgtEl>
                                          <p:spTgt spid="37"/>
                                        </p:tgtEl>
                                        <p:attrNameLst>
                                          <p:attrName>ppt_h</p:attrName>
                                        </p:attrNameLst>
                                      </p:cBhvr>
                                      <p:tavLst>
                                        <p:tav tm="0">
                                          <p:val>
                                            <p:fltVal val="0"/>
                                          </p:val>
                                        </p:tav>
                                        <p:tav tm="100000">
                                          <p:val>
                                            <p:strVal val="#ppt_h"/>
                                          </p:val>
                                        </p:tav>
                                      </p:tavLst>
                                    </p:anim>
                                    <p:anim calcmode="lin" valueType="num">
                                      <p:cBhvr>
                                        <p:cTn id="28" dur="1000" fill="hold"/>
                                        <p:tgtEl>
                                          <p:spTgt spid="37"/>
                                        </p:tgtEl>
                                        <p:attrNameLst>
                                          <p:attrName>style.rotation</p:attrName>
                                        </p:attrNameLst>
                                      </p:cBhvr>
                                      <p:tavLst>
                                        <p:tav tm="0">
                                          <p:val>
                                            <p:fltVal val="90"/>
                                          </p:val>
                                        </p:tav>
                                        <p:tav tm="100000">
                                          <p:val>
                                            <p:fltVal val="0"/>
                                          </p:val>
                                        </p:tav>
                                      </p:tavLst>
                                    </p:anim>
                                    <p:animEffect transition="in" filter="fade">
                                      <p:cBhvr>
                                        <p:cTn id="29" dur="1000"/>
                                        <p:tgtEl>
                                          <p:spTgt spid="37"/>
                                        </p:tgtEl>
                                      </p:cBhvr>
                                    </p:animEffect>
                                  </p:childTnLst>
                                </p:cTn>
                              </p:par>
                            </p:childTnLst>
                          </p:cTn>
                        </p:par>
                        <p:par>
                          <p:cTn id="30" fill="hold">
                            <p:stCondLst>
                              <p:cond delay="1500"/>
                            </p:stCondLst>
                            <p:childTnLst>
                              <p:par>
                                <p:cTn id="31" presetID="50" presetClass="entr" presetSubtype="0" decel="10000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par>
                          <p:cTn id="36" fill="hold">
                            <p:stCondLst>
                              <p:cond delay="2500"/>
                            </p:stCondLst>
                            <p:childTnLst>
                              <p:par>
                                <p:cTn id="37" presetID="10" presetClass="entr" presetSubtype="0" repeatCount="indefinite" fill="hold"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par>
                          <p:cTn id="40" fill="hold">
                            <p:stCondLst>
                              <p:cond delay="3000"/>
                            </p:stCondLst>
                            <p:childTnLst>
                              <p:par>
                                <p:cTn id="41" presetID="14" presetClass="entr" presetSubtype="10"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randombar(horizontal)">
                                      <p:cBhvr>
                                        <p:cTn id="43" dur="1000"/>
                                        <p:tgtEl>
                                          <p:spTgt spid="81"/>
                                        </p:tgtEl>
                                      </p:cBhvr>
                                    </p:animEffect>
                                  </p:childTnLst>
                                </p:cTn>
                              </p:par>
                            </p:childTnLst>
                          </p:cTn>
                        </p:par>
                        <p:par>
                          <p:cTn id="44" fill="hold">
                            <p:stCondLst>
                              <p:cond delay="4000"/>
                            </p:stCondLst>
                            <p:childTnLst>
                              <p:par>
                                <p:cTn id="45" presetID="14" presetClass="entr" presetSubtype="1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randombar(horizont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grpSp>
        <p:nvGrpSpPr>
          <p:cNvPr id="44" name="Group 43">
            <a:extLst>
              <a:ext uri="{FF2B5EF4-FFF2-40B4-BE49-F238E27FC236}">
                <a16:creationId xmlns:a16="http://schemas.microsoft.com/office/drawing/2014/main" id="{A89C69EB-AE61-427D-8196-3554792293F0}"/>
              </a:ext>
            </a:extLst>
          </p:cNvPr>
          <p:cNvGrpSpPr/>
          <p:nvPr/>
        </p:nvGrpSpPr>
        <p:grpSpPr>
          <a:xfrm>
            <a:off x="81453" y="260563"/>
            <a:ext cx="1005751" cy="884566"/>
            <a:chOff x="687310" y="3031804"/>
            <a:chExt cx="1005751" cy="884566"/>
          </a:xfrm>
        </p:grpSpPr>
        <p:grpSp>
          <p:nvGrpSpPr>
            <p:cNvPr id="45" name="Group 44">
              <a:extLst>
                <a:ext uri="{FF2B5EF4-FFF2-40B4-BE49-F238E27FC236}">
                  <a16:creationId xmlns:a16="http://schemas.microsoft.com/office/drawing/2014/main" id="{E593EB9F-63CA-4207-AA62-CF1079615A45}"/>
                </a:ext>
              </a:extLst>
            </p:cNvPr>
            <p:cNvGrpSpPr/>
            <p:nvPr/>
          </p:nvGrpSpPr>
          <p:grpSpPr>
            <a:xfrm rot="1808952">
              <a:off x="687310" y="3031804"/>
              <a:ext cx="1005751" cy="884566"/>
              <a:chOff x="9050236" y="5553074"/>
              <a:chExt cx="840050" cy="738831"/>
            </a:xfrm>
          </p:grpSpPr>
          <p:sp>
            <p:nvSpPr>
              <p:cNvPr id="48" name="Heart 47">
                <a:extLst>
                  <a:ext uri="{FF2B5EF4-FFF2-40B4-BE49-F238E27FC236}">
                    <a16:creationId xmlns:a16="http://schemas.microsoft.com/office/drawing/2014/main" id="{D987D573-8E46-4851-83F6-5014EEB3BE2D}"/>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art 48">
                <a:extLst>
                  <a:ext uri="{FF2B5EF4-FFF2-40B4-BE49-F238E27FC236}">
                    <a16:creationId xmlns:a16="http://schemas.microsoft.com/office/drawing/2014/main" id="{A093EAFC-7DB2-4F99-A177-5BDD35C250C1}"/>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Arc 45">
              <a:extLst>
                <a:ext uri="{FF2B5EF4-FFF2-40B4-BE49-F238E27FC236}">
                  <a16:creationId xmlns:a16="http://schemas.microsoft.com/office/drawing/2014/main" id="{4E7BD21E-890C-4F44-B110-4B72CB3EA769}"/>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Oval 46">
              <a:extLst>
                <a:ext uri="{FF2B5EF4-FFF2-40B4-BE49-F238E27FC236}">
                  <a16:creationId xmlns:a16="http://schemas.microsoft.com/office/drawing/2014/main" id="{B0BBBAFD-169E-4356-B0AC-4E25B4B339C9}"/>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516777A9-A176-4B8B-A1C7-AC893F6DA4C8}"/>
              </a:ext>
            </a:extLst>
          </p:cNvPr>
          <p:cNvGrpSpPr/>
          <p:nvPr/>
        </p:nvGrpSpPr>
        <p:grpSpPr>
          <a:xfrm rot="17928602">
            <a:off x="11094073" y="1129400"/>
            <a:ext cx="1005751" cy="884566"/>
            <a:chOff x="687310" y="3031804"/>
            <a:chExt cx="1005751" cy="884566"/>
          </a:xfrm>
        </p:grpSpPr>
        <p:grpSp>
          <p:nvGrpSpPr>
            <p:cNvPr id="51" name="Group 50">
              <a:extLst>
                <a:ext uri="{FF2B5EF4-FFF2-40B4-BE49-F238E27FC236}">
                  <a16:creationId xmlns:a16="http://schemas.microsoft.com/office/drawing/2014/main" id="{1F1C5211-CD1D-4A09-A56C-8D2533AF6924}"/>
                </a:ext>
              </a:extLst>
            </p:cNvPr>
            <p:cNvGrpSpPr/>
            <p:nvPr/>
          </p:nvGrpSpPr>
          <p:grpSpPr>
            <a:xfrm rot="1808952">
              <a:off x="687310" y="3031804"/>
              <a:ext cx="1005751" cy="884566"/>
              <a:chOff x="9050236" y="5553074"/>
              <a:chExt cx="840050" cy="738831"/>
            </a:xfrm>
          </p:grpSpPr>
          <p:sp>
            <p:nvSpPr>
              <p:cNvPr id="54" name="Heart 53">
                <a:extLst>
                  <a:ext uri="{FF2B5EF4-FFF2-40B4-BE49-F238E27FC236}">
                    <a16:creationId xmlns:a16="http://schemas.microsoft.com/office/drawing/2014/main" id="{8A86A030-8080-47B9-9545-BB46EBFBDAD2}"/>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art 54">
                <a:extLst>
                  <a:ext uri="{FF2B5EF4-FFF2-40B4-BE49-F238E27FC236}">
                    <a16:creationId xmlns:a16="http://schemas.microsoft.com/office/drawing/2014/main" id="{6C6F20CB-1086-411D-9D6A-B60FE9E5104D}"/>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Arc 51">
              <a:extLst>
                <a:ext uri="{FF2B5EF4-FFF2-40B4-BE49-F238E27FC236}">
                  <a16:creationId xmlns:a16="http://schemas.microsoft.com/office/drawing/2014/main" id="{2BDBA1D1-2ADF-4637-A268-C3412B6E4B94}"/>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Oval 52">
              <a:extLst>
                <a:ext uri="{FF2B5EF4-FFF2-40B4-BE49-F238E27FC236}">
                  <a16:creationId xmlns:a16="http://schemas.microsoft.com/office/drawing/2014/main" id="{7F49A31F-B152-4086-B4CC-1CB25494C89D}"/>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274477" y="4977340"/>
            <a:ext cx="1681341" cy="1681341"/>
            <a:chOff x="9821396" y="-194805"/>
            <a:chExt cx="2164392" cy="2164392"/>
          </a:xfrm>
        </p:grpSpPr>
        <p:pic>
          <p:nvPicPr>
            <p:cNvPr id="76"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77"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78" name="Group 77"/>
          <p:cNvGrpSpPr/>
          <p:nvPr/>
        </p:nvGrpSpPr>
        <p:grpSpPr>
          <a:xfrm flipH="1">
            <a:off x="9701926" y="2217200"/>
            <a:ext cx="1681341" cy="1681341"/>
            <a:chOff x="9821396" y="-194805"/>
            <a:chExt cx="2164392" cy="2164392"/>
          </a:xfrm>
        </p:grpSpPr>
        <p:pic>
          <p:nvPicPr>
            <p:cNvPr id="79"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80"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pic>
        <p:nvPicPr>
          <p:cNvPr id="6" name="Picture 5">
            <a:extLst>
              <a:ext uri="{FF2B5EF4-FFF2-40B4-BE49-F238E27FC236}">
                <a16:creationId xmlns:a16="http://schemas.microsoft.com/office/drawing/2014/main" id="{2B9F8B52-CD09-F402-8325-784DEABFE46A}"/>
              </a:ext>
            </a:extLst>
          </p:cNvPr>
          <p:cNvPicPr>
            <a:picLocks noChangeAspect="1"/>
          </p:cNvPicPr>
          <p:nvPr/>
        </p:nvPicPr>
        <p:blipFill>
          <a:blip r:embed="rId9"/>
          <a:stretch>
            <a:fillRect/>
          </a:stretch>
        </p:blipFill>
        <p:spPr>
          <a:xfrm>
            <a:off x="148167" y="2674380"/>
            <a:ext cx="5994248" cy="3067335"/>
          </a:xfrm>
          <a:prstGeom prst="rect">
            <a:avLst/>
          </a:prstGeom>
        </p:spPr>
      </p:pic>
      <p:pic>
        <p:nvPicPr>
          <p:cNvPr id="8" name="Picture 7">
            <a:extLst>
              <a:ext uri="{FF2B5EF4-FFF2-40B4-BE49-F238E27FC236}">
                <a16:creationId xmlns:a16="http://schemas.microsoft.com/office/drawing/2014/main" id="{C0C9B5D6-0565-C9B7-27E4-DF8D8EC1ED85}"/>
              </a:ext>
            </a:extLst>
          </p:cNvPr>
          <p:cNvPicPr>
            <a:picLocks noChangeAspect="1"/>
          </p:cNvPicPr>
          <p:nvPr/>
        </p:nvPicPr>
        <p:blipFill>
          <a:blip r:embed="rId10"/>
          <a:stretch>
            <a:fillRect/>
          </a:stretch>
        </p:blipFill>
        <p:spPr>
          <a:xfrm>
            <a:off x="6687062" y="2465124"/>
            <a:ext cx="4762500" cy="3362325"/>
          </a:xfrm>
          <a:prstGeom prst="rect">
            <a:avLst/>
          </a:prstGeom>
        </p:spPr>
      </p:pic>
      <p:sp>
        <p:nvSpPr>
          <p:cNvPr id="10" name="Rectangle 9">
            <a:extLst>
              <a:ext uri="{FF2B5EF4-FFF2-40B4-BE49-F238E27FC236}">
                <a16:creationId xmlns:a16="http://schemas.microsoft.com/office/drawing/2014/main" id="{EC35B030-082D-5A38-6935-E998BE1A2445}"/>
              </a:ext>
            </a:extLst>
          </p:cNvPr>
          <p:cNvSpPr/>
          <p:nvPr/>
        </p:nvSpPr>
        <p:spPr>
          <a:xfrm>
            <a:off x="324696" y="5908363"/>
            <a:ext cx="5641190" cy="5955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Hình 3</a:t>
            </a:r>
            <a:r>
              <a:rPr lang="vi-VN" sz="2400" dirty="0">
                <a:solidFill>
                  <a:schemeClr val="tx1"/>
                </a:solidFill>
              </a:rPr>
              <a:t>: </a:t>
            </a:r>
            <a:r>
              <a:rPr lang="vi-VN" sz="2400" i="1" dirty="0">
                <a:solidFill>
                  <a:schemeClr val="tx1"/>
                </a:solidFill>
              </a:rPr>
              <a:t>Tàu Đô đốc La-tu-sơ Tơ-rê-vin</a:t>
            </a:r>
            <a:endParaRPr lang="en-US" sz="2400" i="1" dirty="0">
              <a:solidFill>
                <a:schemeClr val="tx1"/>
              </a:solidFill>
            </a:endParaRPr>
          </a:p>
        </p:txBody>
      </p:sp>
      <p:sp>
        <p:nvSpPr>
          <p:cNvPr id="11" name="Rectangle 10">
            <a:extLst>
              <a:ext uri="{FF2B5EF4-FFF2-40B4-BE49-F238E27FC236}">
                <a16:creationId xmlns:a16="http://schemas.microsoft.com/office/drawing/2014/main" id="{DB1E82A4-3A5E-D259-421D-C0B563CFED4F}"/>
              </a:ext>
            </a:extLst>
          </p:cNvPr>
          <p:cNvSpPr/>
          <p:nvPr/>
        </p:nvSpPr>
        <p:spPr>
          <a:xfrm>
            <a:off x="6562350" y="5822145"/>
            <a:ext cx="5011925" cy="82938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Hình 4</a:t>
            </a:r>
            <a:r>
              <a:rPr lang="vi-VN" sz="2400" dirty="0">
                <a:solidFill>
                  <a:schemeClr val="tx1"/>
                </a:solidFill>
              </a:rPr>
              <a:t>: </a:t>
            </a:r>
            <a:r>
              <a:rPr lang="vi-VN" sz="2400" i="1" dirty="0">
                <a:solidFill>
                  <a:schemeClr val="tx1"/>
                </a:solidFill>
              </a:rPr>
              <a:t>Xe tăng Quân giải phóng húc đổ cổng Dinh Độc Lập</a:t>
            </a:r>
            <a:endParaRPr lang="en-US" sz="2400" i="1" dirty="0">
              <a:solidFill>
                <a:schemeClr val="tx1"/>
              </a:solidFill>
            </a:endParaRPr>
          </a:p>
        </p:txBody>
      </p:sp>
      <p:sp>
        <p:nvSpPr>
          <p:cNvPr id="12" name="Rectangle 11">
            <a:extLst>
              <a:ext uri="{FF2B5EF4-FFF2-40B4-BE49-F238E27FC236}">
                <a16:creationId xmlns:a16="http://schemas.microsoft.com/office/drawing/2014/main" id="{5F1A98A1-E174-03CD-6B85-7640C9D307F4}"/>
              </a:ext>
            </a:extLst>
          </p:cNvPr>
          <p:cNvSpPr/>
          <p:nvPr/>
        </p:nvSpPr>
        <p:spPr>
          <a:xfrm>
            <a:off x="210580" y="143772"/>
            <a:ext cx="11593580" cy="225115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UTM Avo" panose="02040603050506020204" pitchFamily="18" charset="0"/>
              </a:rPr>
              <a:t>Đọc thông tin và quan sát các hình 3, 4, em hãy:</a:t>
            </a:r>
          </a:p>
          <a:p>
            <a:pPr marL="457200" indent="-457200">
              <a:buFontTx/>
              <a:buChar char="-"/>
            </a:pPr>
            <a:r>
              <a:rPr lang="vi-VN" sz="2800" b="1" dirty="0">
                <a:latin typeface="UTM Avo" panose="02040603050506020204" pitchFamily="18" charset="0"/>
              </a:rPr>
              <a:t>Nêu một số sự kiện lịch sử tiêu biểu đã diễn ra tại Thành phố Hồ Chí Minh.</a:t>
            </a:r>
          </a:p>
          <a:p>
            <a:pPr marL="457200" indent="-457200" algn="just">
              <a:buFontTx/>
              <a:buChar char="-"/>
            </a:pPr>
            <a:r>
              <a:rPr lang="vi-VN" sz="2800" b="1" dirty="0">
                <a:latin typeface="UTM Avo" panose="02040603050506020204" pitchFamily="18" charset="0"/>
              </a:rPr>
              <a:t>Kể lại một câu chuyện lịch sử được giới thiệu trong bài học.</a:t>
            </a:r>
            <a:endParaRPr lang="en-US" sz="2800" b="1" dirty="0">
              <a:latin typeface="UTM Avo" panose="02040603050506020204" pitchFamily="18" charset="0"/>
            </a:endParaRPr>
          </a:p>
        </p:txBody>
      </p:sp>
    </p:spTree>
    <p:custDataLst>
      <p:tags r:id="rId1"/>
    </p:custDataLst>
    <p:extLst>
      <p:ext uri="{BB962C8B-B14F-4D97-AF65-F5344CB8AC3E}">
        <p14:creationId xmlns:p14="http://schemas.microsoft.com/office/powerpoint/2010/main" val="134620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1+#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6" presetClass="entr" presetSubtype="37"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par>
                                <p:cTn id="36" presetID="14" presetClass="entr" presetSubtype="1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randombar(horizontal)">
                                      <p:cBhvr>
                                        <p:cTn id="38" dur="500"/>
                                        <p:tgtEl>
                                          <p:spTgt spid="8"/>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4"/>
</p:tagLst>
</file>

<file path=ppt/tags/tag2.xml><?xml version="1.0" encoding="utf-8"?>
<p:tagLst xmlns:a="http://schemas.openxmlformats.org/drawingml/2006/main" xmlns:r="http://schemas.openxmlformats.org/officeDocument/2006/relationships" xmlns:p="http://schemas.openxmlformats.org/presentationml/2006/main">
  <p:tag name="TIMING" val="|8.2|10.3|8.7|3.2|9.3|3.7|1.9|4.4|5.3|5.9|12.2|1.7|2.2|2.5"/>
</p:tagLst>
</file>

<file path=ppt/tags/tag3.xml><?xml version="1.0" encoding="utf-8"?>
<p:tagLst xmlns:a="http://schemas.openxmlformats.org/drawingml/2006/main" xmlns:r="http://schemas.openxmlformats.org/officeDocument/2006/relationships" xmlns:p="http://schemas.openxmlformats.org/presentationml/2006/main">
  <p:tag name="TIMING" val="|12.4"/>
</p:tagLst>
</file>

<file path=ppt/tags/tag4.xml><?xml version="1.0" encoding="utf-8"?>
<p:tagLst xmlns:a="http://schemas.openxmlformats.org/drawingml/2006/main" xmlns:r="http://schemas.openxmlformats.org/officeDocument/2006/relationships" xmlns:p="http://schemas.openxmlformats.org/presentationml/2006/main">
  <p:tag name="TIMING" val="|11.7"/>
</p:tagLst>
</file>

<file path=ppt/tags/tag5.xml><?xml version="1.0" encoding="utf-8"?>
<p:tagLst xmlns:a="http://schemas.openxmlformats.org/drawingml/2006/main" xmlns:r="http://schemas.openxmlformats.org/officeDocument/2006/relationships" xmlns:p="http://schemas.openxmlformats.org/presentationml/2006/main">
  <p:tag name="TIMING" val="|2.7"/>
</p:tagLst>
</file>

<file path=ppt/tags/tag6.xml><?xml version="1.0" encoding="utf-8"?>
<p:tagLst xmlns:a="http://schemas.openxmlformats.org/drawingml/2006/main" xmlns:r="http://schemas.openxmlformats.org/officeDocument/2006/relationships" xmlns:p="http://schemas.openxmlformats.org/presentationml/2006/main">
  <p:tag name="TIMING" val="|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2861</TotalTime>
  <Words>596</Words>
  <Application>Microsoft Office PowerPoint</Application>
  <PresentationFormat>Widescreen</PresentationFormat>
  <Paragraphs>33</Paragraphs>
  <Slides>12</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12</vt:i4>
      </vt:variant>
    </vt:vector>
  </HeadingPairs>
  <TitlesOfParts>
    <vt:vector size="24" baseType="lpstr">
      <vt:lpstr>SVN-Newton</vt:lpstr>
      <vt:lpstr>Calibri</vt:lpstr>
      <vt:lpstr>Arial</vt:lpstr>
      <vt:lpstr>UTM Avo</vt:lpstr>
      <vt:lpstr>Aptos</vt:lpstr>
      <vt:lpstr>UTM Futura Extra</vt:lpstr>
      <vt:lpstr>Times New Roman</vt:lpstr>
      <vt:lpstr>Calibri Light</vt:lpstr>
      <vt:lpstr>Cambria</vt:lpstr>
      <vt:lpstr>UTM Ericsson Capital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MĂNGNON</dc:creator>
  <cp:keywords>BÍCH NGỌC</cp:keywords>
  <cp:lastModifiedBy>Ngọc Đỗ</cp:lastModifiedBy>
  <cp:revision>208</cp:revision>
  <dcterms:created xsi:type="dcterms:W3CDTF">2021-10-22T03:50:59Z</dcterms:created>
  <dcterms:modified xsi:type="dcterms:W3CDTF">2024-05-02T04:55:21Z</dcterms:modified>
  <cp:version>OLU</cp:version>
</cp:coreProperties>
</file>