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0"/>
  </p:notesMasterIdLst>
  <p:sldIdLst>
    <p:sldId id="256" r:id="rId2"/>
    <p:sldId id="276" r:id="rId3"/>
    <p:sldId id="259" r:id="rId4"/>
    <p:sldId id="263" r:id="rId5"/>
    <p:sldId id="257" r:id="rId6"/>
    <p:sldId id="287" r:id="rId7"/>
    <p:sldId id="291" r:id="rId8"/>
    <p:sldId id="290" r:id="rId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72">
          <p15:clr>
            <a:srgbClr val="A4A3A4"/>
          </p15:clr>
        </p15:guide>
        <p15:guide id="2" pos="383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3300"/>
    <a:srgbClr val="009999"/>
    <a:srgbClr val="E8EADB"/>
    <a:srgbClr val="E7F5A3"/>
    <a:srgbClr val="44B57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017" autoAdjust="0"/>
    <p:restoredTop sz="94660"/>
  </p:normalViewPr>
  <p:slideViewPr>
    <p:cSldViewPr snapToGrid="0" showGuides="1">
      <p:cViewPr varScale="1">
        <p:scale>
          <a:sx n="71" d="100"/>
          <a:sy n="71" d="100"/>
        </p:scale>
        <p:origin x="603" y="48"/>
      </p:cViewPr>
      <p:guideLst>
        <p:guide orient="horz" pos="2172"/>
        <p:guide pos="383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gọc Đỗ" userId="2f07f5d2c440dd9f" providerId="LiveId" clId="{8F503733-4517-462B-94FD-1A9F5B6CA1E4}"/>
    <pc:docChg chg="delSld delMainMaster">
      <pc:chgData name="Ngọc Đỗ" userId="2f07f5d2c440dd9f" providerId="LiveId" clId="{8F503733-4517-462B-94FD-1A9F5B6CA1E4}" dt="2024-05-02T03:43:17.986" v="16" actId="47"/>
      <pc:docMkLst>
        <pc:docMk/>
      </pc:docMkLst>
      <pc:sldChg chg="del">
        <pc:chgData name="Ngọc Đỗ" userId="2f07f5d2c440dd9f" providerId="LiveId" clId="{8F503733-4517-462B-94FD-1A9F5B6CA1E4}" dt="2024-05-02T03:42:39.358" v="2" actId="47"/>
        <pc:sldMkLst>
          <pc:docMk/>
          <pc:sldMk cId="583915891" sldId="260"/>
        </pc:sldMkLst>
      </pc:sldChg>
      <pc:sldChg chg="del">
        <pc:chgData name="Ngọc Đỗ" userId="2f07f5d2c440dd9f" providerId="LiveId" clId="{8F503733-4517-462B-94FD-1A9F5B6CA1E4}" dt="2024-05-02T03:43:02.897" v="11" actId="47"/>
        <pc:sldMkLst>
          <pc:docMk/>
          <pc:sldMk cId="0" sldId="266"/>
        </pc:sldMkLst>
      </pc:sldChg>
      <pc:sldChg chg="del">
        <pc:chgData name="Ngọc Đỗ" userId="2f07f5d2c440dd9f" providerId="LiveId" clId="{8F503733-4517-462B-94FD-1A9F5B6CA1E4}" dt="2024-05-02T03:42:44.639" v="8" actId="47"/>
        <pc:sldMkLst>
          <pc:docMk/>
          <pc:sldMk cId="0" sldId="270"/>
        </pc:sldMkLst>
      </pc:sldChg>
      <pc:sldChg chg="del">
        <pc:chgData name="Ngọc Đỗ" userId="2f07f5d2c440dd9f" providerId="LiveId" clId="{8F503733-4517-462B-94FD-1A9F5B6CA1E4}" dt="2024-05-02T03:43:15.922" v="14" actId="47"/>
        <pc:sldMkLst>
          <pc:docMk/>
          <pc:sldMk cId="2304653723" sldId="277"/>
        </pc:sldMkLst>
      </pc:sldChg>
      <pc:sldChg chg="del">
        <pc:chgData name="Ngọc Đỗ" userId="2f07f5d2c440dd9f" providerId="LiveId" clId="{8F503733-4517-462B-94FD-1A9F5B6CA1E4}" dt="2024-05-02T03:43:07.740" v="12" actId="47"/>
        <pc:sldMkLst>
          <pc:docMk/>
          <pc:sldMk cId="4136721580" sldId="280"/>
        </pc:sldMkLst>
      </pc:sldChg>
      <pc:sldChg chg="del">
        <pc:chgData name="Ngọc Đỗ" userId="2f07f5d2c440dd9f" providerId="LiveId" clId="{8F503733-4517-462B-94FD-1A9F5B6CA1E4}" dt="2024-05-02T03:43:17.986" v="16" actId="47"/>
        <pc:sldMkLst>
          <pc:docMk/>
          <pc:sldMk cId="2522737116" sldId="284"/>
        </pc:sldMkLst>
      </pc:sldChg>
      <pc:sldChg chg="del">
        <pc:chgData name="Ngọc Đỗ" userId="2f07f5d2c440dd9f" providerId="LiveId" clId="{8F503733-4517-462B-94FD-1A9F5B6CA1E4}" dt="2024-05-02T03:42:38.684" v="1" actId="47"/>
        <pc:sldMkLst>
          <pc:docMk/>
          <pc:sldMk cId="1467370808" sldId="286"/>
        </pc:sldMkLst>
      </pc:sldChg>
      <pc:sldChg chg="del">
        <pc:chgData name="Ngọc Đỗ" userId="2f07f5d2c440dd9f" providerId="LiveId" clId="{8F503733-4517-462B-94FD-1A9F5B6CA1E4}" dt="2024-05-02T03:42:50.672" v="10" actId="47"/>
        <pc:sldMkLst>
          <pc:docMk/>
          <pc:sldMk cId="1071586480" sldId="288"/>
        </pc:sldMkLst>
      </pc:sldChg>
      <pc:sldChg chg="del">
        <pc:chgData name="Ngọc Đỗ" userId="2f07f5d2c440dd9f" providerId="LiveId" clId="{8F503733-4517-462B-94FD-1A9F5B6CA1E4}" dt="2024-05-02T03:43:12.523" v="13" actId="47"/>
        <pc:sldMkLst>
          <pc:docMk/>
          <pc:sldMk cId="910179165" sldId="289"/>
        </pc:sldMkLst>
      </pc:sldChg>
      <pc:sldChg chg="del">
        <pc:chgData name="Ngọc Đỗ" userId="2f07f5d2c440dd9f" providerId="LiveId" clId="{8F503733-4517-462B-94FD-1A9F5B6CA1E4}" dt="2024-05-02T03:43:16.993" v="15" actId="47"/>
        <pc:sldMkLst>
          <pc:docMk/>
          <pc:sldMk cId="3834030866" sldId="292"/>
        </pc:sldMkLst>
      </pc:sldChg>
      <pc:sldChg chg="del">
        <pc:chgData name="Ngọc Đỗ" userId="2f07f5d2c440dd9f" providerId="LiveId" clId="{8F503733-4517-462B-94FD-1A9F5B6CA1E4}" dt="2024-05-02T03:42:48.978" v="9" actId="47"/>
        <pc:sldMkLst>
          <pc:docMk/>
          <pc:sldMk cId="582645271" sldId="293"/>
        </pc:sldMkLst>
      </pc:sldChg>
      <pc:sldChg chg="del">
        <pc:chgData name="Ngọc Đỗ" userId="2f07f5d2c440dd9f" providerId="LiveId" clId="{8F503733-4517-462B-94FD-1A9F5B6CA1E4}" dt="2024-05-02T03:42:43.733" v="7" actId="47"/>
        <pc:sldMkLst>
          <pc:docMk/>
          <pc:sldMk cId="3023791071" sldId="294"/>
        </pc:sldMkLst>
      </pc:sldChg>
      <pc:sldChg chg="del">
        <pc:chgData name="Ngọc Đỗ" userId="2f07f5d2c440dd9f" providerId="LiveId" clId="{8F503733-4517-462B-94FD-1A9F5B6CA1E4}" dt="2024-05-02T03:42:40.291" v="4" actId="47"/>
        <pc:sldMkLst>
          <pc:docMk/>
          <pc:sldMk cId="3545575332" sldId="322"/>
        </pc:sldMkLst>
      </pc:sldChg>
      <pc:sldChg chg="del">
        <pc:chgData name="Ngọc Đỗ" userId="2f07f5d2c440dd9f" providerId="LiveId" clId="{8F503733-4517-462B-94FD-1A9F5B6CA1E4}" dt="2024-05-02T03:42:40.657" v="5" actId="47"/>
        <pc:sldMkLst>
          <pc:docMk/>
          <pc:sldMk cId="1449570023" sldId="324"/>
        </pc:sldMkLst>
      </pc:sldChg>
      <pc:sldChg chg="del">
        <pc:chgData name="Ngọc Đỗ" userId="2f07f5d2c440dd9f" providerId="LiveId" clId="{8F503733-4517-462B-94FD-1A9F5B6CA1E4}" dt="2024-05-02T03:42:39.780" v="3" actId="47"/>
        <pc:sldMkLst>
          <pc:docMk/>
          <pc:sldMk cId="1675563743" sldId="326"/>
        </pc:sldMkLst>
      </pc:sldChg>
      <pc:sldChg chg="del">
        <pc:chgData name="Ngọc Đỗ" userId="2f07f5d2c440dd9f" providerId="LiveId" clId="{8F503733-4517-462B-94FD-1A9F5B6CA1E4}" dt="2024-05-02T03:42:40.996" v="6" actId="47"/>
        <pc:sldMkLst>
          <pc:docMk/>
          <pc:sldMk cId="2100459214" sldId="327"/>
        </pc:sldMkLst>
      </pc:sldChg>
      <pc:sldChg chg="del">
        <pc:chgData name="Ngọc Đỗ" userId="2f07f5d2c440dd9f" providerId="LiveId" clId="{8F503733-4517-462B-94FD-1A9F5B6CA1E4}" dt="2024-05-02T03:42:37.946" v="0" actId="47"/>
        <pc:sldMkLst>
          <pc:docMk/>
          <pc:sldMk cId="1647283126" sldId="328"/>
        </pc:sldMkLst>
      </pc:sldChg>
      <pc:sldMasterChg chg="del delSldLayout">
        <pc:chgData name="Ngọc Đỗ" userId="2f07f5d2c440dd9f" providerId="LiveId" clId="{8F503733-4517-462B-94FD-1A9F5B6CA1E4}" dt="2024-05-02T03:43:17.986" v="16" actId="47"/>
        <pc:sldMasterMkLst>
          <pc:docMk/>
          <pc:sldMasterMk cId="3616002275" sldId="2147483660"/>
        </pc:sldMasterMkLst>
        <pc:sldLayoutChg chg="del">
          <pc:chgData name="Ngọc Đỗ" userId="2f07f5d2c440dd9f" providerId="LiveId" clId="{8F503733-4517-462B-94FD-1A9F5B6CA1E4}" dt="2024-05-02T03:43:17.986" v="16" actId="47"/>
          <pc:sldLayoutMkLst>
            <pc:docMk/>
            <pc:sldMasterMk cId="3616002275" sldId="2147483660"/>
            <pc:sldLayoutMk cId="238161316" sldId="2147483661"/>
          </pc:sldLayoutMkLst>
        </pc:sldLayoutChg>
        <pc:sldLayoutChg chg="del">
          <pc:chgData name="Ngọc Đỗ" userId="2f07f5d2c440dd9f" providerId="LiveId" clId="{8F503733-4517-462B-94FD-1A9F5B6CA1E4}" dt="2024-05-02T03:43:17.986" v="16" actId="47"/>
          <pc:sldLayoutMkLst>
            <pc:docMk/>
            <pc:sldMasterMk cId="3616002275" sldId="2147483660"/>
            <pc:sldLayoutMk cId="374093188" sldId="2147483662"/>
          </pc:sldLayoutMkLst>
        </pc:sldLayoutChg>
        <pc:sldLayoutChg chg="del">
          <pc:chgData name="Ngọc Đỗ" userId="2f07f5d2c440dd9f" providerId="LiveId" clId="{8F503733-4517-462B-94FD-1A9F5B6CA1E4}" dt="2024-05-02T03:43:17.986" v="16" actId="47"/>
          <pc:sldLayoutMkLst>
            <pc:docMk/>
            <pc:sldMasterMk cId="3616002275" sldId="2147483660"/>
            <pc:sldLayoutMk cId="4209455683" sldId="2147483663"/>
          </pc:sldLayoutMkLst>
        </pc:sldLayoutChg>
        <pc:sldLayoutChg chg="del">
          <pc:chgData name="Ngọc Đỗ" userId="2f07f5d2c440dd9f" providerId="LiveId" clId="{8F503733-4517-462B-94FD-1A9F5B6CA1E4}" dt="2024-05-02T03:43:17.986" v="16" actId="47"/>
          <pc:sldLayoutMkLst>
            <pc:docMk/>
            <pc:sldMasterMk cId="3616002275" sldId="2147483660"/>
            <pc:sldLayoutMk cId="2547659769" sldId="2147483664"/>
          </pc:sldLayoutMkLst>
        </pc:sldLayoutChg>
        <pc:sldLayoutChg chg="del">
          <pc:chgData name="Ngọc Đỗ" userId="2f07f5d2c440dd9f" providerId="LiveId" clId="{8F503733-4517-462B-94FD-1A9F5B6CA1E4}" dt="2024-05-02T03:43:17.986" v="16" actId="47"/>
          <pc:sldLayoutMkLst>
            <pc:docMk/>
            <pc:sldMasterMk cId="3616002275" sldId="2147483660"/>
            <pc:sldLayoutMk cId="3160230218" sldId="2147483665"/>
          </pc:sldLayoutMkLst>
        </pc:sldLayoutChg>
        <pc:sldLayoutChg chg="del">
          <pc:chgData name="Ngọc Đỗ" userId="2f07f5d2c440dd9f" providerId="LiveId" clId="{8F503733-4517-462B-94FD-1A9F5B6CA1E4}" dt="2024-05-02T03:43:17.986" v="16" actId="47"/>
          <pc:sldLayoutMkLst>
            <pc:docMk/>
            <pc:sldMasterMk cId="3616002275" sldId="2147483660"/>
            <pc:sldLayoutMk cId="3801429963" sldId="2147483666"/>
          </pc:sldLayoutMkLst>
        </pc:sldLayoutChg>
        <pc:sldLayoutChg chg="del">
          <pc:chgData name="Ngọc Đỗ" userId="2f07f5d2c440dd9f" providerId="LiveId" clId="{8F503733-4517-462B-94FD-1A9F5B6CA1E4}" dt="2024-05-02T03:43:17.986" v="16" actId="47"/>
          <pc:sldLayoutMkLst>
            <pc:docMk/>
            <pc:sldMasterMk cId="3616002275" sldId="2147483660"/>
            <pc:sldLayoutMk cId="2663690251" sldId="2147483667"/>
          </pc:sldLayoutMkLst>
        </pc:sldLayoutChg>
        <pc:sldLayoutChg chg="del">
          <pc:chgData name="Ngọc Đỗ" userId="2f07f5d2c440dd9f" providerId="LiveId" clId="{8F503733-4517-462B-94FD-1A9F5B6CA1E4}" dt="2024-05-02T03:43:17.986" v="16" actId="47"/>
          <pc:sldLayoutMkLst>
            <pc:docMk/>
            <pc:sldMasterMk cId="3616002275" sldId="2147483660"/>
            <pc:sldLayoutMk cId="1653690896" sldId="2147483668"/>
          </pc:sldLayoutMkLst>
        </pc:sldLayoutChg>
        <pc:sldLayoutChg chg="del">
          <pc:chgData name="Ngọc Đỗ" userId="2f07f5d2c440dd9f" providerId="LiveId" clId="{8F503733-4517-462B-94FD-1A9F5B6CA1E4}" dt="2024-05-02T03:43:17.986" v="16" actId="47"/>
          <pc:sldLayoutMkLst>
            <pc:docMk/>
            <pc:sldMasterMk cId="3616002275" sldId="2147483660"/>
            <pc:sldLayoutMk cId="307129123" sldId="2147483669"/>
          </pc:sldLayoutMkLst>
        </pc:sldLayoutChg>
        <pc:sldLayoutChg chg="del">
          <pc:chgData name="Ngọc Đỗ" userId="2f07f5d2c440dd9f" providerId="LiveId" clId="{8F503733-4517-462B-94FD-1A9F5B6CA1E4}" dt="2024-05-02T03:43:17.986" v="16" actId="47"/>
          <pc:sldLayoutMkLst>
            <pc:docMk/>
            <pc:sldMasterMk cId="3616002275" sldId="2147483660"/>
            <pc:sldLayoutMk cId="1689763487" sldId="2147483670"/>
          </pc:sldLayoutMkLst>
        </pc:sldLayoutChg>
        <pc:sldLayoutChg chg="del">
          <pc:chgData name="Ngọc Đỗ" userId="2f07f5d2c440dd9f" providerId="LiveId" clId="{8F503733-4517-462B-94FD-1A9F5B6CA1E4}" dt="2024-05-02T03:43:17.986" v="16" actId="47"/>
          <pc:sldLayoutMkLst>
            <pc:docMk/>
            <pc:sldMasterMk cId="3616002275" sldId="2147483660"/>
            <pc:sldLayoutMk cId="3481611087" sldId="2147483671"/>
          </pc:sldLayoutMkLst>
        </pc:sldLayoutChg>
      </pc:sldMasterChg>
      <pc:sldMasterChg chg="del delSldLayout">
        <pc:chgData name="Ngọc Đỗ" userId="2f07f5d2c440dd9f" providerId="LiveId" clId="{8F503733-4517-462B-94FD-1A9F5B6CA1E4}" dt="2024-05-02T03:42:40.996" v="6" actId="47"/>
        <pc:sldMasterMkLst>
          <pc:docMk/>
          <pc:sldMasterMk cId="351995280" sldId="2147483672"/>
        </pc:sldMasterMkLst>
        <pc:sldLayoutChg chg="del">
          <pc:chgData name="Ngọc Đỗ" userId="2f07f5d2c440dd9f" providerId="LiveId" clId="{8F503733-4517-462B-94FD-1A9F5B6CA1E4}" dt="2024-05-02T03:42:40.996" v="6" actId="47"/>
          <pc:sldLayoutMkLst>
            <pc:docMk/>
            <pc:sldMasterMk cId="351995280" sldId="2147483672"/>
            <pc:sldLayoutMk cId="1631844866" sldId="2147483673"/>
          </pc:sldLayoutMkLst>
        </pc:sldLayoutChg>
        <pc:sldLayoutChg chg="del">
          <pc:chgData name="Ngọc Đỗ" userId="2f07f5d2c440dd9f" providerId="LiveId" clId="{8F503733-4517-462B-94FD-1A9F5B6CA1E4}" dt="2024-05-02T03:42:40.996" v="6" actId="47"/>
          <pc:sldLayoutMkLst>
            <pc:docMk/>
            <pc:sldMasterMk cId="351995280" sldId="2147483672"/>
            <pc:sldLayoutMk cId="765312272" sldId="2147483674"/>
          </pc:sldLayoutMkLst>
        </pc:sldLayoutChg>
        <pc:sldLayoutChg chg="del">
          <pc:chgData name="Ngọc Đỗ" userId="2f07f5d2c440dd9f" providerId="LiveId" clId="{8F503733-4517-462B-94FD-1A9F5B6CA1E4}" dt="2024-05-02T03:42:40.996" v="6" actId="47"/>
          <pc:sldLayoutMkLst>
            <pc:docMk/>
            <pc:sldMasterMk cId="351995280" sldId="2147483672"/>
            <pc:sldLayoutMk cId="2838030509" sldId="2147483675"/>
          </pc:sldLayoutMkLst>
        </pc:sldLayoutChg>
        <pc:sldLayoutChg chg="del">
          <pc:chgData name="Ngọc Đỗ" userId="2f07f5d2c440dd9f" providerId="LiveId" clId="{8F503733-4517-462B-94FD-1A9F5B6CA1E4}" dt="2024-05-02T03:42:40.996" v="6" actId="47"/>
          <pc:sldLayoutMkLst>
            <pc:docMk/>
            <pc:sldMasterMk cId="351995280" sldId="2147483672"/>
            <pc:sldLayoutMk cId="3145232714" sldId="2147483676"/>
          </pc:sldLayoutMkLst>
        </pc:sldLayoutChg>
        <pc:sldLayoutChg chg="del">
          <pc:chgData name="Ngọc Đỗ" userId="2f07f5d2c440dd9f" providerId="LiveId" clId="{8F503733-4517-462B-94FD-1A9F5B6CA1E4}" dt="2024-05-02T03:42:40.996" v="6" actId="47"/>
          <pc:sldLayoutMkLst>
            <pc:docMk/>
            <pc:sldMasterMk cId="351995280" sldId="2147483672"/>
            <pc:sldLayoutMk cId="1495386888" sldId="2147483677"/>
          </pc:sldLayoutMkLst>
        </pc:sldLayoutChg>
        <pc:sldLayoutChg chg="del">
          <pc:chgData name="Ngọc Đỗ" userId="2f07f5d2c440dd9f" providerId="LiveId" clId="{8F503733-4517-462B-94FD-1A9F5B6CA1E4}" dt="2024-05-02T03:42:40.996" v="6" actId="47"/>
          <pc:sldLayoutMkLst>
            <pc:docMk/>
            <pc:sldMasterMk cId="351995280" sldId="2147483672"/>
            <pc:sldLayoutMk cId="4043273015" sldId="2147483678"/>
          </pc:sldLayoutMkLst>
        </pc:sldLayoutChg>
        <pc:sldLayoutChg chg="del">
          <pc:chgData name="Ngọc Đỗ" userId="2f07f5d2c440dd9f" providerId="LiveId" clId="{8F503733-4517-462B-94FD-1A9F5B6CA1E4}" dt="2024-05-02T03:42:40.996" v="6" actId="47"/>
          <pc:sldLayoutMkLst>
            <pc:docMk/>
            <pc:sldMasterMk cId="351995280" sldId="2147483672"/>
            <pc:sldLayoutMk cId="3117007825" sldId="2147483679"/>
          </pc:sldLayoutMkLst>
        </pc:sldLayoutChg>
        <pc:sldLayoutChg chg="del">
          <pc:chgData name="Ngọc Đỗ" userId="2f07f5d2c440dd9f" providerId="LiveId" clId="{8F503733-4517-462B-94FD-1A9F5B6CA1E4}" dt="2024-05-02T03:42:40.996" v="6" actId="47"/>
          <pc:sldLayoutMkLst>
            <pc:docMk/>
            <pc:sldMasterMk cId="351995280" sldId="2147483672"/>
            <pc:sldLayoutMk cId="300359748" sldId="2147483680"/>
          </pc:sldLayoutMkLst>
        </pc:sldLayoutChg>
        <pc:sldLayoutChg chg="del">
          <pc:chgData name="Ngọc Đỗ" userId="2f07f5d2c440dd9f" providerId="LiveId" clId="{8F503733-4517-462B-94FD-1A9F5B6CA1E4}" dt="2024-05-02T03:42:40.996" v="6" actId="47"/>
          <pc:sldLayoutMkLst>
            <pc:docMk/>
            <pc:sldMasterMk cId="351995280" sldId="2147483672"/>
            <pc:sldLayoutMk cId="4148701374" sldId="2147483681"/>
          </pc:sldLayoutMkLst>
        </pc:sldLayoutChg>
        <pc:sldLayoutChg chg="del">
          <pc:chgData name="Ngọc Đỗ" userId="2f07f5d2c440dd9f" providerId="LiveId" clId="{8F503733-4517-462B-94FD-1A9F5B6CA1E4}" dt="2024-05-02T03:42:40.996" v="6" actId="47"/>
          <pc:sldLayoutMkLst>
            <pc:docMk/>
            <pc:sldMasterMk cId="351995280" sldId="2147483672"/>
            <pc:sldLayoutMk cId="452860045" sldId="2147483682"/>
          </pc:sldLayoutMkLst>
        </pc:sldLayoutChg>
        <pc:sldLayoutChg chg="del">
          <pc:chgData name="Ngọc Đỗ" userId="2f07f5d2c440dd9f" providerId="LiveId" clId="{8F503733-4517-462B-94FD-1A9F5B6CA1E4}" dt="2024-05-02T03:42:40.996" v="6" actId="47"/>
          <pc:sldLayoutMkLst>
            <pc:docMk/>
            <pc:sldMasterMk cId="351995280" sldId="2147483672"/>
            <pc:sldLayoutMk cId="2709242673" sldId="2147483683"/>
          </pc:sldLayoutMkLst>
        </pc:sldLayoutChg>
        <pc:sldLayoutChg chg="del">
          <pc:chgData name="Ngọc Đỗ" userId="2f07f5d2c440dd9f" providerId="LiveId" clId="{8F503733-4517-462B-94FD-1A9F5B6CA1E4}" dt="2024-05-02T03:42:40.657" v="5" actId="47"/>
          <pc:sldLayoutMkLst>
            <pc:docMk/>
            <pc:sldMasterMk cId="351995280" sldId="2147483672"/>
            <pc:sldLayoutMk cId="3398623937" sldId="2147483684"/>
          </pc:sldLayoutMkLst>
        </pc:sldLayoutChg>
      </pc:sldMasterChg>
      <pc:sldMasterChg chg="del delSldLayout">
        <pc:chgData name="Ngọc Đỗ" userId="2f07f5d2c440dd9f" providerId="LiveId" clId="{8F503733-4517-462B-94FD-1A9F5B6CA1E4}" dt="2024-05-02T03:42:37.946" v="0" actId="47"/>
        <pc:sldMasterMkLst>
          <pc:docMk/>
          <pc:sldMasterMk cId="1396354909" sldId="2147483685"/>
        </pc:sldMasterMkLst>
        <pc:sldLayoutChg chg="del">
          <pc:chgData name="Ngọc Đỗ" userId="2f07f5d2c440dd9f" providerId="LiveId" clId="{8F503733-4517-462B-94FD-1A9F5B6CA1E4}" dt="2024-05-02T03:42:37.946" v="0" actId="47"/>
          <pc:sldLayoutMkLst>
            <pc:docMk/>
            <pc:sldMasterMk cId="1396354909" sldId="2147483685"/>
            <pc:sldLayoutMk cId="2766898257" sldId="2147483686"/>
          </pc:sldLayoutMkLst>
        </pc:sldLayoutChg>
        <pc:sldLayoutChg chg="del">
          <pc:chgData name="Ngọc Đỗ" userId="2f07f5d2c440dd9f" providerId="LiveId" clId="{8F503733-4517-462B-94FD-1A9F5B6CA1E4}" dt="2024-05-02T03:42:37.946" v="0" actId="47"/>
          <pc:sldLayoutMkLst>
            <pc:docMk/>
            <pc:sldMasterMk cId="1396354909" sldId="2147483685"/>
            <pc:sldLayoutMk cId="2375585568" sldId="2147483687"/>
          </pc:sldLayoutMkLst>
        </pc:sldLayoutChg>
        <pc:sldLayoutChg chg="del">
          <pc:chgData name="Ngọc Đỗ" userId="2f07f5d2c440dd9f" providerId="LiveId" clId="{8F503733-4517-462B-94FD-1A9F5B6CA1E4}" dt="2024-05-02T03:42:37.946" v="0" actId="47"/>
          <pc:sldLayoutMkLst>
            <pc:docMk/>
            <pc:sldMasterMk cId="1396354909" sldId="2147483685"/>
            <pc:sldLayoutMk cId="2690508916" sldId="2147483688"/>
          </pc:sldLayoutMkLst>
        </pc:sldLayoutChg>
        <pc:sldLayoutChg chg="del">
          <pc:chgData name="Ngọc Đỗ" userId="2f07f5d2c440dd9f" providerId="LiveId" clId="{8F503733-4517-462B-94FD-1A9F5B6CA1E4}" dt="2024-05-02T03:42:37.946" v="0" actId="47"/>
          <pc:sldLayoutMkLst>
            <pc:docMk/>
            <pc:sldMasterMk cId="1396354909" sldId="2147483685"/>
            <pc:sldLayoutMk cId="3579193539" sldId="2147483689"/>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G"/>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54F6AB-18E1-4164-975F-FB3FF7D01AAC}" type="datetimeFigureOut">
              <a:rPr lang="en-SG" smtClean="0"/>
              <a:t>2/5/2024</a:t>
            </a:fld>
            <a:endParaRPr lang="en-SG"/>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SG"/>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SG"/>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E4BC2A-D629-4483-8BBE-D1B5FD5F7352}" type="slidenum">
              <a:rPr lang="en-SG" smtClean="0"/>
              <a:t>‹#›</a:t>
            </a:fld>
            <a:endParaRPr lang="en-SG"/>
          </a:p>
        </p:txBody>
      </p:sp>
    </p:spTree>
    <p:extLst>
      <p:ext uri="{BB962C8B-B14F-4D97-AF65-F5344CB8AC3E}">
        <p14:creationId xmlns:p14="http://schemas.microsoft.com/office/powerpoint/2010/main" val="16249165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00C2299F-ABE4-4B49-9AA6-3F0CC97334DF}" type="datetimeFigureOut">
              <a:rPr lang="zh-CN" altLang="en-US" smtClean="0"/>
              <a:t>2024/5/2</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71E5AFCC-D9A4-4F3B-B3DA-B64AAF9454EF}"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00C2299F-ABE4-4B49-9AA6-3F0CC97334DF}" type="datetimeFigureOut">
              <a:rPr lang="zh-CN" altLang="en-US" smtClean="0"/>
              <a:t>2024/5/2</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71E5AFCC-D9A4-4F3B-B3DA-B64AAF9454EF}"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00C2299F-ABE4-4B49-9AA6-3F0CC97334DF}" type="datetimeFigureOut">
              <a:rPr lang="zh-CN" altLang="en-US" smtClean="0"/>
              <a:t>2024/5/2</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71E5AFCC-D9A4-4F3B-B3DA-B64AAF9454EF}"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00C2299F-ABE4-4B49-9AA6-3F0CC97334DF}" type="datetimeFigureOut">
              <a:rPr lang="zh-CN" altLang="en-US" smtClean="0"/>
              <a:t>2024/5/2</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71E5AFCC-D9A4-4F3B-B3DA-B64AAF9454EF}"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00C2299F-ABE4-4B49-9AA6-3F0CC97334DF}" type="datetimeFigureOut">
              <a:rPr lang="zh-CN" altLang="en-US" smtClean="0"/>
              <a:t>2024/5/2</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71E5AFCC-D9A4-4F3B-B3DA-B64AAF9454EF}"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00C2299F-ABE4-4B49-9AA6-3F0CC97334DF}" type="datetimeFigureOut">
              <a:rPr lang="zh-CN" altLang="en-US" smtClean="0"/>
              <a:t>2024/5/2</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71E5AFCC-D9A4-4F3B-B3DA-B64AAF9454EF}"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00C2299F-ABE4-4B49-9AA6-3F0CC97334DF}" type="datetimeFigureOut">
              <a:rPr lang="zh-CN" altLang="en-US" smtClean="0"/>
              <a:t>2024/5/2</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71E5AFCC-D9A4-4F3B-B3DA-B64AAF9454EF}"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00C2299F-ABE4-4B49-9AA6-3F0CC97334DF}" type="datetimeFigureOut">
              <a:rPr lang="zh-CN" altLang="en-US" smtClean="0"/>
              <a:t>2024/5/2</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71E5AFCC-D9A4-4F3B-B3DA-B64AAF9454EF}"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00C2299F-ABE4-4B49-9AA6-3F0CC97334DF}" type="datetimeFigureOut">
              <a:rPr lang="zh-CN" altLang="en-US" smtClean="0"/>
              <a:t>2024/5/2</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71E5AFCC-D9A4-4F3B-B3DA-B64AAF9454EF}"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00C2299F-ABE4-4B49-9AA6-3F0CC97334DF}" type="datetimeFigureOut">
              <a:rPr lang="zh-CN" altLang="en-US" smtClean="0"/>
              <a:t>2024/5/2</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71E5AFCC-D9A4-4F3B-B3DA-B64AAF9454EF}"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00C2299F-ABE4-4B49-9AA6-3F0CC97334DF}" type="datetimeFigureOut">
              <a:rPr lang="zh-CN" altLang="en-US" smtClean="0"/>
              <a:t>2024/5/2</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71E5AFCC-D9A4-4F3B-B3DA-B64AAF9454EF}"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hyperlink" Target="https://www.facebook.com/groups/629898828017053"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t="-12000" b="-12000"/>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1B60A5B-DF13-D103-65EA-F57F8A73E39D}"/>
              </a:ext>
            </a:extLst>
          </p:cNvPr>
          <p:cNvPicPr>
            <a:picLocks noChangeAspect="1"/>
          </p:cNvPicPr>
          <p:nvPr userDrawn="1"/>
        </p:nvPicPr>
        <p:blipFill rotWithShape="1">
          <a:blip r:embed="rId14" cstate="print">
            <a:extLst>
              <a:ext uri="{28A0092B-C50C-407E-A947-70E740481C1C}">
                <a14:useLocalDpi xmlns:a14="http://schemas.microsoft.com/office/drawing/2010/main" val="0"/>
              </a:ext>
            </a:extLst>
          </a:blip>
          <a:srcRect t="37667"/>
          <a:stretch/>
        </p:blipFill>
        <p:spPr>
          <a:xfrm>
            <a:off x="-2052205" y="-221073"/>
            <a:ext cx="2186247" cy="2317405"/>
          </a:xfrm>
          <a:prstGeom prst="rect">
            <a:avLst/>
          </a:prstGeom>
        </p:spPr>
      </p:pic>
      <p:pic>
        <p:nvPicPr>
          <p:cNvPr id="3" name="Picture 2">
            <a:extLst>
              <a:ext uri="{FF2B5EF4-FFF2-40B4-BE49-F238E27FC236}">
                <a16:creationId xmlns:a16="http://schemas.microsoft.com/office/drawing/2014/main" id="{723D9A76-94B0-EB6B-B284-6556B00F9CE4}"/>
              </a:ext>
            </a:extLst>
          </p:cNvPr>
          <p:cNvPicPr>
            <a:picLocks noChangeAspect="1"/>
          </p:cNvPicPr>
          <p:nvPr userDrawn="1"/>
        </p:nvPicPr>
        <p:blipFill rotWithShape="1">
          <a:blip r:embed="rId15" cstate="print">
            <a:extLst>
              <a:ext uri="{28A0092B-C50C-407E-A947-70E740481C1C}">
                <a14:useLocalDpi xmlns:a14="http://schemas.microsoft.com/office/drawing/2010/main" val="0"/>
              </a:ext>
            </a:extLst>
          </a:blip>
          <a:srcRect t="38142"/>
          <a:stretch/>
        </p:blipFill>
        <p:spPr>
          <a:xfrm>
            <a:off x="1616132" y="7791454"/>
            <a:ext cx="1824009" cy="2002485"/>
          </a:xfrm>
          <a:prstGeom prst="rect">
            <a:avLst/>
          </a:prstGeom>
        </p:spPr>
      </p:pic>
      <p:sp>
        <p:nvSpPr>
          <p:cNvPr id="4" name="TextBox 3">
            <a:extLst>
              <a:ext uri="{FF2B5EF4-FFF2-40B4-BE49-F238E27FC236}">
                <a16:creationId xmlns:a16="http://schemas.microsoft.com/office/drawing/2014/main" id="{1246EA12-B3D4-B5BC-8ACA-38BBE57D8ECB}"/>
              </a:ext>
            </a:extLst>
          </p:cNvPr>
          <p:cNvSpPr txBox="1"/>
          <p:nvPr userDrawn="1"/>
        </p:nvSpPr>
        <p:spPr>
          <a:xfrm>
            <a:off x="3048003" y="9098621"/>
            <a:ext cx="6228184" cy="752129"/>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362855" rtl="0" eaLnBrk="1" fontAlgn="auto" latinLnBrk="0" hangingPunct="1">
              <a:lnSpc>
                <a:spcPct val="100000"/>
              </a:lnSpc>
              <a:spcBef>
                <a:spcPts val="0"/>
              </a:spcBef>
              <a:spcAft>
                <a:spcPts val="0"/>
              </a:spcAft>
              <a:buClrTx/>
              <a:buSzTx/>
              <a:buFontTx/>
              <a:buNone/>
              <a:tabLst/>
              <a:defRPr/>
            </a:pPr>
            <a:r>
              <a:rPr kumimoji="0" lang="en-US" sz="1429"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362855" rtl="0" eaLnBrk="1" fontAlgn="auto" latinLnBrk="0" hangingPunct="1">
              <a:lnSpc>
                <a:spcPct val="100000"/>
              </a:lnSpc>
              <a:spcBef>
                <a:spcPts val="0"/>
              </a:spcBef>
              <a:spcAft>
                <a:spcPts val="0"/>
              </a:spcAft>
              <a:buClrTx/>
              <a:buSzTx/>
              <a:buFontTx/>
              <a:buNone/>
              <a:tabLst/>
              <a:defRPr/>
            </a:pPr>
            <a:r>
              <a:rPr kumimoji="0" lang="en-US" sz="1429"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Mời </a:t>
            </a:r>
            <a:r>
              <a:rPr kumimoji="0" lang="en-US" sz="1429"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1429"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429"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1429"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429"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16">
                  <a:extLst>
                    <a:ext uri="{A12FA001-AC4F-418D-AE19-62706E023703}">
                      <ahyp:hlinkClr xmlns:ahyp="http://schemas.microsoft.com/office/drawing/2018/hyperlinkcolor" val="tx"/>
                    </a:ext>
                  </a:extLst>
                </a:hlinkClick>
              </a:rPr>
              <a:t>MĂNG NON- TÀI LIỆU TIỂU HỌC | Facebook</a:t>
            </a:r>
            <a:endParaRPr kumimoji="0" lang="en-US" sz="1429"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362855" rtl="0" eaLnBrk="1" fontAlgn="auto" latinLnBrk="0" hangingPunct="1">
              <a:lnSpc>
                <a:spcPct val="100000"/>
              </a:lnSpc>
              <a:spcBef>
                <a:spcPts val="0"/>
              </a:spcBef>
              <a:spcAft>
                <a:spcPts val="0"/>
              </a:spcAft>
              <a:buClrTx/>
              <a:buSzTx/>
              <a:buFontTx/>
              <a:buNone/>
              <a:tabLst/>
              <a:defRPr/>
            </a:pPr>
            <a:r>
              <a:rPr kumimoji="0" lang="en-US" sz="1429"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429"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429"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429"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429"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5" name="Title 1">
            <a:extLst>
              <a:ext uri="{FF2B5EF4-FFF2-40B4-BE49-F238E27FC236}">
                <a16:creationId xmlns:a16="http://schemas.microsoft.com/office/drawing/2014/main" id="{AD646B84-02E7-940E-6B32-0A930E5AC0CE}"/>
              </a:ext>
            </a:extLst>
          </p:cNvPr>
          <p:cNvSpPr txBox="1">
            <a:spLocks/>
          </p:cNvSpPr>
          <p:nvPr userDrawn="1"/>
        </p:nvSpPr>
        <p:spPr>
          <a:xfrm>
            <a:off x="1435013" y="9462562"/>
            <a:ext cx="2186247" cy="787400"/>
          </a:xfrm>
          <a:prstGeom prst="rect">
            <a:avLst/>
          </a:prstGeom>
        </p:spPr>
        <p:txBody>
          <a:bodyPr vert="horz" lIns="72564" tIns="36282" rIns="72564" bIns="36282"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725709" rtl="0" eaLnBrk="1" fontAlgn="auto" latinLnBrk="0" hangingPunct="1">
              <a:lnSpc>
                <a:spcPct val="90000"/>
              </a:lnSpc>
              <a:spcBef>
                <a:spcPct val="0"/>
              </a:spcBef>
              <a:spcAft>
                <a:spcPts val="0"/>
              </a:spcAft>
              <a:buClrTx/>
              <a:buSzTx/>
              <a:buFontTx/>
              <a:buNone/>
              <a:tabLst/>
              <a:defRPr/>
            </a:pPr>
            <a:r>
              <a:rPr kumimoji="0" lang="en-US" sz="2540"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2540"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pic>
        <p:nvPicPr>
          <p:cNvPr id="6" name="Picture 5">
            <a:extLst>
              <a:ext uri="{FF2B5EF4-FFF2-40B4-BE49-F238E27FC236}">
                <a16:creationId xmlns:a16="http://schemas.microsoft.com/office/drawing/2014/main" id="{BF610C04-E76F-B27E-8DA1-D9242CAE9851}"/>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41976691" y="-26525563"/>
            <a:ext cx="2186247" cy="3717751"/>
          </a:xfrm>
          <a:prstGeom prst="rect">
            <a:avLst/>
          </a:prstGeom>
        </p:spPr>
      </p:pic>
      <p:pic>
        <p:nvPicPr>
          <p:cNvPr id="7" name="Picture 6">
            <a:extLst>
              <a:ext uri="{FF2B5EF4-FFF2-40B4-BE49-F238E27FC236}">
                <a16:creationId xmlns:a16="http://schemas.microsoft.com/office/drawing/2014/main" id="{DC405882-19AE-AD2A-8983-E0B796BDFB54}"/>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49158509" y="-26525563"/>
            <a:ext cx="2186247" cy="3717751"/>
          </a:xfrm>
          <a:prstGeom prst="rect">
            <a:avLst/>
          </a:prstGeom>
        </p:spPr>
      </p:pic>
      <p:pic>
        <p:nvPicPr>
          <p:cNvPr id="8" name="Picture 7">
            <a:extLst>
              <a:ext uri="{FF2B5EF4-FFF2-40B4-BE49-F238E27FC236}">
                <a16:creationId xmlns:a16="http://schemas.microsoft.com/office/drawing/2014/main" id="{B3940F09-BF6E-4087-35FD-CF4A1E807FC2}"/>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40863116" y="29176639"/>
            <a:ext cx="2186247" cy="3717751"/>
          </a:xfrm>
          <a:prstGeom prst="rect">
            <a:avLst/>
          </a:prstGeom>
        </p:spPr>
      </p:pic>
      <p:pic>
        <p:nvPicPr>
          <p:cNvPr id="9" name="Picture 8">
            <a:extLst>
              <a:ext uri="{FF2B5EF4-FFF2-40B4-BE49-F238E27FC236}">
                <a16:creationId xmlns:a16="http://schemas.microsoft.com/office/drawing/2014/main" id="{1950BFD3-5F17-58D1-2683-AA6D9F625D35}"/>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51382671" y="29176639"/>
            <a:ext cx="2186247" cy="3717751"/>
          </a:xfrm>
          <a:prstGeom prst="rect">
            <a:avLst/>
          </a:prstGeom>
        </p:spPr>
      </p:pic>
      <p:sp>
        <p:nvSpPr>
          <p:cNvPr id="10" name="Title 1">
            <a:extLst>
              <a:ext uri="{FF2B5EF4-FFF2-40B4-BE49-F238E27FC236}">
                <a16:creationId xmlns:a16="http://schemas.microsoft.com/office/drawing/2014/main" id="{BEF7055F-3E9B-2C80-6022-E3B5157B39D9}"/>
              </a:ext>
            </a:extLst>
          </p:cNvPr>
          <p:cNvSpPr txBox="1">
            <a:spLocks/>
          </p:cNvSpPr>
          <p:nvPr userDrawn="1"/>
        </p:nvSpPr>
        <p:spPr>
          <a:xfrm>
            <a:off x="-570116" y="6070600"/>
            <a:ext cx="2186247" cy="787400"/>
          </a:xfrm>
          <a:prstGeom prst="rect">
            <a:avLst/>
          </a:prstGeom>
        </p:spPr>
        <p:txBody>
          <a:bodyPr vert="horz" lIns="72564" tIns="36282" rIns="72564" bIns="36282"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725709" rtl="0" eaLnBrk="1" fontAlgn="auto" latinLnBrk="0" hangingPunct="1">
              <a:lnSpc>
                <a:spcPct val="90000"/>
              </a:lnSpc>
              <a:spcBef>
                <a:spcPct val="0"/>
              </a:spcBef>
              <a:spcAft>
                <a:spcPts val="0"/>
              </a:spcAft>
              <a:buClrTx/>
              <a:buSzTx/>
              <a:buFontTx/>
              <a:buNone/>
              <a:tabLst/>
              <a:defRPr/>
            </a:pPr>
            <a:r>
              <a:rPr kumimoji="0" lang="en-US" sz="1429" b="0" i="0" u="none" strike="noStrike" kern="1200" cap="none" spc="0" normalizeH="0" baseline="0" noProof="0">
                <a:ln>
                  <a:noFill/>
                </a:ln>
                <a:solidFill>
                  <a:srgbClr val="A5A5A5">
                    <a:lumMod val="60000"/>
                    <a:lumOff val="40000"/>
                  </a:srgbClr>
                </a:solidFill>
                <a:effectLst/>
                <a:uLnTx/>
                <a:uFillTx/>
                <a:latin typeface="#9Slide07 HoneyCream" pitchFamily="2" charset="0"/>
                <a:ea typeface="+mj-ea"/>
                <a:cs typeface="+mj-cs"/>
              </a:rPr>
              <a:t>Măng Non</a:t>
            </a:r>
            <a:endParaRPr kumimoji="0" lang="en-US" sz="1429" b="0" i="0" u="none" strike="noStrike" kern="1200" cap="none" spc="0" normalizeH="0" baseline="0" noProof="0" dirty="0">
              <a:ln>
                <a:noFill/>
              </a:ln>
              <a:solidFill>
                <a:srgbClr val="A5A5A5">
                  <a:lumMod val="60000"/>
                  <a:lumOff val="40000"/>
                </a:srgbClr>
              </a:solidFill>
              <a:effectLst/>
              <a:uLnTx/>
              <a:uFillTx/>
              <a:latin typeface="#9Slide07 HoneyCream" pitchFamily="2" charset="0"/>
              <a:ea typeface="+mj-ea"/>
              <a:cs typeface="+mj-cs"/>
            </a:endParaRPr>
          </a:p>
        </p:txBody>
      </p:sp>
      <p:sp>
        <p:nvSpPr>
          <p:cNvPr id="11" name="Title 1">
            <a:extLst>
              <a:ext uri="{FF2B5EF4-FFF2-40B4-BE49-F238E27FC236}">
                <a16:creationId xmlns:a16="http://schemas.microsoft.com/office/drawing/2014/main" id="{2ABD0659-0A09-D86F-C26C-F2899D9899E5}"/>
              </a:ext>
            </a:extLst>
          </p:cNvPr>
          <p:cNvSpPr txBox="1">
            <a:spLocks/>
          </p:cNvSpPr>
          <p:nvPr userDrawn="1"/>
        </p:nvSpPr>
        <p:spPr>
          <a:xfrm>
            <a:off x="-2052207" y="1690687"/>
            <a:ext cx="2186247" cy="787400"/>
          </a:xfrm>
          <a:prstGeom prst="rect">
            <a:avLst/>
          </a:prstGeom>
        </p:spPr>
        <p:txBody>
          <a:bodyPr vert="horz" lIns="72564" tIns="36282" rIns="72564" bIns="36282"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725709" rtl="0" eaLnBrk="1" fontAlgn="auto" latinLnBrk="0" hangingPunct="1">
              <a:lnSpc>
                <a:spcPct val="90000"/>
              </a:lnSpc>
              <a:spcBef>
                <a:spcPct val="0"/>
              </a:spcBef>
              <a:spcAft>
                <a:spcPts val="0"/>
              </a:spcAft>
              <a:buClrTx/>
              <a:buSzTx/>
              <a:buFontTx/>
              <a:buNone/>
              <a:tabLst/>
              <a:defRPr/>
            </a:pPr>
            <a:r>
              <a:rPr kumimoji="0" lang="en-US" sz="2540" b="0" i="0" u="none" strike="noStrike" kern="1200" cap="none" spc="0" normalizeH="0" baseline="0" noProof="0">
                <a:ln>
                  <a:noFill/>
                </a:ln>
                <a:solidFill>
                  <a:srgbClr val="50AE47"/>
                </a:solidFill>
                <a:effectLst/>
                <a:uLnTx/>
                <a:uFillTx/>
                <a:latin typeface="#9Slide07 HoneyCream" pitchFamily="2" charset="0"/>
                <a:ea typeface="+mj-ea"/>
                <a:cs typeface="+mj-cs"/>
              </a:rPr>
              <a:t>Măng Non</a:t>
            </a:r>
            <a:endParaRPr kumimoji="0" lang="en-US" sz="2540" b="0" i="0" u="none" strike="noStrike" kern="1200" cap="none" spc="0" normalizeH="0" baseline="0" noProof="0" dirty="0">
              <a:ln>
                <a:noFill/>
              </a:ln>
              <a:solidFill>
                <a:srgbClr val="50AE47"/>
              </a:solidFill>
              <a:effectLst/>
              <a:uLnTx/>
              <a:uFillTx/>
              <a:latin typeface="#9Slide07 HoneyCream" pitchFamily="2" charset="0"/>
              <a:ea typeface="+mj-ea"/>
              <a:cs typeface="+mj-cs"/>
            </a:endParaRPr>
          </a:p>
        </p:txBody>
      </p:sp>
      <p:pic>
        <p:nvPicPr>
          <p:cNvPr id="12" name="Picture 11">
            <a:extLst>
              <a:ext uri="{FF2B5EF4-FFF2-40B4-BE49-F238E27FC236}">
                <a16:creationId xmlns:a16="http://schemas.microsoft.com/office/drawing/2014/main" id="{5BF1802C-0F1F-D3CE-216F-C799ED54C715}"/>
              </a:ext>
            </a:extLst>
          </p:cNvPr>
          <p:cNvPicPr>
            <a:picLocks noChangeAspect="1"/>
          </p:cNvPicPr>
          <p:nvPr userDrawn="1"/>
        </p:nvPicPr>
        <p:blipFill rotWithShape="1">
          <a:blip r:embed="rId17" cstate="print">
            <a:extLst>
              <a:ext uri="{28A0092B-C50C-407E-A947-70E740481C1C}">
                <a14:useLocalDpi xmlns:a14="http://schemas.microsoft.com/office/drawing/2010/main" val="0"/>
              </a:ext>
            </a:extLst>
          </a:blip>
          <a:srcRect t="30568" r="10051"/>
          <a:stretch/>
        </p:blipFill>
        <p:spPr>
          <a:xfrm>
            <a:off x="-44511098" y="-19326756"/>
            <a:ext cx="3627531" cy="4761671"/>
          </a:xfrm>
          <a:prstGeom prst="rect">
            <a:avLst/>
          </a:prstGeom>
        </p:spPr>
      </p:pic>
      <p:pic>
        <p:nvPicPr>
          <p:cNvPr id="13" name="Picture 12">
            <a:extLst>
              <a:ext uri="{FF2B5EF4-FFF2-40B4-BE49-F238E27FC236}">
                <a16:creationId xmlns:a16="http://schemas.microsoft.com/office/drawing/2014/main" id="{8CD3C7AA-EED0-55E9-F546-FA0A7596EE8A}"/>
              </a:ext>
            </a:extLst>
          </p:cNvPr>
          <p:cNvPicPr>
            <a:picLocks noChangeAspect="1"/>
          </p:cNvPicPr>
          <p:nvPr userDrawn="1"/>
        </p:nvPicPr>
        <p:blipFill rotWithShape="1">
          <a:blip r:embed="rId17" cstate="print">
            <a:extLst>
              <a:ext uri="{28A0092B-C50C-407E-A947-70E740481C1C}">
                <a14:useLocalDpi xmlns:a14="http://schemas.microsoft.com/office/drawing/2010/main" val="0"/>
              </a:ext>
            </a:extLst>
          </a:blip>
          <a:srcRect t="30568" r="10051"/>
          <a:stretch/>
        </p:blipFill>
        <p:spPr>
          <a:xfrm>
            <a:off x="-44511098" y="23671819"/>
            <a:ext cx="3627531" cy="4761671"/>
          </a:xfrm>
          <a:prstGeom prst="rect">
            <a:avLst/>
          </a:prstGeom>
        </p:spPr>
      </p:pic>
      <p:pic>
        <p:nvPicPr>
          <p:cNvPr id="14" name="Picture 13">
            <a:extLst>
              <a:ext uri="{FF2B5EF4-FFF2-40B4-BE49-F238E27FC236}">
                <a16:creationId xmlns:a16="http://schemas.microsoft.com/office/drawing/2014/main" id="{BA9F6DC1-457C-7ECF-092E-10A4959CAF2C}"/>
              </a:ext>
            </a:extLst>
          </p:cNvPr>
          <p:cNvPicPr>
            <a:picLocks noChangeAspect="1"/>
          </p:cNvPicPr>
          <p:nvPr userDrawn="1"/>
        </p:nvPicPr>
        <p:blipFill rotWithShape="1">
          <a:blip r:embed="rId17" cstate="print">
            <a:extLst>
              <a:ext uri="{28A0092B-C50C-407E-A947-70E740481C1C}">
                <a14:useLocalDpi xmlns:a14="http://schemas.microsoft.com/office/drawing/2010/main" val="0"/>
              </a:ext>
            </a:extLst>
          </a:blip>
          <a:srcRect t="30568" r="10051"/>
          <a:stretch/>
        </p:blipFill>
        <p:spPr>
          <a:xfrm>
            <a:off x="52475795" y="-19326756"/>
            <a:ext cx="3627531" cy="4761671"/>
          </a:xfrm>
          <a:prstGeom prst="rect">
            <a:avLst/>
          </a:prstGeom>
        </p:spPr>
      </p:pic>
      <p:pic>
        <p:nvPicPr>
          <p:cNvPr id="15" name="Picture 14">
            <a:extLst>
              <a:ext uri="{FF2B5EF4-FFF2-40B4-BE49-F238E27FC236}">
                <a16:creationId xmlns:a16="http://schemas.microsoft.com/office/drawing/2014/main" id="{4401CD7D-95AF-4F60-9BBE-0E015854CC96}"/>
              </a:ext>
            </a:extLst>
          </p:cNvPr>
          <p:cNvPicPr>
            <a:picLocks noChangeAspect="1"/>
          </p:cNvPicPr>
          <p:nvPr userDrawn="1"/>
        </p:nvPicPr>
        <p:blipFill rotWithShape="1">
          <a:blip r:embed="rId17" cstate="print">
            <a:extLst>
              <a:ext uri="{28A0092B-C50C-407E-A947-70E740481C1C}">
                <a14:useLocalDpi xmlns:a14="http://schemas.microsoft.com/office/drawing/2010/main" val="0"/>
              </a:ext>
            </a:extLst>
          </a:blip>
          <a:srcRect t="30568" r="10051"/>
          <a:stretch/>
        </p:blipFill>
        <p:spPr>
          <a:xfrm>
            <a:off x="52738933" y="23671819"/>
            <a:ext cx="3627531" cy="4761671"/>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思源黑体 CN Regular" panose="020B0500000000000000" pitchFamily="34" charset="-122"/>
          <a:ea typeface="思源黑体 CN Regular" panose="020B0500000000000000" pitchFamily="34"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思源黑体 CN Regular" panose="020B0500000000000000" pitchFamily="34" charset="-122"/>
          <a:ea typeface="思源黑体 CN Regular" panose="020B0500000000000000"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思源黑体 CN Regular" panose="020B0500000000000000" pitchFamily="34" charset="-122"/>
          <a:ea typeface="思源黑体 CN Regular" panose="020B0500000000000000"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思源黑体 CN Regular" panose="020B0500000000000000" pitchFamily="34" charset="-122"/>
          <a:ea typeface="思源黑体 CN Regular" panose="020B0500000000000000"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思源黑体 CN Regular" panose="020B0500000000000000" pitchFamily="34" charset="-122"/>
          <a:ea typeface="思源黑体 CN Regular" panose="020B0500000000000000"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思源黑体 CN Regular" panose="020B0500000000000000" pitchFamily="34" charset="-122"/>
          <a:ea typeface="思源黑体 CN Regular" panose="020B0500000000000000"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圆角矩形 4"/>
          <p:cNvSpPr/>
          <p:nvPr/>
        </p:nvSpPr>
        <p:spPr>
          <a:xfrm>
            <a:off x="335280" y="593228"/>
            <a:ext cx="11448225" cy="4385650"/>
          </a:xfrm>
          <a:prstGeom prst="roundRect">
            <a:avLst/>
          </a:prstGeom>
          <a:solidFill>
            <a:srgbClr val="E7F5A3">
              <a:alpha val="92000"/>
            </a:srgbClr>
          </a:solidFill>
          <a:ln w="28575">
            <a:no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zh-CN" altLang="en-US" dirty="0">
              <a:latin typeface="思源黑体 CN Regular" panose="020B0500000000000000" pitchFamily="34" charset="-122"/>
              <a:ea typeface="思源黑体 CN Regular" panose="020B0500000000000000" pitchFamily="34" charset="-122"/>
            </a:endParaRPr>
          </a:p>
        </p:txBody>
      </p:sp>
      <p:pic>
        <p:nvPicPr>
          <p:cNvPr id="2" name="Picture 1">
            <a:extLst>
              <a:ext uri="{FF2B5EF4-FFF2-40B4-BE49-F238E27FC236}">
                <a16:creationId xmlns:a16="http://schemas.microsoft.com/office/drawing/2014/main" id="{67FB830F-9C96-380F-1BF5-944F55EAC55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76078" y="630151"/>
            <a:ext cx="1699838" cy="1699838"/>
          </a:xfrm>
          <a:prstGeom prst="rect">
            <a:avLst/>
          </a:prstGeom>
        </p:spPr>
      </p:pic>
      <p:pic>
        <p:nvPicPr>
          <p:cNvPr id="19" name="Picture 18">
            <a:extLst>
              <a:ext uri="{FF2B5EF4-FFF2-40B4-BE49-F238E27FC236}">
                <a16:creationId xmlns:a16="http://schemas.microsoft.com/office/drawing/2014/main" id="{9164EE84-3813-F129-6E87-FF6BFBA7A907}"/>
              </a:ext>
            </a:extLst>
          </p:cNvPr>
          <p:cNvPicPr>
            <a:picLocks noChangeAspect="1"/>
          </p:cNvPicPr>
          <p:nvPr/>
        </p:nvPicPr>
        <p:blipFill rotWithShape="1">
          <a:blip r:embed="rId3"/>
          <a:srcRect t="50509" b="12598"/>
          <a:stretch/>
        </p:blipFill>
        <p:spPr>
          <a:xfrm>
            <a:off x="2048317" y="2961007"/>
            <a:ext cx="9126077" cy="1520502"/>
          </a:xfrm>
          <a:prstGeom prst="rect">
            <a:avLst/>
          </a:prstGeom>
        </p:spPr>
      </p:pic>
      <p:pic>
        <p:nvPicPr>
          <p:cNvPr id="4" name="Picture 3">
            <a:extLst>
              <a:ext uri="{FF2B5EF4-FFF2-40B4-BE49-F238E27FC236}">
                <a16:creationId xmlns:a16="http://schemas.microsoft.com/office/drawing/2014/main" id="{22104E02-04FE-285E-3FAE-F2AEF52F6ABD}"/>
              </a:ext>
            </a:extLst>
          </p:cNvPr>
          <p:cNvPicPr>
            <a:picLocks noChangeAspect="1"/>
          </p:cNvPicPr>
          <p:nvPr/>
        </p:nvPicPr>
        <p:blipFill rotWithShape="1">
          <a:blip r:embed="rId4"/>
          <a:srcRect t="25592"/>
          <a:stretch/>
        </p:blipFill>
        <p:spPr>
          <a:xfrm>
            <a:off x="9748914" y="2855752"/>
            <a:ext cx="2016668" cy="2123126"/>
          </a:xfrm>
          <a:prstGeom prst="ellipse">
            <a:avLst/>
          </a:prstGeom>
          <a:ln>
            <a:noFill/>
          </a:ln>
          <a:effectLst>
            <a:softEdge rad="112500"/>
          </a:effectLst>
        </p:spPr>
      </p:pic>
      <p:pic>
        <p:nvPicPr>
          <p:cNvPr id="7" name="Picture 6"/>
          <p:cNvPicPr>
            <a:picLocks noChangeAspect="1"/>
          </p:cNvPicPr>
          <p:nvPr/>
        </p:nvPicPr>
        <p:blipFill>
          <a:blip r:embed="rId5"/>
          <a:stretch>
            <a:fillRect/>
          </a:stretch>
        </p:blipFill>
        <p:spPr>
          <a:xfrm>
            <a:off x="0" y="1021720"/>
            <a:ext cx="10565284" cy="2792210"/>
          </a:xfrm>
          <a:prstGeom prst="rect">
            <a:avLst/>
          </a:prstGeom>
        </p:spPr>
      </p:pic>
      <p:pic>
        <p:nvPicPr>
          <p:cNvPr id="10" name="图片 9" descr="三只小猪1"/>
          <p:cNvPicPr>
            <a:picLocks noChangeAspect="1"/>
          </p:cNvPicPr>
          <p:nvPr/>
        </p:nvPicPr>
        <p:blipFill>
          <a:blip r:embed="rId6"/>
          <a:stretch>
            <a:fillRect/>
          </a:stretch>
        </p:blipFill>
        <p:spPr>
          <a:xfrm>
            <a:off x="335280" y="1539743"/>
            <a:ext cx="550545" cy="480060"/>
          </a:xfrm>
          <a:prstGeom prst="rect">
            <a:avLst/>
          </a:prstGeom>
        </p:spPr>
      </p:pic>
      <p:pic>
        <p:nvPicPr>
          <p:cNvPr id="9" name="图片 8" descr="三只小猪2"/>
          <p:cNvPicPr>
            <a:picLocks noChangeAspect="1"/>
          </p:cNvPicPr>
          <p:nvPr/>
        </p:nvPicPr>
        <p:blipFill>
          <a:blip r:embed="rId7"/>
          <a:stretch>
            <a:fillRect/>
          </a:stretch>
        </p:blipFill>
        <p:spPr>
          <a:xfrm>
            <a:off x="10516727" y="504190"/>
            <a:ext cx="509270" cy="354965"/>
          </a:xfrm>
          <a:prstGeom prst="rect">
            <a:avLst/>
          </a:prstGeom>
        </p:spPr>
      </p:pic>
      <p:pic>
        <p:nvPicPr>
          <p:cNvPr id="14" name="Picture 13"/>
          <p:cNvPicPr>
            <a:picLocks noChangeAspect="1"/>
          </p:cNvPicPr>
          <p:nvPr/>
        </p:nvPicPr>
        <p:blipFill>
          <a:blip r:embed="rId8"/>
          <a:stretch>
            <a:fillRect/>
          </a:stretch>
        </p:blipFill>
        <p:spPr>
          <a:xfrm>
            <a:off x="1702126" y="417453"/>
            <a:ext cx="6468417" cy="1609483"/>
          </a:xfrm>
          <a:prstGeom prst="rect">
            <a:avLst/>
          </a:prstGeom>
        </p:spPr>
      </p:pic>
      <p:pic>
        <p:nvPicPr>
          <p:cNvPr id="16" name="Picture 15"/>
          <p:cNvPicPr>
            <a:picLocks noChangeAspect="1"/>
          </p:cNvPicPr>
          <p:nvPr/>
        </p:nvPicPr>
        <p:blipFill>
          <a:blip r:embed="rId9"/>
          <a:stretch>
            <a:fillRect/>
          </a:stretch>
        </p:blipFill>
        <p:spPr>
          <a:xfrm>
            <a:off x="7594519" y="4081664"/>
            <a:ext cx="1859441" cy="107298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22" presetClass="entr" presetSubtype="4"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par>
                                <p:cTn id="11" presetID="22" presetClass="entr" presetSubtype="4"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par>
                                <p:cTn id="14" presetID="22" presetClass="entr" presetSubtype="8"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left)">
                                      <p:cBhvr>
                                        <p:cTn id="16" dur="500"/>
                                        <p:tgtEl>
                                          <p:spTgt spid="14"/>
                                        </p:tgtEl>
                                      </p:cBhvr>
                                    </p:animEffect>
                                  </p:childTnLst>
                                </p:cTn>
                              </p:par>
                            </p:childTnLst>
                          </p:cTn>
                        </p:par>
                        <p:par>
                          <p:cTn id="17" fill="hold">
                            <p:stCondLst>
                              <p:cond delay="500"/>
                            </p:stCondLst>
                            <p:childTnLst>
                              <p:par>
                                <p:cTn id="18" presetID="14" presetClass="entr" presetSubtype="10"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randombar(horizontal)">
                                      <p:cBhvr>
                                        <p:cTn id="20" dur="500"/>
                                        <p:tgtEl>
                                          <p:spTgt spid="7"/>
                                        </p:tgtEl>
                                      </p:cBhvr>
                                    </p:animEffect>
                                  </p:childTnLst>
                                </p:cTn>
                              </p:par>
                            </p:childTnLst>
                          </p:cTn>
                        </p:par>
                        <p:par>
                          <p:cTn id="21" fill="hold">
                            <p:stCondLst>
                              <p:cond delay="1000"/>
                            </p:stCondLst>
                            <p:childTnLst>
                              <p:par>
                                <p:cTn id="22" presetID="22" presetClass="entr" presetSubtype="8"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wipe(left)">
                                      <p:cBhvr>
                                        <p:cTn id="24" dur="500"/>
                                        <p:tgtEl>
                                          <p:spTgt spid="19"/>
                                        </p:tgtEl>
                                      </p:cBhvr>
                                    </p:animEffect>
                                  </p:childTnLst>
                                </p:cTn>
                              </p:par>
                            </p:childTnLst>
                          </p:cTn>
                        </p:par>
                        <p:par>
                          <p:cTn id="25" fill="hold">
                            <p:stCondLst>
                              <p:cond delay="1500"/>
                            </p:stCondLst>
                            <p:childTnLst>
                              <p:par>
                                <p:cTn id="26" presetID="14" presetClass="entr" presetSubtype="10"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randombar(horizontal)">
                                      <p:cBhvr>
                                        <p:cTn id="2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F43104-9806-AC16-4506-86FBFF0570A4}"/>
            </a:ext>
          </a:extLst>
        </p:cNvPr>
        <p:cNvGrpSpPr/>
        <p:nvPr/>
      </p:nvGrpSpPr>
      <p:grpSpPr>
        <a:xfrm>
          <a:off x="0" y="0"/>
          <a:ext cx="0" cy="0"/>
          <a:chOff x="0" y="0"/>
          <a:chExt cx="0" cy="0"/>
        </a:xfrm>
      </p:grpSpPr>
      <p:sp>
        <p:nvSpPr>
          <p:cNvPr id="2" name="圆角矩形 4">
            <a:extLst>
              <a:ext uri="{FF2B5EF4-FFF2-40B4-BE49-F238E27FC236}">
                <a16:creationId xmlns:a16="http://schemas.microsoft.com/office/drawing/2014/main" id="{F86485C6-A2B0-837B-6C96-B4C39ED2C65E}"/>
              </a:ext>
            </a:extLst>
          </p:cNvPr>
          <p:cNvSpPr/>
          <p:nvPr/>
        </p:nvSpPr>
        <p:spPr>
          <a:xfrm>
            <a:off x="196215" y="81912"/>
            <a:ext cx="11617325" cy="6502400"/>
          </a:xfrm>
          <a:prstGeom prst="roundRect">
            <a:avLst/>
          </a:prstGeom>
          <a:solidFill>
            <a:schemeClr val="bg1"/>
          </a:solidFill>
          <a:ln w="28575">
            <a:solidFill>
              <a:srgbClr val="9933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Calibri" panose="020F0502020204030204" pitchFamily="34" charset="0"/>
              <a:ea typeface="思源黑体 CN Regular" panose="020B0500000000000000" pitchFamily="34" charset="-122"/>
              <a:cs typeface="Calibri" panose="020F0502020204030204" pitchFamily="34" charset="0"/>
            </a:endParaRPr>
          </a:p>
        </p:txBody>
      </p:sp>
      <p:sp>
        <p:nvSpPr>
          <p:cNvPr id="5" name="圆角矩形 4"/>
          <p:cNvSpPr/>
          <p:nvPr/>
        </p:nvSpPr>
        <p:spPr>
          <a:xfrm>
            <a:off x="975359" y="184907"/>
            <a:ext cx="10241281" cy="992550"/>
          </a:xfrm>
          <a:prstGeom prst="roundRect">
            <a:avLst/>
          </a:prstGeom>
          <a:solidFill>
            <a:schemeClr val="accent2">
              <a:lumMod val="40000"/>
              <a:lumOff val="60000"/>
            </a:schemeClr>
          </a:solidFill>
          <a:ln w="28575">
            <a:solidFill>
              <a:srgbClr val="9933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zh-CN" sz="5000" b="1" dirty="0">
                <a:solidFill>
                  <a:srgbClr val="993300"/>
                </a:solidFill>
                <a:latin typeface="Calibri" panose="020F0502020204030204" pitchFamily="34" charset="0"/>
                <a:ea typeface="Cambria" panose="02040503050406030204" pitchFamily="18" charset="0"/>
                <a:cs typeface="Calibri" panose="020F0502020204030204" pitchFamily="34" charset="0"/>
              </a:rPr>
              <a:t>2. Lễ hội cồng chiêng Tây Nguyên</a:t>
            </a:r>
            <a:endParaRPr lang="zh-CN" altLang="en-US" sz="5000" b="1" dirty="0">
              <a:solidFill>
                <a:srgbClr val="993300"/>
              </a:solidFill>
              <a:latin typeface="Calibri" panose="020F0502020204030204" pitchFamily="34" charset="0"/>
              <a:ea typeface="思源黑体 CN Regular" panose="020B0500000000000000" pitchFamily="34" charset="-122"/>
              <a:cs typeface="Calibri" panose="020F0502020204030204" pitchFamily="34" charset="0"/>
            </a:endParaRPr>
          </a:p>
        </p:txBody>
      </p:sp>
      <p:sp>
        <p:nvSpPr>
          <p:cNvPr id="11" name="矩形标注 10"/>
          <p:cNvSpPr/>
          <p:nvPr/>
        </p:nvSpPr>
        <p:spPr>
          <a:xfrm>
            <a:off x="2604455" y="1273345"/>
            <a:ext cx="9106055" cy="2155655"/>
          </a:xfrm>
          <a:prstGeom prst="wedgeRectCallout">
            <a:avLst>
              <a:gd name="adj1" fmla="val -55318"/>
              <a:gd name="adj2" fmla="val 54344"/>
            </a:avLst>
          </a:prstGeom>
          <a:solidFill>
            <a:srgbClr val="E8EADB"/>
          </a:solidFill>
          <a:ln>
            <a:solidFill>
              <a:srgbClr val="44B5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Calibri" panose="020F0502020204030204" pitchFamily="34" charset="0"/>
              <a:ea typeface="思源黑体 CN Regular" panose="020B0500000000000000" pitchFamily="34" charset="-122"/>
              <a:cs typeface="Calibri" panose="020F0502020204030204" pitchFamily="34" charset="0"/>
            </a:endParaRPr>
          </a:p>
        </p:txBody>
      </p:sp>
      <p:sp>
        <p:nvSpPr>
          <p:cNvPr id="17" name="TextBox 16">
            <a:extLst>
              <a:ext uri="{FF2B5EF4-FFF2-40B4-BE49-F238E27FC236}">
                <a16:creationId xmlns:a16="http://schemas.microsoft.com/office/drawing/2014/main" id="{E50D5E13-C2E9-1CDC-F947-21F6598355AA}"/>
              </a:ext>
            </a:extLst>
          </p:cNvPr>
          <p:cNvSpPr txBox="1"/>
          <p:nvPr/>
        </p:nvSpPr>
        <p:spPr>
          <a:xfrm>
            <a:off x="2707485" y="1321289"/>
            <a:ext cx="9106055" cy="2215991"/>
          </a:xfrm>
          <a:prstGeom prst="rect">
            <a:avLst/>
          </a:prstGeom>
          <a:solidFill>
            <a:srgbClr val="E8EADB"/>
          </a:solidFill>
        </p:spPr>
        <p:txBody>
          <a:bodyPr wrap="square" rtlCol="0">
            <a:spAutoFit/>
          </a:bodyPr>
          <a:lstStyle/>
          <a:p>
            <a:pPr indent="-1905" algn="just">
              <a:lnSpc>
                <a:spcPct val="115000"/>
              </a:lnSpc>
            </a:pPr>
            <a:r>
              <a:rPr lang="en-SG" sz="4000" b="1" dirty="0" err="1">
                <a:solidFill>
                  <a:srgbClr val="993300"/>
                </a:solidFill>
                <a:latin typeface="Calibri" panose="020F0502020204030204" pitchFamily="34" charset="0"/>
                <a:ea typeface="Cambria" panose="02040503050406030204" pitchFamily="18" charset="0"/>
                <a:cs typeface="Calibri" panose="020F0502020204030204" pitchFamily="34" charset="0"/>
              </a:rPr>
              <a:t>Đọc</a:t>
            </a:r>
            <a:r>
              <a:rPr lang="en-SG" sz="4000" b="1" dirty="0">
                <a:solidFill>
                  <a:srgbClr val="993300"/>
                </a:solidFill>
                <a:latin typeface="Calibri" panose="020F0502020204030204" pitchFamily="34" charset="0"/>
                <a:ea typeface="Cambria" panose="02040503050406030204" pitchFamily="18" charset="0"/>
                <a:cs typeface="Calibri" panose="020F0502020204030204" pitchFamily="34" charset="0"/>
              </a:rPr>
              <a:t> </a:t>
            </a:r>
            <a:r>
              <a:rPr lang="en-SG" sz="4000" b="1" dirty="0" err="1">
                <a:solidFill>
                  <a:srgbClr val="993300"/>
                </a:solidFill>
                <a:latin typeface="Calibri" panose="020F0502020204030204" pitchFamily="34" charset="0"/>
                <a:ea typeface="Cambria" panose="02040503050406030204" pitchFamily="18" charset="0"/>
                <a:cs typeface="Calibri" panose="020F0502020204030204" pitchFamily="34" charset="0"/>
              </a:rPr>
              <a:t>thông</a:t>
            </a:r>
            <a:r>
              <a:rPr lang="en-SG" sz="4000" b="1" dirty="0">
                <a:solidFill>
                  <a:srgbClr val="993300"/>
                </a:solidFill>
                <a:latin typeface="Calibri" panose="020F0502020204030204" pitchFamily="34" charset="0"/>
                <a:ea typeface="Cambria" panose="02040503050406030204" pitchFamily="18" charset="0"/>
                <a:cs typeface="Calibri" panose="020F0502020204030204" pitchFamily="34" charset="0"/>
              </a:rPr>
              <a:t> tin </a:t>
            </a:r>
            <a:r>
              <a:rPr lang="en-SG" sz="4000" b="1" dirty="0" err="1">
                <a:solidFill>
                  <a:srgbClr val="993300"/>
                </a:solidFill>
                <a:latin typeface="Calibri" panose="020F0502020204030204" pitchFamily="34" charset="0"/>
                <a:ea typeface="Cambria" panose="02040503050406030204" pitchFamily="18" charset="0"/>
                <a:cs typeface="Calibri" panose="020F0502020204030204" pitchFamily="34" charset="0"/>
              </a:rPr>
              <a:t>và</a:t>
            </a:r>
            <a:r>
              <a:rPr lang="en-SG" sz="4000" b="1" dirty="0">
                <a:solidFill>
                  <a:srgbClr val="993300"/>
                </a:solidFill>
                <a:latin typeface="Calibri" panose="020F0502020204030204" pitchFamily="34" charset="0"/>
                <a:ea typeface="Cambria" panose="02040503050406030204" pitchFamily="18" charset="0"/>
                <a:cs typeface="Calibri" panose="020F0502020204030204" pitchFamily="34" charset="0"/>
              </a:rPr>
              <a:t> </a:t>
            </a:r>
            <a:r>
              <a:rPr lang="en-SG" sz="4000" b="1" dirty="0" err="1">
                <a:solidFill>
                  <a:srgbClr val="993300"/>
                </a:solidFill>
                <a:latin typeface="Calibri" panose="020F0502020204030204" pitchFamily="34" charset="0"/>
                <a:ea typeface="Cambria" panose="02040503050406030204" pitchFamily="18" charset="0"/>
                <a:cs typeface="Calibri" panose="020F0502020204030204" pitchFamily="34" charset="0"/>
              </a:rPr>
              <a:t>quan</a:t>
            </a:r>
            <a:r>
              <a:rPr lang="en-SG" sz="4000" b="1" dirty="0">
                <a:solidFill>
                  <a:srgbClr val="993300"/>
                </a:solidFill>
                <a:latin typeface="Calibri" panose="020F0502020204030204" pitchFamily="34" charset="0"/>
                <a:ea typeface="Cambria" panose="02040503050406030204" pitchFamily="18" charset="0"/>
                <a:cs typeface="Calibri" panose="020F0502020204030204" pitchFamily="34" charset="0"/>
              </a:rPr>
              <a:t> </a:t>
            </a:r>
            <a:r>
              <a:rPr lang="en-SG" sz="4000" b="1" dirty="0" err="1">
                <a:solidFill>
                  <a:srgbClr val="993300"/>
                </a:solidFill>
                <a:latin typeface="Calibri" panose="020F0502020204030204" pitchFamily="34" charset="0"/>
                <a:ea typeface="Cambria" panose="02040503050406030204" pitchFamily="18" charset="0"/>
                <a:cs typeface="Calibri" panose="020F0502020204030204" pitchFamily="34" charset="0"/>
              </a:rPr>
              <a:t>sát</a:t>
            </a:r>
            <a:r>
              <a:rPr lang="en-SG" sz="4000" b="1" dirty="0">
                <a:solidFill>
                  <a:srgbClr val="993300"/>
                </a:solidFill>
                <a:latin typeface="Calibri" panose="020F0502020204030204" pitchFamily="34" charset="0"/>
                <a:ea typeface="Cambria" panose="02040503050406030204" pitchFamily="18" charset="0"/>
                <a:cs typeface="Calibri" panose="020F0502020204030204" pitchFamily="34" charset="0"/>
              </a:rPr>
              <a:t> </a:t>
            </a:r>
            <a:r>
              <a:rPr lang="en-SG" sz="4000" b="1" dirty="0" err="1">
                <a:solidFill>
                  <a:srgbClr val="993300"/>
                </a:solidFill>
                <a:latin typeface="Calibri" panose="020F0502020204030204" pitchFamily="34" charset="0"/>
                <a:ea typeface="Cambria" panose="02040503050406030204" pitchFamily="18" charset="0"/>
                <a:cs typeface="Calibri" panose="020F0502020204030204" pitchFamily="34" charset="0"/>
              </a:rPr>
              <a:t>hình</a:t>
            </a:r>
            <a:r>
              <a:rPr lang="en-SG" sz="4000" b="1" dirty="0">
                <a:solidFill>
                  <a:srgbClr val="993300"/>
                </a:solidFill>
                <a:latin typeface="Calibri" panose="020F0502020204030204" pitchFamily="34" charset="0"/>
                <a:ea typeface="Cambria" panose="02040503050406030204" pitchFamily="18" charset="0"/>
                <a:cs typeface="Calibri" panose="020F0502020204030204" pitchFamily="34" charset="0"/>
              </a:rPr>
              <a:t> 2, </a:t>
            </a:r>
            <a:r>
              <a:rPr lang="en-SG" sz="4000" b="1" dirty="0" err="1">
                <a:solidFill>
                  <a:srgbClr val="993300"/>
                </a:solidFill>
                <a:latin typeface="Calibri" panose="020F0502020204030204" pitchFamily="34" charset="0"/>
                <a:ea typeface="Cambria" panose="02040503050406030204" pitchFamily="18" charset="0"/>
                <a:cs typeface="Calibri" panose="020F0502020204030204" pitchFamily="34" charset="0"/>
              </a:rPr>
              <a:t>em</a:t>
            </a:r>
            <a:r>
              <a:rPr lang="en-SG" sz="4000" b="1" dirty="0">
                <a:solidFill>
                  <a:srgbClr val="993300"/>
                </a:solidFill>
                <a:latin typeface="Calibri" panose="020F0502020204030204" pitchFamily="34" charset="0"/>
                <a:ea typeface="Cambria" panose="02040503050406030204" pitchFamily="18" charset="0"/>
                <a:cs typeface="Calibri" panose="020F0502020204030204" pitchFamily="34" charset="0"/>
              </a:rPr>
              <a:t> </a:t>
            </a:r>
            <a:r>
              <a:rPr lang="en-SG" sz="4000" b="1" dirty="0" err="1">
                <a:solidFill>
                  <a:srgbClr val="993300"/>
                </a:solidFill>
                <a:latin typeface="Calibri" panose="020F0502020204030204" pitchFamily="34" charset="0"/>
                <a:ea typeface="Cambria" panose="02040503050406030204" pitchFamily="18" charset="0"/>
                <a:cs typeface="Calibri" panose="020F0502020204030204" pitchFamily="34" charset="0"/>
              </a:rPr>
              <a:t>hãy</a:t>
            </a:r>
            <a:r>
              <a:rPr lang="en-SG" sz="4000" b="1" dirty="0">
                <a:solidFill>
                  <a:srgbClr val="993300"/>
                </a:solidFill>
                <a:latin typeface="Calibri" panose="020F0502020204030204" pitchFamily="34" charset="0"/>
                <a:ea typeface="Cambria" panose="02040503050406030204" pitchFamily="18" charset="0"/>
                <a:cs typeface="Calibri" panose="020F0502020204030204" pitchFamily="34" charset="0"/>
              </a:rPr>
              <a:t> </a:t>
            </a:r>
            <a:r>
              <a:rPr lang="en-SG" sz="4000" b="1" dirty="0" err="1">
                <a:solidFill>
                  <a:srgbClr val="993300"/>
                </a:solidFill>
                <a:latin typeface="Calibri" panose="020F0502020204030204" pitchFamily="34" charset="0"/>
                <a:ea typeface="Cambria" panose="02040503050406030204" pitchFamily="18" charset="0"/>
                <a:cs typeface="Calibri" panose="020F0502020204030204" pitchFamily="34" charset="0"/>
              </a:rPr>
              <a:t>mô</a:t>
            </a:r>
            <a:r>
              <a:rPr lang="en-SG" sz="4000" b="1" dirty="0">
                <a:solidFill>
                  <a:srgbClr val="993300"/>
                </a:solidFill>
                <a:latin typeface="Calibri" panose="020F0502020204030204" pitchFamily="34" charset="0"/>
                <a:ea typeface="Cambria" panose="02040503050406030204" pitchFamily="18" charset="0"/>
                <a:cs typeface="Calibri" panose="020F0502020204030204" pitchFamily="34" charset="0"/>
              </a:rPr>
              <a:t> </a:t>
            </a:r>
            <a:r>
              <a:rPr lang="en-SG" sz="4000" b="1" dirty="0" err="1">
                <a:solidFill>
                  <a:srgbClr val="993300"/>
                </a:solidFill>
                <a:latin typeface="Calibri" panose="020F0502020204030204" pitchFamily="34" charset="0"/>
                <a:ea typeface="Cambria" panose="02040503050406030204" pitchFamily="18" charset="0"/>
                <a:cs typeface="Calibri" panose="020F0502020204030204" pitchFamily="34" charset="0"/>
              </a:rPr>
              <a:t>tả</a:t>
            </a:r>
            <a:r>
              <a:rPr lang="en-SG" sz="4000" b="1" dirty="0">
                <a:solidFill>
                  <a:srgbClr val="993300"/>
                </a:solidFill>
                <a:latin typeface="Calibri" panose="020F0502020204030204" pitchFamily="34" charset="0"/>
                <a:ea typeface="Cambria" panose="02040503050406030204" pitchFamily="18" charset="0"/>
                <a:cs typeface="Calibri" panose="020F0502020204030204" pitchFamily="34" charset="0"/>
              </a:rPr>
              <a:t> </a:t>
            </a:r>
            <a:r>
              <a:rPr lang="en-SG" sz="4000" b="1" dirty="0" err="1">
                <a:solidFill>
                  <a:srgbClr val="993300"/>
                </a:solidFill>
                <a:latin typeface="Calibri" panose="020F0502020204030204" pitchFamily="34" charset="0"/>
                <a:ea typeface="Cambria" panose="02040503050406030204" pitchFamily="18" charset="0"/>
                <a:cs typeface="Calibri" panose="020F0502020204030204" pitchFamily="34" charset="0"/>
              </a:rPr>
              <a:t>những</a:t>
            </a:r>
            <a:r>
              <a:rPr lang="en-SG" sz="4000" b="1" dirty="0">
                <a:solidFill>
                  <a:srgbClr val="993300"/>
                </a:solidFill>
                <a:latin typeface="Calibri" panose="020F0502020204030204" pitchFamily="34" charset="0"/>
                <a:ea typeface="Cambria" panose="02040503050406030204" pitchFamily="18" charset="0"/>
                <a:cs typeface="Calibri" panose="020F0502020204030204" pitchFamily="34" charset="0"/>
              </a:rPr>
              <a:t> </a:t>
            </a:r>
            <a:r>
              <a:rPr lang="en-SG" sz="4000" b="1" dirty="0" err="1">
                <a:solidFill>
                  <a:srgbClr val="993300"/>
                </a:solidFill>
                <a:latin typeface="Calibri" panose="020F0502020204030204" pitchFamily="34" charset="0"/>
                <a:ea typeface="Cambria" panose="02040503050406030204" pitchFamily="18" charset="0"/>
                <a:cs typeface="Calibri" panose="020F0502020204030204" pitchFamily="34" charset="0"/>
              </a:rPr>
              <a:t>nét</a:t>
            </a:r>
            <a:r>
              <a:rPr lang="en-SG" sz="4000" b="1" dirty="0">
                <a:solidFill>
                  <a:srgbClr val="993300"/>
                </a:solidFill>
                <a:latin typeface="Calibri" panose="020F0502020204030204" pitchFamily="34" charset="0"/>
                <a:ea typeface="Cambria" panose="02040503050406030204" pitchFamily="18" charset="0"/>
                <a:cs typeface="Calibri" panose="020F0502020204030204" pitchFamily="34" charset="0"/>
              </a:rPr>
              <a:t> </a:t>
            </a:r>
            <a:r>
              <a:rPr lang="en-SG" sz="4000" b="1" dirty="0" err="1">
                <a:solidFill>
                  <a:srgbClr val="993300"/>
                </a:solidFill>
                <a:latin typeface="Calibri" panose="020F0502020204030204" pitchFamily="34" charset="0"/>
                <a:ea typeface="Cambria" panose="02040503050406030204" pitchFamily="18" charset="0"/>
                <a:cs typeface="Calibri" panose="020F0502020204030204" pitchFamily="34" charset="0"/>
              </a:rPr>
              <a:t>chính</a:t>
            </a:r>
            <a:r>
              <a:rPr lang="en-SG" sz="4000" b="1" dirty="0">
                <a:solidFill>
                  <a:srgbClr val="993300"/>
                </a:solidFill>
                <a:latin typeface="Calibri" panose="020F0502020204030204" pitchFamily="34" charset="0"/>
                <a:ea typeface="Cambria" panose="02040503050406030204" pitchFamily="18" charset="0"/>
                <a:cs typeface="Calibri" panose="020F0502020204030204" pitchFamily="34" charset="0"/>
              </a:rPr>
              <a:t> </a:t>
            </a:r>
            <a:r>
              <a:rPr lang="en-SG" sz="4000" b="1" dirty="0" err="1">
                <a:solidFill>
                  <a:srgbClr val="993300"/>
                </a:solidFill>
                <a:latin typeface="Calibri" panose="020F0502020204030204" pitchFamily="34" charset="0"/>
                <a:ea typeface="Cambria" panose="02040503050406030204" pitchFamily="18" charset="0"/>
                <a:cs typeface="Calibri" panose="020F0502020204030204" pitchFamily="34" charset="0"/>
              </a:rPr>
              <a:t>về</a:t>
            </a:r>
            <a:r>
              <a:rPr lang="en-SG" sz="4000" b="1" dirty="0">
                <a:solidFill>
                  <a:srgbClr val="993300"/>
                </a:solidFill>
                <a:latin typeface="Calibri" panose="020F0502020204030204" pitchFamily="34" charset="0"/>
                <a:ea typeface="Cambria" panose="02040503050406030204" pitchFamily="18" charset="0"/>
                <a:cs typeface="Calibri" panose="020F0502020204030204" pitchFamily="34" charset="0"/>
              </a:rPr>
              <a:t> </a:t>
            </a:r>
            <a:r>
              <a:rPr lang="en-SG" sz="4000" b="1" dirty="0" err="1">
                <a:solidFill>
                  <a:srgbClr val="993300"/>
                </a:solidFill>
                <a:latin typeface="Calibri" panose="020F0502020204030204" pitchFamily="34" charset="0"/>
                <a:ea typeface="Cambria" panose="02040503050406030204" pitchFamily="18" charset="0"/>
                <a:cs typeface="Calibri" panose="020F0502020204030204" pitchFamily="34" charset="0"/>
              </a:rPr>
              <a:t>lễ</a:t>
            </a:r>
            <a:r>
              <a:rPr lang="en-SG" sz="4000" b="1" dirty="0">
                <a:solidFill>
                  <a:srgbClr val="993300"/>
                </a:solidFill>
                <a:latin typeface="Calibri" panose="020F0502020204030204" pitchFamily="34" charset="0"/>
                <a:ea typeface="Cambria" panose="02040503050406030204" pitchFamily="18" charset="0"/>
                <a:cs typeface="Calibri" panose="020F0502020204030204" pitchFamily="34" charset="0"/>
              </a:rPr>
              <a:t> </a:t>
            </a:r>
            <a:r>
              <a:rPr lang="en-SG" sz="4000" b="1" dirty="0" err="1">
                <a:solidFill>
                  <a:srgbClr val="993300"/>
                </a:solidFill>
                <a:latin typeface="Calibri" panose="020F0502020204030204" pitchFamily="34" charset="0"/>
                <a:ea typeface="Cambria" panose="02040503050406030204" pitchFamily="18" charset="0"/>
                <a:cs typeface="Calibri" panose="020F0502020204030204" pitchFamily="34" charset="0"/>
              </a:rPr>
              <a:t>hội</a:t>
            </a:r>
            <a:r>
              <a:rPr lang="en-SG" sz="4000" b="1" dirty="0">
                <a:solidFill>
                  <a:srgbClr val="993300"/>
                </a:solidFill>
                <a:latin typeface="Calibri" panose="020F0502020204030204" pitchFamily="34" charset="0"/>
                <a:ea typeface="Cambria" panose="02040503050406030204" pitchFamily="18" charset="0"/>
                <a:cs typeface="Calibri" panose="020F0502020204030204" pitchFamily="34" charset="0"/>
              </a:rPr>
              <a:t> </a:t>
            </a:r>
            <a:r>
              <a:rPr lang="en-SG" sz="4000" b="1" dirty="0" err="1">
                <a:solidFill>
                  <a:srgbClr val="993300"/>
                </a:solidFill>
                <a:latin typeface="Calibri" panose="020F0502020204030204" pitchFamily="34" charset="0"/>
                <a:ea typeface="Cambria" panose="02040503050406030204" pitchFamily="18" charset="0"/>
                <a:cs typeface="Calibri" panose="020F0502020204030204" pitchFamily="34" charset="0"/>
              </a:rPr>
              <a:t>Cồng</a:t>
            </a:r>
            <a:r>
              <a:rPr lang="en-SG" sz="4000" b="1" dirty="0">
                <a:solidFill>
                  <a:srgbClr val="993300"/>
                </a:solidFill>
                <a:latin typeface="Calibri" panose="020F0502020204030204" pitchFamily="34" charset="0"/>
                <a:ea typeface="Cambria" panose="02040503050406030204" pitchFamily="18" charset="0"/>
                <a:cs typeface="Calibri" panose="020F0502020204030204" pitchFamily="34" charset="0"/>
              </a:rPr>
              <a:t> </a:t>
            </a:r>
            <a:r>
              <a:rPr lang="en-SG" sz="4000" b="1" dirty="0" err="1">
                <a:solidFill>
                  <a:srgbClr val="993300"/>
                </a:solidFill>
                <a:latin typeface="Calibri" panose="020F0502020204030204" pitchFamily="34" charset="0"/>
                <a:ea typeface="Cambria" panose="02040503050406030204" pitchFamily="18" charset="0"/>
                <a:cs typeface="Calibri" panose="020F0502020204030204" pitchFamily="34" charset="0"/>
              </a:rPr>
              <a:t>chiêng</a:t>
            </a:r>
            <a:r>
              <a:rPr lang="en-SG" sz="4000" b="1" dirty="0">
                <a:solidFill>
                  <a:srgbClr val="993300"/>
                </a:solidFill>
                <a:latin typeface="Calibri" panose="020F0502020204030204" pitchFamily="34" charset="0"/>
                <a:ea typeface="Cambria" panose="02040503050406030204" pitchFamily="18" charset="0"/>
                <a:cs typeface="Calibri" panose="020F0502020204030204" pitchFamily="34" charset="0"/>
              </a:rPr>
              <a:t> </a:t>
            </a:r>
            <a:r>
              <a:rPr lang="en-SG" sz="4000" b="1" dirty="0" err="1">
                <a:solidFill>
                  <a:srgbClr val="993300"/>
                </a:solidFill>
                <a:latin typeface="Calibri" panose="020F0502020204030204" pitchFamily="34" charset="0"/>
                <a:ea typeface="Cambria" panose="02040503050406030204" pitchFamily="18" charset="0"/>
                <a:cs typeface="Calibri" panose="020F0502020204030204" pitchFamily="34" charset="0"/>
              </a:rPr>
              <a:t>Tây</a:t>
            </a:r>
            <a:r>
              <a:rPr lang="en-SG" sz="4000" b="1" dirty="0">
                <a:solidFill>
                  <a:srgbClr val="993300"/>
                </a:solidFill>
                <a:latin typeface="Calibri" panose="020F0502020204030204" pitchFamily="34" charset="0"/>
                <a:ea typeface="Cambria" panose="02040503050406030204" pitchFamily="18" charset="0"/>
                <a:cs typeface="Calibri" panose="020F0502020204030204" pitchFamily="34" charset="0"/>
              </a:rPr>
              <a:t> </a:t>
            </a:r>
            <a:r>
              <a:rPr lang="en-SG" sz="4000" b="1" dirty="0" err="1">
                <a:solidFill>
                  <a:srgbClr val="993300"/>
                </a:solidFill>
                <a:latin typeface="Calibri" panose="020F0502020204030204" pitchFamily="34" charset="0"/>
                <a:ea typeface="Cambria" panose="02040503050406030204" pitchFamily="18" charset="0"/>
                <a:cs typeface="Calibri" panose="020F0502020204030204" pitchFamily="34" charset="0"/>
              </a:rPr>
              <a:t>Nguyên</a:t>
            </a:r>
            <a:r>
              <a:rPr lang="en-SG" sz="4000" b="1" dirty="0">
                <a:solidFill>
                  <a:srgbClr val="993300"/>
                </a:solidFill>
                <a:latin typeface="Calibri" panose="020F0502020204030204" pitchFamily="34" charset="0"/>
                <a:ea typeface="Cambria" panose="02040503050406030204" pitchFamily="18" charset="0"/>
                <a:cs typeface="Calibri" panose="020F0502020204030204" pitchFamily="34" charset="0"/>
              </a:rPr>
              <a:t>.</a:t>
            </a:r>
          </a:p>
        </p:txBody>
      </p:sp>
      <p:pic>
        <p:nvPicPr>
          <p:cNvPr id="12" name="Picture 11">
            <a:extLst>
              <a:ext uri="{FF2B5EF4-FFF2-40B4-BE49-F238E27FC236}">
                <a16:creationId xmlns:a16="http://schemas.microsoft.com/office/drawing/2014/main" id="{8A31471B-BD2D-66DE-0685-E85DCCAAD096}"/>
              </a:ext>
            </a:extLst>
          </p:cNvPr>
          <p:cNvPicPr>
            <a:picLocks noChangeAspect="1"/>
          </p:cNvPicPr>
          <p:nvPr/>
        </p:nvPicPr>
        <p:blipFill>
          <a:blip r:embed="rId2">
            <a:extLst>
              <a:ext uri="{BEBA8EAE-BF5A-486C-A8C5-ECC9F3942E4B}">
                <a14:imgProps xmlns:a14="http://schemas.microsoft.com/office/drawing/2010/main">
                  <a14:imgLayer r:embed="rId3">
                    <a14:imgEffect>
                      <a14:saturation sat="200000"/>
                    </a14:imgEffect>
                  </a14:imgLayer>
                </a14:imgProps>
              </a:ext>
            </a:extLst>
          </a:blip>
          <a:stretch>
            <a:fillRect/>
          </a:stretch>
        </p:blipFill>
        <p:spPr>
          <a:xfrm>
            <a:off x="54768" y="3524888"/>
            <a:ext cx="4889500" cy="3362369"/>
          </a:xfrm>
          <a:prstGeom prst="rect">
            <a:avLst/>
          </a:prstGeom>
        </p:spPr>
      </p:pic>
    </p:spTree>
    <p:extLst>
      <p:ext uri="{BB962C8B-B14F-4D97-AF65-F5344CB8AC3E}">
        <p14:creationId xmlns:p14="http://schemas.microsoft.com/office/powerpoint/2010/main" val="17854050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4"/>
          <p:cNvSpPr/>
          <p:nvPr/>
        </p:nvSpPr>
        <p:spPr>
          <a:xfrm>
            <a:off x="501015" y="118823"/>
            <a:ext cx="11617325" cy="6502400"/>
          </a:xfrm>
          <a:prstGeom prst="roundRect">
            <a:avLst/>
          </a:prstGeom>
          <a:solidFill>
            <a:schemeClr val="bg1"/>
          </a:solidFill>
          <a:ln w="28575">
            <a:solidFill>
              <a:srgbClr val="9933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Calibri" panose="020F0502020204030204" pitchFamily="34" charset="0"/>
              <a:ea typeface="思源黑体 CN Regular" panose="020B0500000000000000" pitchFamily="34" charset="-122"/>
              <a:cs typeface="Calibri" panose="020F0502020204030204" pitchFamily="34" charset="0"/>
            </a:endParaRPr>
          </a:p>
        </p:txBody>
      </p:sp>
      <p:pic>
        <p:nvPicPr>
          <p:cNvPr id="2" name="图片 1" descr="三只小猪3"/>
          <p:cNvPicPr>
            <a:picLocks noChangeAspect="1"/>
          </p:cNvPicPr>
          <p:nvPr/>
        </p:nvPicPr>
        <p:blipFill>
          <a:blip r:embed="rId2"/>
          <a:stretch>
            <a:fillRect/>
          </a:stretch>
        </p:blipFill>
        <p:spPr>
          <a:xfrm>
            <a:off x="173355" y="4062730"/>
            <a:ext cx="11517630" cy="2256790"/>
          </a:xfrm>
          <a:prstGeom prst="rect">
            <a:avLst/>
          </a:prstGeom>
        </p:spPr>
      </p:pic>
      <p:pic>
        <p:nvPicPr>
          <p:cNvPr id="16" name="图片 7">
            <a:extLst>
              <a:ext uri="{FF2B5EF4-FFF2-40B4-BE49-F238E27FC236}">
                <a16:creationId xmlns:a16="http://schemas.microsoft.com/office/drawing/2014/main" id="{D341ED2C-7E20-91B3-4D9A-8D96837565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210" y="1979076"/>
            <a:ext cx="3753018" cy="4878924"/>
          </a:xfrm>
          <a:prstGeom prst="rect">
            <a:avLst/>
          </a:prstGeom>
        </p:spPr>
      </p:pic>
      <p:sp>
        <p:nvSpPr>
          <p:cNvPr id="4" name="TextBox 3">
            <a:extLst>
              <a:ext uri="{FF2B5EF4-FFF2-40B4-BE49-F238E27FC236}">
                <a16:creationId xmlns:a16="http://schemas.microsoft.com/office/drawing/2014/main" id="{9B9D50F5-1311-32C6-E4E1-5BA027C63684}"/>
              </a:ext>
            </a:extLst>
          </p:cNvPr>
          <p:cNvSpPr txBox="1"/>
          <p:nvPr/>
        </p:nvSpPr>
        <p:spPr>
          <a:xfrm>
            <a:off x="2875131" y="533321"/>
            <a:ext cx="9029532" cy="5786199"/>
          </a:xfrm>
          <a:prstGeom prst="rect">
            <a:avLst/>
          </a:prstGeom>
          <a:noFill/>
        </p:spPr>
        <p:txBody>
          <a:bodyPr wrap="square">
            <a:spAutoFit/>
          </a:bodyPr>
          <a:lstStyle/>
          <a:p>
            <a:pPr algn="just"/>
            <a:r>
              <a:rPr lang="en-SG" sz="3700" b="1" dirty="0" err="1">
                <a:solidFill>
                  <a:srgbClr val="993300"/>
                </a:solidFill>
                <a:latin typeface="Calibri" panose="020F0502020204030204" pitchFamily="34" charset="0"/>
                <a:ea typeface="Cambria" panose="02040503050406030204" pitchFamily="18" charset="0"/>
                <a:cs typeface="Calibri" panose="020F0502020204030204" pitchFamily="34" charset="0"/>
              </a:rPr>
              <a:t>Lễ</a:t>
            </a:r>
            <a:r>
              <a:rPr lang="en-SG" sz="3700" b="1" dirty="0">
                <a:solidFill>
                  <a:srgbClr val="993300"/>
                </a:solidFill>
                <a:latin typeface="Calibri" panose="020F0502020204030204" pitchFamily="34" charset="0"/>
                <a:ea typeface="Cambria" panose="02040503050406030204" pitchFamily="18" charset="0"/>
                <a:cs typeface="Calibri" panose="020F0502020204030204" pitchFamily="34" charset="0"/>
              </a:rPr>
              <a:t> </a:t>
            </a:r>
            <a:r>
              <a:rPr lang="en-SG" sz="3700" b="1" dirty="0" err="1">
                <a:solidFill>
                  <a:srgbClr val="993300"/>
                </a:solidFill>
                <a:latin typeface="Calibri" panose="020F0502020204030204" pitchFamily="34" charset="0"/>
                <a:ea typeface="Cambria" panose="02040503050406030204" pitchFamily="18" charset="0"/>
                <a:cs typeface="Calibri" panose="020F0502020204030204" pitchFamily="34" charset="0"/>
              </a:rPr>
              <a:t>hội</a:t>
            </a:r>
            <a:r>
              <a:rPr lang="en-SG" sz="3700" b="1" dirty="0">
                <a:solidFill>
                  <a:srgbClr val="993300"/>
                </a:solidFill>
                <a:latin typeface="Calibri" panose="020F0502020204030204" pitchFamily="34" charset="0"/>
                <a:ea typeface="Cambria" panose="02040503050406030204" pitchFamily="18" charset="0"/>
                <a:cs typeface="Calibri" panose="020F0502020204030204" pitchFamily="34" charset="0"/>
              </a:rPr>
              <a:t> </a:t>
            </a:r>
            <a:r>
              <a:rPr lang="en-SG" sz="3700" b="1" dirty="0" err="1">
                <a:solidFill>
                  <a:srgbClr val="993300"/>
                </a:solidFill>
                <a:latin typeface="Calibri" panose="020F0502020204030204" pitchFamily="34" charset="0"/>
                <a:ea typeface="Cambria" panose="02040503050406030204" pitchFamily="18" charset="0"/>
                <a:cs typeface="Calibri" panose="020F0502020204030204" pitchFamily="34" charset="0"/>
              </a:rPr>
              <a:t>Cồng</a:t>
            </a:r>
            <a:r>
              <a:rPr lang="en-SG" sz="3700" b="1" dirty="0">
                <a:solidFill>
                  <a:srgbClr val="993300"/>
                </a:solidFill>
                <a:latin typeface="Calibri" panose="020F0502020204030204" pitchFamily="34" charset="0"/>
                <a:ea typeface="Cambria" panose="02040503050406030204" pitchFamily="18" charset="0"/>
                <a:cs typeface="Calibri" panose="020F0502020204030204" pitchFamily="34" charset="0"/>
              </a:rPr>
              <a:t> </a:t>
            </a:r>
            <a:r>
              <a:rPr lang="en-SG" sz="3700" b="1" dirty="0" err="1">
                <a:solidFill>
                  <a:srgbClr val="993300"/>
                </a:solidFill>
                <a:latin typeface="Calibri" panose="020F0502020204030204" pitchFamily="34" charset="0"/>
                <a:ea typeface="Cambria" panose="02040503050406030204" pitchFamily="18" charset="0"/>
                <a:cs typeface="Calibri" panose="020F0502020204030204" pitchFamily="34" charset="0"/>
              </a:rPr>
              <a:t>chiêng</a:t>
            </a:r>
            <a:r>
              <a:rPr lang="en-SG" sz="3700" b="1" dirty="0">
                <a:solidFill>
                  <a:srgbClr val="993300"/>
                </a:solidFill>
                <a:latin typeface="Calibri" panose="020F0502020204030204" pitchFamily="34" charset="0"/>
                <a:ea typeface="Cambria" panose="02040503050406030204" pitchFamily="18" charset="0"/>
                <a:cs typeface="Calibri" panose="020F0502020204030204" pitchFamily="34" charset="0"/>
              </a:rPr>
              <a:t> </a:t>
            </a:r>
            <a:r>
              <a:rPr lang="en-SG" sz="3700" b="1" dirty="0" err="1">
                <a:solidFill>
                  <a:srgbClr val="993300"/>
                </a:solidFill>
                <a:latin typeface="Calibri" panose="020F0502020204030204" pitchFamily="34" charset="0"/>
                <a:ea typeface="Cambria" panose="02040503050406030204" pitchFamily="18" charset="0"/>
                <a:cs typeface="Calibri" panose="020F0502020204030204" pitchFamily="34" charset="0"/>
              </a:rPr>
              <a:t>được</a:t>
            </a:r>
            <a:r>
              <a:rPr lang="en-SG" sz="3700" b="1" dirty="0">
                <a:solidFill>
                  <a:srgbClr val="993300"/>
                </a:solidFill>
                <a:latin typeface="Calibri" panose="020F0502020204030204" pitchFamily="34" charset="0"/>
                <a:ea typeface="Cambria" panose="02040503050406030204" pitchFamily="18" charset="0"/>
                <a:cs typeface="Calibri" panose="020F0502020204030204" pitchFamily="34" charset="0"/>
              </a:rPr>
              <a:t> </a:t>
            </a:r>
            <a:r>
              <a:rPr lang="en-SG" sz="3700" b="1" dirty="0" err="1">
                <a:solidFill>
                  <a:srgbClr val="993300"/>
                </a:solidFill>
                <a:latin typeface="Calibri" panose="020F0502020204030204" pitchFamily="34" charset="0"/>
                <a:ea typeface="Cambria" panose="02040503050406030204" pitchFamily="18" charset="0"/>
                <a:cs typeface="Calibri" panose="020F0502020204030204" pitchFamily="34" charset="0"/>
              </a:rPr>
              <a:t>tổ</a:t>
            </a:r>
            <a:r>
              <a:rPr lang="en-SG" sz="3700" b="1" dirty="0">
                <a:solidFill>
                  <a:srgbClr val="993300"/>
                </a:solidFill>
                <a:latin typeface="Calibri" panose="020F0502020204030204" pitchFamily="34" charset="0"/>
                <a:ea typeface="Cambria" panose="02040503050406030204" pitchFamily="18" charset="0"/>
                <a:cs typeface="Calibri" panose="020F0502020204030204" pitchFamily="34" charset="0"/>
              </a:rPr>
              <a:t> </a:t>
            </a:r>
            <a:r>
              <a:rPr lang="en-SG" sz="3700" b="1" dirty="0" err="1">
                <a:solidFill>
                  <a:srgbClr val="993300"/>
                </a:solidFill>
                <a:latin typeface="Calibri" panose="020F0502020204030204" pitchFamily="34" charset="0"/>
                <a:ea typeface="Cambria" panose="02040503050406030204" pitchFamily="18" charset="0"/>
                <a:cs typeface="Calibri" panose="020F0502020204030204" pitchFamily="34" charset="0"/>
              </a:rPr>
              <a:t>chức</a:t>
            </a:r>
            <a:r>
              <a:rPr lang="en-SG" sz="3700" b="1" dirty="0">
                <a:solidFill>
                  <a:srgbClr val="993300"/>
                </a:solidFill>
                <a:latin typeface="Calibri" panose="020F0502020204030204" pitchFamily="34" charset="0"/>
                <a:ea typeface="Cambria" panose="02040503050406030204" pitchFamily="18" charset="0"/>
                <a:cs typeface="Calibri" panose="020F0502020204030204" pitchFamily="34" charset="0"/>
              </a:rPr>
              <a:t> </a:t>
            </a:r>
            <a:r>
              <a:rPr lang="en-SG" sz="3700" b="1" dirty="0" err="1">
                <a:solidFill>
                  <a:srgbClr val="993300"/>
                </a:solidFill>
                <a:latin typeface="Calibri" panose="020F0502020204030204" pitchFamily="34" charset="0"/>
                <a:ea typeface="Cambria" panose="02040503050406030204" pitchFamily="18" charset="0"/>
                <a:cs typeface="Calibri" panose="020F0502020204030204" pitchFamily="34" charset="0"/>
              </a:rPr>
              <a:t>luân</a:t>
            </a:r>
            <a:r>
              <a:rPr lang="en-SG" sz="3700" b="1" dirty="0">
                <a:solidFill>
                  <a:srgbClr val="993300"/>
                </a:solidFill>
                <a:latin typeface="Calibri" panose="020F0502020204030204" pitchFamily="34" charset="0"/>
                <a:ea typeface="Cambria" panose="02040503050406030204" pitchFamily="18" charset="0"/>
                <a:cs typeface="Calibri" panose="020F0502020204030204" pitchFamily="34" charset="0"/>
              </a:rPr>
              <a:t> </a:t>
            </a:r>
            <a:r>
              <a:rPr lang="en-SG" sz="3700" b="1" dirty="0" err="1">
                <a:solidFill>
                  <a:srgbClr val="993300"/>
                </a:solidFill>
                <a:latin typeface="Calibri" panose="020F0502020204030204" pitchFamily="34" charset="0"/>
                <a:ea typeface="Cambria" panose="02040503050406030204" pitchFamily="18" charset="0"/>
                <a:cs typeface="Calibri" panose="020F0502020204030204" pitchFamily="34" charset="0"/>
              </a:rPr>
              <a:t>phiên</a:t>
            </a:r>
            <a:r>
              <a:rPr lang="en-SG" sz="3700" b="1" dirty="0">
                <a:solidFill>
                  <a:srgbClr val="993300"/>
                </a:solidFill>
                <a:latin typeface="Calibri" panose="020F0502020204030204" pitchFamily="34" charset="0"/>
                <a:ea typeface="Cambria" panose="02040503050406030204" pitchFamily="18" charset="0"/>
                <a:cs typeface="Calibri" panose="020F0502020204030204" pitchFamily="34" charset="0"/>
              </a:rPr>
              <a:t> </a:t>
            </a:r>
            <a:r>
              <a:rPr lang="en-SG" sz="3700" b="1" dirty="0" err="1">
                <a:solidFill>
                  <a:srgbClr val="993300"/>
                </a:solidFill>
                <a:latin typeface="Calibri" panose="020F0502020204030204" pitchFamily="34" charset="0"/>
                <a:ea typeface="Cambria" panose="02040503050406030204" pitchFamily="18" charset="0"/>
                <a:cs typeface="Calibri" panose="020F0502020204030204" pitchFamily="34" charset="0"/>
              </a:rPr>
              <a:t>hằng</a:t>
            </a:r>
            <a:r>
              <a:rPr lang="en-SG" sz="3700" b="1" dirty="0">
                <a:solidFill>
                  <a:srgbClr val="993300"/>
                </a:solidFill>
                <a:latin typeface="Calibri" panose="020F0502020204030204" pitchFamily="34" charset="0"/>
                <a:ea typeface="Cambria" panose="02040503050406030204" pitchFamily="18" charset="0"/>
                <a:cs typeface="Calibri" panose="020F0502020204030204" pitchFamily="34" charset="0"/>
              </a:rPr>
              <a:t> </a:t>
            </a:r>
            <a:r>
              <a:rPr lang="en-SG" sz="3700" b="1" dirty="0" err="1">
                <a:solidFill>
                  <a:srgbClr val="993300"/>
                </a:solidFill>
                <a:latin typeface="Calibri" panose="020F0502020204030204" pitchFamily="34" charset="0"/>
                <a:ea typeface="Cambria" panose="02040503050406030204" pitchFamily="18" charset="0"/>
                <a:cs typeface="Calibri" panose="020F0502020204030204" pitchFamily="34" charset="0"/>
              </a:rPr>
              <a:t>năm</a:t>
            </a:r>
            <a:r>
              <a:rPr lang="en-SG" sz="3700" b="1" dirty="0">
                <a:solidFill>
                  <a:srgbClr val="993300"/>
                </a:solidFill>
                <a:latin typeface="Calibri" panose="020F0502020204030204" pitchFamily="34" charset="0"/>
                <a:ea typeface="Cambria" panose="02040503050406030204" pitchFamily="18" charset="0"/>
                <a:cs typeface="Calibri" panose="020F0502020204030204" pitchFamily="34" charset="0"/>
              </a:rPr>
              <a:t> ở </a:t>
            </a:r>
            <a:r>
              <a:rPr lang="en-SG" sz="3700" b="1" dirty="0" err="1">
                <a:solidFill>
                  <a:srgbClr val="993300"/>
                </a:solidFill>
                <a:latin typeface="Calibri" panose="020F0502020204030204" pitchFamily="34" charset="0"/>
                <a:ea typeface="Cambria" panose="02040503050406030204" pitchFamily="18" charset="0"/>
                <a:cs typeface="Calibri" panose="020F0502020204030204" pitchFamily="34" charset="0"/>
              </a:rPr>
              <a:t>các</a:t>
            </a:r>
            <a:r>
              <a:rPr lang="en-SG" sz="3700" b="1" dirty="0">
                <a:solidFill>
                  <a:srgbClr val="993300"/>
                </a:solidFill>
                <a:latin typeface="Calibri" panose="020F0502020204030204" pitchFamily="34" charset="0"/>
                <a:ea typeface="Cambria" panose="02040503050406030204" pitchFamily="18" charset="0"/>
                <a:cs typeface="Calibri" panose="020F0502020204030204" pitchFamily="34" charset="0"/>
              </a:rPr>
              <a:t> </a:t>
            </a:r>
            <a:r>
              <a:rPr lang="en-SG" sz="3700" b="1" dirty="0" err="1">
                <a:solidFill>
                  <a:srgbClr val="993300"/>
                </a:solidFill>
                <a:latin typeface="Calibri" panose="020F0502020204030204" pitchFamily="34" charset="0"/>
                <a:ea typeface="Cambria" panose="02040503050406030204" pitchFamily="18" charset="0"/>
                <a:cs typeface="Calibri" panose="020F0502020204030204" pitchFamily="34" charset="0"/>
              </a:rPr>
              <a:t>tỉnh</a:t>
            </a:r>
            <a:r>
              <a:rPr lang="en-SG" sz="3700" b="1" dirty="0">
                <a:solidFill>
                  <a:srgbClr val="993300"/>
                </a:solidFill>
                <a:latin typeface="Calibri" panose="020F0502020204030204" pitchFamily="34" charset="0"/>
                <a:ea typeface="Cambria" panose="02040503050406030204" pitchFamily="18" charset="0"/>
                <a:cs typeface="Calibri" panose="020F0502020204030204" pitchFamily="34" charset="0"/>
              </a:rPr>
              <a:t> </a:t>
            </a:r>
            <a:r>
              <a:rPr lang="en-SG" sz="3700" b="1" dirty="0" err="1">
                <a:solidFill>
                  <a:srgbClr val="993300"/>
                </a:solidFill>
                <a:latin typeface="Calibri" panose="020F0502020204030204" pitchFamily="34" charset="0"/>
                <a:ea typeface="Cambria" panose="02040503050406030204" pitchFamily="18" charset="0"/>
                <a:cs typeface="Calibri" panose="020F0502020204030204" pitchFamily="34" charset="0"/>
              </a:rPr>
              <a:t>thuộc</a:t>
            </a:r>
            <a:r>
              <a:rPr lang="en-SG" sz="3700" b="1" dirty="0">
                <a:solidFill>
                  <a:srgbClr val="993300"/>
                </a:solidFill>
                <a:latin typeface="Calibri" panose="020F0502020204030204" pitchFamily="34" charset="0"/>
                <a:ea typeface="Cambria" panose="02040503050406030204" pitchFamily="18" charset="0"/>
                <a:cs typeface="Calibri" panose="020F0502020204030204" pitchFamily="34" charset="0"/>
              </a:rPr>
              <a:t> </a:t>
            </a:r>
            <a:r>
              <a:rPr lang="en-SG" sz="3700" b="1" dirty="0" err="1">
                <a:solidFill>
                  <a:srgbClr val="993300"/>
                </a:solidFill>
                <a:latin typeface="Calibri" panose="020F0502020204030204" pitchFamily="34" charset="0"/>
                <a:ea typeface="Cambria" panose="02040503050406030204" pitchFamily="18" charset="0"/>
                <a:cs typeface="Calibri" panose="020F0502020204030204" pitchFamily="34" charset="0"/>
              </a:rPr>
              <a:t>Không</a:t>
            </a:r>
            <a:r>
              <a:rPr lang="en-SG" sz="3700" b="1" dirty="0">
                <a:solidFill>
                  <a:srgbClr val="993300"/>
                </a:solidFill>
                <a:latin typeface="Calibri" panose="020F0502020204030204" pitchFamily="34" charset="0"/>
                <a:ea typeface="Cambria" panose="02040503050406030204" pitchFamily="18" charset="0"/>
                <a:cs typeface="Calibri" panose="020F0502020204030204" pitchFamily="34" charset="0"/>
              </a:rPr>
              <a:t> </a:t>
            </a:r>
            <a:r>
              <a:rPr lang="en-SG" sz="3700" b="1" dirty="0" err="1">
                <a:solidFill>
                  <a:srgbClr val="993300"/>
                </a:solidFill>
                <a:latin typeface="Calibri" panose="020F0502020204030204" pitchFamily="34" charset="0"/>
                <a:ea typeface="Cambria" panose="02040503050406030204" pitchFamily="18" charset="0"/>
                <a:cs typeface="Calibri" panose="020F0502020204030204" pitchFamily="34" charset="0"/>
              </a:rPr>
              <a:t>gian</a:t>
            </a:r>
            <a:r>
              <a:rPr lang="en-SG" sz="3700" b="1" dirty="0">
                <a:solidFill>
                  <a:srgbClr val="993300"/>
                </a:solidFill>
                <a:latin typeface="Calibri" panose="020F0502020204030204" pitchFamily="34" charset="0"/>
                <a:ea typeface="Cambria" panose="02040503050406030204" pitchFamily="18" charset="0"/>
                <a:cs typeface="Calibri" panose="020F0502020204030204" pitchFamily="34" charset="0"/>
              </a:rPr>
              <a:t> </a:t>
            </a:r>
            <a:r>
              <a:rPr lang="en-SG" sz="3700" b="1" dirty="0" err="1">
                <a:solidFill>
                  <a:srgbClr val="993300"/>
                </a:solidFill>
                <a:latin typeface="Calibri" panose="020F0502020204030204" pitchFamily="34" charset="0"/>
                <a:ea typeface="Cambria" panose="02040503050406030204" pitchFamily="18" charset="0"/>
                <a:cs typeface="Calibri" panose="020F0502020204030204" pitchFamily="34" charset="0"/>
              </a:rPr>
              <a:t>văn</a:t>
            </a:r>
            <a:r>
              <a:rPr lang="en-SG" sz="3700" b="1" dirty="0">
                <a:solidFill>
                  <a:srgbClr val="993300"/>
                </a:solidFill>
                <a:latin typeface="Calibri" panose="020F0502020204030204" pitchFamily="34" charset="0"/>
                <a:ea typeface="Cambria" panose="02040503050406030204" pitchFamily="18" charset="0"/>
                <a:cs typeface="Calibri" panose="020F0502020204030204" pitchFamily="34" charset="0"/>
              </a:rPr>
              <a:t> </a:t>
            </a:r>
            <a:r>
              <a:rPr lang="en-SG" sz="3700" b="1" dirty="0" err="1">
                <a:solidFill>
                  <a:srgbClr val="993300"/>
                </a:solidFill>
                <a:latin typeface="Calibri" panose="020F0502020204030204" pitchFamily="34" charset="0"/>
                <a:ea typeface="Cambria" panose="02040503050406030204" pitchFamily="18" charset="0"/>
                <a:cs typeface="Calibri" panose="020F0502020204030204" pitchFamily="34" charset="0"/>
              </a:rPr>
              <a:t>hoá</a:t>
            </a:r>
            <a:r>
              <a:rPr lang="en-SG" sz="3700" b="1" dirty="0">
                <a:solidFill>
                  <a:srgbClr val="993300"/>
                </a:solidFill>
                <a:latin typeface="Calibri" panose="020F0502020204030204" pitchFamily="34" charset="0"/>
                <a:ea typeface="Cambria" panose="02040503050406030204" pitchFamily="18" charset="0"/>
                <a:cs typeface="Calibri" panose="020F0502020204030204" pitchFamily="34" charset="0"/>
              </a:rPr>
              <a:t> </a:t>
            </a:r>
            <a:r>
              <a:rPr lang="en-SG" sz="3700" b="1" dirty="0" err="1">
                <a:solidFill>
                  <a:srgbClr val="993300"/>
                </a:solidFill>
                <a:latin typeface="Calibri" panose="020F0502020204030204" pitchFamily="34" charset="0"/>
                <a:ea typeface="Cambria" panose="02040503050406030204" pitchFamily="18" charset="0"/>
                <a:cs typeface="Calibri" panose="020F0502020204030204" pitchFamily="34" charset="0"/>
              </a:rPr>
              <a:t>Cồng</a:t>
            </a:r>
            <a:r>
              <a:rPr lang="en-SG" sz="3700" b="1" dirty="0">
                <a:solidFill>
                  <a:srgbClr val="993300"/>
                </a:solidFill>
                <a:latin typeface="Calibri" panose="020F0502020204030204" pitchFamily="34" charset="0"/>
                <a:ea typeface="Cambria" panose="02040503050406030204" pitchFamily="18" charset="0"/>
                <a:cs typeface="Calibri" panose="020F0502020204030204" pitchFamily="34" charset="0"/>
              </a:rPr>
              <a:t> </a:t>
            </a:r>
            <a:r>
              <a:rPr lang="en-SG" sz="3700" b="1" dirty="0" err="1">
                <a:solidFill>
                  <a:srgbClr val="993300"/>
                </a:solidFill>
                <a:latin typeface="Calibri" panose="020F0502020204030204" pitchFamily="34" charset="0"/>
                <a:ea typeface="Cambria" panose="02040503050406030204" pitchFamily="18" charset="0"/>
                <a:cs typeface="Calibri" panose="020F0502020204030204" pitchFamily="34" charset="0"/>
              </a:rPr>
              <a:t>chiêng</a:t>
            </a:r>
            <a:r>
              <a:rPr lang="en-SG" sz="3700" b="1" dirty="0">
                <a:solidFill>
                  <a:srgbClr val="993300"/>
                </a:solidFill>
                <a:latin typeface="Calibri" panose="020F0502020204030204" pitchFamily="34" charset="0"/>
                <a:ea typeface="Cambria" panose="02040503050406030204" pitchFamily="18" charset="0"/>
                <a:cs typeface="Calibri" panose="020F0502020204030204" pitchFamily="34" charset="0"/>
              </a:rPr>
              <a:t> </a:t>
            </a:r>
            <a:r>
              <a:rPr lang="en-SG" sz="3700" b="1" dirty="0" err="1">
                <a:solidFill>
                  <a:srgbClr val="993300"/>
                </a:solidFill>
                <a:latin typeface="Calibri" panose="020F0502020204030204" pitchFamily="34" charset="0"/>
                <a:ea typeface="Cambria" panose="02040503050406030204" pitchFamily="18" charset="0"/>
                <a:cs typeface="Calibri" panose="020F0502020204030204" pitchFamily="34" charset="0"/>
              </a:rPr>
              <a:t>Tây</a:t>
            </a:r>
            <a:r>
              <a:rPr lang="en-SG" sz="3700" b="1" dirty="0">
                <a:solidFill>
                  <a:srgbClr val="993300"/>
                </a:solidFill>
                <a:latin typeface="Calibri" panose="020F0502020204030204" pitchFamily="34" charset="0"/>
                <a:ea typeface="Cambria" panose="02040503050406030204" pitchFamily="18" charset="0"/>
                <a:cs typeface="Calibri" panose="020F0502020204030204" pitchFamily="34" charset="0"/>
              </a:rPr>
              <a:t> </a:t>
            </a:r>
            <a:r>
              <a:rPr lang="vi-VN" sz="3700" b="1" dirty="0">
                <a:solidFill>
                  <a:srgbClr val="993300"/>
                </a:solidFill>
                <a:latin typeface="Calibri" panose="020F0502020204030204" pitchFamily="34" charset="0"/>
                <a:ea typeface="Cambria" panose="02040503050406030204" pitchFamily="18" charset="0"/>
                <a:cs typeface="Calibri" panose="020F0502020204030204" pitchFamily="34" charset="0"/>
              </a:rPr>
              <a:t>Nguyên.</a:t>
            </a:r>
          </a:p>
          <a:p>
            <a:pPr algn="just"/>
            <a:r>
              <a:rPr lang="vi-VN" sz="3700" b="1" dirty="0">
                <a:solidFill>
                  <a:srgbClr val="993300"/>
                </a:solidFill>
                <a:latin typeface="Calibri" panose="020F0502020204030204" pitchFamily="34" charset="0"/>
                <a:ea typeface="Cambria" panose="02040503050406030204" pitchFamily="18" charset="0"/>
                <a:cs typeface="Calibri" panose="020F0502020204030204" pitchFamily="34" charset="0"/>
              </a:rPr>
              <a:t>Trong lễ hội, nghệ nhân của các tỉnh sẽ trình diễn cồng chiêng, biểu diễn các tiết mục văn hoá đặc sắc của tỉnh mình. Nhiều lễ hội dân gian đặc sắc gắn với diễn tấu cồng chiêng được phục dựng như: lễ Ăn cơm mới của dân tộc Ê Đê, lễ Sa lúa của dân tộc Chu Ru, lễ Cầu an của dân tộc Ba Na,...</a:t>
            </a:r>
            <a:endParaRPr lang="en-SG" sz="3700" b="1" dirty="0">
              <a:solidFill>
                <a:srgbClr val="993300"/>
              </a:solidFill>
              <a:latin typeface="Calibri" panose="020F0502020204030204" pitchFamily="34" charset="0"/>
              <a:ea typeface="Cambria" panose="02040503050406030204" pitchFamily="18"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4"/>
          <p:cNvSpPr/>
          <p:nvPr/>
        </p:nvSpPr>
        <p:spPr>
          <a:xfrm>
            <a:off x="172720" y="203200"/>
            <a:ext cx="11885931" cy="6451600"/>
          </a:xfrm>
          <a:prstGeom prst="roundRect">
            <a:avLst/>
          </a:prstGeom>
          <a:solidFill>
            <a:schemeClr val="bg1"/>
          </a:solidFill>
          <a:ln w="28575">
            <a:solidFill>
              <a:srgbClr val="9933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zh-CN" altLang="en-US" dirty="0">
              <a:latin typeface="Calibri" panose="020F0502020204030204" pitchFamily="34" charset="0"/>
              <a:ea typeface="思源黑体 CN Regular" panose="020B0500000000000000" pitchFamily="34" charset="-122"/>
              <a:cs typeface="Calibri" panose="020F0502020204030204" pitchFamily="34" charset="0"/>
            </a:endParaRPr>
          </a:p>
        </p:txBody>
      </p:sp>
      <p:sp>
        <p:nvSpPr>
          <p:cNvPr id="10" name="TextBox 9">
            <a:extLst>
              <a:ext uri="{FF2B5EF4-FFF2-40B4-BE49-F238E27FC236}">
                <a16:creationId xmlns:a16="http://schemas.microsoft.com/office/drawing/2014/main" id="{00E73AA8-DE0C-A6A2-1E57-E05E794A1689}"/>
              </a:ext>
            </a:extLst>
          </p:cNvPr>
          <p:cNvSpPr txBox="1"/>
          <p:nvPr/>
        </p:nvSpPr>
        <p:spPr>
          <a:xfrm>
            <a:off x="524704" y="416560"/>
            <a:ext cx="10834176" cy="3447098"/>
          </a:xfrm>
          <a:prstGeom prst="rect">
            <a:avLst/>
          </a:prstGeom>
          <a:noFill/>
        </p:spPr>
        <p:txBody>
          <a:bodyPr wrap="square" rtlCol="0">
            <a:spAutoFit/>
          </a:bodyPr>
          <a:lstStyle/>
          <a:p>
            <a:pPr algn="just">
              <a:spcBef>
                <a:spcPts val="1200"/>
              </a:spcBef>
            </a:pPr>
            <a:r>
              <a:rPr lang="vi-VN" sz="5200" b="1" dirty="0">
                <a:solidFill>
                  <a:srgbClr val="993300"/>
                </a:solidFill>
                <a:latin typeface="Calibri" panose="020F0502020204030204" pitchFamily="34" charset="0"/>
                <a:ea typeface="Cambria" panose="02040503050406030204" pitchFamily="18" charset="0"/>
                <a:cs typeface="Calibri" panose="020F0502020204030204" pitchFamily="34" charset="0"/>
              </a:rPr>
              <a:t>Ngoài ra, nhiều cuộc thi cũng được tổ chức như: tạc tượng gỗ, dệt thổ cẩm, diễn xướng</a:t>
            </a:r>
            <a:endParaRPr lang="en-US" sz="5200" b="1" dirty="0">
              <a:solidFill>
                <a:srgbClr val="993300"/>
              </a:solidFill>
              <a:latin typeface="Calibri" panose="020F0502020204030204" pitchFamily="34" charset="0"/>
              <a:ea typeface="Cambria" panose="02040503050406030204" pitchFamily="18" charset="0"/>
              <a:cs typeface="Calibri" panose="020F0502020204030204" pitchFamily="34" charset="0"/>
            </a:endParaRPr>
          </a:p>
          <a:p>
            <a:pPr algn="just">
              <a:spcBef>
                <a:spcPts val="1200"/>
              </a:spcBef>
            </a:pPr>
            <a:r>
              <a:rPr lang="vi-VN" sz="5200" b="1" dirty="0">
                <a:solidFill>
                  <a:srgbClr val="993300"/>
                </a:solidFill>
                <a:latin typeface="Calibri" panose="020F0502020204030204" pitchFamily="34" charset="0"/>
                <a:ea typeface="Cambria" panose="02040503050406030204" pitchFamily="18" charset="0"/>
                <a:cs typeface="Calibri" panose="020F0502020204030204" pitchFamily="34" charset="0"/>
              </a:rPr>
              <a:t>sử thi,...</a:t>
            </a:r>
            <a:endParaRPr lang="en-US" sz="5200" b="1" dirty="0">
              <a:solidFill>
                <a:srgbClr val="993300"/>
              </a:solidFill>
              <a:latin typeface="Calibri" panose="020F0502020204030204" pitchFamily="34" charset="0"/>
              <a:ea typeface="Cambria" panose="02040503050406030204" pitchFamily="18" charset="0"/>
              <a:cs typeface="Calibri" panose="020F0502020204030204" pitchFamily="34" charset="0"/>
            </a:endParaRPr>
          </a:p>
        </p:txBody>
      </p:sp>
      <p:pic>
        <p:nvPicPr>
          <p:cNvPr id="3" name="Picture 2">
            <a:extLst>
              <a:ext uri="{FF2B5EF4-FFF2-40B4-BE49-F238E27FC236}">
                <a16:creationId xmlns:a16="http://schemas.microsoft.com/office/drawing/2014/main" id="{E6DB43C4-E2EC-B43E-7225-3B3540503B21}"/>
              </a:ext>
            </a:extLst>
          </p:cNvPr>
          <p:cNvPicPr>
            <a:picLocks noChangeAspect="1"/>
          </p:cNvPicPr>
          <p:nvPr/>
        </p:nvPicPr>
        <p:blipFill>
          <a:blip r:embed="rId2">
            <a:extLst>
              <a:ext uri="{BEBA8EAE-BF5A-486C-A8C5-ECC9F3942E4B}">
                <a14:imgProps xmlns:a14="http://schemas.microsoft.com/office/drawing/2010/main">
                  <a14:imgLayer r:embed="rId3">
                    <a14:imgEffect>
                      <a14:saturation sat="200000"/>
                    </a14:imgEffect>
                  </a14:imgLayer>
                </a14:imgProps>
              </a:ext>
            </a:extLst>
          </a:blip>
          <a:stretch>
            <a:fillRect/>
          </a:stretch>
        </p:blipFill>
        <p:spPr>
          <a:xfrm>
            <a:off x="4277360" y="2153920"/>
            <a:ext cx="7524000" cy="431425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descr="三只小猪3"/>
          <p:cNvPicPr>
            <a:picLocks noChangeAspect="1"/>
          </p:cNvPicPr>
          <p:nvPr/>
        </p:nvPicPr>
        <p:blipFill>
          <a:blip r:embed="rId2"/>
          <a:stretch>
            <a:fillRect/>
          </a:stretch>
        </p:blipFill>
        <p:spPr>
          <a:xfrm>
            <a:off x="-221615" y="4601210"/>
            <a:ext cx="12192000" cy="2256790"/>
          </a:xfrm>
          <a:prstGeom prst="rect">
            <a:avLst/>
          </a:prstGeom>
        </p:spPr>
      </p:pic>
      <p:sp>
        <p:nvSpPr>
          <p:cNvPr id="5" name="圆角矩形 4"/>
          <p:cNvSpPr/>
          <p:nvPr/>
        </p:nvSpPr>
        <p:spPr>
          <a:xfrm>
            <a:off x="275590" y="196850"/>
            <a:ext cx="11617325" cy="6502400"/>
          </a:xfrm>
          <a:prstGeom prst="roundRect">
            <a:avLst/>
          </a:prstGeom>
          <a:solidFill>
            <a:schemeClr val="bg1"/>
          </a:solidFill>
          <a:ln w="28575">
            <a:solidFill>
              <a:srgbClr val="44B576"/>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Regular" panose="020B0500000000000000" pitchFamily="34" charset="-122"/>
              <a:ea typeface="思源黑体 CN Regular" panose="020B0500000000000000" pitchFamily="34" charset="-122"/>
            </a:endParaRPr>
          </a:p>
        </p:txBody>
      </p:sp>
      <p:sp>
        <p:nvSpPr>
          <p:cNvPr id="32" name="TextBox 31">
            <a:extLst>
              <a:ext uri="{FF2B5EF4-FFF2-40B4-BE49-F238E27FC236}">
                <a16:creationId xmlns:a16="http://schemas.microsoft.com/office/drawing/2014/main" id="{661B62ED-E18F-61DC-7A1A-38A45EE71A29}"/>
              </a:ext>
            </a:extLst>
          </p:cNvPr>
          <p:cNvSpPr txBox="1"/>
          <p:nvPr/>
        </p:nvSpPr>
        <p:spPr>
          <a:xfrm>
            <a:off x="494525" y="520511"/>
            <a:ext cx="11075437" cy="584775"/>
          </a:xfrm>
          <a:prstGeom prst="rect">
            <a:avLst/>
          </a:prstGeom>
          <a:noFill/>
        </p:spPr>
        <p:txBody>
          <a:bodyPr wrap="square" rtlCol="0">
            <a:spAutoFit/>
          </a:bodyPr>
          <a:lstStyle/>
          <a:p>
            <a:pPr algn="just">
              <a:spcBef>
                <a:spcPts val="1200"/>
              </a:spcBef>
            </a:pPr>
            <a:r>
              <a:rPr lang="vi-VN" sz="3200" dirty="0"/>
              <a:t>     </a:t>
            </a:r>
            <a:endParaRPr lang="en-US" sz="3200" dirty="0"/>
          </a:p>
        </p:txBody>
      </p:sp>
      <p:graphicFrame>
        <p:nvGraphicFramePr>
          <p:cNvPr id="2" name="Table 1">
            <a:extLst>
              <a:ext uri="{FF2B5EF4-FFF2-40B4-BE49-F238E27FC236}">
                <a16:creationId xmlns:a16="http://schemas.microsoft.com/office/drawing/2014/main" id="{C98EE234-B071-76C1-423A-C29E0D6C1036}"/>
              </a:ext>
            </a:extLst>
          </p:cNvPr>
          <p:cNvGraphicFramePr>
            <a:graphicFrameLocks noGrp="1"/>
          </p:cNvGraphicFramePr>
          <p:nvPr>
            <p:extLst>
              <p:ext uri="{D42A27DB-BD31-4B8C-83A1-F6EECF244321}">
                <p14:modId xmlns:p14="http://schemas.microsoft.com/office/powerpoint/2010/main" val="4200790405"/>
              </p:ext>
            </p:extLst>
          </p:nvPr>
        </p:nvGraphicFramePr>
        <p:xfrm>
          <a:off x="116205" y="-274005"/>
          <a:ext cx="12075795" cy="6916277"/>
        </p:xfrm>
        <a:graphic>
          <a:graphicData uri="http://schemas.openxmlformats.org/drawingml/2006/table">
            <a:tbl>
              <a:tblPr firstRow="1" bandRow="1">
                <a:tableStyleId>{21E4AEA4-8DFA-4A89-87EB-49C32662AFE0}</a:tableStyleId>
              </a:tblPr>
              <a:tblGrid>
                <a:gridCol w="2071799">
                  <a:extLst>
                    <a:ext uri="{9D8B030D-6E8A-4147-A177-3AD203B41FA5}">
                      <a16:colId xmlns:a16="http://schemas.microsoft.com/office/drawing/2014/main" val="3755239851"/>
                    </a:ext>
                  </a:extLst>
                </a:gridCol>
                <a:gridCol w="10003996">
                  <a:extLst>
                    <a:ext uri="{9D8B030D-6E8A-4147-A177-3AD203B41FA5}">
                      <a16:colId xmlns:a16="http://schemas.microsoft.com/office/drawing/2014/main" val="53295738"/>
                    </a:ext>
                  </a:extLst>
                </a:gridCol>
              </a:tblGrid>
              <a:tr h="527593">
                <a:tc>
                  <a:txBody>
                    <a:bodyPr/>
                    <a:lstStyle/>
                    <a:p>
                      <a:pPr algn="just"/>
                      <a:endParaRPr lang="en-SG" sz="3000" b="1" dirty="0">
                        <a:latin typeface="Calibri" panose="020F0502020204030204" pitchFamily="34" charset="0"/>
                        <a:ea typeface="Cambria" panose="02040503050406030204" pitchFamily="18" charset="0"/>
                        <a:cs typeface="Calibri" panose="020F0502020204030204" pitchFamily="34" charset="0"/>
                      </a:endParaRPr>
                    </a:p>
                  </a:txBody>
                  <a:tcPr/>
                </a:tc>
                <a:tc>
                  <a:txBody>
                    <a:bodyPr/>
                    <a:lstStyle/>
                    <a:p>
                      <a:pPr algn="just"/>
                      <a:endParaRPr lang="en-SG" sz="3000" b="1" dirty="0">
                        <a:latin typeface="Calibri" panose="020F0502020204030204" pitchFamily="34" charset="0"/>
                        <a:ea typeface="Cambria" panose="02040503050406030204" pitchFamily="18" charset="0"/>
                        <a:cs typeface="Calibri" panose="020F0502020204030204" pitchFamily="34" charset="0"/>
                      </a:endParaRPr>
                    </a:p>
                  </a:txBody>
                  <a:tcPr/>
                </a:tc>
                <a:extLst>
                  <a:ext uri="{0D108BD9-81ED-4DB2-BD59-A6C34878D82A}">
                    <a16:rowId xmlns:a16="http://schemas.microsoft.com/office/drawing/2014/main" val="94044845"/>
                  </a:ext>
                </a:extLst>
              </a:tr>
              <a:tr h="959805">
                <a:tc>
                  <a:txBody>
                    <a:bodyPr/>
                    <a:lstStyle/>
                    <a:p>
                      <a:pPr algn="ctr"/>
                      <a:r>
                        <a:rPr lang="vi-VN" sz="3300" b="1" dirty="0">
                          <a:latin typeface="Calibri" panose="020F0502020204030204" pitchFamily="34" charset="0"/>
                          <a:ea typeface="Cambria" panose="02040503050406030204" pitchFamily="18" charset="0"/>
                          <a:cs typeface="Calibri" panose="020F0502020204030204" pitchFamily="34" charset="0"/>
                        </a:rPr>
                        <a:t>Thời gian </a:t>
                      </a:r>
                      <a:endParaRPr lang="en-SG" sz="3300" b="1" dirty="0">
                        <a:latin typeface="Calibri" panose="020F0502020204030204" pitchFamily="34" charset="0"/>
                        <a:ea typeface="Cambria" panose="02040503050406030204" pitchFamily="18" charset="0"/>
                        <a:cs typeface="Calibri" panose="020F0502020204030204" pitchFamily="34" charset="0"/>
                      </a:endParaRPr>
                    </a:p>
                  </a:txBody>
                  <a:tcPr/>
                </a:tc>
                <a:tc>
                  <a:txBody>
                    <a:bodyPr/>
                    <a:lstStyle/>
                    <a:p>
                      <a:pPr algn="just"/>
                      <a:r>
                        <a:rPr lang="vi-VN" sz="3300" b="1" kern="1200" dirty="0">
                          <a:solidFill>
                            <a:schemeClr val="dk1"/>
                          </a:solidFill>
                          <a:effectLst/>
                          <a:latin typeface="Calibri" panose="020F0502020204030204" pitchFamily="34" charset="0"/>
                          <a:ea typeface="Cambria" panose="02040503050406030204" pitchFamily="18" charset="0"/>
                          <a:cs typeface="Calibri" panose="020F0502020204030204" pitchFamily="34" charset="0"/>
                        </a:rPr>
                        <a:t>Lễ hội được tổ chức luân phiên hằng năm. </a:t>
                      </a:r>
                      <a:endParaRPr lang="en-SG" sz="3300" b="1" dirty="0">
                        <a:latin typeface="Calibri" panose="020F0502020204030204" pitchFamily="34" charset="0"/>
                        <a:ea typeface="Cambria" panose="02040503050406030204" pitchFamily="18" charset="0"/>
                        <a:cs typeface="Calibri" panose="020F0502020204030204" pitchFamily="34" charset="0"/>
                      </a:endParaRPr>
                    </a:p>
                  </a:txBody>
                  <a:tcPr/>
                </a:tc>
                <a:extLst>
                  <a:ext uri="{0D108BD9-81ED-4DB2-BD59-A6C34878D82A}">
                    <a16:rowId xmlns:a16="http://schemas.microsoft.com/office/drawing/2014/main" val="3983138400"/>
                  </a:ext>
                </a:extLst>
              </a:tr>
              <a:tr h="5407832">
                <a:tc>
                  <a:txBody>
                    <a:bodyPr/>
                    <a:lstStyle/>
                    <a:p>
                      <a:pPr algn="ctr"/>
                      <a:r>
                        <a:rPr lang="vi-VN" sz="3300" b="1" dirty="0">
                          <a:latin typeface="Calibri" panose="020F0502020204030204" pitchFamily="34" charset="0"/>
                          <a:ea typeface="Cambria" panose="02040503050406030204" pitchFamily="18" charset="0"/>
                          <a:cs typeface="Calibri" panose="020F0502020204030204" pitchFamily="34" charset="0"/>
                        </a:rPr>
                        <a:t>Đặc điểm</a:t>
                      </a:r>
                      <a:endParaRPr lang="en-SG" sz="3300" b="1" dirty="0">
                        <a:latin typeface="Calibri" panose="020F0502020204030204" pitchFamily="34" charset="0"/>
                        <a:ea typeface="Cambria" panose="02040503050406030204" pitchFamily="18" charset="0"/>
                        <a:cs typeface="Calibri" panose="020F0502020204030204" pitchFamily="34" charset="0"/>
                      </a:endParaRPr>
                    </a:p>
                  </a:txBody>
                  <a:tcPr/>
                </a:tc>
                <a:tc>
                  <a:txBody>
                    <a:bodyPr/>
                    <a:lstStyle/>
                    <a:p>
                      <a:pPr algn="l"/>
                      <a:r>
                        <a:rPr lang="vi-VN" sz="3300" b="1" kern="1200" dirty="0">
                          <a:solidFill>
                            <a:schemeClr val="dk1"/>
                          </a:solidFill>
                          <a:effectLst/>
                          <a:latin typeface="Calibri" panose="020F0502020204030204" pitchFamily="34" charset="0"/>
                          <a:ea typeface="Cambria" panose="02040503050406030204" pitchFamily="18" charset="0"/>
                          <a:cs typeface="Calibri" panose="020F0502020204030204" pitchFamily="34" charset="0"/>
                        </a:rPr>
                        <a:t>- Có 2 phần:</a:t>
                      </a:r>
                      <a:r>
                        <a:rPr lang="en-US" sz="3300" b="1" kern="1200" baseline="0" dirty="0">
                          <a:solidFill>
                            <a:schemeClr val="dk1"/>
                          </a:solidFill>
                          <a:effectLst/>
                          <a:latin typeface="Calibri" panose="020F0502020204030204" pitchFamily="34" charset="0"/>
                          <a:ea typeface="Cambria" panose="02040503050406030204" pitchFamily="18" charset="0"/>
                          <a:cs typeface="Calibri" panose="020F0502020204030204" pitchFamily="34" charset="0"/>
                        </a:rPr>
                        <a:t> </a:t>
                      </a:r>
                      <a:r>
                        <a:rPr lang="en-US" sz="3300" b="1" kern="1200" baseline="0" dirty="0" err="1">
                          <a:solidFill>
                            <a:schemeClr val="dk1"/>
                          </a:solidFill>
                          <a:effectLst/>
                          <a:latin typeface="Calibri" panose="020F0502020204030204" pitchFamily="34" charset="0"/>
                          <a:ea typeface="Cambria" panose="02040503050406030204" pitchFamily="18" charset="0"/>
                          <a:cs typeface="Calibri" panose="020F0502020204030204" pitchFamily="34" charset="0"/>
                        </a:rPr>
                        <a:t>phần</a:t>
                      </a:r>
                      <a:r>
                        <a:rPr lang="en-US" sz="3300" b="1" kern="1200" baseline="0" dirty="0">
                          <a:solidFill>
                            <a:schemeClr val="dk1"/>
                          </a:solidFill>
                          <a:effectLst/>
                          <a:latin typeface="Calibri" panose="020F0502020204030204" pitchFamily="34" charset="0"/>
                          <a:ea typeface="Cambria" panose="02040503050406030204" pitchFamily="18" charset="0"/>
                          <a:cs typeface="Calibri" panose="020F0502020204030204" pitchFamily="34" charset="0"/>
                        </a:rPr>
                        <a:t> </a:t>
                      </a:r>
                      <a:r>
                        <a:rPr lang="en-SG" sz="3300" b="1" kern="1200" dirty="0" err="1">
                          <a:solidFill>
                            <a:schemeClr val="dk1"/>
                          </a:solidFill>
                          <a:effectLst/>
                          <a:latin typeface="Calibri" panose="020F0502020204030204" pitchFamily="34" charset="0"/>
                          <a:ea typeface="Cambria" panose="02040503050406030204" pitchFamily="18" charset="0"/>
                          <a:cs typeface="Calibri" panose="020F0502020204030204" pitchFamily="34" charset="0"/>
                        </a:rPr>
                        <a:t>lễ</a:t>
                      </a:r>
                      <a:r>
                        <a:rPr lang="en-SG" sz="3300" b="1" kern="1200" dirty="0">
                          <a:solidFill>
                            <a:schemeClr val="dk1"/>
                          </a:solidFill>
                          <a:effectLst/>
                          <a:latin typeface="Calibri" panose="020F0502020204030204" pitchFamily="34" charset="0"/>
                          <a:ea typeface="Cambria" panose="02040503050406030204" pitchFamily="18" charset="0"/>
                          <a:cs typeface="Calibri" panose="020F0502020204030204" pitchFamily="34" charset="0"/>
                        </a:rPr>
                        <a:t> </a:t>
                      </a:r>
                      <a:r>
                        <a:rPr lang="en-SG" sz="3300" b="1" kern="1200" dirty="0" err="1">
                          <a:solidFill>
                            <a:schemeClr val="dk1"/>
                          </a:solidFill>
                          <a:effectLst/>
                          <a:latin typeface="Calibri" panose="020F0502020204030204" pitchFamily="34" charset="0"/>
                          <a:ea typeface="Cambria" panose="02040503050406030204" pitchFamily="18" charset="0"/>
                          <a:cs typeface="Calibri" panose="020F0502020204030204" pitchFamily="34" charset="0"/>
                        </a:rPr>
                        <a:t>và</a:t>
                      </a:r>
                      <a:r>
                        <a:rPr lang="en-SG" sz="3300" b="1" kern="1200" dirty="0">
                          <a:solidFill>
                            <a:schemeClr val="dk1"/>
                          </a:solidFill>
                          <a:effectLst/>
                          <a:latin typeface="Calibri" panose="020F0502020204030204" pitchFamily="34" charset="0"/>
                          <a:ea typeface="Cambria" panose="02040503050406030204" pitchFamily="18" charset="0"/>
                          <a:cs typeface="Calibri" panose="020F0502020204030204" pitchFamily="34" charset="0"/>
                        </a:rPr>
                        <a:t> </a:t>
                      </a:r>
                      <a:r>
                        <a:rPr lang="en-SG" sz="3300" b="1" kern="1200" dirty="0" err="1">
                          <a:solidFill>
                            <a:schemeClr val="dk1"/>
                          </a:solidFill>
                          <a:effectLst/>
                          <a:latin typeface="Calibri" panose="020F0502020204030204" pitchFamily="34" charset="0"/>
                          <a:ea typeface="Cambria" panose="02040503050406030204" pitchFamily="18" charset="0"/>
                          <a:cs typeface="Calibri" panose="020F0502020204030204" pitchFamily="34" charset="0"/>
                        </a:rPr>
                        <a:t>phần</a:t>
                      </a:r>
                      <a:r>
                        <a:rPr lang="en-SG" sz="3300" b="1" kern="1200" dirty="0">
                          <a:solidFill>
                            <a:schemeClr val="dk1"/>
                          </a:solidFill>
                          <a:effectLst/>
                          <a:latin typeface="Calibri" panose="020F0502020204030204" pitchFamily="34" charset="0"/>
                          <a:ea typeface="Cambria" panose="02040503050406030204" pitchFamily="18" charset="0"/>
                          <a:cs typeface="Calibri" panose="020F0502020204030204" pitchFamily="34" charset="0"/>
                        </a:rPr>
                        <a:t> </a:t>
                      </a:r>
                      <a:r>
                        <a:rPr lang="en-SG" sz="3300" b="1" kern="1200" dirty="0" err="1">
                          <a:solidFill>
                            <a:schemeClr val="dk1"/>
                          </a:solidFill>
                          <a:effectLst/>
                          <a:latin typeface="Calibri" panose="020F0502020204030204" pitchFamily="34" charset="0"/>
                          <a:ea typeface="Cambria" panose="02040503050406030204" pitchFamily="18" charset="0"/>
                          <a:cs typeface="Calibri" panose="020F0502020204030204" pitchFamily="34" charset="0"/>
                        </a:rPr>
                        <a:t>hội</a:t>
                      </a:r>
                      <a:r>
                        <a:rPr lang="en-SG" sz="3300" b="1" kern="1200" dirty="0">
                          <a:solidFill>
                            <a:schemeClr val="dk1"/>
                          </a:solidFill>
                          <a:effectLst/>
                          <a:latin typeface="Calibri" panose="020F0502020204030204" pitchFamily="34" charset="0"/>
                          <a:ea typeface="Cambria" panose="02040503050406030204" pitchFamily="18" charset="0"/>
                          <a:cs typeface="Calibri" panose="020F0502020204030204" pitchFamily="34" charset="0"/>
                        </a:rPr>
                        <a:t>.</a:t>
                      </a:r>
                      <a:endParaRPr lang="vi-VN" sz="3300" b="1" kern="1200" dirty="0">
                        <a:solidFill>
                          <a:schemeClr val="dk1"/>
                        </a:solidFill>
                        <a:effectLst/>
                        <a:latin typeface="Calibri" panose="020F0502020204030204" pitchFamily="34" charset="0"/>
                        <a:ea typeface="Cambria" panose="02040503050406030204" pitchFamily="18" charset="0"/>
                        <a:cs typeface="Calibri" panose="020F0502020204030204" pitchFamily="34" charset="0"/>
                      </a:endParaRPr>
                    </a:p>
                    <a:p>
                      <a:pPr algn="l"/>
                      <a:r>
                        <a:rPr lang="vi-VN" sz="3300" b="1" kern="1200" dirty="0">
                          <a:solidFill>
                            <a:schemeClr val="dk1"/>
                          </a:solidFill>
                          <a:effectLst/>
                          <a:latin typeface="Calibri" panose="020F0502020204030204" pitchFamily="34" charset="0"/>
                          <a:ea typeface="Cambria" panose="02040503050406030204" pitchFamily="18" charset="0"/>
                          <a:cs typeface="Calibri" panose="020F0502020204030204" pitchFamily="34" charset="0"/>
                        </a:rPr>
                        <a:t>+ Mở đầu phần lễ, mọi người sẽ cùng nghe lịch sử và một số phong tục văn hoá của người dân nơi đây. Tiếp đó là hoạt động tái hiện lại các nghi lễ truyền thống của các dân tộc Tây Nguyên như: lễ cúng Cơn mưa đầu mùa, lễ Mừng lúa mới, lễ Mừng nhà rộng mới,... của dân tộc Gié Triêng (tỉnh Kon Tum).</a:t>
                      </a:r>
                      <a:br>
                        <a:rPr lang="vi-VN" sz="3300" b="1" dirty="0">
                          <a:latin typeface="Calibri" panose="020F0502020204030204" pitchFamily="34" charset="0"/>
                          <a:ea typeface="Cambria" panose="02040503050406030204" pitchFamily="18" charset="0"/>
                          <a:cs typeface="Calibri" panose="020F0502020204030204" pitchFamily="34" charset="0"/>
                        </a:rPr>
                      </a:br>
                      <a:r>
                        <a:rPr lang="vi-VN" sz="3300" b="1" dirty="0">
                          <a:latin typeface="Calibri" panose="020F0502020204030204" pitchFamily="34" charset="0"/>
                          <a:ea typeface="Cambria" panose="02040503050406030204" pitchFamily="18" charset="0"/>
                          <a:cs typeface="Calibri" panose="020F0502020204030204" pitchFamily="34" charset="0"/>
                        </a:rPr>
                        <a:t>+ </a:t>
                      </a:r>
                      <a:r>
                        <a:rPr lang="vi-VN" sz="3300" b="1" kern="1200" dirty="0">
                          <a:solidFill>
                            <a:schemeClr val="dk1"/>
                          </a:solidFill>
                          <a:effectLst/>
                          <a:latin typeface="Calibri" panose="020F0502020204030204" pitchFamily="34" charset="0"/>
                          <a:ea typeface="Cambria" panose="02040503050406030204" pitchFamily="18" charset="0"/>
                          <a:cs typeface="Calibri" panose="020F0502020204030204" pitchFamily="34" charset="0"/>
                        </a:rPr>
                        <a:t>Đến phần hội, mọi người cùng nhau hòa mình trong các điệu múa và trò chơi dân gian đặc sắc như: hát dân ca, diễn xướng sử thi Tây Nguyên,...</a:t>
                      </a:r>
                      <a:endParaRPr lang="en-SG" sz="3300" b="1" dirty="0">
                        <a:latin typeface="Calibri" panose="020F0502020204030204" pitchFamily="34" charset="0"/>
                        <a:ea typeface="Cambria" panose="02040503050406030204" pitchFamily="18" charset="0"/>
                        <a:cs typeface="Calibri" panose="020F0502020204030204" pitchFamily="34" charset="0"/>
                      </a:endParaRPr>
                    </a:p>
                  </a:txBody>
                  <a:tcPr/>
                </a:tc>
                <a:extLst>
                  <a:ext uri="{0D108BD9-81ED-4DB2-BD59-A6C34878D82A}">
                    <a16:rowId xmlns:a16="http://schemas.microsoft.com/office/drawing/2014/main" val="3205033223"/>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62455E-B81C-5349-BACF-983D0E4437D7}"/>
            </a:ext>
          </a:extLst>
        </p:cNvPr>
        <p:cNvGrpSpPr/>
        <p:nvPr/>
      </p:nvGrpSpPr>
      <p:grpSpPr>
        <a:xfrm>
          <a:off x="0" y="0"/>
          <a:ext cx="0" cy="0"/>
          <a:chOff x="0" y="0"/>
          <a:chExt cx="0" cy="0"/>
        </a:xfrm>
      </p:grpSpPr>
      <p:sp>
        <p:nvSpPr>
          <p:cNvPr id="3" name="云形 13">
            <a:extLst>
              <a:ext uri="{FF2B5EF4-FFF2-40B4-BE49-F238E27FC236}">
                <a16:creationId xmlns:a16="http://schemas.microsoft.com/office/drawing/2014/main" id="{A500A5B0-CA1E-E8B0-757D-754D6E4384C2}"/>
              </a:ext>
            </a:extLst>
          </p:cNvPr>
          <p:cNvSpPr/>
          <p:nvPr/>
        </p:nvSpPr>
        <p:spPr>
          <a:xfrm>
            <a:off x="37820" y="571500"/>
            <a:ext cx="10794999" cy="5892799"/>
          </a:xfrm>
          <a:prstGeom prst="cloud">
            <a:avLst/>
          </a:prstGeom>
          <a:solidFill>
            <a:schemeClr val="bg1"/>
          </a:solidFill>
          <a:ln w="28575">
            <a:solidFill>
              <a:srgbClr val="44B57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思源黑体 CN Regular" panose="020B0500000000000000" pitchFamily="34" charset="-122"/>
              <a:ea typeface="思源黑体 CN Regular" panose="020B0500000000000000" pitchFamily="34" charset="-122"/>
              <a:cs typeface="+mn-cs"/>
            </a:endParaRPr>
          </a:p>
        </p:txBody>
      </p:sp>
      <p:pic>
        <p:nvPicPr>
          <p:cNvPr id="5" name="Picture 4"/>
          <p:cNvPicPr>
            <a:picLocks noChangeAspect="1"/>
          </p:cNvPicPr>
          <p:nvPr/>
        </p:nvPicPr>
        <p:blipFill>
          <a:blip r:embed="rId2"/>
          <a:stretch>
            <a:fillRect/>
          </a:stretch>
        </p:blipFill>
        <p:spPr>
          <a:xfrm>
            <a:off x="37820" y="1509154"/>
            <a:ext cx="11129029" cy="4017489"/>
          </a:xfrm>
          <a:prstGeom prst="rect">
            <a:avLst/>
          </a:prstGeom>
        </p:spPr>
      </p:pic>
    </p:spTree>
    <p:extLst>
      <p:ext uri="{BB962C8B-B14F-4D97-AF65-F5344CB8AC3E}">
        <p14:creationId xmlns:p14="http://schemas.microsoft.com/office/powerpoint/2010/main" val="4977043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CEF668-B989-8CA2-3E76-6A38FE7A4D93}"/>
            </a:ext>
          </a:extLst>
        </p:cNvPr>
        <p:cNvGrpSpPr/>
        <p:nvPr/>
      </p:nvGrpSpPr>
      <p:grpSpPr>
        <a:xfrm>
          <a:off x="0" y="0"/>
          <a:ext cx="0" cy="0"/>
          <a:chOff x="0" y="0"/>
          <a:chExt cx="0" cy="0"/>
        </a:xfrm>
      </p:grpSpPr>
      <p:grpSp>
        <p:nvGrpSpPr>
          <p:cNvPr id="6" name="Group 5">
            <a:extLst>
              <a:ext uri="{FF2B5EF4-FFF2-40B4-BE49-F238E27FC236}">
                <a16:creationId xmlns:a16="http://schemas.microsoft.com/office/drawing/2014/main" id="{0BB4DE57-1D17-B1EB-9C39-7DDBB850C367}"/>
              </a:ext>
            </a:extLst>
          </p:cNvPr>
          <p:cNvGrpSpPr/>
          <p:nvPr/>
        </p:nvGrpSpPr>
        <p:grpSpPr>
          <a:xfrm>
            <a:off x="-97971" y="114147"/>
            <a:ext cx="12564894" cy="1507918"/>
            <a:chOff x="1987428" y="183005"/>
            <a:chExt cx="10002301" cy="1949242"/>
          </a:xfrm>
        </p:grpSpPr>
        <p:sp>
          <p:nvSpPr>
            <p:cNvPr id="16" name="单圆角矩形 15">
              <a:extLst>
                <a:ext uri="{FF2B5EF4-FFF2-40B4-BE49-F238E27FC236}">
                  <a16:creationId xmlns:a16="http://schemas.microsoft.com/office/drawing/2014/main" id="{1AFB61FA-AF3B-0A21-BD12-323FAA2282F0}"/>
                </a:ext>
              </a:extLst>
            </p:cNvPr>
            <p:cNvSpPr/>
            <p:nvPr/>
          </p:nvSpPr>
          <p:spPr>
            <a:xfrm>
              <a:off x="2109312" y="183005"/>
              <a:ext cx="9615091" cy="1949242"/>
            </a:xfrm>
            <a:prstGeom prst="round1Rect">
              <a:avLst/>
            </a:prstGeom>
            <a:solidFill>
              <a:srgbClr val="44B576"/>
            </a:solidFill>
            <a:ln>
              <a:solidFill>
                <a:srgbClr val="44B5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pitchFamily="34" charset="0"/>
                <a:ea typeface="思源黑体 CN Regular" panose="020B0500000000000000" pitchFamily="34" charset="-122"/>
                <a:cs typeface="Calibri" panose="020F0502020204030204" pitchFamily="34" charset="0"/>
              </a:endParaRPr>
            </a:p>
          </p:txBody>
        </p:sp>
        <p:sp>
          <p:nvSpPr>
            <p:cNvPr id="4" name="TextBox 3">
              <a:extLst>
                <a:ext uri="{FF2B5EF4-FFF2-40B4-BE49-F238E27FC236}">
                  <a16:creationId xmlns:a16="http://schemas.microsoft.com/office/drawing/2014/main" id="{9C6A1C28-11FA-8213-EC62-AA221F1CEECB}"/>
                </a:ext>
              </a:extLst>
            </p:cNvPr>
            <p:cNvSpPr txBox="1"/>
            <p:nvPr/>
          </p:nvSpPr>
          <p:spPr>
            <a:xfrm>
              <a:off x="1987428" y="183005"/>
              <a:ext cx="10002301" cy="147205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400" b="1" i="0" u="none" strike="noStrike" kern="1200" cap="none" spc="0" normalizeH="0" baseline="0" noProof="0" dirty="0">
                  <a:ln>
                    <a:noFill/>
                  </a:ln>
                  <a:solidFill>
                    <a:prstClr val="white"/>
                  </a:solidFill>
                  <a:effectLst/>
                  <a:uLnTx/>
                  <a:uFillTx/>
                  <a:latin typeface="Calibri" panose="020F0502020204030204" pitchFamily="34" charset="0"/>
                  <a:ea typeface="Cambria" panose="02040503050406030204" pitchFamily="18" charset="0"/>
                  <a:cs typeface="Calibri" panose="020F0502020204030204" pitchFamily="34" charset="0"/>
                </a:rPr>
                <a:t>1. Lập và hoàn thiện bảng hệ thống (theo gợi ý dưới đây) về một số hoạt động chính trong lễ hội Cồng chiêng Tây Nguyên.</a:t>
              </a:r>
              <a:r>
                <a:rPr kumimoji="0" lang="vi-VN" sz="34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 </a:t>
              </a:r>
              <a:endParaRPr kumimoji="0" lang="en-US" sz="34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grpSp>
      <p:graphicFrame>
        <p:nvGraphicFramePr>
          <p:cNvPr id="2" name="Table 1">
            <a:extLst>
              <a:ext uri="{FF2B5EF4-FFF2-40B4-BE49-F238E27FC236}">
                <a16:creationId xmlns:a16="http://schemas.microsoft.com/office/drawing/2014/main" id="{6094612A-344D-0B56-5113-72AF2D613934}"/>
              </a:ext>
            </a:extLst>
          </p:cNvPr>
          <p:cNvGraphicFramePr>
            <a:graphicFrameLocks noGrp="1"/>
          </p:cNvGraphicFramePr>
          <p:nvPr>
            <p:extLst>
              <p:ext uri="{D42A27DB-BD31-4B8C-83A1-F6EECF244321}">
                <p14:modId xmlns:p14="http://schemas.microsoft.com/office/powerpoint/2010/main" val="1730999141"/>
              </p:ext>
            </p:extLst>
          </p:nvPr>
        </p:nvGraphicFramePr>
        <p:xfrm>
          <a:off x="203199" y="1836421"/>
          <a:ext cx="11988089" cy="4709888"/>
        </p:xfrm>
        <a:graphic>
          <a:graphicData uri="http://schemas.openxmlformats.org/drawingml/2006/table">
            <a:tbl>
              <a:tblPr firstRow="1" bandRow="1">
                <a:tableStyleId>{5C22544A-7EE6-4342-B048-85BDC9FD1C3A}</a:tableStyleId>
              </a:tblPr>
              <a:tblGrid>
                <a:gridCol w="965201">
                  <a:extLst>
                    <a:ext uri="{9D8B030D-6E8A-4147-A177-3AD203B41FA5}">
                      <a16:colId xmlns:a16="http://schemas.microsoft.com/office/drawing/2014/main" val="4016883872"/>
                    </a:ext>
                  </a:extLst>
                </a:gridCol>
                <a:gridCol w="11022888">
                  <a:extLst>
                    <a:ext uri="{9D8B030D-6E8A-4147-A177-3AD203B41FA5}">
                      <a16:colId xmlns:a16="http://schemas.microsoft.com/office/drawing/2014/main" val="485889544"/>
                    </a:ext>
                  </a:extLst>
                </a:gridCol>
              </a:tblGrid>
              <a:tr h="925729">
                <a:tc>
                  <a:txBody>
                    <a:bodyPr/>
                    <a:lstStyle/>
                    <a:p>
                      <a:pPr algn="ctr"/>
                      <a:r>
                        <a:rPr lang="vi-VN" sz="3000" b="1" dirty="0">
                          <a:latin typeface="Calibri" panose="020F0502020204030204" pitchFamily="34" charset="0"/>
                          <a:ea typeface="Cambria" panose="02040503050406030204" pitchFamily="18" charset="0"/>
                          <a:cs typeface="Calibri" panose="020F0502020204030204" pitchFamily="34" charset="0"/>
                        </a:rPr>
                        <a:t>TT</a:t>
                      </a:r>
                      <a:endParaRPr lang="en-SG" sz="3000" b="1" dirty="0">
                        <a:latin typeface="Calibri" panose="020F0502020204030204" pitchFamily="34" charset="0"/>
                        <a:ea typeface="Cambria" panose="02040503050406030204" pitchFamily="18" charset="0"/>
                        <a:cs typeface="Calibri" panose="020F050202020403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a:r>
                        <a:rPr lang="vi-VN" sz="3000" b="1" dirty="0">
                          <a:latin typeface="Calibri" panose="020F0502020204030204" pitchFamily="34" charset="0"/>
                          <a:ea typeface="Cambria" panose="02040503050406030204" pitchFamily="18" charset="0"/>
                          <a:cs typeface="Calibri" panose="020F0502020204030204" pitchFamily="34" charset="0"/>
                        </a:rPr>
                        <a:t>Hoạt động chính</a:t>
                      </a:r>
                      <a:endParaRPr lang="en-SG" sz="3000" b="1" dirty="0">
                        <a:latin typeface="Calibri" panose="020F0502020204030204" pitchFamily="34" charset="0"/>
                        <a:ea typeface="Cambria" panose="02040503050406030204" pitchFamily="18" charset="0"/>
                        <a:cs typeface="Calibri" panose="020F050202020403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9999"/>
                    </a:solidFill>
                  </a:tcPr>
                </a:tc>
                <a:extLst>
                  <a:ext uri="{0D108BD9-81ED-4DB2-BD59-A6C34878D82A}">
                    <a16:rowId xmlns:a16="http://schemas.microsoft.com/office/drawing/2014/main" val="4217147855"/>
                  </a:ext>
                </a:extLst>
              </a:tr>
              <a:tr h="1464410">
                <a:tc>
                  <a:txBody>
                    <a:bodyPr/>
                    <a:lstStyle/>
                    <a:p>
                      <a:pPr algn="ctr"/>
                      <a:r>
                        <a:rPr lang="vi-VN" sz="3200" b="1" dirty="0">
                          <a:latin typeface="Calibri" panose="020F0502020204030204" pitchFamily="34" charset="0"/>
                          <a:ea typeface="Cambria" panose="02040503050406030204" pitchFamily="18" charset="0"/>
                          <a:cs typeface="Calibri" panose="020F0502020204030204" pitchFamily="34" charset="0"/>
                        </a:rPr>
                        <a:t>1</a:t>
                      </a:r>
                      <a:endParaRPr lang="en-SG" sz="3200" b="1" dirty="0">
                        <a:latin typeface="Calibri" panose="020F0502020204030204" pitchFamily="34" charset="0"/>
                        <a:ea typeface="Cambria" panose="02040503050406030204" pitchFamily="18" charset="0"/>
                        <a:cs typeface="Calibri" panose="020F050202020403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l"/>
                      <a:r>
                        <a:rPr lang="vi-VN" sz="3200" b="1" dirty="0">
                          <a:latin typeface="Calibri" panose="020F0502020204030204" pitchFamily="34" charset="0"/>
                          <a:ea typeface="Cambria" panose="02040503050406030204" pitchFamily="18" charset="0"/>
                          <a:cs typeface="Calibri" panose="020F0502020204030204" pitchFamily="34" charset="0"/>
                        </a:rPr>
                        <a:t>Phần lễ: nhiều lễ hội dân gian của đồng bào Tây Nguyên đã được phục dựng như: lễ Ăn cơm mới, lễ Sạ lúa, lễ Cầu an,... </a:t>
                      </a:r>
                      <a:endParaRPr lang="en-SG" sz="3200" b="1" dirty="0">
                        <a:latin typeface="Calibri" panose="020F0502020204030204" pitchFamily="34" charset="0"/>
                        <a:ea typeface="Cambria" panose="02040503050406030204" pitchFamily="18" charset="0"/>
                        <a:cs typeface="Calibri" panose="020F0502020204030204" pitchFamily="34" charset="0"/>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629152503"/>
                  </a:ext>
                </a:extLst>
              </a:tr>
              <a:tr h="2319749">
                <a:tc>
                  <a:txBody>
                    <a:bodyPr/>
                    <a:lstStyle/>
                    <a:p>
                      <a:pPr algn="ctr"/>
                      <a:r>
                        <a:rPr lang="vi-VN" sz="3200" b="1" dirty="0">
                          <a:latin typeface="Calibri" panose="020F0502020204030204" pitchFamily="34" charset="0"/>
                          <a:ea typeface="Cambria" panose="02040503050406030204" pitchFamily="18" charset="0"/>
                          <a:cs typeface="Calibri" panose="020F0502020204030204" pitchFamily="34" charset="0"/>
                        </a:rPr>
                        <a:t>2</a:t>
                      </a:r>
                      <a:endParaRPr lang="en-SG" sz="3200" b="1" dirty="0">
                        <a:latin typeface="Calibri" panose="020F0502020204030204" pitchFamily="34" charset="0"/>
                        <a:ea typeface="Cambria" panose="02040503050406030204" pitchFamily="18" charset="0"/>
                        <a:cs typeface="Calibri" panose="020F050202020403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algn="l"/>
                      <a:r>
                        <a:rPr lang="vi-VN" sz="3200" b="1" dirty="0">
                          <a:latin typeface="Calibri" panose="020F0502020204030204" pitchFamily="34" charset="0"/>
                          <a:ea typeface="Cambria" panose="02040503050406030204" pitchFamily="18" charset="0"/>
                          <a:cs typeface="Calibri" panose="020F0502020204030204" pitchFamily="34" charset="0"/>
                        </a:rPr>
                        <a:t>Sau phần nghi lễ là phần hội thông qua việc tổ chức các cuộc thi: tạc tượng gỗ, diễn xướng sử thi, hát dân ca, đua voi....Trong cả phần lễ và phần hội đều sử dụng các nhạc cụ như: cổng chiêng, đàn Tơ-rưng, đàn đá,...</a:t>
                      </a:r>
                      <a:endParaRPr lang="en-SG" sz="3200" b="1" dirty="0">
                        <a:latin typeface="Calibri" panose="020F0502020204030204" pitchFamily="34" charset="0"/>
                        <a:ea typeface="Cambria" panose="02040503050406030204" pitchFamily="18" charset="0"/>
                        <a:cs typeface="Calibri" panose="020F0502020204030204" pitchFamily="34" charset="0"/>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484927111"/>
                  </a:ext>
                </a:extLst>
              </a:tr>
            </a:tbl>
          </a:graphicData>
        </a:graphic>
      </p:graphicFrame>
    </p:spTree>
    <p:extLst>
      <p:ext uri="{BB962C8B-B14F-4D97-AF65-F5344CB8AC3E}">
        <p14:creationId xmlns:p14="http://schemas.microsoft.com/office/powerpoint/2010/main" val="40269773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38767C-79E5-01AC-2C83-45D6FE909785}"/>
            </a:ext>
          </a:extLst>
        </p:cNvPr>
        <p:cNvGrpSpPr/>
        <p:nvPr/>
      </p:nvGrpSpPr>
      <p:grpSpPr>
        <a:xfrm>
          <a:off x="0" y="0"/>
          <a:ext cx="0" cy="0"/>
          <a:chOff x="0" y="0"/>
          <a:chExt cx="0" cy="0"/>
        </a:xfrm>
      </p:grpSpPr>
      <p:sp>
        <p:nvSpPr>
          <p:cNvPr id="3" name="云形 13">
            <a:extLst>
              <a:ext uri="{FF2B5EF4-FFF2-40B4-BE49-F238E27FC236}">
                <a16:creationId xmlns:a16="http://schemas.microsoft.com/office/drawing/2014/main" id="{4FA2683E-8D69-BB8A-348A-18037293CD79}"/>
              </a:ext>
            </a:extLst>
          </p:cNvPr>
          <p:cNvSpPr/>
          <p:nvPr/>
        </p:nvSpPr>
        <p:spPr>
          <a:xfrm>
            <a:off x="37820" y="571500"/>
            <a:ext cx="10794999" cy="5892799"/>
          </a:xfrm>
          <a:prstGeom prst="cloud">
            <a:avLst/>
          </a:prstGeom>
          <a:solidFill>
            <a:schemeClr val="bg1"/>
          </a:solidFill>
          <a:ln w="28575">
            <a:solidFill>
              <a:srgbClr val="9933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思源黑体 CN Regular" panose="020B0500000000000000" pitchFamily="34" charset="-122"/>
              <a:ea typeface="思源黑体 CN Regular" panose="020B0500000000000000" pitchFamily="34" charset="-122"/>
              <a:cs typeface="+mn-cs"/>
            </a:endParaRPr>
          </a:p>
        </p:txBody>
      </p:sp>
      <p:pic>
        <p:nvPicPr>
          <p:cNvPr id="5" name="Picture 4"/>
          <p:cNvPicPr>
            <a:picLocks noChangeAspect="1"/>
          </p:cNvPicPr>
          <p:nvPr/>
        </p:nvPicPr>
        <p:blipFill>
          <a:blip r:embed="rId2"/>
          <a:stretch>
            <a:fillRect/>
          </a:stretch>
        </p:blipFill>
        <p:spPr>
          <a:xfrm>
            <a:off x="629920" y="1718926"/>
            <a:ext cx="8959420" cy="3930446"/>
          </a:xfrm>
          <a:prstGeom prst="rect">
            <a:avLst/>
          </a:prstGeom>
        </p:spPr>
      </p:pic>
    </p:spTree>
    <p:extLst>
      <p:ext uri="{BB962C8B-B14F-4D97-AF65-F5344CB8AC3E}">
        <p14:creationId xmlns:p14="http://schemas.microsoft.com/office/powerpoint/2010/main" val="42281868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690</TotalTime>
  <Words>416</Words>
  <Application>Microsoft Office PowerPoint</Application>
  <PresentationFormat>Widescreen</PresentationFormat>
  <Paragraphs>19</Paragraphs>
  <Slides>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vt:i4>
      </vt:variant>
    </vt:vector>
  </HeadingPairs>
  <TitlesOfParts>
    <vt:vector size="16" baseType="lpstr">
      <vt:lpstr>#9Slide07 HoneyCream</vt:lpstr>
      <vt:lpstr>Aptos</vt:lpstr>
      <vt:lpstr>Arial</vt:lpstr>
      <vt:lpstr>Calibri</vt:lpstr>
      <vt:lpstr>SVN-Newton</vt:lpstr>
      <vt:lpstr>Times New Roman</vt:lpstr>
      <vt:lpstr>思源黑体 CN Regular</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MANG NON</dc:creator>
  <cp:keywords>MANG NON</cp:keywords>
  <cp:lastModifiedBy>Ngọc Đỗ</cp:lastModifiedBy>
  <cp:revision>63</cp:revision>
  <dcterms:created xsi:type="dcterms:W3CDTF">2021-10-04T12:11:00Z</dcterms:created>
  <dcterms:modified xsi:type="dcterms:W3CDTF">2024-05-02T03:43:20Z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85BBD00E60DE434C9B6564D62434B5F6</vt:lpwstr>
  </property>
  <property fmtid="{D5CDD505-2E9C-101B-9397-08002B2CF9AE}" pid="3" name="KSOProductBuildVer">
    <vt:lpwstr>2052-11.1.0.10938</vt:lpwstr>
  </property>
</Properties>
</file>