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97" r:id="rId3"/>
    <p:sldId id="290" r:id="rId4"/>
    <p:sldId id="298" r:id="rId5"/>
    <p:sldId id="299" r:id="rId6"/>
    <p:sldId id="305" r:id="rId7"/>
    <p:sldId id="306" r:id="rId8"/>
    <p:sldId id="303" r:id="rId9"/>
    <p:sldId id="307" r:id="rId10"/>
    <p:sldId id="308" r:id="rId11"/>
    <p:sldId id="309" r:id="rId12"/>
    <p:sldId id="310" r:id="rId13"/>
    <p:sldId id="311" r:id="rId14"/>
    <p:sldId id="300" r:id="rId15"/>
    <p:sldId id="293" r:id="rId16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HP-073" panose="020B0604020202020204"/>
      <p:regular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5" userDrawn="1">
          <p15:clr>
            <a:srgbClr val="A4A3A4"/>
          </p15:clr>
        </p15:guide>
        <p15:guide id="2" orient="horz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451"/>
    <a:srgbClr val="197B58"/>
    <a:srgbClr val="FF3399"/>
    <a:srgbClr val="62C8A3"/>
    <a:srgbClr val="B6C364"/>
    <a:srgbClr val="4DAA40"/>
    <a:srgbClr val="FEEB9F"/>
    <a:srgbClr val="FFFFFF"/>
    <a:srgbClr val="E6E6E6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9" autoAdjust="0"/>
    <p:restoredTop sz="94660"/>
  </p:normalViewPr>
  <p:slideViewPr>
    <p:cSldViewPr snapToGrid="0">
      <p:cViewPr varScale="1">
        <p:scale>
          <a:sx n="71" d="100"/>
          <a:sy n="71" d="100"/>
        </p:scale>
        <p:origin x="789" y="48"/>
      </p:cViewPr>
      <p:guideLst>
        <p:guide pos="415"/>
        <p:guide orient="horz"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ọc Đỗ" userId="2f07f5d2c440dd9f" providerId="LiveId" clId="{1EFAE037-98C8-4D22-A909-F05B2424089C}"/>
    <pc:docChg chg="delSld delMainMaster">
      <pc:chgData name="Ngọc Đỗ" userId="2f07f5d2c440dd9f" providerId="LiveId" clId="{1EFAE037-98C8-4D22-A909-F05B2424089C}" dt="2024-05-02T03:38:32.828" v="11" actId="47"/>
      <pc:docMkLst>
        <pc:docMk/>
      </pc:docMkLst>
      <pc:sldChg chg="del">
        <pc:chgData name="Ngọc Đỗ" userId="2f07f5d2c440dd9f" providerId="LiveId" clId="{1EFAE037-98C8-4D22-A909-F05B2424089C}" dt="2024-05-02T03:38:04.455" v="0" actId="47"/>
        <pc:sldMkLst>
          <pc:docMk/>
          <pc:sldMk cId="2003128317" sldId="289"/>
        </pc:sldMkLst>
      </pc:sldChg>
      <pc:sldChg chg="del">
        <pc:chgData name="Ngọc Đỗ" userId="2f07f5d2c440dd9f" providerId="LiveId" clId="{1EFAE037-98C8-4D22-A909-F05B2424089C}" dt="2024-05-02T03:38:31.387" v="10" actId="47"/>
        <pc:sldMkLst>
          <pc:docMk/>
          <pc:sldMk cId="779141660" sldId="291"/>
        </pc:sldMkLst>
      </pc:sldChg>
      <pc:sldChg chg="del">
        <pc:chgData name="Ngọc Đỗ" userId="2f07f5d2c440dd9f" providerId="LiveId" clId="{1EFAE037-98C8-4D22-A909-F05B2424089C}" dt="2024-05-02T03:38:09.093" v="3" actId="47"/>
        <pc:sldMkLst>
          <pc:docMk/>
          <pc:sldMk cId="3387953781" sldId="294"/>
        </pc:sldMkLst>
      </pc:sldChg>
      <pc:sldChg chg="del">
        <pc:chgData name="Ngọc Đỗ" userId="2f07f5d2c440dd9f" providerId="LiveId" clId="{1EFAE037-98C8-4D22-A909-F05B2424089C}" dt="2024-05-02T03:38:05.536" v="1" actId="47"/>
        <pc:sldMkLst>
          <pc:docMk/>
          <pc:sldMk cId="2994174938" sldId="295"/>
        </pc:sldMkLst>
      </pc:sldChg>
      <pc:sldChg chg="del">
        <pc:chgData name="Ngọc Đỗ" userId="2f07f5d2c440dd9f" providerId="LiveId" clId="{1EFAE037-98C8-4D22-A909-F05B2424089C}" dt="2024-05-02T03:38:06.481" v="2" actId="47"/>
        <pc:sldMkLst>
          <pc:docMk/>
          <pc:sldMk cId="577080697" sldId="296"/>
        </pc:sldMkLst>
      </pc:sldChg>
      <pc:sldChg chg="del">
        <pc:chgData name="Ngọc Đỗ" userId="2f07f5d2c440dd9f" providerId="LiveId" clId="{1EFAE037-98C8-4D22-A909-F05B2424089C}" dt="2024-05-02T03:38:32.828" v="11" actId="47"/>
        <pc:sldMkLst>
          <pc:docMk/>
          <pc:sldMk cId="528278426" sldId="301"/>
        </pc:sldMkLst>
      </pc:sldChg>
      <pc:sldChg chg="del">
        <pc:chgData name="Ngọc Đỗ" userId="2f07f5d2c440dd9f" providerId="LiveId" clId="{1EFAE037-98C8-4D22-A909-F05B2424089C}" dt="2024-05-02T03:38:14.205" v="4" actId="47"/>
        <pc:sldMkLst>
          <pc:docMk/>
          <pc:sldMk cId="2966820739" sldId="302"/>
        </pc:sldMkLst>
      </pc:sldChg>
      <pc:sldChg chg="del">
        <pc:chgData name="Ngọc Đỗ" userId="2f07f5d2c440dd9f" providerId="LiveId" clId="{1EFAE037-98C8-4D22-A909-F05B2424089C}" dt="2024-05-02T03:38:16.707" v="5" actId="47"/>
        <pc:sldMkLst>
          <pc:docMk/>
          <pc:sldMk cId="2554959977" sldId="304"/>
        </pc:sldMkLst>
      </pc:sldChg>
      <pc:sldChg chg="del">
        <pc:chgData name="Ngọc Đỗ" userId="2f07f5d2c440dd9f" providerId="LiveId" clId="{1EFAE037-98C8-4D22-A909-F05B2424089C}" dt="2024-05-02T03:38:27.024" v="6" actId="47"/>
        <pc:sldMkLst>
          <pc:docMk/>
          <pc:sldMk cId="2846141458" sldId="312"/>
        </pc:sldMkLst>
      </pc:sldChg>
      <pc:sldChg chg="del">
        <pc:chgData name="Ngọc Đỗ" userId="2f07f5d2c440dd9f" providerId="LiveId" clId="{1EFAE037-98C8-4D22-A909-F05B2424089C}" dt="2024-05-02T03:38:27.884" v="7" actId="47"/>
        <pc:sldMkLst>
          <pc:docMk/>
          <pc:sldMk cId="3348220228" sldId="313"/>
        </pc:sldMkLst>
      </pc:sldChg>
      <pc:sldChg chg="del">
        <pc:chgData name="Ngọc Đỗ" userId="2f07f5d2c440dd9f" providerId="LiveId" clId="{1EFAE037-98C8-4D22-A909-F05B2424089C}" dt="2024-05-02T03:38:28.221" v="8" actId="47"/>
        <pc:sldMkLst>
          <pc:docMk/>
          <pc:sldMk cId="689114978" sldId="314"/>
        </pc:sldMkLst>
      </pc:sldChg>
      <pc:sldChg chg="del">
        <pc:chgData name="Ngọc Đỗ" userId="2f07f5d2c440dd9f" providerId="LiveId" clId="{1EFAE037-98C8-4D22-A909-F05B2424089C}" dt="2024-05-02T03:38:28.553" v="9" actId="47"/>
        <pc:sldMkLst>
          <pc:docMk/>
          <pc:sldMk cId="3258682460" sldId="315"/>
        </pc:sldMkLst>
      </pc:sldChg>
      <pc:sldMasterChg chg="del delSldLayout">
        <pc:chgData name="Ngọc Đỗ" userId="2f07f5d2c440dd9f" providerId="LiveId" clId="{1EFAE037-98C8-4D22-A909-F05B2424089C}" dt="2024-05-02T03:38:32.828" v="11" actId="47"/>
        <pc:sldMasterMkLst>
          <pc:docMk/>
          <pc:sldMasterMk cId="693258582" sldId="2147483656"/>
        </pc:sldMasterMkLst>
        <pc:sldLayoutChg chg="del">
          <pc:chgData name="Ngọc Đỗ" userId="2f07f5d2c440dd9f" providerId="LiveId" clId="{1EFAE037-98C8-4D22-A909-F05B2424089C}" dt="2024-05-02T03:38:32.828" v="11" actId="47"/>
          <pc:sldLayoutMkLst>
            <pc:docMk/>
            <pc:sldMasterMk cId="693258582" sldId="2147483656"/>
            <pc:sldLayoutMk cId="1780313139" sldId="214748365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">
            <a:extLst>
              <a:ext uri="{FF2B5EF4-FFF2-40B4-BE49-F238E27FC236}">
                <a16:creationId xmlns:a16="http://schemas.microsoft.com/office/drawing/2014/main" id="{F74B989E-C15B-41DE-4572-15D58C0C8A80}"/>
              </a:ext>
            </a:extLst>
          </p:cNvPr>
          <p:cNvSpPr/>
          <p:nvPr userDrawn="1"/>
        </p:nvSpPr>
        <p:spPr>
          <a:xfrm>
            <a:off x="466725" y="419100"/>
            <a:ext cx="11239500" cy="6019800"/>
          </a:xfrm>
          <a:prstGeom prst="roundRect">
            <a:avLst>
              <a:gd name="adj" fmla="val 5298"/>
            </a:avLst>
          </a:prstGeom>
          <a:noFill/>
          <a:ln>
            <a:solidFill>
              <a:srgbClr val="62C8A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835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33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页面-上">
            <a:extLst>
              <a:ext uri="{FF2B5EF4-FFF2-40B4-BE49-F238E27FC236}">
                <a16:creationId xmlns:a16="http://schemas.microsoft.com/office/drawing/2014/main" id="{287EAB18-0589-4427-A798-FDBA81E27588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面-下">
            <a:extLst>
              <a:ext uri="{FF2B5EF4-FFF2-40B4-BE49-F238E27FC236}">
                <a16:creationId xmlns:a16="http://schemas.microsoft.com/office/drawing/2014/main" id="{8F155A47-E696-4AF1-A58C-155C08617DCC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370114" y="290285"/>
            <a:ext cx="11451772" cy="6255657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A0088F-60B4-B771-508A-46CB316D9E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112616" y="-1330960"/>
            <a:ext cx="17680425" cy="14586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639B52-345F-DC52-BE71-06F1FE3D3C92}"/>
              </a:ext>
            </a:extLst>
          </p:cNvPr>
          <p:cNvSpPr txBox="1"/>
          <p:nvPr userDrawn="1"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3C7B8-F1FE-B2E9-0F35-5EF883836694}"/>
              </a:ext>
            </a:extLst>
          </p:cNvPr>
          <p:cNvSpPr txBox="1"/>
          <p:nvPr userDrawn="1"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3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0D032-E733-FB2C-D58D-5009039C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024"/>
            <a:ext cx="1523956" cy="1508868"/>
          </a:xfrm>
          <a:prstGeom prst="rect">
            <a:avLst/>
          </a:prstGeom>
        </p:spPr>
      </p:pic>
      <p:pic>
        <p:nvPicPr>
          <p:cNvPr id="12" name="图片 57">
            <a:extLst>
              <a:ext uri="{FF2B5EF4-FFF2-40B4-BE49-F238E27FC236}">
                <a16:creationId xmlns:a16="http://schemas.microsoft.com/office/drawing/2014/main" id="{9FF74BB5-F6D6-61D1-5283-DC66C85461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2224349" y="419942"/>
            <a:ext cx="664366" cy="5788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2FA7F0-5848-2DB2-6476-67BA54E24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949" y="129310"/>
            <a:ext cx="10095851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7752B-2360-E3AB-B0A0-7C2E03C5A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F439E45-7A2B-72E6-39C2-CEA25E2BF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0E56C52F-7B35-2CCC-863C-8D8F34D66A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1999317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2554B567-A665-0595-2FB9-DDF5CCDDC6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559891"/>
            <a:ext cx="539500" cy="470074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73B21D3D-4689-6E35-AD4A-6E865BBA9C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812594" y="5382675"/>
            <a:ext cx="2379406" cy="14753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8DD294D-E031-0921-3343-DC49A3EB8574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9" name="图片 38">
              <a:extLst>
                <a:ext uri="{FF2B5EF4-FFF2-40B4-BE49-F238E27FC236}">
                  <a16:creationId xmlns:a16="http://schemas.microsoft.com/office/drawing/2014/main" id="{E5F92C99-88C2-BF71-CC2C-4C5F91D20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2A969D-3D96-1396-D8E3-FA3070747B0B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thêm chi tiết cho thấy cảnh vật mùa xuân hiện ra rất sinh động.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34DC623-6759-5416-A9EA-EEBFE791179A}"/>
              </a:ext>
            </a:extLst>
          </p:cNvPr>
          <p:cNvSpPr txBox="1"/>
          <p:nvPr/>
        </p:nvSpPr>
        <p:spPr>
          <a:xfrm>
            <a:off x="553540" y="1999317"/>
            <a:ext cx="10849483" cy="3394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Màu sắc: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tím, giọt nắng trong veo,...</a:t>
            </a:r>
          </a:p>
          <a:p>
            <a:pPr algn="just">
              <a:lnSpc>
                <a:spcPct val="130000"/>
              </a:lnSpc>
            </a:pPr>
            <a:endParaRPr lang="vi-VN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EF54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Hương vị: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lá,...</a:t>
            </a: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Âm thanh: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giọng,...</a:t>
            </a:r>
          </a:p>
          <a:p>
            <a:pPr algn="just">
              <a:lnSpc>
                <a:spcPct val="130000"/>
              </a:lnSpc>
            </a:pPr>
            <a:endParaRPr lang="vi-VN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Sự chuyển động: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chuyền trong vòm lá,...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BE4C4-9A5E-18D3-D680-A48CE75AD413}"/>
              </a:ext>
            </a:extLst>
          </p:cNvPr>
          <p:cNvSpPr txBox="1"/>
          <p:nvPr/>
        </p:nvSpPr>
        <p:spPr>
          <a:xfrm>
            <a:off x="692542" y="2513875"/>
            <a:ext cx="10020270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xanh với nắng, vàng cánh ong, hoa vải đơm trắng.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8254B8-733E-E267-F4F7-FB44A75846E6}"/>
              </a:ext>
            </a:extLst>
          </p:cNvPr>
          <p:cNvSpPr txBox="1"/>
          <p:nvPr/>
        </p:nvSpPr>
        <p:spPr>
          <a:xfrm>
            <a:off x="5887275" y="3119560"/>
            <a:ext cx="3739046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C599C6-B4E1-FA5B-5C3B-472005064669}"/>
              </a:ext>
            </a:extLst>
          </p:cNvPr>
          <p:cNvSpPr txBox="1"/>
          <p:nvPr/>
        </p:nvSpPr>
        <p:spPr>
          <a:xfrm>
            <a:off x="692542" y="4173854"/>
            <a:ext cx="10020270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ríu rít, mùa xuân đang nói, xôn xao, thầm thì.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5D609D-DB55-7AAD-0F4B-4CFD0EA007DD}"/>
              </a:ext>
            </a:extLst>
          </p:cNvPr>
          <p:cNvSpPr txBox="1"/>
          <p:nvPr/>
        </p:nvSpPr>
        <p:spPr>
          <a:xfrm>
            <a:off x="8037887" y="4767927"/>
            <a:ext cx="4070377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đồng, </a:t>
            </a:r>
            <a:endParaRPr lang="vi-VN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38150-B19D-9442-4904-A2347166BC78}"/>
              </a:ext>
            </a:extLst>
          </p:cNvPr>
          <p:cNvSpPr txBox="1"/>
          <p:nvPr/>
        </p:nvSpPr>
        <p:spPr>
          <a:xfrm>
            <a:off x="692542" y="5287140"/>
            <a:ext cx="10849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hoa xoan theo gió, nụ xòe tay hứng, chim hoa cải rung vàng cánh ong.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7D512E-FD76-4C0E-2CEC-25E5F6E4A06A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C60499-2F0C-F12C-D2A6-36DCEDAD5705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8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D067A-E0F6-D357-0475-51D1CC94E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F117C6B5-5140-BB75-97B0-00E809968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356E901B-8C27-4963-9C3A-0069DAD580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C314C2DF-3F27-B1C5-E157-AEB93E0EE4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67891" y="1630959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7B660CC2-179A-80F3-58C9-885A9DF9C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29B2422-88E1-9437-A9DC-94C1B9CFDAE0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8" name="图片 38">
              <a:extLst>
                <a:ext uri="{FF2B5EF4-FFF2-40B4-BE49-F238E27FC236}">
                  <a16:creationId xmlns:a16="http://schemas.microsoft.com/office/drawing/2014/main" id="{ABC3E43D-38DB-D2A3-AEC4-112EAFC5A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6A8C6D-5B71-E584-D36E-D7727DA4E6C3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thích cảnh vật được miêu tả trong khổ thơ nào nhất? Vì sao? 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DAB891A-C399-694D-45AF-381999F1B716}"/>
              </a:ext>
            </a:extLst>
          </p:cNvPr>
          <p:cNvSpPr txBox="1"/>
          <p:nvPr/>
        </p:nvSpPr>
        <p:spPr>
          <a:xfrm>
            <a:off x="664091" y="2086196"/>
            <a:ext cx="3739046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b="1" u="sng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DE00C-5782-28F3-B98B-E337DCB043A7}"/>
              </a:ext>
            </a:extLst>
          </p:cNvPr>
          <p:cNvSpPr txBox="1"/>
          <p:nvPr/>
        </p:nvSpPr>
        <p:spPr>
          <a:xfrm>
            <a:off x="664091" y="2977690"/>
            <a:ext cx="10863818" cy="1305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cảnh vật được miêu tả trong khổ thơ cuối cùng. Vì nó thể hiện được sự nhộn nhịp của mùa xuân đến.</a:t>
            </a:r>
          </a:p>
        </p:txBody>
      </p:sp>
    </p:spTree>
    <p:extLst>
      <p:ext uri="{BB962C8B-B14F-4D97-AF65-F5344CB8AC3E}">
        <p14:creationId xmlns:p14="http://schemas.microsoft.com/office/powerpoint/2010/main" val="980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A74A6-F796-C854-82C4-25454B08D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44B3F4F3-38C0-14C4-A20B-168D1DE71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2AF3E9DC-2A0D-E4EA-5201-954A31DF30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BAF4BCBE-F907-9CBF-468E-4E69C668E7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0D75DF74-D5DD-87A7-3823-5CF8A3692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750824-913F-1D90-A59A-E626A6E16842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85E28346-47A4-D031-82D0-D25C282F2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737AF2-A6EE-A91F-53A7-5A9683BDBCB5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 em, tác giả muốn nói điều gì qua nhan đề bài thơ? 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88D124-297B-FD78-57AB-21CD89882E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038" y="2011619"/>
            <a:ext cx="6730609" cy="53842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2E6AD0-5648-4A12-CF62-C397B1D47081}"/>
              </a:ext>
            </a:extLst>
          </p:cNvPr>
          <p:cNvSpPr txBox="1"/>
          <p:nvPr/>
        </p:nvSpPr>
        <p:spPr>
          <a:xfrm>
            <a:off x="667772" y="2457383"/>
            <a:ext cx="7575341" cy="1457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6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giả muốn nói về những thay đổi của cảnh vật khi mùa xuân tới.</a:t>
            </a:r>
          </a:p>
        </p:txBody>
      </p:sp>
    </p:spTree>
    <p:extLst>
      <p:ext uri="{BB962C8B-B14F-4D97-AF65-F5344CB8AC3E}">
        <p14:creationId xmlns:p14="http://schemas.microsoft.com/office/powerpoint/2010/main" val="202506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87940-AEE7-0CAD-8D18-80795110F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726F8C13-8E63-4EA1-F6EC-5CB3337B9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57357473-4863-C638-2206-DC5DB41476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F1365D75-AEA3-490D-D918-ADCE69B5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160071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325DEBCC-08A7-4922-BB0E-4FD198C20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55A3A-38D8-693D-53DC-1D49C1DCB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652" y="494574"/>
            <a:ext cx="6581740" cy="1659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052741-5242-184B-E5DA-92BB6FF694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4661" y="2070789"/>
            <a:ext cx="4011326" cy="50851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303740C-19DA-1B09-D648-0BE911186DE8}"/>
              </a:ext>
            </a:extLst>
          </p:cNvPr>
          <p:cNvGrpSpPr/>
          <p:nvPr/>
        </p:nvGrpSpPr>
        <p:grpSpPr>
          <a:xfrm>
            <a:off x="1082065" y="2358230"/>
            <a:ext cx="6213471" cy="2563223"/>
            <a:chOff x="4896981" y="2472965"/>
            <a:chExt cx="6213471" cy="256322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5162822-ECF4-52F8-B486-B6F89FEEA62C}"/>
                </a:ext>
              </a:extLst>
            </p:cNvPr>
            <p:cNvSpPr/>
            <p:nvPr/>
          </p:nvSpPr>
          <p:spPr>
            <a:xfrm>
              <a:off x="4896981" y="2472965"/>
              <a:ext cx="6213471" cy="25632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7C552-8906-833D-1853-D8A4B79E4FAE}"/>
                </a:ext>
              </a:extLst>
            </p:cNvPr>
            <p:cNvSpPr txBox="1"/>
            <p:nvPr/>
          </p:nvSpPr>
          <p:spPr>
            <a:xfrm>
              <a:off x="5074020" y="2756535"/>
              <a:ext cx="585939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4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 tươi vui, náo nức của cảnh vật thiên nhiên khi xuân về.</a:t>
              </a:r>
              <a:endParaRPr lang="en-US" sz="44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F5589A2-9188-7B4D-5A04-9E833FFE75D7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BCA9C6-5371-F248-290A-7F2DC214E315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3701C-9C93-7D32-0B58-ADC614730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CE42B83-FB56-AEC3-8B92-7A1617E14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5EC39AB-DEF1-800E-DE03-236467F04D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4C6F3E6-EB7B-B5A1-D5CA-C3B8D68800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609600" y="-979093"/>
            <a:ext cx="10668000" cy="670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383CDE-8D9C-384B-A3FA-CD2F1238B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008" y="1369642"/>
            <a:ext cx="8116248" cy="3659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07C0C3-4749-2725-250A-BA7F71A51649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EE6420-4030-AD53-AB16-C5DA08172E74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98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9">
            <a:extLst>
              <a:ext uri="{FF2B5EF4-FFF2-40B4-BE49-F238E27FC236}">
                <a16:creationId xmlns:a16="http://schemas.microsoft.com/office/drawing/2014/main" id="{E733CEF3-EB70-B177-87A3-B88712C26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714" y="101600"/>
            <a:ext cx="5397961" cy="570411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DF73C184-2818-7D45-4B77-95D601BDC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07" y="-331"/>
            <a:ext cx="5410200" cy="2458121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E5C2A4A-C6C0-0B21-DFF7-175318AAAE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 flipH="1" flipV="1">
            <a:off x="-7408" y="-1"/>
            <a:ext cx="3717588" cy="2305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DAC8E7-C1A2-0616-4CF5-3FA5A57FD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163" y="506916"/>
            <a:ext cx="10769735" cy="60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8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2099B639-DB03-544A-ABFB-5B0E43DC26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8BB4CFED-8319-5A66-0212-3DF1E07934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32754"/>
            <a:ext cx="2958373" cy="1834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024997-A347-1754-BD59-92899E2D9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835" y="29377"/>
            <a:ext cx="7206214" cy="1508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029168-814B-8DAB-A60C-D1DEFEE6796E}"/>
              </a:ext>
            </a:extLst>
          </p:cNvPr>
          <p:cNvSpPr txBox="1"/>
          <p:nvPr/>
        </p:nvSpPr>
        <p:spPr>
          <a:xfrm>
            <a:off x="561975" y="1178378"/>
            <a:ext cx="1106804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rgbClr val="197B5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34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463964" y="-79206"/>
            <a:ext cx="9131465" cy="5739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F5A366-A480-F989-BA36-F6D6EB9CD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097" y="1974837"/>
            <a:ext cx="7715879" cy="32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9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0CB0C-64E4-4825-8CAF-EE65A1F76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54986E-D1D1-B27D-9EEF-49C674AA686B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40851-BBC5-7BDC-F0F9-6552D249346D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B7239B-58CB-2B06-4C88-AC9AA9D9371C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D3A30-57FB-A150-4013-0FB5BE4E7609}"/>
              </a:ext>
            </a:extLst>
          </p:cNvPr>
          <p:cNvSpPr txBox="1"/>
          <p:nvPr/>
        </p:nvSpPr>
        <p:spPr>
          <a:xfrm>
            <a:off x="5959276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A7D6E-62C8-9053-9351-31A969E0BD16}"/>
              </a:ext>
            </a:extLst>
          </p:cNvPr>
          <p:cNvSpPr txBox="1"/>
          <p:nvPr/>
        </p:nvSpPr>
        <p:spPr>
          <a:xfrm>
            <a:off x="5938301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A842CC-7984-5061-78F9-94269E3A65D2}"/>
              </a:ext>
            </a:extLst>
          </p:cNvPr>
          <p:cNvSpPr txBox="1"/>
          <p:nvPr/>
        </p:nvSpPr>
        <p:spPr>
          <a:xfrm>
            <a:off x="5938300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578326-44F0-5DBA-63D4-CF13B510ED10}"/>
              </a:ext>
            </a:extLst>
          </p:cNvPr>
          <p:cNvSpPr txBox="1"/>
          <p:nvPr/>
        </p:nvSpPr>
        <p:spPr>
          <a:xfrm>
            <a:off x="9568976" y="6008877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DEF39-1579-A77D-2D95-2BB187C60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215" y="338682"/>
            <a:ext cx="4983973" cy="32320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6C9742-7977-2FC9-42AA-44B00CE17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443" y="667043"/>
            <a:ext cx="4122686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83F10-F873-A488-4563-FAF813B46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FC8C4BE-B87E-025D-62EC-219410B9BD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A4DFA85-BD07-0456-5ECD-987D1893C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sp>
        <p:nvSpPr>
          <p:cNvPr id="3" name="圆角矩形 1">
            <a:extLst>
              <a:ext uri="{FF2B5EF4-FFF2-40B4-BE49-F238E27FC236}">
                <a16:creationId xmlns:a16="http://schemas.microsoft.com/office/drawing/2014/main" id="{6B7E16F0-6DAA-52E7-D032-D65FE28F257E}"/>
              </a:ext>
            </a:extLst>
          </p:cNvPr>
          <p:cNvSpPr/>
          <p:nvPr/>
        </p:nvSpPr>
        <p:spPr>
          <a:xfrm>
            <a:off x="1091381" y="494890"/>
            <a:ext cx="9842090" cy="41787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F5255-89F2-84E0-E201-D35908A99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11" y="1706419"/>
            <a:ext cx="8705843" cy="1859441"/>
          </a:xfrm>
          <a:prstGeom prst="rect">
            <a:avLst/>
          </a:prstGeom>
        </p:spPr>
      </p:pic>
      <p:sp>
        <p:nvSpPr>
          <p:cNvPr id="7" name="圆角矩形 56">
            <a:extLst>
              <a:ext uri="{FF2B5EF4-FFF2-40B4-BE49-F238E27FC236}">
                <a16:creationId xmlns:a16="http://schemas.microsoft.com/office/drawing/2014/main" id="{AB52A5ED-EC0C-2485-9399-6B117FA63DE1}"/>
              </a:ext>
            </a:extLst>
          </p:cNvPr>
          <p:cNvSpPr/>
          <p:nvPr/>
        </p:nvSpPr>
        <p:spPr>
          <a:xfrm>
            <a:off x="1254833" y="660650"/>
            <a:ext cx="9515116" cy="3870382"/>
          </a:xfrm>
          <a:prstGeom prst="roundRect">
            <a:avLst>
              <a:gd name="adj" fmla="val 13373"/>
            </a:avLst>
          </a:prstGeom>
          <a:noFill/>
          <a:ln w="12700">
            <a:solidFill>
              <a:srgbClr val="62C8A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4C833DB-BB42-F15C-2161-B2F52DD58A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41" y="370269"/>
            <a:ext cx="1620015" cy="16200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D713FA8-DD57-735A-9C05-B39CA1EB0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27" y="0"/>
            <a:ext cx="5410200" cy="2458121"/>
          </a:xfrm>
          <a:prstGeom prst="rect">
            <a:avLst/>
          </a:prstGeom>
        </p:spPr>
      </p:pic>
      <p:pic>
        <p:nvPicPr>
          <p:cNvPr id="11" name="图片 57">
            <a:extLst>
              <a:ext uri="{FF2B5EF4-FFF2-40B4-BE49-F238E27FC236}">
                <a16:creationId xmlns:a16="http://schemas.microsoft.com/office/drawing/2014/main" id="{9ABC6280-68BD-12D1-1963-1266249C08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2" name="图片 57">
            <a:extLst>
              <a:ext uri="{FF2B5EF4-FFF2-40B4-BE49-F238E27FC236}">
                <a16:creationId xmlns:a16="http://schemas.microsoft.com/office/drawing/2014/main" id="{B59F2EE4-FA4C-0752-8F66-3558269BD5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6;p7">
            <a:extLst>
              <a:ext uri="{FF2B5EF4-FFF2-40B4-BE49-F238E27FC236}">
                <a16:creationId xmlns:a16="http://schemas.microsoft.com/office/drawing/2014/main" id="{30B91804-77E7-9FE3-6FF0-047C18A6E334}"/>
              </a:ext>
            </a:extLst>
          </p:cNvPr>
          <p:cNvSpPr/>
          <p:nvPr/>
        </p:nvSpPr>
        <p:spPr>
          <a:xfrm>
            <a:off x="3230138" y="2292501"/>
            <a:ext cx="2995860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</a:rPr>
              <a:t>giăng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48C8744A-A9C9-AF27-AF6B-55AA46013145}"/>
              </a:ext>
            </a:extLst>
          </p:cNvPr>
          <p:cNvSpPr/>
          <p:nvPr/>
        </p:nvSpPr>
        <p:spPr>
          <a:xfrm>
            <a:off x="3971875" y="4725095"/>
            <a:ext cx="3307998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ven bãi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Google Shape;276;p7">
            <a:extLst>
              <a:ext uri="{FF2B5EF4-FFF2-40B4-BE49-F238E27FC236}">
                <a16:creationId xmlns:a16="http://schemas.microsoft.com/office/drawing/2014/main" id="{EC956420-80B4-EDCD-4B4A-4BDFAB6716FF}"/>
              </a:ext>
            </a:extLst>
          </p:cNvPr>
          <p:cNvSpPr/>
          <p:nvPr/>
        </p:nvSpPr>
        <p:spPr>
          <a:xfrm>
            <a:off x="7601892" y="2292501"/>
            <a:ext cx="3290517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xoan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Google Shape;276;p7">
            <a:extLst>
              <a:ext uri="{FF2B5EF4-FFF2-40B4-BE49-F238E27FC236}">
                <a16:creationId xmlns:a16="http://schemas.microsoft.com/office/drawing/2014/main" id="{EAD6EB3E-8185-0FA0-EAB5-97794D4DB805}"/>
              </a:ext>
            </a:extLst>
          </p:cNvPr>
          <p:cNvSpPr/>
          <p:nvPr/>
        </p:nvSpPr>
        <p:spPr>
          <a:xfrm>
            <a:off x="7841983" y="4725095"/>
            <a:ext cx="3290517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UTM Avo" panose="02040603050506020204" pitchFamily="18" charset="0"/>
              </a:rPr>
              <a:t>hắng</a:t>
            </a:r>
            <a:r>
              <a:rPr kumimoji="0" lang="vi-VN" sz="3600" b="1" i="0" u="none" strike="noStrike" kern="0" cap="none" spc="0" normalizeH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UTM Avo" panose="02040603050506020204" pitchFamily="18" charset="0"/>
              </a:rPr>
              <a:t> giọng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3DB32B-E10E-7D6E-3E03-B0BD589529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076"/>
            <a:ext cx="3768011" cy="47767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4C6E2FE-E200-E578-7766-139D96CA91DA}"/>
              </a:ext>
            </a:extLst>
          </p:cNvPr>
          <p:cNvGrpSpPr/>
          <p:nvPr/>
        </p:nvGrpSpPr>
        <p:grpSpPr>
          <a:xfrm>
            <a:off x="3205178" y="452071"/>
            <a:ext cx="8149389" cy="1421883"/>
            <a:chOff x="3231305" y="325027"/>
            <a:chExt cx="8149389" cy="1421883"/>
          </a:xfrm>
        </p:grpSpPr>
        <p:pic>
          <p:nvPicPr>
            <p:cNvPr id="8" name="图片 38">
              <a:extLst>
                <a:ext uri="{FF2B5EF4-FFF2-40B4-BE49-F238E27FC236}">
                  <a16:creationId xmlns:a16="http://schemas.microsoft.com/office/drawing/2014/main" id="{C971097B-F4B6-B5DD-9C0E-7249DD017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1305" y="370748"/>
              <a:ext cx="8149389" cy="137616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E12BC8-6008-08FC-05F2-9D5D689B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6109" y="325027"/>
              <a:ext cx="7059780" cy="1347333"/>
            </a:xfrm>
            <a:prstGeom prst="rect">
              <a:avLst/>
            </a:prstGeom>
          </p:spPr>
        </p:pic>
      </p:grpSp>
      <p:sp>
        <p:nvSpPr>
          <p:cNvPr id="10" name="Google Shape;276;p7">
            <a:extLst>
              <a:ext uri="{FF2B5EF4-FFF2-40B4-BE49-F238E27FC236}">
                <a16:creationId xmlns:a16="http://schemas.microsoft.com/office/drawing/2014/main" id="{14945A6B-5BDF-4C5E-290D-4E6627A3682C}"/>
              </a:ext>
            </a:extLst>
          </p:cNvPr>
          <p:cNvSpPr/>
          <p:nvPr/>
        </p:nvSpPr>
        <p:spPr>
          <a:xfrm>
            <a:off x="5781943" y="3508798"/>
            <a:ext cx="2995860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ríu</a:t>
            </a:r>
            <a:r>
              <a:rPr kumimoji="0" lang="vi-VN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rít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E2BA9-4F55-5D10-EFA6-B4C1E8F43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B3E8DD-5C6E-EC12-72C6-66A151B84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765B0C-AC55-B064-DB0E-719AC399E1CF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F64D87-A771-297D-FAAD-F41FB021074C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F3E120-1305-FBCF-E378-C7DE0DB8EE5C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EEF422-8D0D-79C1-3BA1-68568A89A62B}"/>
              </a:ext>
            </a:extLst>
          </p:cNvPr>
          <p:cNvSpPr txBox="1"/>
          <p:nvPr/>
        </p:nvSpPr>
        <p:spPr>
          <a:xfrm>
            <a:off x="5280845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1C016-41FA-C9E1-1115-D38AB2B7C71F}"/>
              </a:ext>
            </a:extLst>
          </p:cNvPr>
          <p:cNvSpPr txBox="1"/>
          <p:nvPr/>
        </p:nvSpPr>
        <p:spPr>
          <a:xfrm>
            <a:off x="5259870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AEEFC4-DF50-1D5C-B6B7-0B2DDB6F67ED}"/>
              </a:ext>
            </a:extLst>
          </p:cNvPr>
          <p:cNvSpPr txBox="1"/>
          <p:nvPr/>
        </p:nvSpPr>
        <p:spPr>
          <a:xfrm>
            <a:off x="5259869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366AA-CB96-7E24-E901-6454B1C260B0}"/>
              </a:ext>
            </a:extLst>
          </p:cNvPr>
          <p:cNvSpPr txBox="1"/>
          <p:nvPr/>
        </p:nvSpPr>
        <p:spPr>
          <a:xfrm>
            <a:off x="6874937" y="6146689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D5F26A8E-8C83-7240-CF62-4B0497188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16" name="图片 57">
            <a:extLst>
              <a:ext uri="{FF2B5EF4-FFF2-40B4-BE49-F238E27FC236}">
                <a16:creationId xmlns:a16="http://schemas.microsoft.com/office/drawing/2014/main" id="{B4C3D3BB-4C53-AB58-04AB-9A2CE8411B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BDEF34AE-48DC-9AFC-E912-D078BDFF7B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AE63E5-A2BA-AC23-7FA3-DB3F7D3FD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316" y="1914210"/>
            <a:ext cx="8667684" cy="4943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4A8611-8982-EB31-96AB-A5CC52367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585" y="3904997"/>
            <a:ext cx="5128415" cy="292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3.33333E-6 L -0.01042 0.156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78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76833-0880-24A5-FA7B-9B9C0DF55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4A00A59-A0C1-A4D1-8BE1-C2CA6389C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4F164D4A-63F6-CB39-4BCC-5AED7DAAA3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F8504B2-3570-D2A5-BEED-A082B39F0E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463964" y="-79206"/>
            <a:ext cx="9131465" cy="5739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2E21A-D3DA-2EE3-527D-478405795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079" y="2446351"/>
            <a:ext cx="7351842" cy="263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328E3C3A-D6D8-613B-7709-142D4C35A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E710F584-7F2B-BE24-F121-DB0E22BC7C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1A583EC4-06E1-B092-62CA-4AFCE54DB2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2A7997DF-38CF-9C97-18A7-8AE9B92F2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EABC01-9500-339E-7067-6C9FB02C2EAC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3A39855E-DAE3-1938-BAF9-C0E70412A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FB53B4-1D9B-CDC5-5402-873DA5814222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bài thơ, những từ ngữ nào gợi lên vẻ đẹp của nắng xuân, mưa xuân, gió xuân?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912A491-9BF5-F55A-4D67-CF9CB1447562}"/>
              </a:ext>
            </a:extLst>
          </p:cNvPr>
          <p:cNvSpPr txBox="1"/>
          <p:nvPr/>
        </p:nvSpPr>
        <p:spPr>
          <a:xfrm>
            <a:off x="792760" y="2325084"/>
            <a:ext cx="5094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4E89B-66DF-3781-7BA3-82D33EAECCE9}"/>
              </a:ext>
            </a:extLst>
          </p:cNvPr>
          <p:cNvSpPr txBox="1"/>
          <p:nvPr/>
        </p:nvSpPr>
        <p:spPr>
          <a:xfrm>
            <a:off x="792760" y="3529705"/>
            <a:ext cx="5094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D24418-6F25-6014-7D47-82FB08FA607A}"/>
              </a:ext>
            </a:extLst>
          </p:cNvPr>
          <p:cNvGrpSpPr/>
          <p:nvPr/>
        </p:nvGrpSpPr>
        <p:grpSpPr>
          <a:xfrm>
            <a:off x="4896981" y="2472965"/>
            <a:ext cx="6213471" cy="2563223"/>
            <a:chOff x="4896981" y="2472965"/>
            <a:chExt cx="6213471" cy="256322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8A12CB-674F-03BA-3938-A08570955E7F}"/>
                </a:ext>
              </a:extLst>
            </p:cNvPr>
            <p:cNvSpPr/>
            <p:nvPr/>
          </p:nvSpPr>
          <p:spPr>
            <a:xfrm>
              <a:off x="4896981" y="2472965"/>
              <a:ext cx="6213471" cy="25632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A5FC01-99E1-E2C9-2EA4-353C70CA76E4}"/>
                </a:ext>
              </a:extLst>
            </p:cNvPr>
            <p:cNvSpPr txBox="1"/>
            <p:nvPr/>
          </p:nvSpPr>
          <p:spPr>
            <a:xfrm>
              <a:off x="5074020" y="2756535"/>
              <a:ext cx="585939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Mưa xuân: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Uốn mềm ngọn lúa</a:t>
              </a:r>
            </a:p>
            <a:p>
              <a:pPr algn="just"/>
              <a:r>
                <a:rPr lang="vi-VN" sz="32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Nắng xuân: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trong veo</a:t>
              </a:r>
            </a:p>
            <a:p>
              <a:pPr algn="just"/>
              <a:r>
                <a:rPr lang="vi-VN" sz="32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Gió xuân: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thơm hương lá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08C490E-222C-F8D7-C340-1CAA019ABE90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878474-4A29-E1BE-4FAE-C85F02883BE3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3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634</Words>
  <Application>Microsoft Office PowerPoint</Application>
  <PresentationFormat>Widescreen</PresentationFormat>
  <Paragraphs>92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HP-073</vt:lpstr>
      <vt:lpstr>Arial</vt:lpstr>
      <vt:lpstr>UTM Avo</vt:lpstr>
      <vt:lpstr>阿里巴巴普惠体</vt:lpstr>
      <vt:lpstr>等线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MANGNONTEAM</dc:creator>
  <cp:lastModifiedBy>Ngọc Đỗ</cp:lastModifiedBy>
  <cp:revision>76</cp:revision>
  <dcterms:created xsi:type="dcterms:W3CDTF">2018-04-18T06:17:00Z</dcterms:created>
  <dcterms:modified xsi:type="dcterms:W3CDTF">2024-05-02T03:38:41Z</dcterms:modified>
</cp:coreProperties>
</file>