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9"/>
  </p:notesMasterIdLst>
  <p:sldIdLst>
    <p:sldId id="294" r:id="rId3"/>
    <p:sldId id="304" r:id="rId4"/>
    <p:sldId id="4413" r:id="rId5"/>
    <p:sldId id="4414" r:id="rId6"/>
    <p:sldId id="4415" r:id="rId7"/>
    <p:sldId id="3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E657F2DD-BDD6-44B4-B319-4E92C5876F97}"/>
    <pc:docChg chg="delSld delMainMaster">
      <pc:chgData name="Ngọc Đỗ" userId="2f07f5d2c440dd9f" providerId="LiveId" clId="{E657F2DD-BDD6-44B4-B319-4E92C5876F97}" dt="2024-05-02T03:37:48.414" v="9" actId="47"/>
      <pc:docMkLst>
        <pc:docMk/>
      </pc:docMkLst>
      <pc:sldChg chg="del">
        <pc:chgData name="Ngọc Đỗ" userId="2f07f5d2c440dd9f" providerId="LiveId" clId="{E657F2DD-BDD6-44B4-B319-4E92C5876F97}" dt="2024-05-02T03:37:38.522" v="0" actId="47"/>
        <pc:sldMkLst>
          <pc:docMk/>
          <pc:sldMk cId="2806343579" sldId="297"/>
        </pc:sldMkLst>
      </pc:sldChg>
      <pc:sldChg chg="del">
        <pc:chgData name="Ngọc Đỗ" userId="2f07f5d2c440dd9f" providerId="LiveId" clId="{E657F2DD-BDD6-44B4-B319-4E92C5876F97}" dt="2024-05-02T03:37:39.731" v="1" actId="47"/>
        <pc:sldMkLst>
          <pc:docMk/>
          <pc:sldMk cId="1992181408" sldId="298"/>
        </pc:sldMkLst>
      </pc:sldChg>
      <pc:sldChg chg="del">
        <pc:chgData name="Ngọc Đỗ" userId="2f07f5d2c440dd9f" providerId="LiveId" clId="{E657F2DD-BDD6-44B4-B319-4E92C5876F97}" dt="2024-05-02T03:37:40.578" v="3" actId="47"/>
        <pc:sldMkLst>
          <pc:docMk/>
          <pc:sldMk cId="2867585307" sldId="337"/>
        </pc:sldMkLst>
      </pc:sldChg>
      <pc:sldChg chg="del">
        <pc:chgData name="Ngọc Đỗ" userId="2f07f5d2c440dd9f" providerId="LiveId" clId="{E657F2DD-BDD6-44B4-B319-4E92C5876F97}" dt="2024-05-02T03:37:40.172" v="2" actId="47"/>
        <pc:sldMkLst>
          <pc:docMk/>
          <pc:sldMk cId="514675515" sldId="338"/>
        </pc:sldMkLst>
      </pc:sldChg>
      <pc:sldChg chg="del">
        <pc:chgData name="Ngọc Đỗ" userId="2f07f5d2c440dd9f" providerId="LiveId" clId="{E657F2DD-BDD6-44B4-B319-4E92C5876F97}" dt="2024-05-02T03:37:41.587" v="6" actId="47"/>
        <pc:sldMkLst>
          <pc:docMk/>
          <pc:sldMk cId="2333444673" sldId="340"/>
        </pc:sldMkLst>
      </pc:sldChg>
      <pc:sldChg chg="del">
        <pc:chgData name="Ngọc Đỗ" userId="2f07f5d2c440dd9f" providerId="LiveId" clId="{E657F2DD-BDD6-44B4-B319-4E92C5876F97}" dt="2024-05-02T03:37:41.962" v="7" actId="47"/>
        <pc:sldMkLst>
          <pc:docMk/>
          <pc:sldMk cId="16351660" sldId="341"/>
        </pc:sldMkLst>
      </pc:sldChg>
      <pc:sldChg chg="del">
        <pc:chgData name="Ngọc Đỗ" userId="2f07f5d2c440dd9f" providerId="LiveId" clId="{E657F2DD-BDD6-44B4-B319-4E92C5876F97}" dt="2024-05-02T03:37:42.796" v="8" actId="47"/>
        <pc:sldMkLst>
          <pc:docMk/>
          <pc:sldMk cId="89632115" sldId="342"/>
        </pc:sldMkLst>
      </pc:sldChg>
      <pc:sldChg chg="del">
        <pc:chgData name="Ngọc Đỗ" userId="2f07f5d2c440dd9f" providerId="LiveId" clId="{E657F2DD-BDD6-44B4-B319-4E92C5876F97}" dt="2024-05-02T03:37:48.414" v="9" actId="47"/>
        <pc:sldMkLst>
          <pc:docMk/>
          <pc:sldMk cId="2770323218" sldId="4410"/>
        </pc:sldMkLst>
      </pc:sldChg>
      <pc:sldChg chg="del">
        <pc:chgData name="Ngọc Đỗ" userId="2f07f5d2c440dd9f" providerId="LiveId" clId="{E657F2DD-BDD6-44B4-B319-4E92C5876F97}" dt="2024-05-02T03:37:40.886" v="4" actId="47"/>
        <pc:sldMkLst>
          <pc:docMk/>
          <pc:sldMk cId="1367659244" sldId="4411"/>
        </pc:sldMkLst>
      </pc:sldChg>
      <pc:sldChg chg="del">
        <pc:chgData name="Ngọc Đỗ" userId="2f07f5d2c440dd9f" providerId="LiveId" clId="{E657F2DD-BDD6-44B4-B319-4E92C5876F97}" dt="2024-05-02T03:37:41.290" v="5" actId="47"/>
        <pc:sldMkLst>
          <pc:docMk/>
          <pc:sldMk cId="3587826984" sldId="4412"/>
        </pc:sldMkLst>
      </pc:sldChg>
      <pc:sldMasterChg chg="del delSldLayout">
        <pc:chgData name="Ngọc Đỗ" userId="2f07f5d2c440dd9f" providerId="LiveId" clId="{E657F2DD-BDD6-44B4-B319-4E92C5876F97}" dt="2024-05-02T03:37:48.414" v="9" actId="47"/>
        <pc:sldMasterMkLst>
          <pc:docMk/>
          <pc:sldMasterMk cId="1641161581" sldId="2147483674"/>
        </pc:sldMasterMkLst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4007553466" sldId="2147483675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3494473061" sldId="2147483676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840805527" sldId="2147483677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2902073768" sldId="2147483678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230016756" sldId="2147483679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1304038923" sldId="2147483680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3004042912" sldId="2147483681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3846855647" sldId="2147483682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3463280741" sldId="2147483683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30195612" sldId="2147483684"/>
          </pc:sldLayoutMkLst>
        </pc:sldLayoutChg>
        <pc:sldLayoutChg chg="del">
          <pc:chgData name="Ngọc Đỗ" userId="2f07f5d2c440dd9f" providerId="LiveId" clId="{E657F2DD-BDD6-44B4-B319-4E92C5876F97}" dt="2024-05-02T03:37:48.414" v="9" actId="47"/>
          <pc:sldLayoutMkLst>
            <pc:docMk/>
            <pc:sldMasterMk cId="1641161581" sldId="2147483674"/>
            <pc:sldLayoutMk cId="2761241970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F962-17A6-426A-A7D9-33EA0ED46410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52A3-4897-4122-9C3C-0DF066A0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1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0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2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9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8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1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2865891" y="39070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9ECEE-FE5C-A400-AB51-210F81C120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931" y="2063784"/>
            <a:ext cx="101202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0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085850" y="430989"/>
                <a:ext cx="10591799" cy="176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Báo gấm và lợn rừng cùng chạy. Khi lợn rừng chạy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quãng đường thì báo gấm chạy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quãng đường đó. Hỏi báo gấm chạy nhanh hơn lợn rừng bao nhiêu phần quãng đường?</a:t>
                </a:r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30989"/>
                <a:ext cx="10591799" cy="1765868"/>
              </a:xfrm>
              <a:prstGeom prst="rect">
                <a:avLst/>
              </a:prstGeom>
              <a:blipFill>
                <a:blip r:embed="rId4"/>
                <a:stretch>
                  <a:fillRect l="-1151" r="-1151" b="-8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27781-2FC1-2A23-22DF-72B05610DFB3}"/>
                  </a:ext>
                </a:extLst>
              </p:cNvPr>
              <p:cNvSpPr txBox="1"/>
              <p:nvPr/>
            </p:nvSpPr>
            <p:spPr>
              <a:xfrm>
                <a:off x="923925" y="2476500"/>
                <a:ext cx="1049655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27781-2FC1-2A23-22DF-72B05610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2476500"/>
                <a:ext cx="10496550" cy="1152047"/>
              </a:xfrm>
              <a:prstGeom prst="rect">
                <a:avLst/>
              </a:prstGeom>
              <a:blipFill>
                <a:blip r:embed="rId5"/>
                <a:stretch>
                  <a:fillRect l="-2673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E66E0-E72B-D08F-6E6F-4E2A311C0776}"/>
                  </a:ext>
                </a:extLst>
              </p:cNvPr>
              <p:cNvSpPr txBox="1"/>
              <p:nvPr/>
            </p:nvSpPr>
            <p:spPr>
              <a:xfrm>
                <a:off x="1657350" y="4191000"/>
                <a:ext cx="9029700" cy="2029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Báo gấm nhanh hơn lợn rừng số phần quãng đường là: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(quãng đường)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E66E0-E72B-D08F-6E6F-4E2A311C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4191000"/>
                <a:ext cx="9029700" cy="2029338"/>
              </a:xfrm>
              <a:prstGeom prst="rect">
                <a:avLst/>
              </a:prstGeom>
              <a:blipFill>
                <a:blip r:embed="rId6"/>
                <a:stretch>
                  <a:fillRect t="-2711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54A088D-6CEE-A8BB-FD3F-19DC2B3E0B3D}"/>
              </a:ext>
            </a:extLst>
          </p:cNvPr>
          <p:cNvSpPr/>
          <p:nvPr/>
        </p:nvSpPr>
        <p:spPr>
          <a:xfrm>
            <a:off x="8696325" y="2686050"/>
            <a:ext cx="819150" cy="752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0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085850" y="430989"/>
                <a:ext cx="10734675" cy="176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Nguyên liệu mẹ mua về làm bánh gồm có: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gạo nếp,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đỗ xanh,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thịt. Hỏi mẹ đã mua tất cả bao nhiêu ki- lô-gam nguyên liệu?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30989"/>
                <a:ext cx="10734675" cy="1763816"/>
              </a:xfrm>
              <a:prstGeom prst="rect">
                <a:avLst/>
              </a:prstGeom>
              <a:blipFill>
                <a:blip r:embed="rId4"/>
                <a:stretch>
                  <a:fillRect l="-1136" r="-1306" b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342FC2F-BD64-4FC3-F7F7-FEB810378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1763200"/>
            <a:ext cx="3967162" cy="2313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DDE855-3368-9C01-F0EC-DF12AA4822A5}"/>
                  </a:ext>
                </a:extLst>
              </p:cNvPr>
              <p:cNvSpPr txBox="1"/>
              <p:nvPr/>
            </p:nvSpPr>
            <p:spPr>
              <a:xfrm>
                <a:off x="533401" y="2505075"/>
                <a:ext cx="3867150" cy="242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Gạo nếp: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 4 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Đỗ xanh: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Thịt: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Tất cả: ......kg nguyên liệu?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DDE855-3368-9C01-F0EC-DF12AA48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505075"/>
                <a:ext cx="3867150" cy="2426370"/>
              </a:xfrm>
              <a:prstGeom prst="rect">
                <a:avLst/>
              </a:prstGeom>
              <a:blipFill>
                <a:blip r:embed="rId6"/>
                <a:stretch>
                  <a:fillRect l="-2524" t="-2010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8EF60-BA07-4F15-8F73-C6FD032818F8}"/>
                  </a:ext>
                </a:extLst>
              </p:cNvPr>
              <p:cNvSpPr txBox="1"/>
              <p:nvPr/>
            </p:nvSpPr>
            <p:spPr>
              <a:xfrm>
                <a:off x="4391026" y="4181475"/>
                <a:ext cx="7534274" cy="219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đã mua tất cả số ki-lô-gam nguyên liệu là: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(kg)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kg nguyên liệu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8EF60-BA07-4F15-8F73-C6FD0328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26" y="4181475"/>
                <a:ext cx="7534274" cy="2192780"/>
              </a:xfrm>
              <a:prstGeom prst="rect">
                <a:avLst/>
              </a:prstGeom>
              <a:blipFill>
                <a:blip r:embed="rId7"/>
                <a:stretch>
                  <a:fillRect l="-971" t="-3056" r="-169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31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9CE85-A61A-24F7-3983-8451CCB02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5" y="2161137"/>
            <a:ext cx="8187912" cy="29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799"/>
            <a:ext cx="11658600" cy="6429375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E4B63-8A46-D845-4092-2C4A2D8D2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755" y="434688"/>
            <a:ext cx="7480440" cy="749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6E0DB-AEDE-E398-5B4A-02940160CF2D}"/>
              </a:ext>
            </a:extLst>
          </p:cNvPr>
          <p:cNvSpPr txBox="1"/>
          <p:nvPr/>
        </p:nvSpPr>
        <p:spPr>
          <a:xfrm>
            <a:off x="381000" y="2705100"/>
            <a:ext cx="6257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giúp bạn Voi tìm được vườn mía bằng cách thực hiện đúng các phép cộng, trừ hai phân số trên đường đi.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2E98B-2EA8-6AE9-FD28-E7A50B006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462" y="1085850"/>
            <a:ext cx="4676775" cy="556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4ABFAB-E037-3297-1EE0-141D13818E99}"/>
                  </a:ext>
                </a:extLst>
              </p:cNvPr>
              <p:cNvSpPr txBox="1"/>
              <p:nvPr/>
            </p:nvSpPr>
            <p:spPr>
              <a:xfrm>
                <a:off x="8248650" y="2357598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4ABFAB-E037-3297-1EE0-141D13818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50" y="2357598"/>
                <a:ext cx="657225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E5C990-8EDF-50EB-AFDC-BCF0ABE378FA}"/>
                  </a:ext>
                </a:extLst>
              </p:cNvPr>
              <p:cNvSpPr txBox="1"/>
              <p:nvPr/>
            </p:nvSpPr>
            <p:spPr>
              <a:xfrm>
                <a:off x="10039350" y="2081373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E5C990-8EDF-50EB-AFDC-BCF0ABE3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350" y="2081373"/>
                <a:ext cx="657225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8A0F62-922D-0250-2F3B-2813E55CB2BB}"/>
                  </a:ext>
                </a:extLst>
              </p:cNvPr>
              <p:cNvSpPr txBox="1"/>
              <p:nvPr/>
            </p:nvSpPr>
            <p:spPr>
              <a:xfrm>
                <a:off x="11334750" y="2633823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8A0F62-922D-0250-2F3B-2813E55CB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0" y="2633823"/>
                <a:ext cx="657225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C115BF-BD00-5071-F685-6D3E6BBF9054}"/>
                  </a:ext>
                </a:extLst>
              </p:cNvPr>
              <p:cNvSpPr txBox="1"/>
              <p:nvPr/>
            </p:nvSpPr>
            <p:spPr>
              <a:xfrm>
                <a:off x="8496300" y="3767298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C115BF-BD00-5071-F685-6D3E6BBF9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0" y="3767298"/>
                <a:ext cx="657225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028-3051-21F6-BE73-A07BAF778778}"/>
                  </a:ext>
                </a:extLst>
              </p:cNvPr>
              <p:cNvSpPr txBox="1"/>
              <p:nvPr/>
            </p:nvSpPr>
            <p:spPr>
              <a:xfrm>
                <a:off x="6429375" y="373872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028-3051-21F6-BE73-A07BAF77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3738723"/>
                <a:ext cx="657225" cy="739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96A816-B815-2AEB-0AEA-F4F508181FEE}"/>
                  </a:ext>
                </a:extLst>
              </p:cNvPr>
              <p:cNvSpPr txBox="1"/>
              <p:nvPr/>
            </p:nvSpPr>
            <p:spPr>
              <a:xfrm>
                <a:off x="8448675" y="512937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96A816-B815-2AEB-0AEA-F4F508181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75" y="5129373"/>
                <a:ext cx="657225" cy="7397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7CE17-7753-07CD-C947-9E2393F7C5DC}"/>
                  </a:ext>
                </a:extLst>
              </p:cNvPr>
              <p:cNvSpPr txBox="1"/>
              <p:nvPr/>
            </p:nvSpPr>
            <p:spPr>
              <a:xfrm>
                <a:off x="11087100" y="451977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7CE17-7753-07CD-C947-9E2393F7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100" y="4519773"/>
                <a:ext cx="657225" cy="739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FB9FAA-14DA-AFAD-E86F-0B6DB578BC51}"/>
                  </a:ext>
                </a:extLst>
              </p:cNvPr>
              <p:cNvSpPr txBox="1"/>
              <p:nvPr/>
            </p:nvSpPr>
            <p:spPr>
              <a:xfrm>
                <a:off x="11201400" y="556752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FB9FAA-14DA-AFAD-E86F-0B6DB578B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5567523"/>
                <a:ext cx="657225" cy="7397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5BC08-76E2-1FF2-FD77-65FA56EC9413}"/>
                  </a:ext>
                </a:extLst>
              </p:cNvPr>
              <p:cNvSpPr txBox="1"/>
              <p:nvPr/>
            </p:nvSpPr>
            <p:spPr>
              <a:xfrm>
                <a:off x="9725025" y="6118246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5BC08-76E2-1FF2-FD77-65FA56EC9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025" y="6118246"/>
                <a:ext cx="657225" cy="739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5380F-046E-BBF7-273E-47EA67EF1C48}"/>
                  </a:ext>
                </a:extLst>
              </p:cNvPr>
              <p:cNvSpPr txBox="1"/>
              <p:nvPr/>
            </p:nvSpPr>
            <p:spPr>
              <a:xfrm>
                <a:off x="6410325" y="5803921"/>
                <a:ext cx="6572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5380F-046E-BBF7-273E-47EA67EF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803921"/>
                <a:ext cx="65722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04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294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Cambria Math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10</cp:revision>
  <dcterms:created xsi:type="dcterms:W3CDTF">2024-02-22T04:46:52Z</dcterms:created>
  <dcterms:modified xsi:type="dcterms:W3CDTF">2024-05-02T03:37:51Z</dcterms:modified>
</cp:coreProperties>
</file>