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1"/>
  </p:notesMasterIdLst>
  <p:sldIdLst>
    <p:sldId id="323" r:id="rId3"/>
    <p:sldId id="327" r:id="rId4"/>
    <p:sldId id="347" r:id="rId5"/>
    <p:sldId id="348" r:id="rId6"/>
    <p:sldId id="374" r:id="rId7"/>
    <p:sldId id="375" r:id="rId8"/>
    <p:sldId id="368" r:id="rId9"/>
    <p:sldId id="3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35A61-8EB2-4531-A41F-4E686E9C9E1A}" v="2" dt="2024-05-02T03:36:04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17835A61-8EB2-4531-A41F-4E686E9C9E1A}"/>
    <pc:docChg chg="delSld modSld delMainMaster">
      <pc:chgData name="Ngọc Đỗ" userId="2f07f5d2c440dd9f" providerId="LiveId" clId="{17835A61-8EB2-4531-A41F-4E686E9C9E1A}" dt="2024-05-02T03:36:43.530" v="22" actId="47"/>
      <pc:docMkLst>
        <pc:docMk/>
      </pc:docMkLst>
      <pc:sldChg chg="modSp del mod">
        <pc:chgData name="Ngọc Đỗ" userId="2f07f5d2c440dd9f" providerId="LiveId" clId="{17835A61-8EB2-4531-A41F-4E686E9C9E1A}" dt="2024-05-02T03:36:19.024" v="11" actId="47"/>
        <pc:sldMkLst>
          <pc:docMk/>
          <pc:sldMk cId="0" sldId="256"/>
        </pc:sldMkLst>
        <pc:graphicFrameChg chg="mod">
          <ac:chgData name="Ngọc Đỗ" userId="2f07f5d2c440dd9f" providerId="LiveId" clId="{17835A61-8EB2-4531-A41F-4E686E9C9E1A}" dt="2024-05-02T03:36:19.024" v="11" actId="47"/>
          <ac:graphicFrameMkLst>
            <pc:docMk/>
            <pc:sldMk cId="0" sldId="256"/>
            <ac:graphicFrameMk id="36" creationId="{082F673A-AAD5-460A-F8D6-32E4186BAA72}"/>
          </ac:graphicFrameMkLst>
        </pc:graphicFrameChg>
        <pc:graphicFrameChg chg="mod">
          <ac:chgData name="Ngọc Đỗ" userId="2f07f5d2c440dd9f" providerId="LiveId" clId="{17835A61-8EB2-4531-A41F-4E686E9C9E1A}" dt="2024-05-02T03:36:19.024" v="11" actId="47"/>
          <ac:graphicFrameMkLst>
            <pc:docMk/>
            <pc:sldMk cId="0" sldId="256"/>
            <ac:graphicFrameMk id="47" creationId="{26DBE07E-BEF7-E5AB-38EB-2593F89A433F}"/>
          </ac:graphicFrameMkLst>
        </pc:graphicFrameChg>
      </pc:sldChg>
      <pc:sldChg chg="del">
        <pc:chgData name="Ngọc Đỗ" userId="2f07f5d2c440dd9f" providerId="LiveId" clId="{17835A61-8EB2-4531-A41F-4E686E9C9E1A}" dt="2024-05-02T03:36:20.816" v="12" actId="47"/>
        <pc:sldMkLst>
          <pc:docMk/>
          <pc:sldMk cId="0" sldId="257"/>
        </pc:sldMkLst>
      </pc:sldChg>
      <pc:sldChg chg="del">
        <pc:chgData name="Ngọc Đỗ" userId="2f07f5d2c440dd9f" providerId="LiveId" clId="{17835A61-8EB2-4531-A41F-4E686E9C9E1A}" dt="2024-05-02T03:36:17.194" v="10" actId="47"/>
        <pc:sldMkLst>
          <pc:docMk/>
          <pc:sldMk cId="1033318819" sldId="259"/>
        </pc:sldMkLst>
      </pc:sldChg>
      <pc:sldChg chg="del">
        <pc:chgData name="Ngọc Đỗ" userId="2f07f5d2c440dd9f" providerId="LiveId" clId="{17835A61-8EB2-4531-A41F-4E686E9C9E1A}" dt="2024-05-02T03:36:21.378" v="13" actId="47"/>
        <pc:sldMkLst>
          <pc:docMk/>
          <pc:sldMk cId="1911917692" sldId="260"/>
        </pc:sldMkLst>
      </pc:sldChg>
      <pc:sldChg chg="del">
        <pc:chgData name="Ngọc Đỗ" userId="2f07f5d2c440dd9f" providerId="LiveId" clId="{17835A61-8EB2-4531-A41F-4E686E9C9E1A}" dt="2024-05-02T03:36:21.740" v="14" actId="47"/>
        <pc:sldMkLst>
          <pc:docMk/>
          <pc:sldMk cId="624638580" sldId="261"/>
        </pc:sldMkLst>
      </pc:sldChg>
      <pc:sldChg chg="del">
        <pc:chgData name="Ngọc Đỗ" userId="2f07f5d2c440dd9f" providerId="LiveId" clId="{17835A61-8EB2-4531-A41F-4E686E9C9E1A}" dt="2024-05-02T03:36:22.068" v="15" actId="47"/>
        <pc:sldMkLst>
          <pc:docMk/>
          <pc:sldMk cId="4081936555" sldId="262"/>
        </pc:sldMkLst>
      </pc:sldChg>
      <pc:sldChg chg="del">
        <pc:chgData name="Ngọc Đỗ" userId="2f07f5d2c440dd9f" providerId="LiveId" clId="{17835A61-8EB2-4531-A41F-4E686E9C9E1A}" dt="2024-05-02T03:36:22.426" v="16" actId="47"/>
        <pc:sldMkLst>
          <pc:docMk/>
          <pc:sldMk cId="2879286341" sldId="263"/>
        </pc:sldMkLst>
      </pc:sldChg>
      <pc:sldChg chg="del">
        <pc:chgData name="Ngọc Đỗ" userId="2f07f5d2c440dd9f" providerId="LiveId" clId="{17835A61-8EB2-4531-A41F-4E686E9C9E1A}" dt="2024-05-02T03:36:22.730" v="17" actId="47"/>
        <pc:sldMkLst>
          <pc:docMk/>
          <pc:sldMk cId="1038739382" sldId="264"/>
        </pc:sldMkLst>
      </pc:sldChg>
      <pc:sldChg chg="del">
        <pc:chgData name="Ngọc Đỗ" userId="2f07f5d2c440dd9f" providerId="LiveId" clId="{17835A61-8EB2-4531-A41F-4E686E9C9E1A}" dt="2024-05-02T03:36:23.027" v="18" actId="47"/>
        <pc:sldMkLst>
          <pc:docMk/>
          <pc:sldMk cId="796236682" sldId="265"/>
        </pc:sldMkLst>
      </pc:sldChg>
      <pc:sldChg chg="del">
        <pc:chgData name="Ngọc Đỗ" userId="2f07f5d2c440dd9f" providerId="LiveId" clId="{17835A61-8EB2-4531-A41F-4E686E9C9E1A}" dt="2024-05-02T03:36:11.983" v="3" actId="47"/>
        <pc:sldMkLst>
          <pc:docMk/>
          <pc:sldMk cId="2792998920" sldId="285"/>
        </pc:sldMkLst>
      </pc:sldChg>
      <pc:sldChg chg="del">
        <pc:chgData name="Ngọc Đỗ" userId="2f07f5d2c440dd9f" providerId="LiveId" clId="{17835A61-8EB2-4531-A41F-4E686E9C9E1A}" dt="2024-05-02T03:36:15.452" v="9" actId="47"/>
        <pc:sldMkLst>
          <pc:docMk/>
          <pc:sldMk cId="2058252332" sldId="294"/>
        </pc:sldMkLst>
      </pc:sldChg>
      <pc:sldChg chg="del">
        <pc:chgData name="Ngọc Đỗ" userId="2f07f5d2c440dd9f" providerId="LiveId" clId="{17835A61-8EB2-4531-A41F-4E686E9C9E1A}" dt="2024-05-02T03:36:10.623" v="2" actId="47"/>
        <pc:sldMkLst>
          <pc:docMk/>
          <pc:sldMk cId="1755344300" sldId="313"/>
        </pc:sldMkLst>
      </pc:sldChg>
      <pc:sldChg chg="del">
        <pc:chgData name="Ngọc Đỗ" userId="2f07f5d2c440dd9f" providerId="LiveId" clId="{17835A61-8EB2-4531-A41F-4E686E9C9E1A}" dt="2024-05-02T03:36:12.224" v="4" actId="47"/>
        <pc:sldMkLst>
          <pc:docMk/>
          <pc:sldMk cId="2197439019" sldId="334"/>
        </pc:sldMkLst>
      </pc:sldChg>
      <pc:sldChg chg="del">
        <pc:chgData name="Ngọc Đỗ" userId="2f07f5d2c440dd9f" providerId="LiveId" clId="{17835A61-8EB2-4531-A41F-4E686E9C9E1A}" dt="2024-05-02T03:36:13.587" v="7" actId="47"/>
        <pc:sldMkLst>
          <pc:docMk/>
          <pc:sldMk cId="1393441341" sldId="369"/>
        </pc:sldMkLst>
      </pc:sldChg>
      <pc:sldChg chg="del">
        <pc:chgData name="Ngọc Đỗ" userId="2f07f5d2c440dd9f" providerId="LiveId" clId="{17835A61-8EB2-4531-A41F-4E686E9C9E1A}" dt="2024-05-02T03:36:12.849" v="5" actId="47"/>
        <pc:sldMkLst>
          <pc:docMk/>
          <pc:sldMk cId="4203336621" sldId="371"/>
        </pc:sldMkLst>
      </pc:sldChg>
      <pc:sldChg chg="del">
        <pc:chgData name="Ngọc Đỗ" userId="2f07f5d2c440dd9f" providerId="LiveId" clId="{17835A61-8EB2-4531-A41F-4E686E9C9E1A}" dt="2024-05-02T03:36:14.384" v="8" actId="47"/>
        <pc:sldMkLst>
          <pc:docMk/>
          <pc:sldMk cId="3253964159" sldId="372"/>
        </pc:sldMkLst>
      </pc:sldChg>
      <pc:sldChg chg="del">
        <pc:chgData name="Ngọc Đỗ" userId="2f07f5d2c440dd9f" providerId="LiveId" clId="{17835A61-8EB2-4531-A41F-4E686E9C9E1A}" dt="2024-05-02T03:36:13.197" v="6" actId="47"/>
        <pc:sldMkLst>
          <pc:docMk/>
          <pc:sldMk cId="907406297" sldId="373"/>
        </pc:sldMkLst>
      </pc:sldChg>
      <pc:sldChg chg="del">
        <pc:chgData name="Ngọc Đỗ" userId="2f07f5d2c440dd9f" providerId="LiveId" clId="{17835A61-8EB2-4531-A41F-4E686E9C9E1A}" dt="2024-05-02T03:36:39.320" v="19" actId="47"/>
        <pc:sldMkLst>
          <pc:docMk/>
          <pc:sldMk cId="1777111423" sldId="376"/>
        </pc:sldMkLst>
      </pc:sldChg>
      <pc:sldChg chg="del">
        <pc:chgData name="Ngọc Đỗ" userId="2f07f5d2c440dd9f" providerId="LiveId" clId="{17835A61-8EB2-4531-A41F-4E686E9C9E1A}" dt="2024-05-02T03:36:39.820" v="20" actId="47"/>
        <pc:sldMkLst>
          <pc:docMk/>
          <pc:sldMk cId="4256452204" sldId="499"/>
        </pc:sldMkLst>
      </pc:sldChg>
      <pc:sldChg chg="del">
        <pc:chgData name="Ngọc Đỗ" userId="2f07f5d2c440dd9f" providerId="LiveId" clId="{17835A61-8EB2-4531-A41F-4E686E9C9E1A}" dt="2024-05-02T03:36:41.083" v="21" actId="47"/>
        <pc:sldMkLst>
          <pc:docMk/>
          <pc:sldMk cId="696697621" sldId="500"/>
        </pc:sldMkLst>
      </pc:sldChg>
      <pc:sldChg chg="del">
        <pc:chgData name="Ngọc Đỗ" userId="2f07f5d2c440dd9f" providerId="LiveId" clId="{17835A61-8EB2-4531-A41F-4E686E9C9E1A}" dt="2024-05-02T03:36:43.530" v="22" actId="47"/>
        <pc:sldMkLst>
          <pc:docMk/>
          <pc:sldMk cId="2770323218" sldId="4410"/>
        </pc:sldMkLst>
      </pc:sldChg>
      <pc:sldMasterChg chg="del delSldLayout">
        <pc:chgData name="Ngọc Đỗ" userId="2f07f5d2c440dd9f" providerId="LiveId" clId="{17835A61-8EB2-4531-A41F-4E686E9C9E1A}" dt="2024-05-02T03:36:14.384" v="8" actId="47"/>
        <pc:sldMasterMkLst>
          <pc:docMk/>
          <pc:sldMasterMk cId="2028760845" sldId="2147483697"/>
        </pc:sldMasterMkLst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1638429084" sldId="2147483698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3750653863" sldId="2147483699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1802106016" sldId="2147483700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2502734430" sldId="2147483701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1420913431" sldId="2147483702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1591747545" sldId="2147483703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2285363964" sldId="2147483704"/>
          </pc:sldLayoutMkLst>
        </pc:sldLayoutChg>
        <pc:sldLayoutChg chg="del">
          <pc:chgData name="Ngọc Đỗ" userId="2f07f5d2c440dd9f" providerId="LiveId" clId="{17835A61-8EB2-4531-A41F-4E686E9C9E1A}" dt="2024-05-02T03:36:14.384" v="8" actId="47"/>
          <pc:sldLayoutMkLst>
            <pc:docMk/>
            <pc:sldMasterMk cId="2028760845" sldId="2147483697"/>
            <pc:sldLayoutMk cId="3341917643" sldId="2147483705"/>
          </pc:sldLayoutMkLst>
        </pc:sldLayoutChg>
      </pc:sldMasterChg>
      <pc:sldMasterChg chg="del delSldLayout">
        <pc:chgData name="Ngọc Đỗ" userId="2f07f5d2c440dd9f" providerId="LiveId" clId="{17835A61-8EB2-4531-A41F-4E686E9C9E1A}" dt="2024-05-02T03:36:23.027" v="18" actId="47"/>
        <pc:sldMasterMkLst>
          <pc:docMk/>
          <pc:sldMasterMk cId="3805021638" sldId="2147483706"/>
        </pc:sldMasterMkLst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1219371055" sldId="2147483707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1747539590" sldId="2147483708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3906305690" sldId="2147483709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1129605711" sldId="2147483710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3017114554" sldId="2147483711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1122104844" sldId="2147483712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2616457014" sldId="2147483713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2510062595" sldId="2147483714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1868050114" sldId="2147483715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2404323776" sldId="2147483716"/>
          </pc:sldLayoutMkLst>
        </pc:sldLayoutChg>
        <pc:sldLayoutChg chg="del">
          <pc:chgData name="Ngọc Đỗ" userId="2f07f5d2c440dd9f" providerId="LiveId" clId="{17835A61-8EB2-4531-A41F-4E686E9C9E1A}" dt="2024-05-02T03:36:23.027" v="18" actId="47"/>
          <pc:sldLayoutMkLst>
            <pc:docMk/>
            <pc:sldMasterMk cId="3805021638" sldId="2147483706"/>
            <pc:sldLayoutMk cId="2191080623" sldId="2147483717"/>
          </pc:sldLayoutMkLst>
        </pc:sldLayoutChg>
      </pc:sldMasterChg>
      <pc:sldMasterChg chg="del delSldLayout">
        <pc:chgData name="Ngọc Đỗ" userId="2f07f5d2c440dd9f" providerId="LiveId" clId="{17835A61-8EB2-4531-A41F-4E686E9C9E1A}" dt="2024-05-02T03:36:41.083" v="21" actId="47"/>
        <pc:sldMasterMkLst>
          <pc:docMk/>
          <pc:sldMasterMk cId="1542300891" sldId="2147483718"/>
        </pc:sldMasterMkLst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1722742725" sldId="2147483719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3710229681" sldId="2147483720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945190375" sldId="2147483721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2429852214" sldId="2147483722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85545346" sldId="2147483723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1708867380" sldId="2147483724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2495076443" sldId="2147483725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4286925052" sldId="2147483726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3318598724" sldId="2147483727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3387105099" sldId="2147483728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362018974" sldId="2147483729"/>
          </pc:sldLayoutMkLst>
        </pc:sldLayoutChg>
        <pc:sldLayoutChg chg="del">
          <pc:chgData name="Ngọc Đỗ" userId="2f07f5d2c440dd9f" providerId="LiveId" clId="{17835A61-8EB2-4531-A41F-4E686E9C9E1A}" dt="2024-05-02T03:36:41.083" v="21" actId="47"/>
          <pc:sldLayoutMkLst>
            <pc:docMk/>
            <pc:sldMasterMk cId="1542300891" sldId="2147483718"/>
            <pc:sldLayoutMk cId="1384532972" sldId="2147483730"/>
          </pc:sldLayoutMkLst>
        </pc:sldLayoutChg>
      </pc:sldMasterChg>
      <pc:sldMasterChg chg="del delSldLayout">
        <pc:chgData name="Ngọc Đỗ" userId="2f07f5d2c440dd9f" providerId="LiveId" clId="{17835A61-8EB2-4531-A41F-4E686E9C9E1A}" dt="2024-05-02T03:36:43.530" v="22" actId="47"/>
        <pc:sldMasterMkLst>
          <pc:docMk/>
          <pc:sldMasterMk cId="1132289473" sldId="2147483731"/>
        </pc:sldMasterMkLst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3656300405" sldId="2147483732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3203908254" sldId="2147483733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3826907104" sldId="2147483734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4217283972" sldId="2147483735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4198137612" sldId="2147483736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1204418103" sldId="2147483737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1027438888" sldId="2147483738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359268443" sldId="2147483739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38179644" sldId="2147483740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942814342" sldId="2147483741"/>
          </pc:sldLayoutMkLst>
        </pc:sldLayoutChg>
        <pc:sldLayoutChg chg="del">
          <pc:chgData name="Ngọc Đỗ" userId="2f07f5d2c440dd9f" providerId="LiveId" clId="{17835A61-8EB2-4531-A41F-4E686E9C9E1A}" dt="2024-05-02T03:36:43.530" v="22" actId="47"/>
          <pc:sldLayoutMkLst>
            <pc:docMk/>
            <pc:sldMasterMk cId="1132289473" sldId="2147483731"/>
            <pc:sldLayoutMk cId="4197319433" sldId="21474837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EA1A6-0F84-4D91-80D0-CF11F7A6CBF8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E1C9-4FC9-43E2-96F6-6E931F66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4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1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6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4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4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4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8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1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81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B6D5A3-98FD-63B5-22CC-1C43B2255A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86" y="123924"/>
            <a:ext cx="1224109" cy="12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2489E40-628A-470C-AD01-716EE1FC9A30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C0EB9-5C89-EEF0-1A17-FEBF3BC681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86" y="123924"/>
            <a:ext cx="1224109" cy="12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4.png"/><Relationship Id="rId7" Type="http://schemas.openxmlformats.org/officeDocument/2006/relationships/image" Target="../media/image1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png"/><Relationship Id="rId15" Type="http://schemas.openxmlformats.org/officeDocument/2006/relationships/image" Target="../media/image29.gif"/><Relationship Id="rId10" Type="http://schemas.openxmlformats.org/officeDocument/2006/relationships/image" Target="../media/image24.emf"/><Relationship Id="rId19" Type="http://schemas.openxmlformats.org/officeDocument/2006/relationships/image" Target="../media/image33.png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85E6C7-17F1-494A-B8B3-8ED15459CACE}"/>
              </a:ext>
            </a:extLst>
          </p:cNvPr>
          <p:cNvGrpSpPr/>
          <p:nvPr/>
        </p:nvGrpSpPr>
        <p:grpSpPr>
          <a:xfrm>
            <a:off x="2526890" y="1147762"/>
            <a:ext cx="7610168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864" y="0"/>
            <a:ext cx="3917136" cy="3940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B667C2-1059-4130-B726-7387F8592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08" y="3495124"/>
            <a:ext cx="3049007" cy="336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E6FF3-394D-4C65-92E7-1038F2C34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903" y="1188866"/>
            <a:ext cx="2054530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E375B-46FC-CF72-BCCB-BB4C78723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5697" y="2752052"/>
            <a:ext cx="7236579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85725" y="251878"/>
            <a:ext cx="11939977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2299787" cy="1041446"/>
            <a:chOff x="1143000" y="464932"/>
            <a:chExt cx="2299787" cy="10414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1273" y="761212"/>
                <a:ext cx="28533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285419" y="829270"/>
              <a:ext cx="115736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29E9CE-7A5F-F77C-0E2D-EF39C3C4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965760"/>
            <a:ext cx="11144250" cy="2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5477359" cy="993821"/>
            <a:chOff x="1143000" y="464932"/>
            <a:chExt cx="5477359" cy="9938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294944" y="781645"/>
              <a:ext cx="4325415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a)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so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sánh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6366640-816B-AE8B-1B24-39B7EC8E5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2333625"/>
            <a:ext cx="10258425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11">
                <a:extLst>
                  <a:ext uri="{FF2B5EF4-FFF2-40B4-BE49-F238E27FC236}">
                    <a16:creationId xmlns:a16="http://schemas.microsoft.com/office/drawing/2014/main" id="{51A61440-46B4-4D22-1ED9-A4FA69EDF2A6}"/>
                  </a:ext>
                </a:extLst>
              </p:cNvPr>
              <p:cNvSpPr/>
              <p:nvPr/>
            </p:nvSpPr>
            <p:spPr>
              <a:xfrm>
                <a:off x="1070334" y="3464984"/>
                <a:ext cx="1377591" cy="800219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4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Hình chữ nhật 11">
                <a:extLst>
                  <a:ext uri="{FF2B5EF4-FFF2-40B4-BE49-F238E27FC236}">
                    <a16:creationId xmlns:a16="http://schemas.microsoft.com/office/drawing/2014/main" id="{51A61440-46B4-4D22-1ED9-A4FA69EDF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4" y="3464984"/>
                <a:ext cx="1377591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1">
                <a:extLst>
                  <a:ext uri="{FF2B5EF4-FFF2-40B4-BE49-F238E27FC236}">
                    <a16:creationId xmlns:a16="http://schemas.microsoft.com/office/drawing/2014/main" id="{96A6DD81-0D71-0A2E-2CE5-F18F05607EEE}"/>
                  </a:ext>
                </a:extLst>
              </p:cNvPr>
              <p:cNvSpPr/>
              <p:nvPr/>
            </p:nvSpPr>
            <p:spPr>
              <a:xfrm>
                <a:off x="3327759" y="3474509"/>
                <a:ext cx="1377591" cy="800219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4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 11">
                <a:extLst>
                  <a:ext uri="{FF2B5EF4-FFF2-40B4-BE49-F238E27FC236}">
                    <a16:creationId xmlns:a16="http://schemas.microsoft.com/office/drawing/2014/main" id="{96A6DD81-0D71-0A2E-2CE5-F18F05607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759" y="3474509"/>
                <a:ext cx="1377591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650ED9B2-8614-D566-D0C9-6D1179CBA12C}"/>
              </a:ext>
            </a:extLst>
          </p:cNvPr>
          <p:cNvSpPr/>
          <p:nvPr/>
        </p:nvSpPr>
        <p:spPr>
          <a:xfrm>
            <a:off x="2552700" y="2733675"/>
            <a:ext cx="6477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11">
                <a:extLst>
                  <a:ext uri="{FF2B5EF4-FFF2-40B4-BE49-F238E27FC236}">
                    <a16:creationId xmlns:a16="http://schemas.microsoft.com/office/drawing/2014/main" id="{13DF0CB7-48C3-C9F6-BF4D-A4E12760832C}"/>
                  </a:ext>
                </a:extLst>
              </p:cNvPr>
              <p:cNvSpPr/>
              <p:nvPr/>
            </p:nvSpPr>
            <p:spPr>
              <a:xfrm>
                <a:off x="7480659" y="3464984"/>
                <a:ext cx="1377591" cy="1213987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Hình chữ nhật 11">
                <a:extLst>
                  <a:ext uri="{FF2B5EF4-FFF2-40B4-BE49-F238E27FC236}">
                    <a16:creationId xmlns:a16="http://schemas.microsoft.com/office/drawing/2014/main" id="{13DF0CB7-48C3-C9F6-BF4D-A4E127608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659" y="3464984"/>
                <a:ext cx="1377591" cy="12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11">
                <a:extLst>
                  <a:ext uri="{FF2B5EF4-FFF2-40B4-BE49-F238E27FC236}">
                    <a16:creationId xmlns:a16="http://schemas.microsoft.com/office/drawing/2014/main" id="{8179CC45-DE7F-FADE-BD67-08E5FFA9991B}"/>
                  </a:ext>
                </a:extLst>
              </p:cNvPr>
              <p:cNvSpPr/>
              <p:nvPr/>
            </p:nvSpPr>
            <p:spPr>
              <a:xfrm>
                <a:off x="9842859" y="3464984"/>
                <a:ext cx="1377591" cy="1213987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Hình chữ nhật 11">
                <a:extLst>
                  <a:ext uri="{FF2B5EF4-FFF2-40B4-BE49-F238E27FC236}">
                    <a16:creationId xmlns:a16="http://schemas.microsoft.com/office/drawing/2014/main" id="{8179CC45-DE7F-FADE-BD67-08E5FFA99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859" y="3464984"/>
                <a:ext cx="1377591" cy="12139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9A633421-28D5-A0B7-BD92-8BE31CB74463}"/>
              </a:ext>
            </a:extLst>
          </p:cNvPr>
          <p:cNvSpPr/>
          <p:nvPr/>
        </p:nvSpPr>
        <p:spPr>
          <a:xfrm>
            <a:off x="8963025" y="2695575"/>
            <a:ext cx="6477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9DDE45-B2FB-2EBA-D53E-DC760FD85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374" y="4756016"/>
            <a:ext cx="10258425" cy="11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 animBg="1"/>
      <p:bldP spid="25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627817" y="621560"/>
            <a:ext cx="10649783" cy="990600"/>
            <a:chOff x="904042" y="716810"/>
            <a:chExt cx="10649783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249564" y="1089290"/>
                <a:ext cx="3927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1816775" y="1008275"/>
              <a:ext cx="97370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Lấy ví dụ tương tự câu a rồi đố bạn thực hiện.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/>
              <p:nvPr/>
            </p:nvSpPr>
            <p:spPr>
              <a:xfrm>
                <a:off x="1085849" y="2241358"/>
                <a:ext cx="1008697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#9Slide02 Noi dung dai"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#9Slide02 Noi dung dai"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9" y="2241358"/>
                <a:ext cx="10086975" cy="1620570"/>
              </a:xfrm>
              <a:prstGeom prst="rect">
                <a:avLst/>
              </a:prstGeom>
              <a:blipFill>
                <a:blip r:embed="rId3"/>
                <a:stretch>
                  <a:fillRect t="-16917" b="-1766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DF4DA619-8DB4-4ECF-8092-FC5F50C80184}"/>
              </a:ext>
            </a:extLst>
          </p:cNvPr>
          <p:cNvSpPr/>
          <p:nvPr/>
        </p:nvSpPr>
        <p:spPr>
          <a:xfrm>
            <a:off x="277987" y="204253"/>
            <a:ext cx="11747715" cy="6478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90500" y="0"/>
            <a:ext cx="5160798" cy="993821"/>
            <a:chOff x="1143000" y="464932"/>
            <a:chExt cx="5160798" cy="9938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47833" y="837412"/>
                <a:ext cx="274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294944" y="781645"/>
              <a:ext cx="400885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so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A3ED5-E37F-986A-6F00-891F30CE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90600"/>
            <a:ext cx="6257925" cy="140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CF4FD-029F-063A-5F1C-EDEF8179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3071812"/>
            <a:ext cx="5876925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1">
                <a:extLst>
                  <a:ext uri="{FF2B5EF4-FFF2-40B4-BE49-F238E27FC236}">
                    <a16:creationId xmlns:a16="http://schemas.microsoft.com/office/drawing/2014/main" id="{314B26A4-E12C-ED2F-FC12-69DBDE075EDE}"/>
                  </a:ext>
                </a:extLst>
              </p:cNvPr>
              <p:cNvSpPr/>
              <p:nvPr/>
            </p:nvSpPr>
            <p:spPr>
              <a:xfrm>
                <a:off x="2661009" y="2198159"/>
                <a:ext cx="2796816" cy="986745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200" b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Hình chữ nhật 11">
                <a:extLst>
                  <a:ext uri="{FF2B5EF4-FFF2-40B4-BE49-F238E27FC236}">
                    <a16:creationId xmlns:a16="http://schemas.microsoft.com/office/drawing/2014/main" id="{314B26A4-E12C-ED2F-FC12-69DBDE075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9" y="2198159"/>
                <a:ext cx="2796816" cy="98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 11">
                <a:extLst>
                  <a:ext uri="{FF2B5EF4-FFF2-40B4-BE49-F238E27FC236}">
                    <a16:creationId xmlns:a16="http://schemas.microsoft.com/office/drawing/2014/main" id="{24EF8629-5DB2-C0BE-561F-EAB8590F110E}"/>
                  </a:ext>
                </a:extLst>
              </p:cNvPr>
              <p:cNvSpPr/>
              <p:nvPr/>
            </p:nvSpPr>
            <p:spPr>
              <a:xfrm>
                <a:off x="5899509" y="2188634"/>
                <a:ext cx="3254016" cy="986745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200" b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nl-NL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Hình chữ nhật 11">
                <a:extLst>
                  <a:ext uri="{FF2B5EF4-FFF2-40B4-BE49-F238E27FC236}">
                    <a16:creationId xmlns:a16="http://schemas.microsoft.com/office/drawing/2014/main" id="{24EF8629-5DB2-C0BE-561F-EAB8590F1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09" y="2188634"/>
                <a:ext cx="3254016" cy="98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11">
                <a:extLst>
                  <a:ext uri="{FF2B5EF4-FFF2-40B4-BE49-F238E27FC236}">
                    <a16:creationId xmlns:a16="http://schemas.microsoft.com/office/drawing/2014/main" id="{722B5D5C-EABE-95A8-5313-70CABBCA911D}"/>
                  </a:ext>
                </a:extLst>
              </p:cNvPr>
              <p:cNvSpPr/>
              <p:nvPr/>
            </p:nvSpPr>
            <p:spPr>
              <a:xfrm>
                <a:off x="2619375" y="4341284"/>
                <a:ext cx="3238500" cy="986745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200" b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 11">
                <a:extLst>
                  <a:ext uri="{FF2B5EF4-FFF2-40B4-BE49-F238E27FC236}">
                    <a16:creationId xmlns:a16="http://schemas.microsoft.com/office/drawing/2014/main" id="{722B5D5C-EABE-95A8-5313-70CABBCA9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75" y="4341284"/>
                <a:ext cx="3238500" cy="98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 11">
                <a:extLst>
                  <a:ext uri="{FF2B5EF4-FFF2-40B4-BE49-F238E27FC236}">
                    <a16:creationId xmlns:a16="http://schemas.microsoft.com/office/drawing/2014/main" id="{ED09DA70-C72A-2824-DC34-C8D2059F2734}"/>
                  </a:ext>
                </a:extLst>
              </p:cNvPr>
              <p:cNvSpPr/>
              <p:nvPr/>
            </p:nvSpPr>
            <p:spPr>
              <a:xfrm>
                <a:off x="5889984" y="4322234"/>
                <a:ext cx="3463566" cy="986745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200" b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nl-NL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nl-NL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Hình chữ nhật 11">
                <a:extLst>
                  <a:ext uri="{FF2B5EF4-FFF2-40B4-BE49-F238E27FC236}">
                    <a16:creationId xmlns:a16="http://schemas.microsoft.com/office/drawing/2014/main" id="{ED09DA70-C72A-2824-DC34-C8D2059F2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984" y="4322234"/>
                <a:ext cx="3463566" cy="9867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CB8371EB-EFEB-7430-21DF-CA2CEF7D6376}"/>
              </a:ext>
            </a:extLst>
          </p:cNvPr>
          <p:cNvSpPr/>
          <p:nvPr/>
        </p:nvSpPr>
        <p:spPr>
          <a:xfrm>
            <a:off x="5657850" y="1333499"/>
            <a:ext cx="571500" cy="581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C0F6D6-A029-43FA-A183-C44937F718F2}"/>
              </a:ext>
            </a:extLst>
          </p:cNvPr>
          <p:cNvSpPr/>
          <p:nvPr/>
        </p:nvSpPr>
        <p:spPr>
          <a:xfrm>
            <a:off x="5715000" y="3381374"/>
            <a:ext cx="571500" cy="581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BE9138-BAB5-C6B4-5B4E-2F1F1EBCA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" y="5286493"/>
            <a:ext cx="9601199" cy="14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627817" y="621560"/>
            <a:ext cx="10649783" cy="990600"/>
            <a:chOff x="904042" y="716810"/>
            <a:chExt cx="10649783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249564" y="1089290"/>
                <a:ext cx="3927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1816775" y="1008275"/>
              <a:ext cx="97370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Lấy ví dụ tương tự câu a rồi đố bạn thực hiện.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/>
              <p:nvPr/>
            </p:nvSpPr>
            <p:spPr>
              <a:xfrm>
                <a:off x="1085849" y="2241358"/>
                <a:ext cx="1008697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)+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:r>
                  <a:rPr lang="vi-VN" sz="4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b="1" dirty="0">
                    <a:solidFill>
                      <a:srgbClr val="FF0000"/>
                    </a:solidFill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9" y="2241358"/>
                <a:ext cx="10086975" cy="1620570"/>
              </a:xfrm>
              <a:prstGeom prst="rect">
                <a:avLst/>
              </a:prstGeom>
              <a:blipFill>
                <a:blip r:embed="rId3"/>
                <a:stretch>
                  <a:fillRect t="-16541" b="-1879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4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904042" y="713000"/>
            <a:ext cx="10467063" cy="1509196"/>
            <a:chOff x="904042" y="713000"/>
            <a:chExt cx="10467063" cy="15091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328913" y="1089290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/>
                <p:nvPr/>
              </p:nvSpPr>
              <p:spPr>
                <a:xfrm>
                  <a:off x="2264450" y="713000"/>
                  <a:ext cx="9106655" cy="15091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 bạn đang pha nước cam cho buổi liên hoan. Mai pha được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l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, Việt pha được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l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, còn Nam pha được 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l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. Tính số lít nước cam cả 3 bạn pha được.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450" y="713000"/>
                  <a:ext cx="9106655" cy="1509196"/>
                </a:xfrm>
                <a:prstGeom prst="rect">
                  <a:avLst/>
                </a:prstGeom>
                <a:blipFill>
                  <a:blip r:embed="rId3"/>
                  <a:stretch>
                    <a:fillRect l="-2343" t="-7258" r="-2410" b="-11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/>
              <p:nvPr/>
            </p:nvSpPr>
            <p:spPr>
              <a:xfrm>
                <a:off x="2219324" y="3003358"/>
                <a:ext cx="8210551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 giải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 lít nước cam cả ba bạn pha được là: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(</a:t>
                </a:r>
                <a:r>
                  <a:rPr kumimoji="0" lang="vi-VN" sz="3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Đáp số: 2 </a:t>
                </a:r>
                <a:r>
                  <a:rPr kumimoji="0" lang="vi-VN" sz="3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4" y="3003358"/>
                <a:ext cx="8210551" cy="1620570"/>
              </a:xfrm>
              <a:prstGeom prst="rect">
                <a:avLst/>
              </a:prstGeom>
              <a:blipFill>
                <a:blip r:embed="rId4"/>
                <a:stretch>
                  <a:fillRect t="-34211" r="-2301" b="-4210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887E8A-27F8-B01D-EBEB-FDB77675BA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0611" y="2161302"/>
            <a:ext cx="565757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176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#9Slide02 Noi dung dai</vt:lpstr>
      <vt:lpstr>#9Slide02 Tieu de dai</vt:lpstr>
      <vt:lpstr>Arial</vt:lpstr>
      <vt:lpstr>Calibri</vt:lpstr>
      <vt:lpstr>Cambria</vt:lpstr>
      <vt:lpstr>Cambria Math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24</cp:revision>
  <dcterms:created xsi:type="dcterms:W3CDTF">2024-02-22T05:53:55Z</dcterms:created>
  <dcterms:modified xsi:type="dcterms:W3CDTF">2024-05-02T03:36:48Z</dcterms:modified>
</cp:coreProperties>
</file>