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61" r:id="rId4"/>
    <p:sldId id="262" r:id="rId5"/>
    <p:sldId id="263" r:id="rId6"/>
    <p:sldId id="264" r:id="rId7"/>
    <p:sldId id="266" r:id="rId8"/>
    <p:sldId id="268" r:id="rId9"/>
    <p:sldId id="270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B816-7C3C-4553-9D76-6CF501DE3A8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6DC3-77C3-422C-A6DC-80A32688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54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9536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70575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8147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68186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93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643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8"/>
    </p:custDataLst>
    <p:extLst>
      <p:ext uri="{BB962C8B-B14F-4D97-AF65-F5344CB8AC3E}">
        <p14:creationId xmlns:p14="http://schemas.microsoft.com/office/powerpoint/2010/main" val="6119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6" r:id="rId5"/>
    <p:sldLayoutId id="2147483677" r:id="rId6"/>
  </p:sldLayoutIdLst>
  <p:transition spd="slow">
    <p:fad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7.xml"/><Relationship Id="rId21" Type="http://schemas.openxmlformats.org/officeDocument/2006/relationships/image" Target="../media/image10.png"/><Relationship Id="rId7" Type="http://schemas.openxmlformats.org/officeDocument/2006/relationships/tags" Target="../tags/tag11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tags" Target="../tags/tag6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9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.png"/><Relationship Id="rId17" Type="http://schemas.openxmlformats.org/officeDocument/2006/relationships/image" Target="../media/image13.png"/><Relationship Id="rId2" Type="http://schemas.openxmlformats.org/officeDocument/2006/relationships/tags" Target="../tags/tag15.xml"/><Relationship Id="rId16" Type="http://schemas.openxmlformats.org/officeDocument/2006/relationships/image" Target="../media/image7.png"/><Relationship Id="rId20" Type="http://schemas.openxmlformats.org/officeDocument/2006/relationships/image" Target="../media/image15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18.xml"/><Relationship Id="rId15" Type="http://schemas.openxmlformats.org/officeDocument/2006/relationships/image" Target="../media/image4.png"/><Relationship Id="rId10" Type="http://schemas.openxmlformats.org/officeDocument/2006/relationships/tags" Target="../tags/tag23.xml"/><Relationship Id="rId19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.png"/><Relationship Id="rId18" Type="http://schemas.openxmlformats.org/officeDocument/2006/relationships/image" Target="../media/image15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.png"/><Relationship Id="rId17" Type="http://schemas.openxmlformats.org/officeDocument/2006/relationships/image" Target="../media/image13.png"/><Relationship Id="rId2" Type="http://schemas.openxmlformats.org/officeDocument/2006/relationships/tags" Target="../tags/tag25.xml"/><Relationship Id="rId16" Type="http://schemas.openxmlformats.org/officeDocument/2006/relationships/image" Target="../media/image7.png"/><Relationship Id="rId20" Type="http://schemas.openxmlformats.org/officeDocument/2006/relationships/image" Target="../media/image16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8.xml"/><Relationship Id="rId15" Type="http://schemas.openxmlformats.org/officeDocument/2006/relationships/image" Target="../media/image4.png"/><Relationship Id="rId10" Type="http://schemas.openxmlformats.org/officeDocument/2006/relationships/tags" Target="../tags/tag33.xml"/><Relationship Id="rId19" Type="http://schemas.openxmlformats.org/officeDocument/2006/relationships/image" Target="../media/image6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.png"/><Relationship Id="rId18" Type="http://schemas.openxmlformats.org/officeDocument/2006/relationships/image" Target="../media/image15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1.png"/><Relationship Id="rId17" Type="http://schemas.openxmlformats.org/officeDocument/2006/relationships/image" Target="../media/image13.png"/><Relationship Id="rId2" Type="http://schemas.openxmlformats.org/officeDocument/2006/relationships/tags" Target="../tags/tag35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8.xml"/><Relationship Id="rId15" Type="http://schemas.openxmlformats.org/officeDocument/2006/relationships/image" Target="../media/image4.png"/><Relationship Id="rId10" Type="http://schemas.openxmlformats.org/officeDocument/2006/relationships/tags" Target="../tags/tag43.xml"/><Relationship Id="rId19" Type="http://schemas.openxmlformats.org/officeDocument/2006/relationships/image" Target="../media/image17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2.png"/><Relationship Id="rId18" Type="http://schemas.openxmlformats.org/officeDocument/2006/relationships/image" Target="../media/image1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1.png"/><Relationship Id="rId17" Type="http://schemas.openxmlformats.org/officeDocument/2006/relationships/image" Target="../media/image13.png"/><Relationship Id="rId2" Type="http://schemas.openxmlformats.org/officeDocument/2006/relationships/tags" Target="../tags/tag45.xml"/><Relationship Id="rId16" Type="http://schemas.openxmlformats.org/officeDocument/2006/relationships/image" Target="../media/image7.png"/><Relationship Id="rId20" Type="http://schemas.openxmlformats.org/officeDocument/2006/relationships/image" Target="../media/image20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8.xml"/><Relationship Id="rId15" Type="http://schemas.openxmlformats.org/officeDocument/2006/relationships/image" Target="../media/image4.png"/><Relationship Id="rId10" Type="http://schemas.openxmlformats.org/officeDocument/2006/relationships/tags" Target="../tags/tag53.xml"/><Relationship Id="rId19" Type="http://schemas.openxmlformats.org/officeDocument/2006/relationships/image" Target="../media/image6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6990" y="1044575"/>
            <a:ext cx="9558020" cy="4571365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1" name="图片 70" descr="图层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6215" y="4065905"/>
            <a:ext cx="4227195" cy="2429510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48590" y="2824162"/>
            <a:ext cx="2276475" cy="4010025"/>
          </a:xfrm>
          <a:prstGeom prst="rect">
            <a:avLst/>
          </a:prstGeom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10210"/>
            <a:ext cx="6118860" cy="1270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89B38-BBD7-50BD-7A6E-25C2222FD14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-54739"/>
            <a:ext cx="1391364" cy="13913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41425" y="257390"/>
            <a:ext cx="3194581" cy="2322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56385" y="1779142"/>
            <a:ext cx="8791554" cy="2565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29583" y="4539201"/>
            <a:ext cx="2613880" cy="741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35090" y="1336625"/>
            <a:ext cx="2591025" cy="749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30934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f30g8nuzr6lxov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 flipV="1">
            <a:off x="0" y="4837430"/>
            <a:ext cx="2962275" cy="2020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EB90D-419D-72AA-C9DB-62DE6858A122}"/>
              </a:ext>
            </a:extLst>
          </p:cNvPr>
          <p:cNvSpPr txBox="1"/>
          <p:nvPr/>
        </p:nvSpPr>
        <p:spPr>
          <a:xfrm>
            <a:off x="1291238" y="1737386"/>
            <a:ext cx="8695113" cy="2123658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b="1">
                <a:latin typeface="Cambria" panose="02040503050406030204" pitchFamily="18" charset="0"/>
              </a:rPr>
              <a:t>Chia </a:t>
            </a:r>
            <a:r>
              <a:rPr lang="vi-VN" sz="4400" b="1">
                <a:latin typeface="Cambria" panose="02040503050406030204" pitchFamily="18" charset="0"/>
              </a:rPr>
              <a:t>sẻ với người thân điều em học được từ đoạn văn nêu ý kiến của bạn. 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图片 71" descr="eb09fbff0843faff2f9d1c4cfc8f9823">
            <a:extLst>
              <a:ext uri="{FF2B5EF4-FFF2-40B4-BE49-F238E27FC236}">
                <a16:creationId xmlns:a16="http://schemas.microsoft.com/office/drawing/2014/main" id="{FFCF8378-52C3-9CF9-0129-AF3C20D05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25891" y="2612824"/>
            <a:ext cx="2291064" cy="4035723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3425166" y="862148"/>
            <a:ext cx="5016137" cy="986259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VẬN DỤNG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1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0DA1D2-697B-1614-AE72-77ADFEBFC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7" y="416848"/>
            <a:ext cx="9876376" cy="4078577"/>
          </a:xfrm>
          <a:prstGeom prst="rect">
            <a:avLst/>
          </a:prstGeom>
        </p:spPr>
      </p:pic>
      <p:pic>
        <p:nvPicPr>
          <p:cNvPr id="3" name="图片 7" descr="f30g8nuzr6lxov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 flipV="1">
            <a:off x="0" y="4837430"/>
            <a:ext cx="2962275" cy="2020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EB90D-419D-72AA-C9DB-62DE6858A122}"/>
              </a:ext>
            </a:extLst>
          </p:cNvPr>
          <p:cNvSpPr txBox="1"/>
          <p:nvPr/>
        </p:nvSpPr>
        <p:spPr>
          <a:xfrm>
            <a:off x="1748438" y="2233776"/>
            <a:ext cx="86951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Hoàn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sửa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mình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cho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mới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图片 71" descr="eb09fbff0843faff2f9d1c4cfc8f9823">
            <a:extLst>
              <a:ext uri="{FF2B5EF4-FFF2-40B4-BE49-F238E27FC236}">
                <a16:creationId xmlns:a16="http://schemas.microsoft.com/office/drawing/2014/main" id="{FFCF8378-52C3-9CF9-0129-AF3C20D05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25891" y="2612824"/>
            <a:ext cx="2291064" cy="40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3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49482" y="1438444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6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7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8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9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11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2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13" name="图片 71" descr="eb09fbff0843faff2f9d1c4cfc8f98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B33FDD-F9E1-CAE6-93DE-E0B56F6791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1519" y="1668374"/>
            <a:ext cx="11333446" cy="3097036"/>
          </a:xfrm>
          <a:prstGeom prst="rect">
            <a:avLst/>
          </a:prstGeom>
        </p:spPr>
      </p:pic>
      <p:pic>
        <p:nvPicPr>
          <p:cNvPr id="15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0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49482" y="1438444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6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7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8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9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11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2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13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14" name="图片 71" descr="eb09fbff0843faff2f9d1c4cfc8f98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1B93E-31FF-44B2-9D5D-F135F5E176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1480" y="1693282"/>
            <a:ext cx="11333446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97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24791" y="1268602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6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7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8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9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11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2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13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E387EE-D950-31FC-6E3F-A69623308F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0238" y="1809595"/>
            <a:ext cx="11333446" cy="2365453"/>
          </a:xfrm>
          <a:prstGeom prst="rect">
            <a:avLst/>
          </a:prstGeom>
        </p:spPr>
      </p:pic>
      <p:pic>
        <p:nvPicPr>
          <p:cNvPr id="15" name="图片 71" descr="eb09fbff0843faff2f9d1c4cfc8f98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1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095C5-E37E-5AA8-8952-E4415A55D35C}"/>
              </a:ext>
            </a:extLst>
          </p:cNvPr>
          <p:cNvSpPr txBox="1"/>
          <p:nvPr/>
        </p:nvSpPr>
        <p:spPr>
          <a:xfrm>
            <a:off x="294056" y="458847"/>
            <a:ext cx="1153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Đề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đoạn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văn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nêu lí do em yêu thích một câu chuyện về tình yêu thương hoặc lòng biết ơn.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E2495-F8BA-2111-FB07-3E68C97C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9" y="1659176"/>
            <a:ext cx="8554644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4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1285009" y="433953"/>
            <a:ext cx="9621981" cy="12597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1. Nghe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thầy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cô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giáo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xét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chung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lớp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38245-BBB0-1120-1826-77D7528B8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4" y="2006413"/>
            <a:ext cx="8222508" cy="4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34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573437" y="309967"/>
            <a:ext cx="11174278" cy="1383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2. </a:t>
            </a:r>
            <a:r>
              <a:rPr lang="en-US" sz="3600" b="1" err="1">
                <a:solidFill>
                  <a:schemeClr val="tx1"/>
                </a:solidFill>
                <a:latin typeface="Cambria" panose="02040503050406030204" pitchFamily="18" charset="0"/>
              </a:rPr>
              <a:t>Đọc</a:t>
            </a: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</a:rPr>
              <a:t> lại đoạn văn của em và lời nhận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xét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ưu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nhược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</a:rPr>
              <a:t> bài làm.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2100585E-2B0E-4768-D6C3-FFA98CC4D86D}"/>
              </a:ext>
            </a:extLst>
          </p:cNvPr>
          <p:cNvSpPr/>
          <p:nvPr/>
        </p:nvSpPr>
        <p:spPr>
          <a:xfrm>
            <a:off x="781396" y="1948641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đủ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1AF487D0-E124-1759-49CF-005D9833CAF5}"/>
              </a:ext>
            </a:extLst>
          </p:cNvPr>
          <p:cNvSpPr/>
          <p:nvPr/>
        </p:nvSpPr>
        <p:spPr>
          <a:xfrm>
            <a:off x="1632065" y="3429000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>
                <a:solidFill>
                  <a:schemeClr val="tx1"/>
                </a:solidFill>
                <a:latin typeface="Cambria" panose="02040503050406030204" pitchFamily="18" charset="0"/>
              </a:rPr>
              <a:t>Những</a:t>
            </a:r>
            <a:r>
              <a:rPr lang="en-US" sz="3200" b="1">
                <a:solidFill>
                  <a:schemeClr val="tx1"/>
                </a:solidFill>
                <a:latin typeface="Cambria" panose="02040503050406030204" pitchFamily="18" charset="0"/>
              </a:rPr>
              <a:t> dẫn chứng em đưa ra đã đủ thuyết phục chưa?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B4988170-53B1-00C6-3CE5-6B0402D9FD82}"/>
              </a:ext>
            </a:extLst>
          </p:cNvPr>
          <p:cNvSpPr/>
          <p:nvPr/>
        </p:nvSpPr>
        <p:spPr>
          <a:xfrm>
            <a:off x="3679767" y="4964085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mắc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lỗi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6" name="图片 71" descr="eb09fbff0843faff2f9d1c4cfc8f98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530" y="3995963"/>
            <a:ext cx="1624767" cy="28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55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6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45019" y="1360955"/>
            <a:ext cx="10785374" cy="3026896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5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8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557731" y="357140"/>
            <a:ext cx="1420495" cy="1878965"/>
          </a:xfrm>
          <a:prstGeom prst="rect">
            <a:avLst/>
          </a:prstGeom>
        </p:spPr>
      </p:pic>
      <p:pic>
        <p:nvPicPr>
          <p:cNvPr id="9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0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11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12" name="图片 71" descr="eb09fbff0843faff2f9d1c4cfc8f98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2D6D07-081A-3DFC-8003-285246156C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459" y="1648949"/>
            <a:ext cx="10396646" cy="33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1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743917" y="553572"/>
            <a:ext cx="10785505" cy="1554480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4. Sửa lại trong bài hoặc viết </a:t>
            </a:r>
            <a:r>
              <a:rPr lang="en-US" sz="3600" b="1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lại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một số câu </a:t>
            </a:r>
            <a:r>
              <a:rPr lang="en-US" sz="3600" b="1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văn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cho hay hơn.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75" y="2849643"/>
            <a:ext cx="7547675" cy="37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0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思源黑体 CN Light"/>
        <a:cs typeface=""/>
      </a:majorFont>
      <a:minorFont>
        <a:latin typeface="Arial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159</Words>
  <Application>Microsoft Office PowerPoint</Application>
  <PresentationFormat>Widescreen</PresentationFormat>
  <Paragraphs>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Thu Trang</cp:lastModifiedBy>
  <cp:revision>15</cp:revision>
  <dcterms:created xsi:type="dcterms:W3CDTF">2024-01-16T10:44:33Z</dcterms:created>
  <dcterms:modified xsi:type="dcterms:W3CDTF">2024-04-04T07:18:38Z</dcterms:modified>
</cp:coreProperties>
</file>