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Lst>
  <p:notesMasterIdLst>
    <p:notesMasterId r:id="rId15"/>
  </p:notesMasterIdLst>
  <p:sldIdLst>
    <p:sldId id="4282" r:id="rId3"/>
    <p:sldId id="4410" r:id="rId4"/>
    <p:sldId id="4380" r:id="rId5"/>
    <p:sldId id="4284" r:id="rId6"/>
    <p:sldId id="4302" r:id="rId7"/>
    <p:sldId id="4290" r:id="rId8"/>
    <p:sldId id="4336" r:id="rId9"/>
    <p:sldId id="4401" r:id="rId10"/>
    <p:sldId id="4385" r:id="rId11"/>
    <p:sldId id="4406" r:id="rId12"/>
    <p:sldId id="4297" r:id="rId13"/>
    <p:sldId id="4298" r:id="rId14"/>
  </p:sldIdLst>
  <p:sldSz cx="12192000" cy="6858000"/>
  <p:notesSz cx="6858000" cy="9144000"/>
  <p:embeddedFontLst>
    <p:embeddedFont>
      <p:font typeface="Cambria" panose="02040503050406030204" pitchFamily="18" charset="0"/>
      <p:regular r:id="rId16"/>
      <p:bold r:id="rId17"/>
      <p:italic r:id="rId18"/>
      <p:boldItalic r:id="rId19"/>
    </p:embeddedFont>
    <p:embeddedFont>
      <p:font typeface="Pangolin" panose="020B0604020202020204" charset="0"/>
      <p:regular r:id="rId20"/>
    </p:embeddedFont>
    <p:embeddedFont>
      <p:font typeface="Roboto" panose="02000000000000000000" pitchFamily="2" charset="0"/>
      <p:regular r:id="rId21"/>
      <p:bold r:id="rId22"/>
      <p:italic r:id="rId23"/>
      <p:boldItalic r:id="rId24"/>
    </p:embeddedFont>
    <p:embeddedFont>
      <p:font typeface="Roboto Black" panose="02000000000000000000" pitchFamily="2" charset="0"/>
      <p:regular r:id="rId25"/>
      <p:bold r:id="rId26"/>
      <p:boldItalic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6DA"/>
    <a:srgbClr val="0A2F9E"/>
    <a:srgbClr val="BDD7EE"/>
    <a:srgbClr val="FFFF00"/>
    <a:srgbClr val="CAE9EE"/>
    <a:srgbClr val="FF7C80"/>
    <a:srgbClr val="CDC800"/>
    <a:srgbClr val="CB6CE6"/>
    <a:srgbClr val="EE9974"/>
    <a:srgbClr val="CEE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1137" autoAdjust="0"/>
  </p:normalViewPr>
  <p:slideViewPr>
    <p:cSldViewPr snapToGrid="0">
      <p:cViewPr varScale="1">
        <p:scale>
          <a:sx n="74" d="100"/>
          <a:sy n="74" d="100"/>
        </p:scale>
        <p:origin x="9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C0B28-396F-4977-A2F9-D92AFB2EF00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EC85BD2A-0E23-40F7-8E0D-8BD89B1439BC}">
      <dgm:prSet phldrT="[Text]" custT="1"/>
      <dgm:spPr/>
      <dgm:t>
        <a:bodyPr/>
        <a:lstStyle/>
        <a:p>
          <a:r>
            <a:rPr lang="en-US" sz="3000" dirty="0">
              <a:latin typeface="Cambria" panose="02040503050406030204" pitchFamily="18" charset="0"/>
              <a:ea typeface="Cambria" panose="02040503050406030204" pitchFamily="18" charset="0"/>
              <a:cs typeface="Calibri" panose="020F0502020204030204" pitchFamily="34" charset="0"/>
            </a:rPr>
            <a:t>1. </a:t>
          </a:r>
          <a:r>
            <a:rPr lang="vi-VN" sz="3000" dirty="0">
              <a:effectLst/>
              <a:latin typeface="Cambria" panose="02040503050406030204" pitchFamily="18" charset="0"/>
              <a:ea typeface="Cambria" panose="02040503050406030204" pitchFamily="18" charset="0"/>
              <a:cs typeface="Calibri" panose="020F0502020204030204" pitchFamily="34" charset="0"/>
            </a:rPr>
            <a:t> </a:t>
          </a:r>
          <a:r>
            <a:rPr lang="en-US" sz="3000" dirty="0" err="1">
              <a:latin typeface="Cambria" panose="02040503050406030204" pitchFamily="18" charset="0"/>
              <a:ea typeface="Cambria" panose="02040503050406030204" pitchFamily="18" charset="0"/>
            </a:rPr>
            <a:t>Trình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bày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được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sự</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cần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thiết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phải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phối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hợp</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nhiều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rau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hoa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quả</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uống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nước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mỗi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ngày</a:t>
          </a:r>
          <a:r>
            <a:rPr lang="en-US" sz="3000" dirty="0">
              <a:latin typeface="Cambria" panose="02040503050406030204" pitchFamily="18" charset="0"/>
              <a:ea typeface="Cambria" panose="02040503050406030204" pitchFamily="18" charset="0"/>
            </a:rPr>
            <a:t>.</a:t>
          </a:r>
        </a:p>
      </dgm:t>
    </dgm:pt>
    <dgm:pt modelId="{CB6201D9-5393-4C65-8B99-4E3D4178ACA1}" type="parTrans" cxnId="{FE63FADB-8025-49B0-B3BE-C896B6818C50}">
      <dgm:prSet/>
      <dgm:spPr/>
      <dgm:t>
        <a:bodyPr/>
        <a:lstStyle/>
        <a:p>
          <a:endParaRPr lang="en-US">
            <a:latin typeface="Cambria" panose="02040503050406030204" pitchFamily="18" charset="0"/>
            <a:ea typeface="Cambria" panose="02040503050406030204" pitchFamily="18" charset="0"/>
          </a:endParaRPr>
        </a:p>
      </dgm:t>
    </dgm:pt>
    <dgm:pt modelId="{6D115758-CA29-4C3C-A230-1CB646BE057E}" type="sibTrans" cxnId="{FE63FADB-8025-49B0-B3BE-C896B6818C50}">
      <dgm:prSet/>
      <dgm:spPr/>
      <dgm:t>
        <a:bodyPr/>
        <a:lstStyle/>
        <a:p>
          <a:endParaRPr lang="en-US">
            <a:latin typeface="Cambria" panose="02040503050406030204" pitchFamily="18" charset="0"/>
            <a:ea typeface="Cambria" panose="02040503050406030204" pitchFamily="18" charset="0"/>
          </a:endParaRPr>
        </a:p>
      </dgm:t>
    </dgm:pt>
    <dgm:pt modelId="{33558EFD-450D-46A8-A02F-37AF2BC57EE2}">
      <dgm:prSet phldrT="[Text]" custT="1"/>
      <dgm:spPr/>
      <dgm:t>
        <a:bodyPr/>
        <a:lstStyle/>
        <a:p>
          <a:r>
            <a:rPr lang="en-US" sz="3000" dirty="0">
              <a:solidFill>
                <a:srgbClr val="B326DA"/>
              </a:solidFill>
              <a:latin typeface="Cambria" panose="02040503050406030204" pitchFamily="18" charset="0"/>
              <a:ea typeface="Cambria" panose="02040503050406030204" pitchFamily="18" charset="0"/>
              <a:cs typeface="Calibri" panose="020F0502020204030204" pitchFamily="34" charset="0"/>
            </a:rPr>
            <a:t>2.</a:t>
          </a:r>
          <a:r>
            <a:rPr lang="vi-VN" sz="3000" dirty="0">
              <a:solidFill>
                <a:srgbClr val="B326DA"/>
              </a:solidFill>
              <a:effectLst/>
              <a:latin typeface="Cambria" panose="02040503050406030204" pitchFamily="18" charset="0"/>
              <a:ea typeface="Cambria" panose="02040503050406030204" pitchFamily="18" charset="0"/>
              <a:cs typeface="Calibri" panose="020F0502020204030204" pitchFamily="34" charset="0"/>
            </a:rPr>
            <a:t> </a:t>
          </a:r>
          <a:r>
            <a:rPr lang="en-US" sz="3000" dirty="0" err="1">
              <a:solidFill>
                <a:srgbClr val="B326DA"/>
              </a:solidFill>
              <a:latin typeface="Cambria" panose="02040503050406030204" pitchFamily="18" charset="0"/>
              <a:ea typeface="Cambria" panose="02040503050406030204" pitchFamily="18" charset="0"/>
            </a:rPr>
            <a:t>Nêu</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được</a:t>
          </a:r>
          <a:r>
            <a:rPr lang="en-US" sz="3000" dirty="0">
              <a:solidFill>
                <a:srgbClr val="B326DA"/>
              </a:solidFill>
              <a:latin typeface="Cambria" panose="02040503050406030204" pitchFamily="18" charset="0"/>
              <a:ea typeface="Cambria" panose="02040503050406030204" pitchFamily="18" charset="0"/>
            </a:rPr>
            <a:t> ở </a:t>
          </a:r>
          <a:r>
            <a:rPr lang="en-US" sz="3000" dirty="0" err="1">
              <a:solidFill>
                <a:srgbClr val="B326DA"/>
              </a:solidFill>
              <a:latin typeface="Cambria" panose="02040503050406030204" pitchFamily="18" charset="0"/>
              <a:ea typeface="Cambria" panose="02040503050406030204" pitchFamily="18" charset="0"/>
            </a:rPr>
            <a:t>mức</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độ</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đơn</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giản</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về</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chế</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độ</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ăn</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uống</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cân</a:t>
          </a:r>
          <a:r>
            <a:rPr lang="en-US" sz="3000" dirty="0">
              <a:solidFill>
                <a:srgbClr val="B326DA"/>
              </a:solidFill>
              <a:latin typeface="Cambria" panose="02040503050406030204" pitchFamily="18" charset="0"/>
              <a:ea typeface="Cambria" panose="02040503050406030204" pitchFamily="18" charset="0"/>
            </a:rPr>
            <a:t> </a:t>
          </a:r>
          <a:r>
            <a:rPr lang="en-US" sz="3000" dirty="0" err="1">
              <a:solidFill>
                <a:srgbClr val="B326DA"/>
              </a:solidFill>
              <a:latin typeface="Cambria" panose="02040503050406030204" pitchFamily="18" charset="0"/>
              <a:ea typeface="Cambria" panose="02040503050406030204" pitchFamily="18" charset="0"/>
            </a:rPr>
            <a:t>bằng</a:t>
          </a:r>
          <a:r>
            <a:rPr lang="en-US" sz="3000" dirty="0">
              <a:solidFill>
                <a:srgbClr val="B326DA"/>
              </a:solidFill>
              <a:latin typeface="Cambria" panose="02040503050406030204" pitchFamily="18" charset="0"/>
              <a:ea typeface="Cambria" panose="02040503050406030204" pitchFamily="18" charset="0"/>
            </a:rPr>
            <a:t>.</a:t>
          </a:r>
        </a:p>
      </dgm:t>
    </dgm:pt>
    <dgm:pt modelId="{4F8E0D8D-8C5C-4D63-8B72-72CD602B436E}" type="parTrans" cxnId="{1D632E0A-7330-44E4-8955-E26227BE0545}">
      <dgm:prSet/>
      <dgm:spPr/>
      <dgm:t>
        <a:bodyPr/>
        <a:lstStyle/>
        <a:p>
          <a:endParaRPr lang="en-US">
            <a:latin typeface="Cambria" panose="02040503050406030204" pitchFamily="18" charset="0"/>
            <a:ea typeface="Cambria" panose="02040503050406030204" pitchFamily="18" charset="0"/>
          </a:endParaRPr>
        </a:p>
      </dgm:t>
    </dgm:pt>
    <dgm:pt modelId="{15A36152-6D1B-4297-9D5D-9EFCA4F77A6E}" type="sibTrans" cxnId="{1D632E0A-7330-44E4-8955-E26227BE0545}">
      <dgm:prSet/>
      <dgm:spPr/>
      <dgm:t>
        <a:bodyPr/>
        <a:lstStyle/>
        <a:p>
          <a:endParaRPr lang="en-US">
            <a:latin typeface="Cambria" panose="02040503050406030204" pitchFamily="18" charset="0"/>
            <a:ea typeface="Cambria" panose="02040503050406030204" pitchFamily="18" charset="0"/>
          </a:endParaRPr>
        </a:p>
      </dgm:t>
    </dgm:pt>
    <dgm:pt modelId="{079B82D9-5FBE-4A03-95E1-2CFC9DB5961F}">
      <dgm:prSet phldrT="[Text]" custT="1"/>
      <dgm:spPr/>
      <dgm:t>
        <a:bodyPr/>
        <a:lstStyle/>
        <a:p>
          <a:r>
            <a:rPr lang="en-US" sz="3000" dirty="0">
              <a:solidFill>
                <a:srgbClr val="0A2F9E"/>
              </a:solidFill>
              <a:latin typeface="Cambria" panose="02040503050406030204" pitchFamily="18" charset="0"/>
              <a:ea typeface="Cambria" panose="02040503050406030204" pitchFamily="18" charset="0"/>
              <a:cs typeface="Calibri" panose="020F0502020204030204" pitchFamily="34" charset="0"/>
            </a:rPr>
            <a:t>3.</a:t>
          </a:r>
          <a:r>
            <a:rPr lang="vi-VN" sz="3000" dirty="0">
              <a:solidFill>
                <a:srgbClr val="0A2F9E"/>
              </a:solidFill>
              <a:effectLst/>
              <a:latin typeface="Cambria" panose="02040503050406030204" pitchFamily="18" charset="0"/>
              <a:ea typeface="Cambria" panose="02040503050406030204" pitchFamily="18" charset="0"/>
              <a:cs typeface="Calibri" panose="020F0502020204030204" pitchFamily="34" charset="0"/>
            </a:rPr>
            <a:t> </a:t>
          </a:r>
          <a:r>
            <a:rPr lang="en-US" sz="3000" dirty="0" err="1">
              <a:solidFill>
                <a:srgbClr val="0A2F9E"/>
              </a:solidFill>
              <a:latin typeface="Cambria" panose="02040503050406030204" pitchFamily="18" charset="0"/>
              <a:ea typeface="Cambria" panose="02040503050406030204" pitchFamily="18" charset="0"/>
            </a:rPr>
            <a:t>Nhận</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xét</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được</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bữa</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ăn</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có</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cân</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bằng</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lành</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mạnh</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không</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dựa</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vào</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Tháp</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dinh</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dưỡng</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của</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trẻ</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em</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và</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đối</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chiếu</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với</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thực</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tế</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bữa</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ăn</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trong</a:t>
          </a:r>
          <a:r>
            <a:rPr lang="en-US" sz="3000" dirty="0">
              <a:solidFill>
                <a:srgbClr val="0A2F9E"/>
              </a:solidFill>
              <a:latin typeface="Cambria" panose="02040503050406030204" pitchFamily="18" charset="0"/>
              <a:ea typeface="Cambria" panose="02040503050406030204" pitchFamily="18" charset="0"/>
            </a:rPr>
            <a:t> </a:t>
          </a:r>
          <a:r>
            <a:rPr lang="en-US" sz="3000" dirty="0" err="1">
              <a:solidFill>
                <a:srgbClr val="0A2F9E"/>
              </a:solidFill>
              <a:latin typeface="Cambria" panose="02040503050406030204" pitchFamily="18" charset="0"/>
              <a:ea typeface="Cambria" panose="02040503050406030204" pitchFamily="18" charset="0"/>
            </a:rPr>
            <a:t>ngày</a:t>
          </a:r>
          <a:r>
            <a:rPr lang="en-US" sz="3000" dirty="0">
              <a:solidFill>
                <a:srgbClr val="0A2F9E"/>
              </a:solidFill>
              <a:latin typeface="Cambria" panose="02040503050406030204" pitchFamily="18" charset="0"/>
              <a:ea typeface="Cambria" panose="02040503050406030204" pitchFamily="18" charset="0"/>
            </a:rPr>
            <a:t> ở </a:t>
          </a:r>
          <a:r>
            <a:rPr lang="en-US" sz="3000" dirty="0" err="1">
              <a:solidFill>
                <a:srgbClr val="0A2F9E"/>
              </a:solidFill>
              <a:latin typeface="Cambria" panose="02040503050406030204" pitchFamily="18" charset="0"/>
              <a:ea typeface="Cambria" panose="02040503050406030204" pitchFamily="18" charset="0"/>
            </a:rPr>
            <a:t>nhà</a:t>
          </a:r>
          <a:r>
            <a:rPr lang="en-US" sz="3000" dirty="0">
              <a:solidFill>
                <a:srgbClr val="0A2F9E"/>
              </a:solidFill>
              <a:latin typeface="Cambria" panose="02040503050406030204" pitchFamily="18" charset="0"/>
              <a:ea typeface="Cambria" panose="02040503050406030204" pitchFamily="18" charset="0"/>
            </a:rPr>
            <a:t>, ở </a:t>
          </a:r>
          <a:r>
            <a:rPr lang="en-US" sz="3000" dirty="0" err="1">
              <a:solidFill>
                <a:srgbClr val="0A2F9E"/>
              </a:solidFill>
              <a:latin typeface="Cambria" panose="02040503050406030204" pitchFamily="18" charset="0"/>
              <a:ea typeface="Cambria" panose="02040503050406030204" pitchFamily="18" charset="0"/>
            </a:rPr>
            <a:t>trường</a:t>
          </a:r>
          <a:r>
            <a:rPr lang="en-US" sz="3000" dirty="0">
              <a:solidFill>
                <a:srgbClr val="0A2F9E"/>
              </a:solidFill>
              <a:latin typeface="Cambria" panose="02040503050406030204" pitchFamily="18" charset="0"/>
              <a:ea typeface="Cambria" panose="02040503050406030204" pitchFamily="18" charset="0"/>
            </a:rPr>
            <a:t>.</a:t>
          </a:r>
        </a:p>
      </dgm:t>
    </dgm:pt>
    <dgm:pt modelId="{108F687C-2235-40CA-A7EA-D72F91F6FEDF}" type="parTrans" cxnId="{6195AA6B-44FF-45D8-AC7A-37364E26808F}">
      <dgm:prSet/>
      <dgm:spPr/>
      <dgm:t>
        <a:bodyPr/>
        <a:lstStyle/>
        <a:p>
          <a:endParaRPr lang="en-US">
            <a:latin typeface="Cambria" panose="02040503050406030204" pitchFamily="18" charset="0"/>
            <a:ea typeface="Cambria" panose="02040503050406030204" pitchFamily="18" charset="0"/>
          </a:endParaRPr>
        </a:p>
      </dgm:t>
    </dgm:pt>
    <dgm:pt modelId="{9BCA15A3-8F1D-47F8-8EE8-10161E4DDE5D}" type="sibTrans" cxnId="{6195AA6B-44FF-45D8-AC7A-37364E26808F}">
      <dgm:prSet/>
      <dgm:spPr/>
      <dgm:t>
        <a:bodyPr/>
        <a:lstStyle/>
        <a:p>
          <a:endParaRPr lang="en-US">
            <a:latin typeface="Cambria" panose="02040503050406030204" pitchFamily="18" charset="0"/>
            <a:ea typeface="Cambria" panose="02040503050406030204" pitchFamily="18" charset="0"/>
          </a:endParaRPr>
        </a:p>
      </dgm:t>
    </dgm:pt>
    <dgm:pt modelId="{30C5089C-CCFC-466F-9046-6E6F3E1AE25C}" type="pres">
      <dgm:prSet presAssocID="{8A1C0B28-396F-4977-A2F9-D92AFB2EF001}" presName="linear" presStyleCnt="0">
        <dgm:presLayoutVars>
          <dgm:dir/>
          <dgm:animLvl val="lvl"/>
          <dgm:resizeHandles val="exact"/>
        </dgm:presLayoutVars>
      </dgm:prSet>
      <dgm:spPr/>
    </dgm:pt>
    <dgm:pt modelId="{7633689B-5644-4D59-AC84-DD6D0E0CBC61}" type="pres">
      <dgm:prSet presAssocID="{EC85BD2A-0E23-40F7-8E0D-8BD89B1439BC}" presName="parentLin" presStyleCnt="0"/>
      <dgm:spPr/>
    </dgm:pt>
    <dgm:pt modelId="{0CEAFE80-A975-45D4-9FA5-37B37FB6D3F6}" type="pres">
      <dgm:prSet presAssocID="{EC85BD2A-0E23-40F7-8E0D-8BD89B1439BC}" presName="parentLeftMargin" presStyleLbl="node1" presStyleIdx="0" presStyleCnt="3"/>
      <dgm:spPr/>
    </dgm:pt>
    <dgm:pt modelId="{6186CEA9-CC3C-4F68-B32B-C71E1A85396A}" type="pres">
      <dgm:prSet presAssocID="{EC85BD2A-0E23-40F7-8E0D-8BD89B1439BC}" presName="parentText" presStyleLbl="node1" presStyleIdx="0" presStyleCnt="3" custScaleX="142857" custScaleY="150777" custLinFactNeighborX="-30254" custLinFactNeighborY="9137">
        <dgm:presLayoutVars>
          <dgm:chMax val="0"/>
          <dgm:bulletEnabled val="1"/>
        </dgm:presLayoutVars>
      </dgm:prSet>
      <dgm:spPr/>
    </dgm:pt>
    <dgm:pt modelId="{19D5A685-E7E0-4019-8E2F-79513C8C6D85}" type="pres">
      <dgm:prSet presAssocID="{EC85BD2A-0E23-40F7-8E0D-8BD89B1439BC}" presName="negativeSpace" presStyleCnt="0"/>
      <dgm:spPr/>
    </dgm:pt>
    <dgm:pt modelId="{1FB28C24-DE8E-451D-8910-A9DC6EA327E1}" type="pres">
      <dgm:prSet presAssocID="{EC85BD2A-0E23-40F7-8E0D-8BD89B1439BC}" presName="childText" presStyleLbl="conFgAcc1" presStyleIdx="0" presStyleCnt="3">
        <dgm:presLayoutVars>
          <dgm:bulletEnabled val="1"/>
        </dgm:presLayoutVars>
      </dgm:prSet>
      <dgm:spPr/>
    </dgm:pt>
    <dgm:pt modelId="{47BC7957-5D60-443B-B689-FE727F9D0B11}" type="pres">
      <dgm:prSet presAssocID="{6D115758-CA29-4C3C-A230-1CB646BE057E}" presName="spaceBetweenRectangles" presStyleCnt="0"/>
      <dgm:spPr/>
    </dgm:pt>
    <dgm:pt modelId="{4109EDEF-CCAC-4EEB-A394-3ACE4AA0CACE}" type="pres">
      <dgm:prSet presAssocID="{33558EFD-450D-46A8-A02F-37AF2BC57EE2}" presName="parentLin" presStyleCnt="0"/>
      <dgm:spPr/>
    </dgm:pt>
    <dgm:pt modelId="{55804C71-7348-4FAB-8E06-15F90043867F}" type="pres">
      <dgm:prSet presAssocID="{33558EFD-450D-46A8-A02F-37AF2BC57EE2}" presName="parentLeftMargin" presStyleLbl="node1" presStyleIdx="0" presStyleCnt="3"/>
      <dgm:spPr/>
    </dgm:pt>
    <dgm:pt modelId="{99D85783-49FC-4054-8DE9-18DFF6B7DC02}" type="pres">
      <dgm:prSet presAssocID="{33558EFD-450D-46A8-A02F-37AF2BC57EE2}" presName="parentText" presStyleLbl="node1" presStyleIdx="1" presStyleCnt="3" custScaleX="142857">
        <dgm:presLayoutVars>
          <dgm:chMax val="0"/>
          <dgm:bulletEnabled val="1"/>
        </dgm:presLayoutVars>
      </dgm:prSet>
      <dgm:spPr/>
    </dgm:pt>
    <dgm:pt modelId="{8C2F500F-2DC3-4D70-848F-A0600BC0AB39}" type="pres">
      <dgm:prSet presAssocID="{33558EFD-450D-46A8-A02F-37AF2BC57EE2}" presName="negativeSpace" presStyleCnt="0"/>
      <dgm:spPr/>
    </dgm:pt>
    <dgm:pt modelId="{F9D60197-8E53-4363-A261-2A9D874A2B07}" type="pres">
      <dgm:prSet presAssocID="{33558EFD-450D-46A8-A02F-37AF2BC57EE2}" presName="childText" presStyleLbl="conFgAcc1" presStyleIdx="1" presStyleCnt="3">
        <dgm:presLayoutVars>
          <dgm:bulletEnabled val="1"/>
        </dgm:presLayoutVars>
      </dgm:prSet>
      <dgm:spPr/>
    </dgm:pt>
    <dgm:pt modelId="{8D313AFC-E965-4CE8-8D3E-C5F36509ABC0}" type="pres">
      <dgm:prSet presAssocID="{15A36152-6D1B-4297-9D5D-9EFCA4F77A6E}" presName="spaceBetweenRectangles" presStyleCnt="0"/>
      <dgm:spPr/>
    </dgm:pt>
    <dgm:pt modelId="{1AF9B188-7001-4959-8FFC-D73760591E8A}" type="pres">
      <dgm:prSet presAssocID="{079B82D9-5FBE-4A03-95E1-2CFC9DB5961F}" presName="parentLin" presStyleCnt="0"/>
      <dgm:spPr/>
    </dgm:pt>
    <dgm:pt modelId="{6C413DD9-1E8F-4455-A7ED-2AFAEA0DCB97}" type="pres">
      <dgm:prSet presAssocID="{079B82D9-5FBE-4A03-95E1-2CFC9DB5961F}" presName="parentLeftMargin" presStyleLbl="node1" presStyleIdx="1" presStyleCnt="3"/>
      <dgm:spPr/>
    </dgm:pt>
    <dgm:pt modelId="{3386A82D-F8D5-4BB8-B90B-976C2ADD3C62}" type="pres">
      <dgm:prSet presAssocID="{079B82D9-5FBE-4A03-95E1-2CFC9DB5961F}" presName="parentText" presStyleLbl="node1" presStyleIdx="2" presStyleCnt="3" custScaleX="142857" custScaleY="239304" custLinFactNeighborX="-10111" custLinFactNeighborY="-1747">
        <dgm:presLayoutVars>
          <dgm:chMax val="0"/>
          <dgm:bulletEnabled val="1"/>
        </dgm:presLayoutVars>
      </dgm:prSet>
      <dgm:spPr/>
    </dgm:pt>
    <dgm:pt modelId="{68ED28B3-3C39-45D3-B4D6-FD3DDC55B8A0}" type="pres">
      <dgm:prSet presAssocID="{079B82D9-5FBE-4A03-95E1-2CFC9DB5961F}" presName="negativeSpace" presStyleCnt="0"/>
      <dgm:spPr/>
    </dgm:pt>
    <dgm:pt modelId="{01B18C28-2D5D-4004-9F79-FE77D478D49C}" type="pres">
      <dgm:prSet presAssocID="{079B82D9-5FBE-4A03-95E1-2CFC9DB5961F}" presName="childText" presStyleLbl="conFgAcc1" presStyleIdx="2" presStyleCnt="3">
        <dgm:presLayoutVars>
          <dgm:bulletEnabled val="1"/>
        </dgm:presLayoutVars>
      </dgm:prSet>
      <dgm:spPr/>
    </dgm:pt>
  </dgm:ptLst>
  <dgm:cxnLst>
    <dgm:cxn modelId="{1D632E0A-7330-44E4-8955-E26227BE0545}" srcId="{8A1C0B28-396F-4977-A2F9-D92AFB2EF001}" destId="{33558EFD-450D-46A8-A02F-37AF2BC57EE2}" srcOrd="1" destOrd="0" parTransId="{4F8E0D8D-8C5C-4D63-8B72-72CD602B436E}" sibTransId="{15A36152-6D1B-4297-9D5D-9EFCA4F77A6E}"/>
    <dgm:cxn modelId="{72DF9B0F-8BEC-4F23-B554-1AF98DEBFD89}" type="presOf" srcId="{33558EFD-450D-46A8-A02F-37AF2BC57EE2}" destId="{99D85783-49FC-4054-8DE9-18DFF6B7DC02}" srcOrd="1" destOrd="0" presId="urn:microsoft.com/office/officeart/2005/8/layout/list1"/>
    <dgm:cxn modelId="{E6A8F563-76ED-4641-ACA0-BC8462D0E547}" type="presOf" srcId="{8A1C0B28-396F-4977-A2F9-D92AFB2EF001}" destId="{30C5089C-CCFC-466F-9046-6E6F3E1AE25C}" srcOrd="0" destOrd="0" presId="urn:microsoft.com/office/officeart/2005/8/layout/list1"/>
    <dgm:cxn modelId="{F1880668-B688-4B98-927C-41B5A1F2B4FA}" type="presOf" srcId="{EC85BD2A-0E23-40F7-8E0D-8BD89B1439BC}" destId="{0CEAFE80-A975-45D4-9FA5-37B37FB6D3F6}" srcOrd="0" destOrd="0" presId="urn:microsoft.com/office/officeart/2005/8/layout/list1"/>
    <dgm:cxn modelId="{6195AA6B-44FF-45D8-AC7A-37364E26808F}" srcId="{8A1C0B28-396F-4977-A2F9-D92AFB2EF001}" destId="{079B82D9-5FBE-4A03-95E1-2CFC9DB5961F}" srcOrd="2" destOrd="0" parTransId="{108F687C-2235-40CA-A7EA-D72F91F6FEDF}" sibTransId="{9BCA15A3-8F1D-47F8-8EE8-10161E4DDE5D}"/>
    <dgm:cxn modelId="{5BC34D4E-F42A-4493-B87C-7857C10C0442}" type="presOf" srcId="{33558EFD-450D-46A8-A02F-37AF2BC57EE2}" destId="{55804C71-7348-4FAB-8E06-15F90043867F}" srcOrd="0" destOrd="0" presId="urn:microsoft.com/office/officeart/2005/8/layout/list1"/>
    <dgm:cxn modelId="{C80DE789-D759-4150-AC24-5A05CD942FD4}" type="presOf" srcId="{079B82D9-5FBE-4A03-95E1-2CFC9DB5961F}" destId="{6C413DD9-1E8F-4455-A7ED-2AFAEA0DCB97}" srcOrd="0" destOrd="0" presId="urn:microsoft.com/office/officeart/2005/8/layout/list1"/>
    <dgm:cxn modelId="{A9B491B3-E1E3-42E6-88DE-2AE111B756E9}" type="presOf" srcId="{079B82D9-5FBE-4A03-95E1-2CFC9DB5961F}" destId="{3386A82D-F8D5-4BB8-B90B-976C2ADD3C62}" srcOrd="1" destOrd="0" presId="urn:microsoft.com/office/officeart/2005/8/layout/list1"/>
    <dgm:cxn modelId="{FE63FADB-8025-49B0-B3BE-C896B6818C50}" srcId="{8A1C0B28-396F-4977-A2F9-D92AFB2EF001}" destId="{EC85BD2A-0E23-40F7-8E0D-8BD89B1439BC}" srcOrd="0" destOrd="0" parTransId="{CB6201D9-5393-4C65-8B99-4E3D4178ACA1}" sibTransId="{6D115758-CA29-4C3C-A230-1CB646BE057E}"/>
    <dgm:cxn modelId="{E29B40FB-A513-4D91-9BB7-267E3E6508BB}" type="presOf" srcId="{EC85BD2A-0E23-40F7-8E0D-8BD89B1439BC}" destId="{6186CEA9-CC3C-4F68-B32B-C71E1A85396A}" srcOrd="1" destOrd="0" presId="urn:microsoft.com/office/officeart/2005/8/layout/list1"/>
    <dgm:cxn modelId="{E495E637-C87D-448C-BC20-A024E7A9837E}" type="presParOf" srcId="{30C5089C-CCFC-466F-9046-6E6F3E1AE25C}" destId="{7633689B-5644-4D59-AC84-DD6D0E0CBC61}" srcOrd="0" destOrd="0" presId="urn:microsoft.com/office/officeart/2005/8/layout/list1"/>
    <dgm:cxn modelId="{1B8DF161-8BAE-4A3C-B1FC-4EDD5907B947}" type="presParOf" srcId="{7633689B-5644-4D59-AC84-DD6D0E0CBC61}" destId="{0CEAFE80-A975-45D4-9FA5-37B37FB6D3F6}" srcOrd="0" destOrd="0" presId="urn:microsoft.com/office/officeart/2005/8/layout/list1"/>
    <dgm:cxn modelId="{3AB7BDDA-F1E7-43A1-9C8F-AE7CC3D9B2A9}" type="presParOf" srcId="{7633689B-5644-4D59-AC84-DD6D0E0CBC61}" destId="{6186CEA9-CC3C-4F68-B32B-C71E1A85396A}" srcOrd="1" destOrd="0" presId="urn:microsoft.com/office/officeart/2005/8/layout/list1"/>
    <dgm:cxn modelId="{35DC8672-A4D3-4649-9F52-360B5FA24683}" type="presParOf" srcId="{30C5089C-CCFC-466F-9046-6E6F3E1AE25C}" destId="{19D5A685-E7E0-4019-8E2F-79513C8C6D85}" srcOrd="1" destOrd="0" presId="urn:microsoft.com/office/officeart/2005/8/layout/list1"/>
    <dgm:cxn modelId="{01F4551C-0FB2-4417-806E-66D75215A212}" type="presParOf" srcId="{30C5089C-CCFC-466F-9046-6E6F3E1AE25C}" destId="{1FB28C24-DE8E-451D-8910-A9DC6EA327E1}" srcOrd="2" destOrd="0" presId="urn:microsoft.com/office/officeart/2005/8/layout/list1"/>
    <dgm:cxn modelId="{579C75AD-1136-4757-984F-CA58BFD0C328}" type="presParOf" srcId="{30C5089C-CCFC-466F-9046-6E6F3E1AE25C}" destId="{47BC7957-5D60-443B-B689-FE727F9D0B11}" srcOrd="3" destOrd="0" presId="urn:microsoft.com/office/officeart/2005/8/layout/list1"/>
    <dgm:cxn modelId="{C6030A4D-FDEA-49F2-8206-B60D74523180}" type="presParOf" srcId="{30C5089C-CCFC-466F-9046-6E6F3E1AE25C}" destId="{4109EDEF-CCAC-4EEB-A394-3ACE4AA0CACE}" srcOrd="4" destOrd="0" presId="urn:microsoft.com/office/officeart/2005/8/layout/list1"/>
    <dgm:cxn modelId="{D3F20CA5-6A55-429C-9794-9B8DAD729B97}" type="presParOf" srcId="{4109EDEF-CCAC-4EEB-A394-3ACE4AA0CACE}" destId="{55804C71-7348-4FAB-8E06-15F90043867F}" srcOrd="0" destOrd="0" presId="urn:microsoft.com/office/officeart/2005/8/layout/list1"/>
    <dgm:cxn modelId="{0623F524-89D3-4058-B70B-EF4AE1E5A0FA}" type="presParOf" srcId="{4109EDEF-CCAC-4EEB-A394-3ACE4AA0CACE}" destId="{99D85783-49FC-4054-8DE9-18DFF6B7DC02}" srcOrd="1" destOrd="0" presId="urn:microsoft.com/office/officeart/2005/8/layout/list1"/>
    <dgm:cxn modelId="{B22438BB-DD56-4136-BFF7-2B13867C32D8}" type="presParOf" srcId="{30C5089C-CCFC-466F-9046-6E6F3E1AE25C}" destId="{8C2F500F-2DC3-4D70-848F-A0600BC0AB39}" srcOrd="5" destOrd="0" presId="urn:microsoft.com/office/officeart/2005/8/layout/list1"/>
    <dgm:cxn modelId="{C0532845-4297-45A1-A3BB-B7DF39789E5B}" type="presParOf" srcId="{30C5089C-CCFC-466F-9046-6E6F3E1AE25C}" destId="{F9D60197-8E53-4363-A261-2A9D874A2B07}" srcOrd="6" destOrd="0" presId="urn:microsoft.com/office/officeart/2005/8/layout/list1"/>
    <dgm:cxn modelId="{0859A8B8-045C-4C48-AC95-5DF07006D3DD}" type="presParOf" srcId="{30C5089C-CCFC-466F-9046-6E6F3E1AE25C}" destId="{8D313AFC-E965-4CE8-8D3E-C5F36509ABC0}" srcOrd="7" destOrd="0" presId="urn:microsoft.com/office/officeart/2005/8/layout/list1"/>
    <dgm:cxn modelId="{C04C3E56-1639-49BB-85C6-B67085E68ECC}" type="presParOf" srcId="{30C5089C-CCFC-466F-9046-6E6F3E1AE25C}" destId="{1AF9B188-7001-4959-8FFC-D73760591E8A}" srcOrd="8" destOrd="0" presId="urn:microsoft.com/office/officeart/2005/8/layout/list1"/>
    <dgm:cxn modelId="{54367175-9FF0-4049-86F6-680B5242C4B7}" type="presParOf" srcId="{1AF9B188-7001-4959-8FFC-D73760591E8A}" destId="{6C413DD9-1E8F-4455-A7ED-2AFAEA0DCB97}" srcOrd="0" destOrd="0" presId="urn:microsoft.com/office/officeart/2005/8/layout/list1"/>
    <dgm:cxn modelId="{DE665845-0EE1-4EAE-8F07-09F161E203A3}" type="presParOf" srcId="{1AF9B188-7001-4959-8FFC-D73760591E8A}" destId="{3386A82D-F8D5-4BB8-B90B-976C2ADD3C62}" srcOrd="1" destOrd="0" presId="urn:microsoft.com/office/officeart/2005/8/layout/list1"/>
    <dgm:cxn modelId="{69692858-B58D-447B-B304-BBB2E60FAD50}" type="presParOf" srcId="{30C5089C-CCFC-466F-9046-6E6F3E1AE25C}" destId="{68ED28B3-3C39-45D3-B4D6-FD3DDC55B8A0}" srcOrd="9" destOrd="0" presId="urn:microsoft.com/office/officeart/2005/8/layout/list1"/>
    <dgm:cxn modelId="{BE9EFDA4-BF8C-4961-A894-0050D5F5FF97}" type="presParOf" srcId="{30C5089C-CCFC-466F-9046-6E6F3E1AE25C}" destId="{01B18C28-2D5D-4004-9F79-FE77D478D49C}" srcOrd="10" destOrd="0" presId="urn:microsoft.com/office/officeart/2005/8/layout/list1"/>
  </dgm:cxnLst>
  <dgm:bg>
    <a:solidFill>
      <a:schemeClr val="accent3">
        <a:lumMod val="40000"/>
        <a:lumOff val="60000"/>
      </a:schemeClr>
    </a:solidFill>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28C24-DE8E-451D-8910-A9DC6EA327E1}">
      <dsp:nvSpPr>
        <dsp:cNvPr id="0" name=""/>
        <dsp:cNvSpPr/>
      </dsp:nvSpPr>
      <dsp:spPr>
        <a:xfrm>
          <a:off x="0" y="797116"/>
          <a:ext cx="9480185"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6CEA9-CC3C-4F68-B32B-C71E1A85396A}">
      <dsp:nvSpPr>
        <dsp:cNvPr id="0" name=""/>
        <dsp:cNvSpPr/>
      </dsp:nvSpPr>
      <dsp:spPr>
        <a:xfrm>
          <a:off x="314782" y="93761"/>
          <a:ext cx="9026534" cy="11572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30" tIns="0" rIns="250830"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mbria" panose="02040503050406030204" pitchFamily="18" charset="0"/>
              <a:ea typeface="Cambria" panose="02040503050406030204" pitchFamily="18" charset="0"/>
              <a:cs typeface="Calibri" panose="020F0502020204030204" pitchFamily="34" charset="0"/>
            </a:rPr>
            <a:t>1. </a:t>
          </a:r>
          <a:r>
            <a:rPr lang="vi-VN" sz="3000" kern="1200" dirty="0">
              <a:effectLst/>
              <a:latin typeface="Cambria" panose="02040503050406030204" pitchFamily="18" charset="0"/>
              <a:ea typeface="Cambria" panose="02040503050406030204" pitchFamily="18" charset="0"/>
              <a:cs typeface="Calibri" panose="020F0502020204030204" pitchFamily="34" charset="0"/>
            </a:rPr>
            <a:t> </a:t>
          </a:r>
          <a:r>
            <a:rPr lang="en-US" sz="3000" kern="1200" dirty="0" err="1">
              <a:latin typeface="Cambria" panose="02040503050406030204" pitchFamily="18" charset="0"/>
              <a:ea typeface="Cambria" panose="02040503050406030204" pitchFamily="18" charset="0"/>
            </a:rPr>
            <a:t>Trình</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bày</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được</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sự</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cần</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thiết</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phải</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phối</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hợp</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thức</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ăn</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ăn</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nhiều</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rau</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hoa</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quả</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và</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uống</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nước</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mỗi</a:t>
          </a:r>
          <a:r>
            <a:rPr lang="en-US" sz="3000" kern="1200" dirty="0">
              <a:latin typeface="Cambria" panose="02040503050406030204" pitchFamily="18" charset="0"/>
              <a:ea typeface="Cambria" panose="02040503050406030204" pitchFamily="18" charset="0"/>
            </a:rPr>
            <a:t> </a:t>
          </a:r>
          <a:r>
            <a:rPr lang="en-US" sz="3000" kern="1200" dirty="0" err="1">
              <a:latin typeface="Cambria" panose="02040503050406030204" pitchFamily="18" charset="0"/>
              <a:ea typeface="Cambria" panose="02040503050406030204" pitchFamily="18" charset="0"/>
            </a:rPr>
            <a:t>ngày</a:t>
          </a:r>
          <a:r>
            <a:rPr lang="en-US" sz="3000" kern="1200" dirty="0">
              <a:latin typeface="Cambria" panose="02040503050406030204" pitchFamily="18" charset="0"/>
              <a:ea typeface="Cambria" panose="02040503050406030204" pitchFamily="18" charset="0"/>
            </a:rPr>
            <a:t>.</a:t>
          </a:r>
        </a:p>
      </dsp:txBody>
      <dsp:txXfrm>
        <a:off x="371274" y="150253"/>
        <a:ext cx="8913550" cy="1044259"/>
      </dsp:txXfrm>
    </dsp:sp>
    <dsp:sp modelId="{F9D60197-8E53-4363-A261-2A9D874A2B07}">
      <dsp:nvSpPr>
        <dsp:cNvPr id="0" name=""/>
        <dsp:cNvSpPr/>
      </dsp:nvSpPr>
      <dsp:spPr>
        <a:xfrm>
          <a:off x="0" y="1976476"/>
          <a:ext cx="9480185" cy="655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D85783-49FC-4054-8DE9-18DFF6B7DC02}">
      <dsp:nvSpPr>
        <dsp:cNvPr id="0" name=""/>
        <dsp:cNvSpPr/>
      </dsp:nvSpPr>
      <dsp:spPr>
        <a:xfrm>
          <a:off x="451327" y="1592716"/>
          <a:ext cx="9026534" cy="7675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30" tIns="0" rIns="250830"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B326DA"/>
              </a:solidFill>
              <a:latin typeface="Cambria" panose="02040503050406030204" pitchFamily="18" charset="0"/>
              <a:ea typeface="Cambria" panose="02040503050406030204" pitchFamily="18" charset="0"/>
              <a:cs typeface="Calibri" panose="020F0502020204030204" pitchFamily="34" charset="0"/>
            </a:rPr>
            <a:t>2.</a:t>
          </a:r>
          <a:r>
            <a:rPr lang="vi-VN" sz="3000" kern="1200" dirty="0">
              <a:solidFill>
                <a:srgbClr val="B326DA"/>
              </a:solidFill>
              <a:effectLst/>
              <a:latin typeface="Cambria" panose="02040503050406030204" pitchFamily="18" charset="0"/>
              <a:ea typeface="Cambria" panose="02040503050406030204" pitchFamily="18" charset="0"/>
              <a:cs typeface="Calibri" panose="020F0502020204030204" pitchFamily="34" charset="0"/>
            </a:rPr>
            <a:t> </a:t>
          </a:r>
          <a:r>
            <a:rPr lang="en-US" sz="3000" kern="1200" dirty="0" err="1">
              <a:solidFill>
                <a:srgbClr val="B326DA"/>
              </a:solidFill>
              <a:latin typeface="Cambria" panose="02040503050406030204" pitchFamily="18" charset="0"/>
              <a:ea typeface="Cambria" panose="02040503050406030204" pitchFamily="18" charset="0"/>
            </a:rPr>
            <a:t>Nêu</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được</a:t>
          </a:r>
          <a:r>
            <a:rPr lang="en-US" sz="3000" kern="1200" dirty="0">
              <a:solidFill>
                <a:srgbClr val="B326DA"/>
              </a:solidFill>
              <a:latin typeface="Cambria" panose="02040503050406030204" pitchFamily="18" charset="0"/>
              <a:ea typeface="Cambria" panose="02040503050406030204" pitchFamily="18" charset="0"/>
            </a:rPr>
            <a:t> ở </a:t>
          </a:r>
          <a:r>
            <a:rPr lang="en-US" sz="3000" kern="1200" dirty="0" err="1">
              <a:solidFill>
                <a:srgbClr val="B326DA"/>
              </a:solidFill>
              <a:latin typeface="Cambria" panose="02040503050406030204" pitchFamily="18" charset="0"/>
              <a:ea typeface="Cambria" panose="02040503050406030204" pitchFamily="18" charset="0"/>
            </a:rPr>
            <a:t>mức</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độ</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đơn</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giản</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về</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chế</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độ</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ăn</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uống</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cân</a:t>
          </a:r>
          <a:r>
            <a:rPr lang="en-US" sz="3000" kern="1200" dirty="0">
              <a:solidFill>
                <a:srgbClr val="B326DA"/>
              </a:solidFill>
              <a:latin typeface="Cambria" panose="02040503050406030204" pitchFamily="18" charset="0"/>
              <a:ea typeface="Cambria" panose="02040503050406030204" pitchFamily="18" charset="0"/>
            </a:rPr>
            <a:t> </a:t>
          </a:r>
          <a:r>
            <a:rPr lang="en-US" sz="3000" kern="1200" dirty="0" err="1">
              <a:solidFill>
                <a:srgbClr val="B326DA"/>
              </a:solidFill>
              <a:latin typeface="Cambria" panose="02040503050406030204" pitchFamily="18" charset="0"/>
              <a:ea typeface="Cambria" panose="02040503050406030204" pitchFamily="18" charset="0"/>
            </a:rPr>
            <a:t>bằng</a:t>
          </a:r>
          <a:r>
            <a:rPr lang="en-US" sz="3000" kern="1200" dirty="0">
              <a:solidFill>
                <a:srgbClr val="B326DA"/>
              </a:solidFill>
              <a:latin typeface="Cambria" panose="02040503050406030204" pitchFamily="18" charset="0"/>
              <a:ea typeface="Cambria" panose="02040503050406030204" pitchFamily="18" charset="0"/>
            </a:rPr>
            <a:t>.</a:t>
          </a:r>
        </a:p>
      </dsp:txBody>
      <dsp:txXfrm>
        <a:off x="488794" y="1630183"/>
        <a:ext cx="8951600" cy="692586"/>
      </dsp:txXfrm>
    </dsp:sp>
    <dsp:sp modelId="{01B18C28-2D5D-4004-9F79-FE77D478D49C}">
      <dsp:nvSpPr>
        <dsp:cNvPr id="0" name=""/>
        <dsp:cNvSpPr/>
      </dsp:nvSpPr>
      <dsp:spPr>
        <a:xfrm>
          <a:off x="0" y="4225022"/>
          <a:ext cx="9480185" cy="655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86A82D-F8D5-4BB8-B90B-976C2ADD3C62}">
      <dsp:nvSpPr>
        <dsp:cNvPr id="0" name=""/>
        <dsp:cNvSpPr/>
      </dsp:nvSpPr>
      <dsp:spPr>
        <a:xfrm>
          <a:off x="405693" y="2758668"/>
          <a:ext cx="9026534" cy="183670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30" tIns="0" rIns="250830"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0A2F9E"/>
              </a:solidFill>
              <a:latin typeface="Cambria" panose="02040503050406030204" pitchFamily="18" charset="0"/>
              <a:ea typeface="Cambria" panose="02040503050406030204" pitchFamily="18" charset="0"/>
              <a:cs typeface="Calibri" panose="020F0502020204030204" pitchFamily="34" charset="0"/>
            </a:rPr>
            <a:t>3.</a:t>
          </a:r>
          <a:r>
            <a:rPr lang="vi-VN" sz="3000" kern="1200" dirty="0">
              <a:solidFill>
                <a:srgbClr val="0A2F9E"/>
              </a:solidFill>
              <a:effectLst/>
              <a:latin typeface="Cambria" panose="02040503050406030204" pitchFamily="18" charset="0"/>
              <a:ea typeface="Cambria" panose="02040503050406030204" pitchFamily="18" charset="0"/>
              <a:cs typeface="Calibri" panose="020F0502020204030204" pitchFamily="34" charset="0"/>
            </a:rPr>
            <a:t> </a:t>
          </a:r>
          <a:r>
            <a:rPr lang="en-US" sz="3000" kern="1200" dirty="0" err="1">
              <a:solidFill>
                <a:srgbClr val="0A2F9E"/>
              </a:solidFill>
              <a:latin typeface="Cambria" panose="02040503050406030204" pitchFamily="18" charset="0"/>
              <a:ea typeface="Cambria" panose="02040503050406030204" pitchFamily="18" charset="0"/>
            </a:rPr>
            <a:t>Nhận</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xét</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được</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bữa</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ăn</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có</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cân</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bằng</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lành</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mạnh</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không</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dựa</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vào</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Tháp</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dinh</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dưỡng</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của</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trẻ</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em</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và</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đối</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chiếu</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với</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thực</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tế</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bữa</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ăn</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trong</a:t>
          </a:r>
          <a:r>
            <a:rPr lang="en-US" sz="3000" kern="1200" dirty="0">
              <a:solidFill>
                <a:srgbClr val="0A2F9E"/>
              </a:solidFill>
              <a:latin typeface="Cambria" panose="02040503050406030204" pitchFamily="18" charset="0"/>
              <a:ea typeface="Cambria" panose="02040503050406030204" pitchFamily="18" charset="0"/>
            </a:rPr>
            <a:t> </a:t>
          </a:r>
          <a:r>
            <a:rPr lang="en-US" sz="3000" kern="1200" dirty="0" err="1">
              <a:solidFill>
                <a:srgbClr val="0A2F9E"/>
              </a:solidFill>
              <a:latin typeface="Cambria" panose="02040503050406030204" pitchFamily="18" charset="0"/>
              <a:ea typeface="Cambria" panose="02040503050406030204" pitchFamily="18" charset="0"/>
            </a:rPr>
            <a:t>ngày</a:t>
          </a:r>
          <a:r>
            <a:rPr lang="en-US" sz="3000" kern="1200" dirty="0">
              <a:solidFill>
                <a:srgbClr val="0A2F9E"/>
              </a:solidFill>
              <a:latin typeface="Cambria" panose="02040503050406030204" pitchFamily="18" charset="0"/>
              <a:ea typeface="Cambria" panose="02040503050406030204" pitchFamily="18" charset="0"/>
            </a:rPr>
            <a:t> ở </a:t>
          </a:r>
          <a:r>
            <a:rPr lang="en-US" sz="3000" kern="1200" dirty="0" err="1">
              <a:solidFill>
                <a:srgbClr val="0A2F9E"/>
              </a:solidFill>
              <a:latin typeface="Cambria" panose="02040503050406030204" pitchFamily="18" charset="0"/>
              <a:ea typeface="Cambria" panose="02040503050406030204" pitchFamily="18" charset="0"/>
            </a:rPr>
            <a:t>nhà</a:t>
          </a:r>
          <a:r>
            <a:rPr lang="en-US" sz="3000" kern="1200" dirty="0">
              <a:solidFill>
                <a:srgbClr val="0A2F9E"/>
              </a:solidFill>
              <a:latin typeface="Cambria" panose="02040503050406030204" pitchFamily="18" charset="0"/>
              <a:ea typeface="Cambria" panose="02040503050406030204" pitchFamily="18" charset="0"/>
            </a:rPr>
            <a:t>, ở </a:t>
          </a:r>
          <a:r>
            <a:rPr lang="en-US" sz="3000" kern="1200" dirty="0" err="1">
              <a:solidFill>
                <a:srgbClr val="0A2F9E"/>
              </a:solidFill>
              <a:latin typeface="Cambria" panose="02040503050406030204" pitchFamily="18" charset="0"/>
              <a:ea typeface="Cambria" panose="02040503050406030204" pitchFamily="18" charset="0"/>
            </a:rPr>
            <a:t>trường</a:t>
          </a:r>
          <a:r>
            <a:rPr lang="en-US" sz="3000" kern="1200" dirty="0">
              <a:solidFill>
                <a:srgbClr val="0A2F9E"/>
              </a:solidFill>
              <a:latin typeface="Cambria" panose="02040503050406030204" pitchFamily="18" charset="0"/>
              <a:ea typeface="Cambria" panose="02040503050406030204" pitchFamily="18" charset="0"/>
            </a:rPr>
            <a:t>.</a:t>
          </a:r>
        </a:p>
      </dsp:txBody>
      <dsp:txXfrm>
        <a:off x="495354" y="2848329"/>
        <a:ext cx="8847212" cy="16573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04/04/2024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tổ</a:t>
            </a:r>
            <a:r>
              <a:rPr lang="en-US" baseline="0"/>
              <a:t> chức cho HS chơi.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22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kê</a:t>
            </a:r>
            <a:r>
              <a:rPr lang="en-US" baseline="0"/>
              <a:t> tên một vài món ăn hàng ngày và xác định xem chúng thuộc nhóm đồ ăn nào.</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để</a:t>
            </a:r>
            <a:r>
              <a:rPr lang="en-US" baseline="0"/>
              <a:t> có bữa ăn đảm bảo sức khỏe, cân bằng dinh dưỡng, chúng ta sẽ cùng tìm hiểu thực đơn, các nhóm thức ăn nên ăn hàng ngày và làm mô hình về chúng nhé!</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đặt vấn đề: em thích thực đơn nào, em đã ăn thực đơn nào giống vậy chưa? Món nào ăn nhiều nhất. Em cho rằng thực đơn nào là tốt hơn cho sức khỏe, đã đủ thành phần: nhóm chất đạm, chất béo, tinh bột, vitamin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nghe, đọc</a:t>
            </a:r>
            <a:r>
              <a:rPr lang="en-US" baseline="0"/>
              <a:t> đoạn thông tin trên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483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loa để phát đoạn thông tin. Dẫn dắt tìm hiểu tháp dinh dưỡng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84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baseline="0"/>
              <a:t> cho HS tự trả lời, các bạn khác bổ sung thêm. Nhận xét thực đơn của bạn thiếu nhóm thức ăn gì, cần bổ sung thêm gì?</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020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diagramQuickStyle" Target="../diagrams/quickStyle1.xml"/><Relationship Id="rId3" Type="http://schemas.openxmlformats.org/officeDocument/2006/relationships/image" Target="../media/image5.png"/><Relationship Id="rId21" Type="http://schemas.openxmlformats.org/officeDocument/2006/relationships/image" Target="../media/image18.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diagramLayout" Target="../diagrams/layout1.xml"/><Relationship Id="rId2" Type="http://schemas.openxmlformats.org/officeDocument/2006/relationships/image" Target="../media/image4.jpeg"/><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18.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diagramColors" Target="../diagrams/colors1.xml"/><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12.xml"/><Relationship Id="rId10" Type="http://schemas.openxmlformats.org/officeDocument/2006/relationships/image" Target="../media/image30.png"/><Relationship Id="rId4" Type="http://schemas.openxmlformats.org/officeDocument/2006/relationships/audio" Target="../media/media2.mp3"/><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636" y="1039091"/>
            <a:ext cx="2246550" cy="1550366"/>
          </a:xfrm>
          <a:prstGeom prst="rect">
            <a:avLst/>
          </a:prstGeom>
        </p:spPr>
      </p:pic>
      <p:sp>
        <p:nvSpPr>
          <p:cNvPr id="10" name="TextBox 9"/>
          <p:cNvSpPr txBox="1"/>
          <p:nvPr/>
        </p:nvSpPr>
        <p:spPr>
          <a:xfrm>
            <a:off x="2757949" y="2396860"/>
            <a:ext cx="2655714" cy="1938992"/>
          </a:xfrm>
          <a:prstGeom prst="rect">
            <a:avLst/>
          </a:prstGeom>
          <a:noFill/>
        </p:spPr>
        <p:txBody>
          <a:bodyPr wrap="square" rtlCol="0">
            <a:spAutoFit/>
          </a:bodyPr>
          <a:lstStyle/>
          <a:p>
            <a:pPr lvl="0" algn="ctr">
              <a:defRPr/>
            </a:pPr>
            <a:r>
              <a:rPr lang="en-US" altLang="zh-CN" sz="6000" b="1">
                <a:solidFill>
                  <a:srgbClr val="00B050"/>
                </a:solidFill>
                <a:latin typeface="Roboto Black" panose="02000000000000000000" pitchFamily="2" charset="0"/>
                <a:ea typeface="Roboto Black" panose="02000000000000000000" pitchFamily="2" charset="0"/>
              </a:rPr>
              <a:t>ĂN UỐNG</a:t>
            </a:r>
            <a:endParaRPr kumimoji="0" lang="en-US" altLang="zh-CN" sz="60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9" name="TextBox 8">
            <a:extLst>
              <a:ext uri="{FF2B5EF4-FFF2-40B4-BE49-F238E27FC236}">
                <a16:creationId xmlns:a16="http://schemas.microsoft.com/office/drawing/2014/main" id="{DA14CBFD-2C6F-E4A0-F468-3C5C731B2275}"/>
              </a:ext>
            </a:extLst>
          </p:cNvPr>
          <p:cNvSpPr txBox="1"/>
          <p:nvPr/>
        </p:nvSpPr>
        <p:spPr>
          <a:xfrm>
            <a:off x="5166527" y="1688974"/>
            <a:ext cx="172863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B326DA"/>
                </a:solidFill>
                <a:effectLst/>
                <a:uLnTx/>
                <a:uFillTx/>
                <a:latin typeface="Roboto Black" panose="02000000000000000000" pitchFamily="2" charset="0"/>
                <a:ea typeface="Roboto Black" panose="02000000000000000000" pitchFamily="2" charset="0"/>
                <a:cs typeface="+mn-cs"/>
              </a:rPr>
              <a:t>BÀI 12</a:t>
            </a:r>
            <a:endParaRPr kumimoji="0" lang="en-US" sz="4000" b="1" i="0" u="none" strike="noStrike" kern="1200" cap="none" spc="0" normalizeH="0" baseline="0" noProof="0" dirty="0">
              <a:ln>
                <a:noFill/>
              </a:ln>
              <a:solidFill>
                <a:srgbClr val="B326DA"/>
              </a:solidFill>
              <a:effectLst/>
              <a:uLnTx/>
              <a:uFillTx/>
              <a:latin typeface="Roboto Black" panose="02000000000000000000" pitchFamily="2" charset="0"/>
              <a:ea typeface="Roboto Black" panose="02000000000000000000" pitchFamily="2" charset="0"/>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699859" y="6302853"/>
            <a:ext cx="1058090" cy="46166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sp>
        <p:nvSpPr>
          <p:cNvPr id="12" name="TextBox 11"/>
          <p:cNvSpPr txBox="1"/>
          <p:nvPr/>
        </p:nvSpPr>
        <p:spPr>
          <a:xfrm>
            <a:off x="6947115" y="2420721"/>
            <a:ext cx="2986594" cy="1938992"/>
          </a:xfrm>
          <a:prstGeom prst="rect">
            <a:avLst/>
          </a:prstGeom>
          <a:noFill/>
        </p:spPr>
        <p:txBody>
          <a:bodyPr wrap="square" rtlCol="0">
            <a:spAutoFit/>
          </a:bodyPr>
          <a:lstStyle/>
          <a:p>
            <a:pPr lvl="0" algn="ctr">
              <a:defRPr/>
            </a:pPr>
            <a:r>
              <a:rPr lang="en-US" altLang="zh-CN" sz="6000" b="1">
                <a:solidFill>
                  <a:srgbClr val="00B050"/>
                </a:solidFill>
                <a:latin typeface="Roboto Black" panose="02000000000000000000" pitchFamily="2" charset="0"/>
                <a:ea typeface="Roboto Black" panose="02000000000000000000" pitchFamily="2" charset="0"/>
              </a:rPr>
              <a:t>CÂN BẰNG</a:t>
            </a:r>
            <a:endParaRPr kumimoji="0" lang="en-US" altLang="zh-CN" sz="60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03759" y="137948"/>
            <a:ext cx="7575576"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7" y="85356"/>
            <a:ext cx="1707760" cy="1178542"/>
          </a:xfrm>
          <a:prstGeom prst="rect">
            <a:avLst/>
          </a:prstGeom>
        </p:spPr>
      </p:pic>
      <p:sp>
        <p:nvSpPr>
          <p:cNvPr id="22" name="TextBox 21"/>
          <p:cNvSpPr txBox="1"/>
          <p:nvPr/>
        </p:nvSpPr>
        <p:spPr>
          <a:xfrm>
            <a:off x="3077349" y="1799540"/>
            <a:ext cx="6317672" cy="830997"/>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Chế độ ăn uống hằng ngày </a:t>
            </a:r>
            <a:r>
              <a:rPr lang="en-US" sz="2400">
                <a:solidFill>
                  <a:schemeClr val="bg1"/>
                </a:solidFill>
                <a:latin typeface="Roboto" panose="02000000000000000000" pitchFamily="2" charset="0"/>
                <a:ea typeface="Roboto" panose="02000000000000000000" pitchFamily="2" charset="0"/>
              </a:rPr>
              <a:t>của em </a:t>
            </a:r>
            <a:r>
              <a:rPr lang="vi-VN" sz="2400">
                <a:solidFill>
                  <a:schemeClr val="bg1"/>
                </a:solidFill>
                <a:latin typeface="Roboto" panose="02000000000000000000" pitchFamily="2" charset="0"/>
                <a:ea typeface="Roboto" panose="02000000000000000000" pitchFamily="2" charset="0"/>
              </a:rPr>
              <a:t>đã cân bằng và lành mạnh chưa? Vì sao?</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5000" y="1303099"/>
            <a:ext cx="1676400" cy="2114550"/>
          </a:xfrm>
          <a:prstGeom prst="rect">
            <a:avLst/>
          </a:prstGeom>
        </p:spPr>
      </p:pic>
      <p:sp>
        <p:nvSpPr>
          <p:cNvPr id="36" name="TextBox 35"/>
          <p:cNvSpPr txBox="1"/>
          <p:nvPr/>
        </p:nvSpPr>
        <p:spPr>
          <a:xfrm>
            <a:off x="6091547" y="4568729"/>
            <a:ext cx="4740976" cy="1200329"/>
          </a:xfrm>
          <a:prstGeom prst="rect">
            <a:avLst/>
          </a:prstGeom>
          <a:noFill/>
        </p:spPr>
        <p:txBody>
          <a:bodyPr wrap="square" rtlCol="0">
            <a:spAutoFit/>
          </a:bodyPr>
          <a:lstStyle/>
          <a:p>
            <a:pPr lvl="0">
              <a:defRPr/>
            </a:pPr>
            <a:r>
              <a:rPr lang="vi-VN" sz="2400">
                <a:solidFill>
                  <a:schemeClr val="bg1"/>
                </a:solidFill>
                <a:latin typeface="Roboto" panose="02000000000000000000" pitchFamily="2" charset="0"/>
                <a:ea typeface="Roboto" panose="02000000000000000000" pitchFamily="2" charset="0"/>
              </a:rPr>
              <a:t>Nêu một số điều cần thay đổi, điều chỉnh để đảm bảo chế độ ăn uống cân</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bằng và lành mạnh</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693" t="8225" r="7991" b="7859"/>
          <a:stretch/>
        </p:blipFill>
        <p:spPr>
          <a:xfrm>
            <a:off x="1743307" y="2630537"/>
            <a:ext cx="4164034" cy="4144299"/>
          </a:xfrm>
          <a:prstGeom prst="ellipse">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290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par>
                                <p:cTn id="13" presetID="53"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21" presetClass="entr" presetSubtype="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2"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3040821" y="620201"/>
            <a:ext cx="583809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en-US" sz="3200" dirty="0">
                <a:solidFill>
                  <a:srgbClr val="002060"/>
                </a:solidFill>
                <a:latin typeface="Roboto Black" panose="02000000000000000000" pitchFamily="2" charset="0"/>
                <a:ea typeface="Roboto Black" panose="02000000000000000000" pitchFamily="2" charset="0"/>
              </a:rPr>
              <a:t>CHUẨN BỊ CHO GIỜ HỌC SAU</a:t>
            </a: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319689" y="1397666"/>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54238" y="1688887"/>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các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nguyên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25" name="Picture 24">
            <a:extLst>
              <a:ext uri="{FF2B5EF4-FFF2-40B4-BE49-F238E27FC236}">
                <a16:creationId xmlns:a16="http://schemas.microsoft.com/office/drawing/2014/main" id="{901E8F2F-82B1-8289-A128-7A4A6AA36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570" y="2328605"/>
            <a:ext cx="2092174" cy="2092174"/>
          </a:xfrm>
          <a:prstGeom prst="rect">
            <a:avLst/>
          </a:prstGeom>
        </p:spPr>
      </p:pic>
      <p:pic>
        <p:nvPicPr>
          <p:cNvPr id="26" name="Picture 25"/>
          <p:cNvPicPr>
            <a:picLocks noChangeAspect="1"/>
          </p:cNvPicPr>
          <p:nvPr/>
        </p:nvPicPr>
        <p:blipFill>
          <a:blip r:embed="rId5"/>
          <a:stretch>
            <a:fillRect/>
          </a:stretch>
        </p:blipFill>
        <p:spPr>
          <a:xfrm>
            <a:off x="5572587" y="2465103"/>
            <a:ext cx="1895547" cy="1608458"/>
          </a:xfrm>
          <a:prstGeom prst="rect">
            <a:avLst/>
          </a:prstGeom>
          <a:effectLst>
            <a:outerShdw blurRad="63500" sx="102000" sy="102000" algn="ctr" rotWithShape="0">
              <a:prstClr val="black">
                <a:alpha val="40000"/>
              </a:prstClr>
            </a:outerShdw>
          </a:effectLst>
        </p:spPr>
      </p:pic>
      <p:pic>
        <p:nvPicPr>
          <p:cNvPr id="27" name="Picture 26">
            <a:extLst>
              <a:ext uri="{FF2B5EF4-FFF2-40B4-BE49-F238E27FC236}">
                <a16:creationId xmlns:a16="http://schemas.microsoft.com/office/drawing/2014/main" id="{2F0B38A0-9C2A-CC9E-621D-1963F69D092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170" l="0" r="100000">
                        <a14:foregroundMark x1="32948" y1="37736" x2="18497" y2="30189"/>
                        <a14:foregroundMark x1="43931" y1="59434" x2="32948" y2="71698"/>
                        <a14:foregroundMark x1="45087" y1="46226" x2="34104" y2="37736"/>
                      </a14:backgroundRemoval>
                    </a14:imgEffect>
                  </a14:imgLayer>
                </a14:imgProps>
              </a:ext>
            </a:extLst>
          </a:blip>
          <a:stretch>
            <a:fillRect/>
          </a:stretch>
        </p:blipFill>
        <p:spPr>
          <a:xfrm rot="15758025">
            <a:off x="8975865" y="4314869"/>
            <a:ext cx="1054699" cy="646232"/>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4A2210E2-AFE1-878C-C378-54692377689D}"/>
              </a:ext>
            </a:extLst>
          </p:cNvPr>
          <p:cNvPicPr>
            <a:picLocks noChangeAspect="1"/>
          </p:cNvPicPr>
          <p:nvPr/>
        </p:nvPicPr>
        <p:blipFill rotWithShape="1">
          <a:blip r:embed="rId8">
            <a:extLst>
              <a:ext uri="{28A0092B-C50C-407E-A947-70E740481C1C}">
                <a14:useLocalDpi xmlns:a14="http://schemas.microsoft.com/office/drawing/2010/main" val="0"/>
              </a:ext>
            </a:extLst>
          </a:blip>
          <a:srcRect l="16228" r="13090"/>
          <a:stretch/>
        </p:blipFill>
        <p:spPr>
          <a:xfrm>
            <a:off x="7677869" y="3720702"/>
            <a:ext cx="1091108" cy="1412294"/>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a:blip r:embed="rId9"/>
          <a:stretch>
            <a:fillRect/>
          </a:stretch>
        </p:blipFill>
        <p:spPr>
          <a:xfrm>
            <a:off x="3799590" y="4210059"/>
            <a:ext cx="1843768" cy="1156175"/>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3F7A128-8DC9-0780-4BD4-567F89EC53C2}"/>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111" b="-8111"/>
            </a:stretch>
          </a:blipFill>
        </p:spPr>
        <p:txBody>
          <a:bodyPr/>
          <a:lstStyle/>
          <a:p>
            <a:endParaRPr lang="en-US"/>
          </a:p>
        </p:txBody>
      </p:sp>
      <p:sp>
        <p:nvSpPr>
          <p:cNvPr id="3" name="Freeform 26">
            <a:extLst>
              <a:ext uri="{FF2B5EF4-FFF2-40B4-BE49-F238E27FC236}">
                <a16:creationId xmlns:a16="http://schemas.microsoft.com/office/drawing/2014/main" id="{BF4BDC58-2278-8816-389C-AC675B976FFF}"/>
              </a:ext>
            </a:extLst>
          </p:cNvPr>
          <p:cNvSpPr/>
          <p:nvPr/>
        </p:nvSpPr>
        <p:spPr>
          <a:xfrm rot="958659">
            <a:off x="2132664" y="374977"/>
            <a:ext cx="2367743" cy="1302259"/>
          </a:xfrm>
          <a:custGeom>
            <a:avLst/>
            <a:gdLst/>
            <a:ahLst/>
            <a:cxnLst/>
            <a:rect l="l" t="t" r="r" b="b"/>
            <a:pathLst>
              <a:path w="3551615" h="1953388">
                <a:moveTo>
                  <a:pt x="0" y="0"/>
                </a:moveTo>
                <a:lnTo>
                  <a:pt x="3551615" y="0"/>
                </a:lnTo>
                <a:lnTo>
                  <a:pt x="3551615" y="1953388"/>
                </a:lnTo>
                <a:lnTo>
                  <a:pt x="0" y="19533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28">
            <a:extLst>
              <a:ext uri="{FF2B5EF4-FFF2-40B4-BE49-F238E27FC236}">
                <a16:creationId xmlns:a16="http://schemas.microsoft.com/office/drawing/2014/main" id="{719CEA0C-4DCA-0B1C-1653-5BA19E4ABDC7}"/>
              </a:ext>
            </a:extLst>
          </p:cNvPr>
          <p:cNvSpPr/>
          <p:nvPr/>
        </p:nvSpPr>
        <p:spPr>
          <a:xfrm rot="4924469">
            <a:off x="424965" y="-629425"/>
            <a:ext cx="1865049" cy="2546141"/>
          </a:xfrm>
          <a:custGeom>
            <a:avLst/>
            <a:gdLst/>
            <a:ahLst/>
            <a:cxnLst/>
            <a:rect l="l" t="t" r="r" b="b"/>
            <a:pathLst>
              <a:path w="2797573" h="3819212">
                <a:moveTo>
                  <a:pt x="0" y="0"/>
                </a:moveTo>
                <a:lnTo>
                  <a:pt x="2797572" y="0"/>
                </a:lnTo>
                <a:lnTo>
                  <a:pt x="2797572" y="3819212"/>
                </a:lnTo>
                <a:lnTo>
                  <a:pt x="0" y="38192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29">
            <a:extLst>
              <a:ext uri="{FF2B5EF4-FFF2-40B4-BE49-F238E27FC236}">
                <a16:creationId xmlns:a16="http://schemas.microsoft.com/office/drawing/2014/main" id="{25EC5FB5-E8ED-0C71-868E-5118C8FF8CEF}"/>
              </a:ext>
            </a:extLst>
          </p:cNvPr>
          <p:cNvSpPr/>
          <p:nvPr/>
        </p:nvSpPr>
        <p:spPr>
          <a:xfrm rot="2171360">
            <a:off x="364322" y="1859643"/>
            <a:ext cx="1135337" cy="2226151"/>
          </a:xfrm>
          <a:custGeom>
            <a:avLst/>
            <a:gdLst/>
            <a:ahLst/>
            <a:cxnLst/>
            <a:rect l="l" t="t" r="r" b="b"/>
            <a:pathLst>
              <a:path w="1703005" h="3339226">
                <a:moveTo>
                  <a:pt x="0" y="0"/>
                </a:moveTo>
                <a:lnTo>
                  <a:pt x="1703005" y="0"/>
                </a:lnTo>
                <a:lnTo>
                  <a:pt x="1703005" y="3339226"/>
                </a:lnTo>
                <a:lnTo>
                  <a:pt x="0" y="33392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30">
            <a:extLst>
              <a:ext uri="{FF2B5EF4-FFF2-40B4-BE49-F238E27FC236}">
                <a16:creationId xmlns:a16="http://schemas.microsoft.com/office/drawing/2014/main" id="{FF55FDD2-3FA2-81BB-49F2-F67E3590CF3D}"/>
              </a:ext>
            </a:extLst>
          </p:cNvPr>
          <p:cNvSpPr/>
          <p:nvPr/>
        </p:nvSpPr>
        <p:spPr>
          <a:xfrm>
            <a:off x="10361876" y="5718281"/>
            <a:ext cx="1830124" cy="1338278"/>
          </a:xfrm>
          <a:custGeom>
            <a:avLst/>
            <a:gdLst/>
            <a:ahLst/>
            <a:cxnLst/>
            <a:rect l="l" t="t" r="r" b="b"/>
            <a:pathLst>
              <a:path w="2745186" h="2007417">
                <a:moveTo>
                  <a:pt x="0" y="0"/>
                </a:moveTo>
                <a:lnTo>
                  <a:pt x="2745186" y="0"/>
                </a:lnTo>
                <a:lnTo>
                  <a:pt x="2745186" y="2007418"/>
                </a:lnTo>
                <a:lnTo>
                  <a:pt x="0" y="20074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31">
            <a:extLst>
              <a:ext uri="{FF2B5EF4-FFF2-40B4-BE49-F238E27FC236}">
                <a16:creationId xmlns:a16="http://schemas.microsoft.com/office/drawing/2014/main" id="{832B1C66-3250-681D-78AF-2012BC146107}"/>
              </a:ext>
            </a:extLst>
          </p:cNvPr>
          <p:cNvSpPr/>
          <p:nvPr/>
        </p:nvSpPr>
        <p:spPr>
          <a:xfrm rot="-1756279">
            <a:off x="10832589" y="322555"/>
            <a:ext cx="1569472" cy="1290891"/>
          </a:xfrm>
          <a:custGeom>
            <a:avLst/>
            <a:gdLst/>
            <a:ahLst/>
            <a:cxnLst/>
            <a:rect l="l" t="t" r="r" b="b"/>
            <a:pathLst>
              <a:path w="2354208" h="1936336">
                <a:moveTo>
                  <a:pt x="0" y="0"/>
                </a:moveTo>
                <a:lnTo>
                  <a:pt x="2354208" y="0"/>
                </a:lnTo>
                <a:lnTo>
                  <a:pt x="2354208" y="1936336"/>
                </a:lnTo>
                <a:lnTo>
                  <a:pt x="0" y="19363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32">
            <a:extLst>
              <a:ext uri="{FF2B5EF4-FFF2-40B4-BE49-F238E27FC236}">
                <a16:creationId xmlns:a16="http://schemas.microsoft.com/office/drawing/2014/main" id="{BAFEB23E-64DB-50C0-951C-3AD61100BA06}"/>
              </a:ext>
            </a:extLst>
          </p:cNvPr>
          <p:cNvSpPr/>
          <p:nvPr/>
        </p:nvSpPr>
        <p:spPr>
          <a:xfrm>
            <a:off x="7945676" y="6172200"/>
            <a:ext cx="1773516" cy="982085"/>
          </a:xfrm>
          <a:custGeom>
            <a:avLst/>
            <a:gdLst/>
            <a:ahLst/>
            <a:cxnLst/>
            <a:rect l="l" t="t" r="r" b="b"/>
            <a:pathLst>
              <a:path w="2660274" h="1473127">
                <a:moveTo>
                  <a:pt x="0" y="0"/>
                </a:moveTo>
                <a:lnTo>
                  <a:pt x="2660274" y="0"/>
                </a:lnTo>
                <a:lnTo>
                  <a:pt x="2660274" y="1473127"/>
                </a:lnTo>
                <a:lnTo>
                  <a:pt x="0" y="147312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4" name="Picture 13">
            <a:extLst>
              <a:ext uri="{FF2B5EF4-FFF2-40B4-BE49-F238E27FC236}">
                <a16:creationId xmlns:a16="http://schemas.microsoft.com/office/drawing/2014/main" id="{08C54F2B-2CCE-C2C8-C203-95121DA167E7}"/>
              </a:ext>
            </a:extLst>
          </p:cNvPr>
          <p:cNvPicPr>
            <a:picLocks noChangeAspect="1"/>
          </p:cNvPicPr>
          <p:nvPr/>
        </p:nvPicPr>
        <p:blipFill>
          <a:blip r:embed="rId15"/>
          <a:stretch>
            <a:fillRect/>
          </a:stretch>
        </p:blipFill>
        <p:spPr>
          <a:xfrm>
            <a:off x="4167013" y="289228"/>
            <a:ext cx="8450437" cy="1473756"/>
          </a:xfrm>
          <a:prstGeom prst="rect">
            <a:avLst/>
          </a:prstGeom>
        </p:spPr>
      </p:pic>
      <p:graphicFrame>
        <p:nvGraphicFramePr>
          <p:cNvPr id="15" name="Diagram 14">
            <a:extLst>
              <a:ext uri="{FF2B5EF4-FFF2-40B4-BE49-F238E27FC236}">
                <a16:creationId xmlns:a16="http://schemas.microsoft.com/office/drawing/2014/main" id="{9B1FF0DC-CF25-C8FF-A268-23769874622F}"/>
              </a:ext>
            </a:extLst>
          </p:cNvPr>
          <p:cNvGraphicFramePr/>
          <p:nvPr>
            <p:extLst>
              <p:ext uri="{D42A27DB-BD31-4B8C-83A1-F6EECF244321}">
                <p14:modId xmlns:p14="http://schemas.microsoft.com/office/powerpoint/2010/main" val="1252225807"/>
              </p:ext>
            </p:extLst>
          </p:nvPr>
        </p:nvGraphicFramePr>
        <p:xfrm>
          <a:off x="2711815" y="1932868"/>
          <a:ext cx="9480185" cy="490385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4" name="Freeform 27">
            <a:extLst>
              <a:ext uri="{FF2B5EF4-FFF2-40B4-BE49-F238E27FC236}">
                <a16:creationId xmlns:a16="http://schemas.microsoft.com/office/drawing/2014/main" id="{07B9F0A3-C4EC-663D-33ED-2B7F08114DEC}"/>
              </a:ext>
            </a:extLst>
          </p:cNvPr>
          <p:cNvSpPr/>
          <p:nvPr/>
        </p:nvSpPr>
        <p:spPr>
          <a:xfrm rot="-1500758">
            <a:off x="975459" y="3863088"/>
            <a:ext cx="1890043" cy="1611262"/>
          </a:xfrm>
          <a:custGeom>
            <a:avLst/>
            <a:gdLst/>
            <a:ahLst/>
            <a:cxnLst/>
            <a:rect l="l" t="t" r="r" b="b"/>
            <a:pathLst>
              <a:path w="2835065" h="2416893">
                <a:moveTo>
                  <a:pt x="0" y="0"/>
                </a:moveTo>
                <a:lnTo>
                  <a:pt x="2835065" y="0"/>
                </a:lnTo>
                <a:lnTo>
                  <a:pt x="2835065" y="2416893"/>
                </a:lnTo>
                <a:lnTo>
                  <a:pt x="0" y="241689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extLst>
      <p:ext uri="{BB962C8B-B14F-4D97-AF65-F5344CB8AC3E}">
        <p14:creationId xmlns:p14="http://schemas.microsoft.com/office/powerpoint/2010/main" val="117307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lvl="0" algn="ctr">
              <a:defRPr/>
            </a:pPr>
            <a:r>
              <a:rPr kumimoji="0" lang="en-US" altLang="zh-CN"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chemeClr val="bg1"/>
                </a:solidFill>
                <a:effectLst/>
                <a:uLnTx/>
                <a:uFillTx/>
                <a:latin typeface="Roboto Black" panose="02000000000000000000" pitchFamily="2" charset="0"/>
                <a:ea typeface="Roboto Black" panose="02000000000000000000" pitchFamily="2" charset="0"/>
              </a:rPr>
              <a:t> CHƠI </a:t>
            </a:r>
            <a:r>
              <a:rPr lang="en-US" altLang="zh-CN" sz="3200" b="1">
                <a:solidFill>
                  <a:schemeClr val="bg1"/>
                </a:solidFill>
                <a:latin typeface="Roboto Black" panose="02000000000000000000" pitchFamily="2" charset="0"/>
                <a:ea typeface="Roboto Black" panose="02000000000000000000" pitchFamily="2" charset="0"/>
              </a:rPr>
              <a:t>THI KỂ TÊN MÓN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7" name="TextBox 6"/>
          <p:cNvSpPr txBox="1"/>
          <p:nvPr/>
        </p:nvSpPr>
        <p:spPr>
          <a:xfrm>
            <a:off x="2513865" y="2156017"/>
            <a:ext cx="2006181" cy="461665"/>
          </a:xfrm>
          <a:prstGeom prst="rect">
            <a:avLst/>
          </a:prstGeom>
          <a:noFill/>
        </p:spPr>
        <p:txBody>
          <a:bodyPr wrap="square" rtlCol="0">
            <a:spAutoFit/>
          </a:bodyPr>
          <a:lstStyle/>
          <a:p>
            <a:pPr lvl="0" algn="just">
              <a:defRPr/>
            </a:pPr>
            <a:r>
              <a:rPr lang="vi-VN" sz="2400" b="1">
                <a:solidFill>
                  <a:schemeClr val="bg1"/>
                </a:solidFill>
                <a:latin typeface="Roboto" panose="02000000000000000000" pitchFamily="2" charset="0"/>
                <a:ea typeface="Roboto" panose="02000000000000000000" pitchFamily="2" charset="0"/>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383" b="99789" l="2174" r="91639">
                        <a14:foregroundMark x1="22074" y1="30021" x2="41973" y2="39323"/>
                        <a14:foregroundMark x1="21739" y1="32347" x2="25251" y2="34884"/>
                        <a14:foregroundMark x1="55351" y1="10782" x2="62876" y2="14165"/>
                        <a14:foregroundMark x1="70903" y1="23890" x2="71405" y2="34038"/>
                        <a14:foregroundMark x1="16890" y1="52854" x2="20401" y2="60677"/>
                        <a14:foregroundMark x1="34281" y1="78224" x2="37793" y2="84567"/>
                        <a14:foregroundMark x1="11204" y1="70190" x2="16221" y2="96829"/>
                        <a14:foregroundMark x1="12876" y1="68710" x2="21405" y2="75264"/>
                        <a14:foregroundMark x1="8863" y1="74207" x2="10870" y2="80338"/>
                        <a14:foregroundMark x1="18896" y1="74207" x2="22742" y2="77801"/>
                        <a14:foregroundMark x1="14883" y1="66173" x2="20401" y2="69345"/>
                        <a14:foregroundMark x1="7860" y1="68499" x2="15217" y2="72304"/>
                        <a14:foregroundMark x1="5351" y1="73573" x2="7692" y2="79493"/>
                        <a14:foregroundMark x1="24080" y1="88584" x2="26087" y2="86469"/>
                        <a14:foregroundMark x1="9365" y1="92389" x2="14883" y2="93658"/>
                        <a14:foregroundMark x1="9197" y1="94292" x2="8863" y2="95560"/>
                        <a14:foregroundMark x1="7692" y1="95772" x2="7860" y2="98097"/>
                        <a14:foregroundMark x1="78428" y1="70190" x2="80100" y2="93658"/>
                        <a14:foregroundMark x1="83779" y1="69345" x2="82609" y2="85835"/>
                        <a14:foregroundMark x1="75753" y1="67653" x2="89967" y2="73150"/>
                        <a14:foregroundMark x1="82441" y1="66385" x2="86622" y2="72516"/>
                        <a14:foregroundMark x1="84783" y1="66596" x2="89130" y2="72516"/>
                        <a14:foregroundMark x1="74582" y1="76533" x2="76254" y2="82241"/>
                        <a14:foregroundMark x1="88629" y1="76533" x2="85284" y2="83721"/>
                        <a14:foregroundMark x1="69231" y1="87104" x2="75251" y2="93658"/>
                        <a14:foregroundMark x1="76923" y1="90275" x2="82107" y2="95349"/>
                        <a14:foregroundMark x1="83110" y1="91332" x2="86288" y2="95137"/>
                        <a14:foregroundMark x1="21405" y1="90909" x2="23913" y2="92178"/>
                        <a14:backgroundMark x1="20736" y1="87104" x2="22408" y2="84567"/>
                        <a14:backgroundMark x1="24080" y1="83932" x2="24247" y2="84567"/>
                        <a14:backgroundMark x1="28763" y1="95983" x2="66555" y2="96829"/>
                        <a14:backgroundMark x1="72575" y1="84989" x2="73746" y2="87526"/>
                        <a14:backgroundMark x1="8696" y1="98732" x2="9866" y2="99366"/>
                        <a14:backgroundMark x1="9197" y1="97463" x2="10870" y2="98520"/>
                        <a14:backgroundMark x1="85619" y1="98309" x2="86789" y2="99577"/>
                      </a14:backgroundRemoval>
                    </a14:imgEffect>
                  </a14:imgLayer>
                </a14:imgProps>
              </a:ext>
              <a:ext uri="{28A0092B-C50C-407E-A947-70E740481C1C}">
                <a14:useLocalDpi xmlns:a14="http://schemas.microsoft.com/office/drawing/2010/main" val="0"/>
              </a:ext>
            </a:extLst>
          </a:blip>
          <a:stretch>
            <a:fillRect/>
          </a:stretch>
        </p:blipFill>
        <p:spPr bwMode="auto">
          <a:xfrm>
            <a:off x="5406426" y="1082556"/>
            <a:ext cx="6930577" cy="548187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8973" y="3223332"/>
            <a:ext cx="4908398" cy="1200329"/>
          </a:xfrm>
          <a:prstGeom prst="rect">
            <a:avLst/>
          </a:prstGeom>
          <a:noFill/>
        </p:spPr>
        <p:txBody>
          <a:bodyPr wrap="square" rtlCol="0">
            <a:spAutoFit/>
          </a:bodyPr>
          <a:lstStyle/>
          <a:p>
            <a:pPr lvl="0" algn="just">
              <a:defRPr/>
            </a:pPr>
            <a:r>
              <a:rPr lang="vi-VN" sz="2400">
                <a:solidFill>
                  <a:schemeClr val="bg1"/>
                </a:solidFill>
                <a:latin typeface="Roboto" panose="02000000000000000000" pitchFamily="2" charset="0"/>
                <a:ea typeface="Roboto" panose="02000000000000000000" pitchFamily="2" charset="0"/>
              </a:rPr>
              <a:t>Từng bạn trong mỗi đội</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sẽ lên viết tên các món ăn. Đội nào</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viết được nhiều món ăn hơn sẽ</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chiến thắng</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15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6" presetClass="entr" presetSubtype="32"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out)">
                                      <p:cBhvr>
                                        <p:cTn id="15" dur="2000"/>
                                        <p:tgtEl>
                                          <p:spTgt spid="102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78" y="4614200"/>
            <a:ext cx="5922589" cy="2168313"/>
          </a:xfrm>
          <a:prstGeom prst="roundRect">
            <a:avLst>
              <a:gd name="adj" fmla="val 10916"/>
            </a:avLst>
          </a:prstGeom>
          <a:solidFill>
            <a:srgbClr val="CDC800"/>
          </a:solidFill>
          <a:ln>
            <a:solidFill>
              <a:srgbClr val="0A2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256005" y="2343387"/>
            <a:ext cx="5922589" cy="2168313"/>
          </a:xfrm>
          <a:prstGeom prst="roundRect">
            <a:avLst>
              <a:gd name="adj" fmla="val 10916"/>
            </a:avLst>
          </a:prstGeom>
          <a:solidFill>
            <a:srgbClr val="CDC800"/>
          </a:solidFill>
          <a:ln>
            <a:solidFill>
              <a:srgbClr val="0A2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253787" y="4619681"/>
            <a:ext cx="5922589" cy="2168313"/>
          </a:xfrm>
          <a:prstGeom prst="roundRect">
            <a:avLst>
              <a:gd name="adj" fmla="val 10916"/>
            </a:avLst>
          </a:prstGeom>
          <a:solidFill>
            <a:srgbClr val="CDC800"/>
          </a:solidFill>
          <a:ln>
            <a:solidFill>
              <a:srgbClr val="0A2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77" y="2366377"/>
            <a:ext cx="5922589" cy="2168313"/>
          </a:xfrm>
          <a:prstGeom prst="roundRect">
            <a:avLst>
              <a:gd name="adj" fmla="val 10916"/>
            </a:avLst>
          </a:prstGeom>
          <a:solidFill>
            <a:srgbClr val="CDC800"/>
          </a:solidFill>
          <a:ln>
            <a:solidFill>
              <a:srgbClr val="0A2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133720" y="312505"/>
            <a:ext cx="7924560" cy="1077218"/>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THEO EM, MỖI BỮA ĂN NÊN ĂN NHỮNG MÓN NÀO ĐỂ TỐT CHO SỨC KHOẺ?</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2" y="75931"/>
            <a:ext cx="2246550" cy="1550366"/>
          </a:xfrm>
          <a:prstGeom prst="rect">
            <a:avLst/>
          </a:prstGeom>
        </p:spPr>
      </p:pic>
      <p:sp>
        <p:nvSpPr>
          <p:cNvPr id="14" name="TextBox 13"/>
          <p:cNvSpPr txBox="1"/>
          <p:nvPr/>
        </p:nvSpPr>
        <p:spPr>
          <a:xfrm>
            <a:off x="2322812" y="1444316"/>
            <a:ext cx="7546375"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T</a:t>
            </a:r>
            <a:r>
              <a:rPr lang="vi-VN" sz="2400">
                <a:solidFill>
                  <a:schemeClr val="bg1"/>
                </a:solidFill>
                <a:latin typeface="Roboto" panose="02000000000000000000" pitchFamily="2" charset="0"/>
                <a:ea typeface="Roboto" panose="02000000000000000000" pitchFamily="2" charset="0"/>
              </a:rPr>
              <a:t>hực đơn ăn uống khoa học mỗi ngày cần bổ sung đủ 4 nhóm dưỡng chất sau tốt cho cơ thể</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23475" y="2531026"/>
            <a:ext cx="3925069" cy="1938992"/>
          </a:xfrm>
          <a:prstGeom prst="rect">
            <a:avLst/>
          </a:prstGeom>
          <a:noFill/>
        </p:spPr>
        <p:txBody>
          <a:bodyPr wrap="square" rtlCol="0">
            <a:spAutoFit/>
          </a:bodyPr>
          <a:lstStyle/>
          <a:p>
            <a:pPr algn="just">
              <a:defRPr/>
            </a:pPr>
            <a:r>
              <a:rPr lang="vi-VN" sz="2400">
                <a:solidFill>
                  <a:srgbClr val="002060"/>
                </a:solidFill>
                <a:latin typeface="Roboto" panose="02000000000000000000" pitchFamily="2" charset="0"/>
                <a:ea typeface="Roboto" panose="02000000000000000000" pitchFamily="2" charset="0"/>
              </a:rPr>
              <a:t>Nhóm tinh bột: có nhiều trong gạo, các loại đậu, hạt, ngũ cốc,... là nguồn thực phẩm bổ sung năng lượng chính cho mỗi cá nhân</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93517" y="4943752"/>
            <a:ext cx="3576321" cy="1569660"/>
          </a:xfrm>
          <a:prstGeom prst="rect">
            <a:avLst/>
          </a:prstGeom>
          <a:noFill/>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hất đạm: có trong cá, trứng, sữa, thịt đỏ,... giúp tăng sức đề kháng để ngăn ngừa bệnh tật</a:t>
            </a:r>
            <a:r>
              <a:rPr lang="en-US" sz="2400">
                <a:solidFill>
                  <a:srgbClr val="002060"/>
                </a:solidFill>
                <a:latin typeface="Roboto" panose="02000000000000000000" pitchFamily="2" charset="0"/>
                <a:ea typeface="Roboto" panose="02000000000000000000" pitchFamily="2" charset="0"/>
              </a:rPr>
              <a:t>.</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8281555" y="2610159"/>
            <a:ext cx="3841938" cy="1938992"/>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Chất béo: có trong một số loại dầu hướng dương, dầu cải, dầu ô liu,... giúp hạn chế mắc bệnh về tim mạch</a:t>
            </a:r>
            <a:r>
              <a:rPr lang="en-US" sz="2400">
                <a:solidFill>
                  <a:srgbClr val="002060"/>
                </a:solidFill>
                <a:latin typeface="Roboto" panose="02000000000000000000" pitchFamily="2" charset="0"/>
                <a:ea typeface="Roboto" panose="02000000000000000000" pitchFamily="2" charset="0"/>
              </a:rPr>
              <a:t>.</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8476283" y="4778472"/>
            <a:ext cx="3647210" cy="1938992"/>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Vitamin cùng khoáng chất có trong rau xanh và hoa quả giúp cơ thể dễ dàng hấp thụ dinh dưỡng để phát triển </a:t>
            </a:r>
            <a:r>
              <a:rPr lang="en-US" sz="2400">
                <a:solidFill>
                  <a:srgbClr val="002060"/>
                </a:solidFill>
                <a:latin typeface="Roboto" panose="02000000000000000000" pitchFamily="2" charset="0"/>
                <a:ea typeface="Roboto" panose="02000000000000000000" pitchFamily="2" charset="0"/>
              </a:rPr>
              <a:t>khoẻ</a:t>
            </a:r>
            <a:r>
              <a:rPr lang="vi-VN" sz="2400">
                <a:solidFill>
                  <a:srgbClr val="002060"/>
                </a:solidFill>
                <a:latin typeface="Roboto" panose="02000000000000000000" pitchFamily="2" charset="0"/>
                <a:ea typeface="Roboto" panose="02000000000000000000" pitchFamily="2" charset="0"/>
              </a:rPr>
              <a:t> mạnh</a:t>
            </a:r>
            <a:r>
              <a:rPr lang="en-US" sz="2400">
                <a:solidFill>
                  <a:srgbClr val="002060"/>
                </a:solidFill>
                <a:latin typeface="Roboto" panose="02000000000000000000" pitchFamily="2" charset="0"/>
                <a:ea typeface="Roboto" panose="02000000000000000000" pitchFamily="2" charset="0"/>
              </a:rPr>
              <a:t>.</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6" name="Picture 5"/>
          <p:cNvPicPr>
            <a:picLocks noChangeAspect="1"/>
          </p:cNvPicPr>
          <p:nvPr/>
        </p:nvPicPr>
        <p:blipFill>
          <a:blip r:embed="rId4"/>
          <a:stretch>
            <a:fillRect/>
          </a:stretch>
        </p:blipFill>
        <p:spPr>
          <a:xfrm>
            <a:off x="3917369" y="2667173"/>
            <a:ext cx="1882228" cy="1587964"/>
          </a:xfrm>
          <a:prstGeom prst="roundRect">
            <a:avLst/>
          </a:prstGeom>
          <a:ln>
            <a:solidFill>
              <a:srgbClr val="0A2F9E"/>
            </a:solidFill>
          </a:ln>
        </p:spPr>
      </p:pic>
      <p:pic>
        <p:nvPicPr>
          <p:cNvPr id="7" name="Picture 6"/>
          <p:cNvPicPr>
            <a:picLocks noChangeAspect="1"/>
          </p:cNvPicPr>
          <p:nvPr/>
        </p:nvPicPr>
        <p:blipFill>
          <a:blip r:embed="rId5"/>
          <a:stretch>
            <a:fillRect/>
          </a:stretch>
        </p:blipFill>
        <p:spPr>
          <a:xfrm>
            <a:off x="3917369" y="4960091"/>
            <a:ext cx="1882227" cy="1652926"/>
          </a:xfrm>
          <a:prstGeom prst="roundRect">
            <a:avLst/>
          </a:prstGeom>
          <a:ln>
            <a:solidFill>
              <a:srgbClr val="0A2F9E"/>
            </a:solidFill>
          </a:ln>
        </p:spPr>
      </p:pic>
      <p:pic>
        <p:nvPicPr>
          <p:cNvPr id="10" name="Picture 9"/>
          <p:cNvPicPr>
            <a:picLocks noChangeAspect="1"/>
          </p:cNvPicPr>
          <p:nvPr/>
        </p:nvPicPr>
        <p:blipFill>
          <a:blip r:embed="rId6"/>
          <a:stretch>
            <a:fillRect/>
          </a:stretch>
        </p:blipFill>
        <p:spPr>
          <a:xfrm>
            <a:off x="6399326" y="2656551"/>
            <a:ext cx="1882229" cy="1587964"/>
          </a:xfrm>
          <a:prstGeom prst="roundRect">
            <a:avLst/>
          </a:prstGeom>
          <a:ln>
            <a:solidFill>
              <a:srgbClr val="0A2F9E"/>
            </a:solidFill>
          </a:ln>
        </p:spPr>
      </p:pic>
      <p:pic>
        <p:nvPicPr>
          <p:cNvPr id="23" name="Picture 22"/>
          <p:cNvPicPr>
            <a:picLocks noChangeAspect="1"/>
          </p:cNvPicPr>
          <p:nvPr/>
        </p:nvPicPr>
        <p:blipFill>
          <a:blip r:embed="rId7"/>
          <a:stretch>
            <a:fillRect/>
          </a:stretch>
        </p:blipFill>
        <p:spPr>
          <a:xfrm>
            <a:off x="6423922" y="4981744"/>
            <a:ext cx="1882227" cy="1587963"/>
          </a:xfrm>
          <a:prstGeom prst="roundRect">
            <a:avLst/>
          </a:prstGeom>
          <a:ln>
            <a:solidFill>
              <a:srgbClr val="0A2F9E"/>
            </a:solidFill>
          </a:ln>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1+#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5" grpId="0" animBg="1"/>
      <p:bldP spid="117" grpId="0"/>
      <p:bldP spid="14" grpId="0"/>
      <p:bldP spid="1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6251944" y="2479910"/>
            <a:ext cx="5862075" cy="2464397"/>
          </a:xfrm>
          <a:custGeom>
            <a:avLst/>
            <a:gdLst>
              <a:gd name="connsiteX0" fmla="*/ 1308966 w 2876185"/>
              <a:gd name="connsiteY0" fmla="*/ 0 h 1741259"/>
              <a:gd name="connsiteX1" fmla="*/ 1604434 w 2876185"/>
              <a:gd name="connsiteY1" fmla="*/ 58194 h 1741259"/>
              <a:gd name="connsiteX2" fmla="*/ 1649707 w 2876185"/>
              <a:gd name="connsiteY2" fmla="*/ 82279 h 1741259"/>
              <a:gd name="connsiteX3" fmla="*/ 1711074 w 2876185"/>
              <a:gd name="connsiteY3" fmla="*/ 54005 h 1741259"/>
              <a:gd name="connsiteX4" fmla="*/ 1867326 w 2876185"/>
              <a:gd name="connsiteY4" fmla="*/ 27228 h 1741259"/>
              <a:gd name="connsiteX5" fmla="*/ 2151175 w 2876185"/>
              <a:gd name="connsiteY5" fmla="*/ 127029 h 1741259"/>
              <a:gd name="connsiteX6" fmla="*/ 2163055 w 2876185"/>
              <a:gd name="connsiteY6" fmla="*/ 139252 h 1741259"/>
              <a:gd name="connsiteX7" fmla="*/ 2184408 w 2876185"/>
              <a:gd name="connsiteY7" fmla="*/ 133626 h 1741259"/>
              <a:gd name="connsiteX8" fmla="*/ 2265309 w 2876185"/>
              <a:gd name="connsiteY8" fmla="*/ 126703 h 1741259"/>
              <a:gd name="connsiteX9" fmla="*/ 2635186 w 2876185"/>
              <a:gd name="connsiteY9" fmla="*/ 334813 h 1741259"/>
              <a:gd name="connsiteX10" fmla="*/ 2651709 w 2876185"/>
              <a:gd name="connsiteY10" fmla="*/ 404282 h 1741259"/>
              <a:gd name="connsiteX11" fmla="*/ 2699202 w 2876185"/>
              <a:gd name="connsiteY11" fmla="*/ 426164 h 1741259"/>
              <a:gd name="connsiteX12" fmla="*/ 2876185 w 2876185"/>
              <a:gd name="connsiteY12" fmla="*/ 708713 h 1741259"/>
              <a:gd name="connsiteX13" fmla="*/ 2758611 w 2876185"/>
              <a:gd name="connsiteY13" fmla="*/ 949655 h 1741259"/>
              <a:gd name="connsiteX14" fmla="*/ 2744842 w 2876185"/>
              <a:gd name="connsiteY14" fmla="*/ 959298 h 1741259"/>
              <a:gd name="connsiteX15" fmla="*/ 2725577 w 2876185"/>
              <a:gd name="connsiteY15" fmla="*/ 1040296 h 1741259"/>
              <a:gd name="connsiteX16" fmla="*/ 2355700 w 2876185"/>
              <a:gd name="connsiteY16" fmla="*/ 1248406 h 1741259"/>
              <a:gd name="connsiteX17" fmla="*/ 2199448 w 2876185"/>
              <a:gd name="connsiteY17" fmla="*/ 1221629 h 1741259"/>
              <a:gd name="connsiteX18" fmla="*/ 2197497 w 2876185"/>
              <a:gd name="connsiteY18" fmla="*/ 1220730 h 1741259"/>
              <a:gd name="connsiteX19" fmla="*/ 2178717 w 2876185"/>
              <a:gd name="connsiteY19" fmla="*/ 1233883 h 1741259"/>
              <a:gd name="connsiteX20" fmla="*/ 1954277 w 2876185"/>
              <a:gd name="connsiteY20" fmla="*/ 1292076 h 1741259"/>
              <a:gd name="connsiteX21" fmla="*/ 1893144 w 2876185"/>
              <a:gd name="connsiteY21" fmla="*/ 1288150 h 1741259"/>
              <a:gd name="connsiteX22" fmla="*/ 1851441 w 2876185"/>
              <a:gd name="connsiteY22" fmla="*/ 1279992 h 1741259"/>
              <a:gd name="connsiteX23" fmla="*/ 1860445 w 2876185"/>
              <a:gd name="connsiteY23" fmla="*/ 1330999 h 1741259"/>
              <a:gd name="connsiteX24" fmla="*/ 2062875 w 2876185"/>
              <a:gd name="connsiteY24" fmla="*/ 1741259 h 1741259"/>
              <a:gd name="connsiteX25" fmla="*/ 1568678 w 2876185"/>
              <a:gd name="connsiteY25" fmla="*/ 1400856 h 1741259"/>
              <a:gd name="connsiteX26" fmla="*/ 1510274 w 2876185"/>
              <a:gd name="connsiteY26" fmla="*/ 1323104 h 1741259"/>
              <a:gd name="connsiteX27" fmla="*/ 1503818 w 2876185"/>
              <a:gd name="connsiteY27" fmla="*/ 1326131 h 1741259"/>
              <a:gd name="connsiteX28" fmla="*/ 1292612 w 2876185"/>
              <a:gd name="connsiteY28" fmla="*/ 1362971 h 1741259"/>
              <a:gd name="connsiteX29" fmla="*/ 908934 w 2876185"/>
              <a:gd name="connsiteY29" fmla="*/ 1225666 h 1741259"/>
              <a:gd name="connsiteX30" fmla="*/ 897527 w 2876185"/>
              <a:gd name="connsiteY30" fmla="*/ 1213722 h 1741259"/>
              <a:gd name="connsiteX31" fmla="*/ 850812 w 2876185"/>
              <a:gd name="connsiteY31" fmla="*/ 1235245 h 1741259"/>
              <a:gd name="connsiteX32" fmla="*/ 694560 w 2876185"/>
              <a:gd name="connsiteY32" fmla="*/ 1262022 h 1741259"/>
              <a:gd name="connsiteX33" fmla="*/ 324683 w 2876185"/>
              <a:gd name="connsiteY33" fmla="*/ 1053912 h 1741259"/>
              <a:gd name="connsiteX34" fmla="*/ 321564 w 2876185"/>
              <a:gd name="connsiteY34" fmla="*/ 1045384 h 1741259"/>
              <a:gd name="connsiteX35" fmla="*/ 310552 w 2876185"/>
              <a:gd name="connsiteY35" fmla="*/ 1046494 h 1741259"/>
              <a:gd name="connsiteX36" fmla="*/ 0 w 2876185"/>
              <a:gd name="connsiteY36" fmla="*/ 735942 h 1741259"/>
              <a:gd name="connsiteX37" fmla="*/ 247965 w 2876185"/>
              <a:gd name="connsiteY37" fmla="*/ 431699 h 1741259"/>
              <a:gd name="connsiteX38" fmla="*/ 262942 w 2876185"/>
              <a:gd name="connsiteY38" fmla="*/ 430190 h 1741259"/>
              <a:gd name="connsiteX39" fmla="*/ 258251 w 2876185"/>
              <a:gd name="connsiteY39" fmla="*/ 395199 h 1741259"/>
              <a:gd name="connsiteX40" fmla="*/ 711409 w 2876185"/>
              <a:gd name="connsiteY40" fmla="*/ 54456 h 1741259"/>
              <a:gd name="connsiteX41" fmla="*/ 887798 w 2876185"/>
              <a:gd name="connsiteY41" fmla="*/ 81233 h 1741259"/>
              <a:gd name="connsiteX42" fmla="*/ 934603 w 2876185"/>
              <a:gd name="connsiteY42" fmla="*/ 100336 h 1741259"/>
              <a:gd name="connsiteX43" fmla="*/ 935288 w 2876185"/>
              <a:gd name="connsiteY43" fmla="*/ 99801 h 1741259"/>
              <a:gd name="connsiteX44" fmla="*/ 1308966 w 2876185"/>
              <a:gd name="connsiteY44" fmla="*/ 0 h 174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76185" h="1741259">
                <a:moveTo>
                  <a:pt x="1308966" y="0"/>
                </a:moveTo>
                <a:cubicBezTo>
                  <a:pt x="1418414" y="0"/>
                  <a:pt x="1520091" y="21453"/>
                  <a:pt x="1604434" y="58194"/>
                </a:cubicBezTo>
                <a:lnTo>
                  <a:pt x="1649707" y="82279"/>
                </a:lnTo>
                <a:lnTo>
                  <a:pt x="1711074" y="54005"/>
                </a:lnTo>
                <a:cubicBezTo>
                  <a:pt x="1759100" y="36763"/>
                  <a:pt x="1811901" y="27228"/>
                  <a:pt x="1867326" y="27228"/>
                </a:cubicBezTo>
                <a:cubicBezTo>
                  <a:pt x="1978176" y="27228"/>
                  <a:pt x="2078532" y="65367"/>
                  <a:pt x="2151175" y="127029"/>
                </a:cubicBezTo>
                <a:lnTo>
                  <a:pt x="2163055" y="139252"/>
                </a:lnTo>
                <a:lnTo>
                  <a:pt x="2184408" y="133626"/>
                </a:lnTo>
                <a:cubicBezTo>
                  <a:pt x="2210540" y="129087"/>
                  <a:pt x="2237596" y="126703"/>
                  <a:pt x="2265309" y="126703"/>
                </a:cubicBezTo>
                <a:cubicBezTo>
                  <a:pt x="2431584" y="126703"/>
                  <a:pt x="2574247" y="212516"/>
                  <a:pt x="2635186" y="334813"/>
                </a:cubicBezTo>
                <a:lnTo>
                  <a:pt x="2651709" y="404282"/>
                </a:lnTo>
                <a:lnTo>
                  <a:pt x="2699202" y="426164"/>
                </a:lnTo>
                <a:cubicBezTo>
                  <a:pt x="2805981" y="487398"/>
                  <a:pt x="2876185" y="591096"/>
                  <a:pt x="2876185" y="708713"/>
                </a:cubicBezTo>
                <a:cubicBezTo>
                  <a:pt x="2876185" y="802807"/>
                  <a:pt x="2831254" y="887992"/>
                  <a:pt x="2758611" y="949655"/>
                </a:cubicBezTo>
                <a:lnTo>
                  <a:pt x="2744842" y="959298"/>
                </a:lnTo>
                <a:lnTo>
                  <a:pt x="2725577" y="1040296"/>
                </a:lnTo>
                <a:cubicBezTo>
                  <a:pt x="2664638" y="1162593"/>
                  <a:pt x="2521975" y="1248406"/>
                  <a:pt x="2355700" y="1248406"/>
                </a:cubicBezTo>
                <a:cubicBezTo>
                  <a:pt x="2300275" y="1248406"/>
                  <a:pt x="2247474" y="1238871"/>
                  <a:pt x="2199448" y="1221629"/>
                </a:cubicBezTo>
                <a:lnTo>
                  <a:pt x="2197497" y="1220730"/>
                </a:lnTo>
                <a:lnTo>
                  <a:pt x="2178717" y="1233883"/>
                </a:lnTo>
                <a:cubicBezTo>
                  <a:pt x="2114649" y="1270623"/>
                  <a:pt x="2037415" y="1292076"/>
                  <a:pt x="1954277" y="1292076"/>
                </a:cubicBezTo>
                <a:cubicBezTo>
                  <a:pt x="1933493" y="1292076"/>
                  <a:pt x="1913077" y="1290735"/>
                  <a:pt x="1893144" y="1288150"/>
                </a:cubicBezTo>
                <a:lnTo>
                  <a:pt x="1851441" y="1279992"/>
                </a:lnTo>
                <a:lnTo>
                  <a:pt x="1860445" y="1330999"/>
                </a:lnTo>
                <a:cubicBezTo>
                  <a:pt x="1890133" y="1460239"/>
                  <a:pt x="1951013" y="1569454"/>
                  <a:pt x="2062875" y="1741259"/>
                </a:cubicBezTo>
                <a:cubicBezTo>
                  <a:pt x="1896972" y="1613004"/>
                  <a:pt x="1740430" y="1603046"/>
                  <a:pt x="1568678" y="1400856"/>
                </a:cubicBezTo>
                <a:lnTo>
                  <a:pt x="1510274" y="1323104"/>
                </a:lnTo>
                <a:lnTo>
                  <a:pt x="1503818" y="1326131"/>
                </a:lnTo>
                <a:cubicBezTo>
                  <a:pt x="1438902" y="1349853"/>
                  <a:pt x="1367530" y="1362971"/>
                  <a:pt x="1292612" y="1362971"/>
                </a:cubicBezTo>
                <a:cubicBezTo>
                  <a:pt x="1142777" y="1362971"/>
                  <a:pt x="1007126" y="1310500"/>
                  <a:pt x="908934" y="1225666"/>
                </a:cubicBezTo>
                <a:lnTo>
                  <a:pt x="897527" y="1213722"/>
                </a:lnTo>
                <a:lnTo>
                  <a:pt x="850812" y="1235245"/>
                </a:lnTo>
                <a:cubicBezTo>
                  <a:pt x="802786" y="1252487"/>
                  <a:pt x="749985" y="1262022"/>
                  <a:pt x="694560" y="1262022"/>
                </a:cubicBezTo>
                <a:cubicBezTo>
                  <a:pt x="528285" y="1262022"/>
                  <a:pt x="385622" y="1176209"/>
                  <a:pt x="324683" y="1053912"/>
                </a:cubicBezTo>
                <a:lnTo>
                  <a:pt x="321564" y="1045384"/>
                </a:lnTo>
                <a:lnTo>
                  <a:pt x="310552" y="1046494"/>
                </a:lnTo>
                <a:cubicBezTo>
                  <a:pt x="139039" y="1046494"/>
                  <a:pt x="0" y="907455"/>
                  <a:pt x="0" y="735942"/>
                </a:cubicBezTo>
                <a:cubicBezTo>
                  <a:pt x="0" y="585868"/>
                  <a:pt x="106452" y="460657"/>
                  <a:pt x="247965" y="431699"/>
                </a:cubicBezTo>
                <a:lnTo>
                  <a:pt x="262942" y="430190"/>
                </a:lnTo>
                <a:lnTo>
                  <a:pt x="258251" y="395199"/>
                </a:lnTo>
                <a:cubicBezTo>
                  <a:pt x="258251" y="207012"/>
                  <a:pt x="461137" y="54456"/>
                  <a:pt x="711409" y="54456"/>
                </a:cubicBezTo>
                <a:cubicBezTo>
                  <a:pt x="773977" y="54456"/>
                  <a:pt x="833583" y="63991"/>
                  <a:pt x="887798" y="81233"/>
                </a:cubicBezTo>
                <a:lnTo>
                  <a:pt x="934603" y="100336"/>
                </a:lnTo>
                <a:lnTo>
                  <a:pt x="935288" y="99801"/>
                </a:lnTo>
                <a:cubicBezTo>
                  <a:pt x="1030920" y="38139"/>
                  <a:pt x="1163036" y="0"/>
                  <a:pt x="1308966"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4031149" y="432224"/>
            <a:ext cx="3345873" cy="584775"/>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THẢO LUẬN </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sp>
        <p:nvSpPr>
          <p:cNvPr id="30" name="TextBox 29"/>
          <p:cNvSpPr txBox="1"/>
          <p:nvPr/>
        </p:nvSpPr>
        <p:spPr>
          <a:xfrm>
            <a:off x="6776442" y="3085717"/>
            <a:ext cx="5077566" cy="830997"/>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tạo mô hình bữa ăn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cân bằng tốt cho sức khoẻ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nvGrpSpPr>
          <p:cNvPr id="5" name="Group 4"/>
          <p:cNvGrpSpPr/>
          <p:nvPr/>
        </p:nvGrpSpPr>
        <p:grpSpPr>
          <a:xfrm>
            <a:off x="999460" y="1488558"/>
            <a:ext cx="4954773" cy="4933507"/>
            <a:chOff x="999460" y="1488558"/>
            <a:chExt cx="4954773" cy="4933507"/>
          </a:xfrm>
        </p:grpSpPr>
        <p:sp>
          <p:nvSpPr>
            <p:cNvPr id="3" name="Oval 2"/>
            <p:cNvSpPr/>
            <p:nvPr/>
          </p:nvSpPr>
          <p:spPr>
            <a:xfrm>
              <a:off x="1173009" y="1638443"/>
              <a:ext cx="4607674" cy="4639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243" t="674" r="10288" b="6296"/>
            <a:stretch/>
          </p:blipFill>
          <p:spPr>
            <a:xfrm>
              <a:off x="999460" y="1488558"/>
              <a:ext cx="4954773" cy="4933507"/>
            </a:xfrm>
            <a:prstGeom prst="rect">
              <a:avLst/>
            </a:prstGeom>
          </p:spPr>
        </p:pic>
      </p:grp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5" y="1669312"/>
            <a:ext cx="9973340" cy="447630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3761394" y="496670"/>
            <a:ext cx="46746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86540" y="1898492"/>
            <a:ext cx="6007396" cy="461665"/>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1. Quan sát tranh Tr.58 SGK em hãy chỉ ra:</a:t>
            </a:r>
          </a:p>
        </p:txBody>
      </p:sp>
      <p:sp>
        <p:nvSpPr>
          <p:cNvPr id="13" name="TextBox 12"/>
          <p:cNvSpPr txBox="1"/>
          <p:nvPr/>
        </p:nvSpPr>
        <p:spPr>
          <a:xfrm>
            <a:off x="1307803" y="2523352"/>
            <a:ext cx="4381163" cy="1938992"/>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Những món ăn từ động vật	</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p:txBody>
      </p:sp>
      <p:sp>
        <p:nvSpPr>
          <p:cNvPr id="14" name="TextBox 13"/>
          <p:cNvSpPr txBox="1"/>
          <p:nvPr/>
        </p:nvSpPr>
        <p:spPr>
          <a:xfrm>
            <a:off x="1307803" y="4615594"/>
            <a:ext cx="9359905" cy="1200329"/>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2. Kể tên các món ăn hàng ngày của em.</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p:txBody>
      </p:sp>
      <p:sp>
        <p:nvSpPr>
          <p:cNvPr id="15" name="TextBox 14"/>
          <p:cNvSpPr txBox="1"/>
          <p:nvPr/>
        </p:nvSpPr>
        <p:spPr>
          <a:xfrm>
            <a:off x="5883056" y="2523352"/>
            <a:ext cx="4377363" cy="1938992"/>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Những món ăn từ thực vật	</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p:txBody>
      </p:sp>
      <p:sp>
        <p:nvSpPr>
          <p:cNvPr id="8" name="TextBox 7"/>
          <p:cNvSpPr txBox="1"/>
          <p:nvPr/>
        </p:nvSpPr>
        <p:spPr>
          <a:xfrm>
            <a:off x="5883056" y="2826699"/>
            <a:ext cx="4162010" cy="1200329"/>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Cải xanh, súp lơ, cà rốt, bắp cải, ớt, cà chua, ngô, khoai tây, dầu ăn</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1396116" y="4956153"/>
            <a:ext cx="7847036"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Cơm, cá kho, thịt kho, rau ngót, rau muống, gà rán</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1307803" y="2826699"/>
            <a:ext cx="3490379" cy="830997"/>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Cá</a:t>
            </a:r>
            <a:r>
              <a:rPr lang="vi-VN" sz="2400">
                <a:solidFill>
                  <a:srgbClr val="FF0000"/>
                </a:solidFill>
                <a:latin typeface="Roboto" panose="02000000000000000000" pitchFamily="2" charset="0"/>
                <a:ea typeface="Roboto" panose="02000000000000000000" pitchFamily="2" charset="0"/>
              </a:rPr>
              <a:t>, bò, trứng</a:t>
            </a:r>
            <a:r>
              <a:rPr lang="en-US" sz="2400">
                <a:solidFill>
                  <a:srgbClr val="FF0000"/>
                </a:solidFill>
                <a:latin typeface="Roboto" panose="02000000000000000000" pitchFamily="2" charset="0"/>
                <a:ea typeface="Roboto" panose="02000000000000000000" pitchFamily="2" charset="0"/>
              </a:rPr>
              <a:t>, ngao, lợn (xúc xích), sữa, pho mát</a:t>
            </a:r>
            <a:endParaRPr lang="vi-VN" sz="2400">
              <a:solidFill>
                <a:srgbClr val="FF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8" grpId="0"/>
      <p:bldP spid="1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830" y="712840"/>
            <a:ext cx="8562823" cy="6145160"/>
          </a:xfrm>
          <a:prstGeom prst="rect">
            <a:avLst/>
          </a:prstGeom>
        </p:spPr>
      </p:pic>
      <p:sp>
        <p:nvSpPr>
          <p:cNvPr id="117" name="TextBox 116"/>
          <p:cNvSpPr txBox="1"/>
          <p:nvPr/>
        </p:nvSpPr>
        <p:spPr>
          <a:xfrm>
            <a:off x="2644185" y="128065"/>
            <a:ext cx="6848212"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NHIỀU LOẠI THỨC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97481" y="1766654"/>
            <a:ext cx="3781633" cy="1200329"/>
          </a:xfrm>
          <a:prstGeom prst="rect">
            <a:avLst/>
          </a:prstGeom>
          <a:solidFill>
            <a:srgbClr val="CDC800"/>
          </a:solid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Đọc thông tin trong bảng thực đơn trong ngày, thảo luận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cùng bạn và cho biết</a:t>
            </a:r>
            <a:r>
              <a:rPr lang="en-US" sz="2400">
                <a:solidFill>
                  <a:srgbClr val="002060"/>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205123" y="3147897"/>
            <a:ext cx="3766349" cy="830997"/>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Thực đơn nào tốt cho sức khoẻ hơn? Giải thích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363375" y="3907932"/>
            <a:ext cx="3766349" cy="954107"/>
          </a:xfrm>
          <a:prstGeom prst="rect">
            <a:avLst/>
          </a:prstGeom>
          <a:noFill/>
        </p:spPr>
        <p:txBody>
          <a:bodyPr wrap="square" rtlCol="0">
            <a:spAutoFit/>
          </a:bodyPr>
          <a:lstStyle/>
          <a:p>
            <a:pPr lvl="0" algn="ctr">
              <a:defRPr/>
            </a:pPr>
            <a:r>
              <a:rPr lang="vi-VN" sz="3200" b="1">
                <a:solidFill>
                  <a:srgbClr val="C00000"/>
                </a:solidFill>
                <a:latin typeface="Roboto" panose="02000000000000000000" pitchFamily="2" charset="0"/>
                <a:ea typeface="Roboto" panose="02000000000000000000" pitchFamily="2" charset="0"/>
                <a:sym typeface="Wingdings" panose="05000000000000000000" pitchFamily="2" charset="2"/>
              </a:rPr>
              <a:t></a:t>
            </a:r>
            <a:r>
              <a:rPr lang="en-US" sz="2400">
                <a:solidFill>
                  <a:srgbClr val="FFFF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FFFF00"/>
                </a:solidFill>
                <a:latin typeface="Roboto" panose="02000000000000000000" pitchFamily="2" charset="0"/>
                <a:ea typeface="Roboto" panose="02000000000000000000" pitchFamily="2" charset="0"/>
              </a:rPr>
              <a:t>Thực đơn </a:t>
            </a:r>
            <a:r>
              <a:rPr lang="en-US" sz="2400">
                <a:solidFill>
                  <a:srgbClr val="FFFF00"/>
                </a:solidFill>
                <a:latin typeface="Roboto" panose="02000000000000000000" pitchFamily="2" charset="0"/>
                <a:ea typeface="Roboto" panose="02000000000000000000" pitchFamily="2" charset="0"/>
              </a:rPr>
              <a:t>3</a:t>
            </a:r>
            <a:r>
              <a:rPr lang="vi-VN" sz="2400">
                <a:solidFill>
                  <a:srgbClr val="FFFF00"/>
                </a:solidFill>
                <a:latin typeface="Roboto" panose="02000000000000000000" pitchFamily="2" charset="0"/>
                <a:ea typeface="Roboto" panose="02000000000000000000" pitchFamily="2" charset="0"/>
              </a:rPr>
              <a:t> tốt cho sức khoẻ hơn</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25" name="TextBox 24"/>
          <p:cNvSpPr txBox="1"/>
          <p:nvPr/>
        </p:nvSpPr>
        <p:spPr>
          <a:xfrm>
            <a:off x="669965" y="4893697"/>
            <a:ext cx="3766349" cy="1692771"/>
          </a:xfrm>
          <a:prstGeom prst="rect">
            <a:avLst/>
          </a:prstGeom>
          <a:noFill/>
        </p:spPr>
        <p:txBody>
          <a:bodyPr wrap="square" rtlCol="0">
            <a:spAutoFit/>
          </a:bodyPr>
          <a:lstStyle/>
          <a:p>
            <a:pPr lvl="0" algn="ctr">
              <a:defRPr/>
            </a:pPr>
            <a:r>
              <a:rPr lang="en-US" sz="3200" b="1">
                <a:solidFill>
                  <a:srgbClr val="BDD7EE"/>
                </a:solidFill>
                <a:latin typeface="Roboto" panose="02000000000000000000" pitchFamily="2" charset="0"/>
                <a:ea typeface="Roboto" panose="02000000000000000000" pitchFamily="2" charset="0"/>
                <a:sym typeface="Wingdings" panose="05000000000000000000" pitchFamily="2" charset="2"/>
              </a:rPr>
              <a:t></a:t>
            </a:r>
            <a:r>
              <a:rPr lang="en-US" sz="2400">
                <a:solidFill>
                  <a:srgbClr val="BDD7EE"/>
                </a:solidFill>
                <a:latin typeface="Roboto" panose="02000000000000000000" pitchFamily="2" charset="0"/>
                <a:ea typeface="Roboto" panose="02000000000000000000" pitchFamily="2" charset="0"/>
                <a:sym typeface="Wingdings" panose="05000000000000000000" pitchFamily="2" charset="2"/>
              </a:rPr>
              <a:t> </a:t>
            </a:r>
            <a:r>
              <a:rPr lang="en-US" sz="2400">
                <a:solidFill>
                  <a:srgbClr val="FFFF00"/>
                </a:solidFill>
                <a:latin typeface="Roboto" panose="02000000000000000000" pitchFamily="2" charset="0"/>
                <a:ea typeface="Roboto" panose="02000000000000000000" pitchFamily="2" charset="0"/>
              </a:rPr>
              <a:t>Vì Thực đơn có thức ăn đầy đủ các chất cần thiết để nuôi dưỡng và phát triển cơ thể</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6" name="Rounded Rectangle 5"/>
          <p:cNvSpPr/>
          <p:nvPr/>
        </p:nvSpPr>
        <p:spPr>
          <a:xfrm>
            <a:off x="10016836" y="863260"/>
            <a:ext cx="1859973" cy="5600097"/>
          </a:xfrm>
          <a:prstGeom prst="roundRect">
            <a:avLst>
              <a:gd name="adj" fmla="val 884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26" presetClass="emph" presetSubtype="0" repeatCount="3000" fill="hold" grpId="1" nodeType="withEffect">
                                  <p:stCondLst>
                                    <p:cond delay="0"/>
                                  </p:stCondLst>
                                  <p:childTnLst>
                                    <p:animEffect transition="out" filter="fade">
                                      <p:cBhvr>
                                        <p:cTn id="31" dur="1000" tmFilter="0, 0; .2, .5; .8, .5; 1, 0"/>
                                        <p:tgtEl>
                                          <p:spTgt spid="6"/>
                                        </p:tgtEl>
                                      </p:cBhvr>
                                    </p:animEffect>
                                    <p:animScale>
                                      <p:cBhvr>
                                        <p:cTn id="32" dur="500" autoRev="1" fill="hold"/>
                                        <p:tgtEl>
                                          <p:spTgt spid="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animBg="1"/>
      <p:bldP spid="23" grpId="0"/>
      <p:bldP spid="24" grpId="0"/>
      <p:bldP spid="25" grpId="0"/>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22" name="TextBox 21"/>
          <p:cNvSpPr txBox="1"/>
          <p:nvPr/>
        </p:nvSpPr>
        <p:spPr>
          <a:xfrm>
            <a:off x="4595808" y="1105597"/>
            <a:ext cx="3425536" cy="461665"/>
          </a:xfrm>
          <a:prstGeom prst="rect">
            <a:avLst/>
          </a:prstGeom>
          <a:noFill/>
        </p:spPr>
        <p:txBody>
          <a:bodyPr wrap="square" rtlCol="0">
            <a:spAutoFit/>
          </a:bodyPr>
          <a:lstStyle/>
          <a:p>
            <a:pPr lvl="0">
              <a:defRPr/>
            </a:pPr>
            <a:r>
              <a:rPr lang="vi-VN" sz="2400">
                <a:solidFill>
                  <a:schemeClr val="bg1"/>
                </a:solidFill>
                <a:latin typeface="Roboto" panose="02000000000000000000" pitchFamily="2" charset="0"/>
                <a:ea typeface="Roboto" panose="02000000000000000000" pitchFamily="2" charset="0"/>
              </a:rPr>
              <a:t>Đọc thông tin dưới đây</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1" name="TextBox 10"/>
          <p:cNvSpPr txBox="1"/>
          <p:nvPr/>
        </p:nvSpPr>
        <p:spPr>
          <a:xfrm>
            <a:off x="2884470" y="278485"/>
            <a:ext cx="6848212"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NHIỀU LOẠI THỨC ĂN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2" name="4-1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2117544"/>
            <a:ext cx="609600" cy="609600"/>
          </a:xfrm>
          <a:prstGeom prst="rect">
            <a:avLst/>
          </a:prstGeom>
        </p:spPr>
      </p:pic>
      <p:pic>
        <p:nvPicPr>
          <p:cNvPr id="3" name="4-12-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50882" y="2689030"/>
            <a:ext cx="609600" cy="609600"/>
          </a:xfrm>
          <a:prstGeom prst="rect">
            <a:avLst/>
          </a:prstGeom>
        </p:spPr>
      </p:pic>
      <p:sp>
        <p:nvSpPr>
          <p:cNvPr id="104" name="Freeform 103"/>
          <p:cNvSpPr/>
          <p:nvPr/>
        </p:nvSpPr>
        <p:spPr>
          <a:xfrm>
            <a:off x="1123275" y="1745154"/>
            <a:ext cx="9841932" cy="4240147"/>
          </a:xfrm>
          <a:custGeom>
            <a:avLst/>
            <a:gdLst>
              <a:gd name="connsiteX0" fmla="*/ 435763 w 9527276"/>
              <a:gd name="connsiteY0" fmla="*/ 0 h 2521267"/>
              <a:gd name="connsiteX1" fmla="*/ 576189 w 9527276"/>
              <a:gd name="connsiteY1" fmla="*/ 93079 h 2521267"/>
              <a:gd name="connsiteX2" fmla="*/ 580001 w 9527276"/>
              <a:gd name="connsiteY2" fmla="*/ 111972 h 2521267"/>
              <a:gd name="connsiteX3" fmla="*/ 583816 w 9527276"/>
              <a:gd name="connsiteY3" fmla="*/ 93079 h 2521267"/>
              <a:gd name="connsiteX4" fmla="*/ 724241 w 9527276"/>
              <a:gd name="connsiteY4" fmla="*/ 0 h 2521267"/>
              <a:gd name="connsiteX5" fmla="*/ 864665 w 9527276"/>
              <a:gd name="connsiteY5" fmla="*/ 93079 h 2521267"/>
              <a:gd name="connsiteX6" fmla="*/ 868478 w 9527276"/>
              <a:gd name="connsiteY6" fmla="*/ 111972 h 2521267"/>
              <a:gd name="connsiteX7" fmla="*/ 872292 w 9527276"/>
              <a:gd name="connsiteY7" fmla="*/ 93079 h 2521267"/>
              <a:gd name="connsiteX8" fmla="*/ 1012716 w 9527276"/>
              <a:gd name="connsiteY8" fmla="*/ 0 h 2521267"/>
              <a:gd name="connsiteX9" fmla="*/ 1153138 w 9527276"/>
              <a:gd name="connsiteY9" fmla="*/ 93079 h 2521267"/>
              <a:gd name="connsiteX10" fmla="*/ 1156953 w 9527276"/>
              <a:gd name="connsiteY10" fmla="*/ 111972 h 2521267"/>
              <a:gd name="connsiteX11" fmla="*/ 1160766 w 9527276"/>
              <a:gd name="connsiteY11" fmla="*/ 93079 h 2521267"/>
              <a:gd name="connsiteX12" fmla="*/ 1301193 w 9527276"/>
              <a:gd name="connsiteY12" fmla="*/ 0 h 2521267"/>
              <a:gd name="connsiteX13" fmla="*/ 1441617 w 9527276"/>
              <a:gd name="connsiteY13" fmla="*/ 93079 h 2521267"/>
              <a:gd name="connsiteX14" fmla="*/ 1445430 w 9527276"/>
              <a:gd name="connsiteY14" fmla="*/ 111972 h 2521267"/>
              <a:gd name="connsiteX15" fmla="*/ 1449245 w 9527276"/>
              <a:gd name="connsiteY15" fmla="*/ 93079 h 2521267"/>
              <a:gd name="connsiteX16" fmla="*/ 1589668 w 9527276"/>
              <a:gd name="connsiteY16" fmla="*/ 0 h 2521267"/>
              <a:gd name="connsiteX17" fmla="*/ 1730091 w 9527276"/>
              <a:gd name="connsiteY17" fmla="*/ 93079 h 2521267"/>
              <a:gd name="connsiteX18" fmla="*/ 1733905 w 9527276"/>
              <a:gd name="connsiteY18" fmla="*/ 111972 h 2521267"/>
              <a:gd name="connsiteX19" fmla="*/ 1737720 w 9527276"/>
              <a:gd name="connsiteY19" fmla="*/ 93079 h 2521267"/>
              <a:gd name="connsiteX20" fmla="*/ 1878142 w 9527276"/>
              <a:gd name="connsiteY20" fmla="*/ 0 h 2521267"/>
              <a:gd name="connsiteX21" fmla="*/ 2018565 w 9527276"/>
              <a:gd name="connsiteY21" fmla="*/ 93079 h 2521267"/>
              <a:gd name="connsiteX22" fmla="*/ 2022380 w 9527276"/>
              <a:gd name="connsiteY22" fmla="*/ 111972 h 2521267"/>
              <a:gd name="connsiteX23" fmla="*/ 2026194 w 9527276"/>
              <a:gd name="connsiteY23" fmla="*/ 93079 h 2521267"/>
              <a:gd name="connsiteX24" fmla="*/ 2166617 w 9527276"/>
              <a:gd name="connsiteY24" fmla="*/ 0 h 2521267"/>
              <a:gd name="connsiteX25" fmla="*/ 2307042 w 9527276"/>
              <a:gd name="connsiteY25" fmla="*/ 93079 h 2521267"/>
              <a:gd name="connsiteX26" fmla="*/ 2310857 w 9527276"/>
              <a:gd name="connsiteY26" fmla="*/ 111972 h 2521267"/>
              <a:gd name="connsiteX27" fmla="*/ 2314670 w 9527276"/>
              <a:gd name="connsiteY27" fmla="*/ 93079 h 2521267"/>
              <a:gd name="connsiteX28" fmla="*/ 2455093 w 9527276"/>
              <a:gd name="connsiteY28" fmla="*/ 0 h 2521267"/>
              <a:gd name="connsiteX29" fmla="*/ 2595519 w 9527276"/>
              <a:gd name="connsiteY29" fmla="*/ 93079 h 2521267"/>
              <a:gd name="connsiteX30" fmla="*/ 2599332 w 9527276"/>
              <a:gd name="connsiteY30" fmla="*/ 111972 h 2521267"/>
              <a:gd name="connsiteX31" fmla="*/ 2603145 w 9527276"/>
              <a:gd name="connsiteY31" fmla="*/ 93079 h 2521267"/>
              <a:gd name="connsiteX32" fmla="*/ 2743569 w 9527276"/>
              <a:gd name="connsiteY32" fmla="*/ 0 h 2521267"/>
              <a:gd name="connsiteX33" fmla="*/ 2883993 w 9527276"/>
              <a:gd name="connsiteY33" fmla="*/ 93079 h 2521267"/>
              <a:gd name="connsiteX34" fmla="*/ 2887807 w 9527276"/>
              <a:gd name="connsiteY34" fmla="*/ 111972 h 2521267"/>
              <a:gd name="connsiteX35" fmla="*/ 2891621 w 9527276"/>
              <a:gd name="connsiteY35" fmla="*/ 93079 h 2521267"/>
              <a:gd name="connsiteX36" fmla="*/ 3032045 w 9527276"/>
              <a:gd name="connsiteY36" fmla="*/ 0 h 2521267"/>
              <a:gd name="connsiteX37" fmla="*/ 3172469 w 9527276"/>
              <a:gd name="connsiteY37" fmla="*/ 93079 h 2521267"/>
              <a:gd name="connsiteX38" fmla="*/ 3176283 w 9527276"/>
              <a:gd name="connsiteY38" fmla="*/ 111972 h 2521267"/>
              <a:gd name="connsiteX39" fmla="*/ 3180098 w 9527276"/>
              <a:gd name="connsiteY39" fmla="*/ 93079 h 2521267"/>
              <a:gd name="connsiteX40" fmla="*/ 3320521 w 9527276"/>
              <a:gd name="connsiteY40" fmla="*/ 0 h 2521267"/>
              <a:gd name="connsiteX41" fmla="*/ 3460934 w 9527276"/>
              <a:gd name="connsiteY41" fmla="*/ 93079 h 2521267"/>
              <a:gd name="connsiteX42" fmla="*/ 3464748 w 9527276"/>
              <a:gd name="connsiteY42" fmla="*/ 111972 h 2521267"/>
              <a:gd name="connsiteX43" fmla="*/ 3468563 w 9527276"/>
              <a:gd name="connsiteY43" fmla="*/ 93079 h 2521267"/>
              <a:gd name="connsiteX44" fmla="*/ 3608986 w 9527276"/>
              <a:gd name="connsiteY44" fmla="*/ 0 h 2521267"/>
              <a:gd name="connsiteX45" fmla="*/ 3749410 w 9527276"/>
              <a:gd name="connsiteY45" fmla="*/ 93079 h 2521267"/>
              <a:gd name="connsiteX46" fmla="*/ 3753224 w 9527276"/>
              <a:gd name="connsiteY46" fmla="*/ 111972 h 2521267"/>
              <a:gd name="connsiteX47" fmla="*/ 3757039 w 9527276"/>
              <a:gd name="connsiteY47" fmla="*/ 93079 h 2521267"/>
              <a:gd name="connsiteX48" fmla="*/ 3897462 w 9527276"/>
              <a:gd name="connsiteY48" fmla="*/ 0 h 2521267"/>
              <a:gd name="connsiteX49" fmla="*/ 4037886 w 9527276"/>
              <a:gd name="connsiteY49" fmla="*/ 93079 h 2521267"/>
              <a:gd name="connsiteX50" fmla="*/ 4041700 w 9527276"/>
              <a:gd name="connsiteY50" fmla="*/ 111971 h 2521267"/>
              <a:gd name="connsiteX51" fmla="*/ 4045515 w 9527276"/>
              <a:gd name="connsiteY51" fmla="*/ 93079 h 2521267"/>
              <a:gd name="connsiteX52" fmla="*/ 4185938 w 9527276"/>
              <a:gd name="connsiteY52" fmla="*/ 0 h 2521267"/>
              <a:gd name="connsiteX53" fmla="*/ 4326362 w 9527276"/>
              <a:gd name="connsiteY53" fmla="*/ 93079 h 2521267"/>
              <a:gd name="connsiteX54" fmla="*/ 4330177 w 9527276"/>
              <a:gd name="connsiteY54" fmla="*/ 111972 h 2521267"/>
              <a:gd name="connsiteX55" fmla="*/ 4333991 w 9527276"/>
              <a:gd name="connsiteY55" fmla="*/ 93079 h 2521267"/>
              <a:gd name="connsiteX56" fmla="*/ 4474414 w 9527276"/>
              <a:gd name="connsiteY56" fmla="*/ 0 h 2521267"/>
              <a:gd name="connsiteX57" fmla="*/ 4614838 w 9527276"/>
              <a:gd name="connsiteY57" fmla="*/ 93079 h 2521267"/>
              <a:gd name="connsiteX58" fmla="*/ 4618653 w 9527276"/>
              <a:gd name="connsiteY58" fmla="*/ 111971 h 2521267"/>
              <a:gd name="connsiteX59" fmla="*/ 4622467 w 9527276"/>
              <a:gd name="connsiteY59" fmla="*/ 93079 h 2521267"/>
              <a:gd name="connsiteX60" fmla="*/ 4762890 w 9527276"/>
              <a:gd name="connsiteY60" fmla="*/ 0 h 2521267"/>
              <a:gd name="connsiteX61" fmla="*/ 4903314 w 9527276"/>
              <a:gd name="connsiteY61" fmla="*/ 93079 h 2521267"/>
              <a:gd name="connsiteX62" fmla="*/ 4907128 w 9527276"/>
              <a:gd name="connsiteY62" fmla="*/ 111972 h 2521267"/>
              <a:gd name="connsiteX63" fmla="*/ 4910943 w 9527276"/>
              <a:gd name="connsiteY63" fmla="*/ 93079 h 2521267"/>
              <a:gd name="connsiteX64" fmla="*/ 5051366 w 9527276"/>
              <a:gd name="connsiteY64" fmla="*/ 0 h 2521267"/>
              <a:gd name="connsiteX65" fmla="*/ 5191790 w 9527276"/>
              <a:gd name="connsiteY65" fmla="*/ 93079 h 2521267"/>
              <a:gd name="connsiteX66" fmla="*/ 5195604 w 9527276"/>
              <a:gd name="connsiteY66" fmla="*/ 111972 h 2521267"/>
              <a:gd name="connsiteX67" fmla="*/ 5199419 w 9527276"/>
              <a:gd name="connsiteY67" fmla="*/ 93079 h 2521267"/>
              <a:gd name="connsiteX68" fmla="*/ 5339842 w 9527276"/>
              <a:gd name="connsiteY68" fmla="*/ 0 h 2521267"/>
              <a:gd name="connsiteX69" fmla="*/ 5480266 w 9527276"/>
              <a:gd name="connsiteY69" fmla="*/ 93079 h 2521267"/>
              <a:gd name="connsiteX70" fmla="*/ 5484080 w 9527276"/>
              <a:gd name="connsiteY70" fmla="*/ 111972 h 2521267"/>
              <a:gd name="connsiteX71" fmla="*/ 5487895 w 9527276"/>
              <a:gd name="connsiteY71" fmla="*/ 93079 h 2521267"/>
              <a:gd name="connsiteX72" fmla="*/ 5628318 w 9527276"/>
              <a:gd name="connsiteY72" fmla="*/ 0 h 2521267"/>
              <a:gd name="connsiteX73" fmla="*/ 5768742 w 9527276"/>
              <a:gd name="connsiteY73" fmla="*/ 93079 h 2521267"/>
              <a:gd name="connsiteX74" fmla="*/ 5772556 w 9527276"/>
              <a:gd name="connsiteY74" fmla="*/ 111972 h 2521267"/>
              <a:gd name="connsiteX75" fmla="*/ 5776371 w 9527276"/>
              <a:gd name="connsiteY75" fmla="*/ 93079 h 2521267"/>
              <a:gd name="connsiteX76" fmla="*/ 5916794 w 9527276"/>
              <a:gd name="connsiteY76" fmla="*/ 0 h 2521267"/>
              <a:gd name="connsiteX77" fmla="*/ 6057218 w 9527276"/>
              <a:gd name="connsiteY77" fmla="*/ 93079 h 2521267"/>
              <a:gd name="connsiteX78" fmla="*/ 6061032 w 9527276"/>
              <a:gd name="connsiteY78" fmla="*/ 111972 h 2521267"/>
              <a:gd name="connsiteX79" fmla="*/ 6064847 w 9527276"/>
              <a:gd name="connsiteY79" fmla="*/ 93079 h 2521267"/>
              <a:gd name="connsiteX80" fmla="*/ 6205270 w 9527276"/>
              <a:gd name="connsiteY80" fmla="*/ 0 h 2521267"/>
              <a:gd name="connsiteX81" fmla="*/ 6345694 w 9527276"/>
              <a:gd name="connsiteY81" fmla="*/ 93079 h 2521267"/>
              <a:gd name="connsiteX82" fmla="*/ 6349508 w 9527276"/>
              <a:gd name="connsiteY82" fmla="*/ 111972 h 2521267"/>
              <a:gd name="connsiteX83" fmla="*/ 6353323 w 9527276"/>
              <a:gd name="connsiteY83" fmla="*/ 93079 h 2521267"/>
              <a:gd name="connsiteX84" fmla="*/ 6493746 w 9527276"/>
              <a:gd name="connsiteY84" fmla="*/ 0 h 2521267"/>
              <a:gd name="connsiteX85" fmla="*/ 6634170 w 9527276"/>
              <a:gd name="connsiteY85" fmla="*/ 93079 h 2521267"/>
              <a:gd name="connsiteX86" fmla="*/ 6637984 w 9527276"/>
              <a:gd name="connsiteY86" fmla="*/ 111972 h 2521267"/>
              <a:gd name="connsiteX87" fmla="*/ 6641799 w 9527276"/>
              <a:gd name="connsiteY87" fmla="*/ 93079 h 2521267"/>
              <a:gd name="connsiteX88" fmla="*/ 6782222 w 9527276"/>
              <a:gd name="connsiteY88" fmla="*/ 0 h 2521267"/>
              <a:gd name="connsiteX89" fmla="*/ 6922646 w 9527276"/>
              <a:gd name="connsiteY89" fmla="*/ 93079 h 2521267"/>
              <a:gd name="connsiteX90" fmla="*/ 6926460 w 9527276"/>
              <a:gd name="connsiteY90" fmla="*/ 111972 h 2521267"/>
              <a:gd name="connsiteX91" fmla="*/ 6930275 w 9527276"/>
              <a:gd name="connsiteY91" fmla="*/ 93079 h 2521267"/>
              <a:gd name="connsiteX92" fmla="*/ 7070698 w 9527276"/>
              <a:gd name="connsiteY92" fmla="*/ 0 h 2521267"/>
              <a:gd name="connsiteX93" fmla="*/ 7211122 w 9527276"/>
              <a:gd name="connsiteY93" fmla="*/ 93079 h 2521267"/>
              <a:gd name="connsiteX94" fmla="*/ 7214936 w 9527276"/>
              <a:gd name="connsiteY94" fmla="*/ 111972 h 2521267"/>
              <a:gd name="connsiteX95" fmla="*/ 7218751 w 9527276"/>
              <a:gd name="connsiteY95" fmla="*/ 93079 h 2521267"/>
              <a:gd name="connsiteX96" fmla="*/ 7359174 w 9527276"/>
              <a:gd name="connsiteY96" fmla="*/ 0 h 2521267"/>
              <a:gd name="connsiteX97" fmla="*/ 7499598 w 9527276"/>
              <a:gd name="connsiteY97" fmla="*/ 93079 h 2521267"/>
              <a:gd name="connsiteX98" fmla="*/ 7503412 w 9527276"/>
              <a:gd name="connsiteY98" fmla="*/ 111972 h 2521267"/>
              <a:gd name="connsiteX99" fmla="*/ 7507227 w 9527276"/>
              <a:gd name="connsiteY99" fmla="*/ 93079 h 2521267"/>
              <a:gd name="connsiteX100" fmla="*/ 7647650 w 9527276"/>
              <a:gd name="connsiteY100" fmla="*/ 0 h 2521267"/>
              <a:gd name="connsiteX101" fmla="*/ 7788074 w 9527276"/>
              <a:gd name="connsiteY101" fmla="*/ 93079 h 2521267"/>
              <a:gd name="connsiteX102" fmla="*/ 7791888 w 9527276"/>
              <a:gd name="connsiteY102" fmla="*/ 111971 h 2521267"/>
              <a:gd name="connsiteX103" fmla="*/ 7795702 w 9527276"/>
              <a:gd name="connsiteY103" fmla="*/ 93079 h 2521267"/>
              <a:gd name="connsiteX104" fmla="*/ 7936126 w 9527276"/>
              <a:gd name="connsiteY104" fmla="*/ 0 h 2521267"/>
              <a:gd name="connsiteX105" fmla="*/ 8076550 w 9527276"/>
              <a:gd name="connsiteY105" fmla="*/ 93079 h 2521267"/>
              <a:gd name="connsiteX106" fmla="*/ 8080364 w 9527276"/>
              <a:gd name="connsiteY106" fmla="*/ 111971 h 2521267"/>
              <a:gd name="connsiteX107" fmla="*/ 8084178 w 9527276"/>
              <a:gd name="connsiteY107" fmla="*/ 93079 h 2521267"/>
              <a:gd name="connsiteX108" fmla="*/ 8224602 w 9527276"/>
              <a:gd name="connsiteY108" fmla="*/ 0 h 2521267"/>
              <a:gd name="connsiteX109" fmla="*/ 8365026 w 9527276"/>
              <a:gd name="connsiteY109" fmla="*/ 93079 h 2521267"/>
              <a:gd name="connsiteX110" fmla="*/ 8368840 w 9527276"/>
              <a:gd name="connsiteY110" fmla="*/ 111972 h 2521267"/>
              <a:gd name="connsiteX111" fmla="*/ 8372654 w 9527276"/>
              <a:gd name="connsiteY111" fmla="*/ 93079 h 2521267"/>
              <a:gd name="connsiteX112" fmla="*/ 8513078 w 9527276"/>
              <a:gd name="connsiteY112" fmla="*/ 0 h 2521267"/>
              <a:gd name="connsiteX113" fmla="*/ 8653502 w 9527276"/>
              <a:gd name="connsiteY113" fmla="*/ 93079 h 2521267"/>
              <a:gd name="connsiteX114" fmla="*/ 8657316 w 9527276"/>
              <a:gd name="connsiteY114" fmla="*/ 111972 h 2521267"/>
              <a:gd name="connsiteX115" fmla="*/ 8661130 w 9527276"/>
              <a:gd name="connsiteY115" fmla="*/ 93079 h 2521267"/>
              <a:gd name="connsiteX116" fmla="*/ 8801554 w 9527276"/>
              <a:gd name="connsiteY116" fmla="*/ 0 h 2521267"/>
              <a:gd name="connsiteX117" fmla="*/ 8941978 w 9527276"/>
              <a:gd name="connsiteY117" fmla="*/ 93079 h 2521267"/>
              <a:gd name="connsiteX118" fmla="*/ 8945794 w 9527276"/>
              <a:gd name="connsiteY118" fmla="*/ 111981 h 2521267"/>
              <a:gd name="connsiteX119" fmla="*/ 8949610 w 9527276"/>
              <a:gd name="connsiteY119" fmla="*/ 93079 h 2521267"/>
              <a:gd name="connsiteX120" fmla="*/ 9090034 w 9527276"/>
              <a:gd name="connsiteY120" fmla="*/ 0 h 2521267"/>
              <a:gd name="connsiteX121" fmla="*/ 9230458 w 9527276"/>
              <a:gd name="connsiteY121" fmla="*/ 93079 h 2521267"/>
              <a:gd name="connsiteX122" fmla="*/ 9233904 w 9527276"/>
              <a:gd name="connsiteY122" fmla="*/ 110147 h 2521267"/>
              <a:gd name="connsiteX123" fmla="*/ 9258504 w 9527276"/>
              <a:gd name="connsiteY123" fmla="*/ 66150 h 2521267"/>
              <a:gd name="connsiteX124" fmla="*/ 9362175 w 9527276"/>
              <a:gd name="connsiteY124" fmla="*/ 12692 h 2521267"/>
              <a:gd name="connsiteX125" fmla="*/ 9526738 w 9527276"/>
              <a:gd name="connsiteY125" fmla="*/ 151870 h 2521267"/>
              <a:gd name="connsiteX126" fmla="*/ 9387561 w 9527276"/>
              <a:gd name="connsiteY126" fmla="*/ 316434 h 2521267"/>
              <a:gd name="connsiteX127" fmla="*/ 9341699 w 9527276"/>
              <a:gd name="connsiteY127" fmla="*/ 311098 h 2521267"/>
              <a:gd name="connsiteX128" fmla="*/ 9344203 w 9527276"/>
              <a:gd name="connsiteY128" fmla="*/ 323501 h 2521267"/>
              <a:gd name="connsiteX129" fmla="*/ 9362175 w 9527276"/>
              <a:gd name="connsiteY129" fmla="*/ 318283 h 2521267"/>
              <a:gd name="connsiteX130" fmla="*/ 9526738 w 9527276"/>
              <a:gd name="connsiteY130" fmla="*/ 457460 h 2521267"/>
              <a:gd name="connsiteX131" fmla="*/ 9387561 w 9527276"/>
              <a:gd name="connsiteY131" fmla="*/ 622024 h 2521267"/>
              <a:gd name="connsiteX132" fmla="*/ 9350040 w 9527276"/>
              <a:gd name="connsiteY132" fmla="*/ 617658 h 2521267"/>
              <a:gd name="connsiteX133" fmla="*/ 9350040 w 9527276"/>
              <a:gd name="connsiteY133" fmla="*/ 627396 h 2521267"/>
              <a:gd name="connsiteX134" fmla="*/ 9362175 w 9527276"/>
              <a:gd name="connsiteY134" fmla="*/ 623873 h 2521267"/>
              <a:gd name="connsiteX135" fmla="*/ 9526738 w 9527276"/>
              <a:gd name="connsiteY135" fmla="*/ 763050 h 2521267"/>
              <a:gd name="connsiteX136" fmla="*/ 9387561 w 9527276"/>
              <a:gd name="connsiteY136" fmla="*/ 927614 h 2521267"/>
              <a:gd name="connsiteX137" fmla="*/ 9350040 w 9527276"/>
              <a:gd name="connsiteY137" fmla="*/ 923248 h 2521267"/>
              <a:gd name="connsiteX138" fmla="*/ 9350040 w 9527276"/>
              <a:gd name="connsiteY138" fmla="*/ 932986 h 2521267"/>
              <a:gd name="connsiteX139" fmla="*/ 9362175 w 9527276"/>
              <a:gd name="connsiteY139" fmla="*/ 929463 h 2521267"/>
              <a:gd name="connsiteX140" fmla="*/ 9526738 w 9527276"/>
              <a:gd name="connsiteY140" fmla="*/ 1068640 h 2521267"/>
              <a:gd name="connsiteX141" fmla="*/ 9387561 w 9527276"/>
              <a:gd name="connsiteY141" fmla="*/ 1233204 h 2521267"/>
              <a:gd name="connsiteX142" fmla="*/ 9350040 w 9527276"/>
              <a:gd name="connsiteY142" fmla="*/ 1228838 h 2521267"/>
              <a:gd name="connsiteX143" fmla="*/ 9350040 w 9527276"/>
              <a:gd name="connsiteY143" fmla="*/ 1238576 h 2521267"/>
              <a:gd name="connsiteX144" fmla="*/ 9362175 w 9527276"/>
              <a:gd name="connsiteY144" fmla="*/ 1235053 h 2521267"/>
              <a:gd name="connsiteX145" fmla="*/ 9526738 w 9527276"/>
              <a:gd name="connsiteY145" fmla="*/ 1374230 h 2521267"/>
              <a:gd name="connsiteX146" fmla="*/ 9387561 w 9527276"/>
              <a:gd name="connsiteY146" fmla="*/ 1538794 h 2521267"/>
              <a:gd name="connsiteX147" fmla="*/ 9350040 w 9527276"/>
              <a:gd name="connsiteY147" fmla="*/ 1534428 h 2521267"/>
              <a:gd name="connsiteX148" fmla="*/ 9350040 w 9527276"/>
              <a:gd name="connsiteY148" fmla="*/ 1544166 h 2521267"/>
              <a:gd name="connsiteX149" fmla="*/ 9362175 w 9527276"/>
              <a:gd name="connsiteY149" fmla="*/ 1540643 h 2521267"/>
              <a:gd name="connsiteX150" fmla="*/ 9526738 w 9527276"/>
              <a:gd name="connsiteY150" fmla="*/ 1679820 h 2521267"/>
              <a:gd name="connsiteX151" fmla="*/ 9387561 w 9527276"/>
              <a:gd name="connsiteY151" fmla="*/ 1844384 h 2521267"/>
              <a:gd name="connsiteX152" fmla="*/ 9350040 w 9527276"/>
              <a:gd name="connsiteY152" fmla="*/ 1840018 h 2521267"/>
              <a:gd name="connsiteX153" fmla="*/ 9350040 w 9527276"/>
              <a:gd name="connsiteY153" fmla="*/ 1849756 h 2521267"/>
              <a:gd name="connsiteX154" fmla="*/ 9362175 w 9527276"/>
              <a:gd name="connsiteY154" fmla="*/ 1846233 h 2521267"/>
              <a:gd name="connsiteX155" fmla="*/ 9526738 w 9527276"/>
              <a:gd name="connsiteY155" fmla="*/ 1985410 h 2521267"/>
              <a:gd name="connsiteX156" fmla="*/ 9387561 w 9527276"/>
              <a:gd name="connsiteY156" fmla="*/ 2149974 h 2521267"/>
              <a:gd name="connsiteX157" fmla="*/ 9350040 w 9527276"/>
              <a:gd name="connsiteY157" fmla="*/ 2145608 h 2521267"/>
              <a:gd name="connsiteX158" fmla="*/ 9350040 w 9527276"/>
              <a:gd name="connsiteY158" fmla="*/ 2155343 h 2521267"/>
              <a:gd name="connsiteX159" fmla="*/ 9362175 w 9527276"/>
              <a:gd name="connsiteY159" fmla="*/ 2151820 h 2521267"/>
              <a:gd name="connsiteX160" fmla="*/ 9526738 w 9527276"/>
              <a:gd name="connsiteY160" fmla="*/ 2290997 h 2521267"/>
              <a:gd name="connsiteX161" fmla="*/ 9387561 w 9527276"/>
              <a:gd name="connsiteY161" fmla="*/ 2455561 h 2521267"/>
              <a:gd name="connsiteX162" fmla="*/ 9276455 w 9527276"/>
              <a:gd name="connsiteY162" fmla="*/ 2420054 h 2521267"/>
              <a:gd name="connsiteX163" fmla="*/ 9246398 w 9527276"/>
              <a:gd name="connsiteY163" fmla="*/ 2382625 h 2521267"/>
              <a:gd name="connsiteX164" fmla="*/ 9219698 w 9527276"/>
              <a:gd name="connsiteY164" fmla="*/ 2400627 h 2521267"/>
              <a:gd name="connsiteX165" fmla="*/ 9214134 w 9527276"/>
              <a:gd name="connsiteY165" fmla="*/ 2428188 h 2521267"/>
              <a:gd name="connsiteX166" fmla="*/ 9073710 w 9527276"/>
              <a:gd name="connsiteY166" fmla="*/ 2521267 h 2521267"/>
              <a:gd name="connsiteX167" fmla="*/ 8933286 w 9527276"/>
              <a:gd name="connsiteY167" fmla="*/ 2428188 h 2521267"/>
              <a:gd name="connsiteX168" fmla="*/ 8931119 w 9527276"/>
              <a:gd name="connsiteY168" fmla="*/ 2417453 h 2521267"/>
              <a:gd name="connsiteX169" fmla="*/ 8927821 w 9527276"/>
              <a:gd name="connsiteY169" fmla="*/ 2417453 h 2521267"/>
              <a:gd name="connsiteX170" fmla="*/ 8925654 w 9527276"/>
              <a:gd name="connsiteY170" fmla="*/ 2428188 h 2521267"/>
              <a:gd name="connsiteX171" fmla="*/ 8785230 w 9527276"/>
              <a:gd name="connsiteY171" fmla="*/ 2521267 h 2521267"/>
              <a:gd name="connsiteX172" fmla="*/ 8644806 w 9527276"/>
              <a:gd name="connsiteY172" fmla="*/ 2428188 h 2521267"/>
              <a:gd name="connsiteX173" fmla="*/ 8642639 w 9527276"/>
              <a:gd name="connsiteY173" fmla="*/ 2417453 h 2521267"/>
              <a:gd name="connsiteX174" fmla="*/ 8639345 w 9527276"/>
              <a:gd name="connsiteY174" fmla="*/ 2417453 h 2521267"/>
              <a:gd name="connsiteX175" fmla="*/ 8637178 w 9527276"/>
              <a:gd name="connsiteY175" fmla="*/ 2428188 h 2521267"/>
              <a:gd name="connsiteX176" fmla="*/ 8496754 w 9527276"/>
              <a:gd name="connsiteY176" fmla="*/ 2521267 h 2521267"/>
              <a:gd name="connsiteX177" fmla="*/ 8356330 w 9527276"/>
              <a:gd name="connsiteY177" fmla="*/ 2428188 h 2521267"/>
              <a:gd name="connsiteX178" fmla="*/ 8354163 w 9527276"/>
              <a:gd name="connsiteY178" fmla="*/ 2417453 h 2521267"/>
              <a:gd name="connsiteX179" fmla="*/ 8350869 w 9527276"/>
              <a:gd name="connsiteY179" fmla="*/ 2417453 h 2521267"/>
              <a:gd name="connsiteX180" fmla="*/ 8348702 w 9527276"/>
              <a:gd name="connsiteY180" fmla="*/ 2428188 h 2521267"/>
              <a:gd name="connsiteX181" fmla="*/ 8208278 w 9527276"/>
              <a:gd name="connsiteY181" fmla="*/ 2521267 h 2521267"/>
              <a:gd name="connsiteX182" fmla="*/ 8067854 w 9527276"/>
              <a:gd name="connsiteY182" fmla="*/ 2428188 h 2521267"/>
              <a:gd name="connsiteX183" fmla="*/ 8065687 w 9527276"/>
              <a:gd name="connsiteY183" fmla="*/ 2417453 h 2521267"/>
              <a:gd name="connsiteX184" fmla="*/ 8062393 w 9527276"/>
              <a:gd name="connsiteY184" fmla="*/ 2417453 h 2521267"/>
              <a:gd name="connsiteX185" fmla="*/ 8060226 w 9527276"/>
              <a:gd name="connsiteY185" fmla="*/ 2428188 h 2521267"/>
              <a:gd name="connsiteX186" fmla="*/ 7919802 w 9527276"/>
              <a:gd name="connsiteY186" fmla="*/ 2521267 h 2521267"/>
              <a:gd name="connsiteX187" fmla="*/ 7779378 w 9527276"/>
              <a:gd name="connsiteY187" fmla="*/ 2428188 h 2521267"/>
              <a:gd name="connsiteX188" fmla="*/ 7777211 w 9527276"/>
              <a:gd name="connsiteY188" fmla="*/ 2417453 h 2521267"/>
              <a:gd name="connsiteX189" fmla="*/ 7773917 w 9527276"/>
              <a:gd name="connsiteY189" fmla="*/ 2417453 h 2521267"/>
              <a:gd name="connsiteX190" fmla="*/ 7771750 w 9527276"/>
              <a:gd name="connsiteY190" fmla="*/ 2428188 h 2521267"/>
              <a:gd name="connsiteX191" fmla="*/ 7631326 w 9527276"/>
              <a:gd name="connsiteY191" fmla="*/ 2521267 h 2521267"/>
              <a:gd name="connsiteX192" fmla="*/ 7490903 w 9527276"/>
              <a:gd name="connsiteY192" fmla="*/ 2428188 h 2521267"/>
              <a:gd name="connsiteX193" fmla="*/ 7488735 w 9527276"/>
              <a:gd name="connsiteY193" fmla="*/ 2417453 h 2521267"/>
              <a:gd name="connsiteX194" fmla="*/ 7485441 w 9527276"/>
              <a:gd name="connsiteY194" fmla="*/ 2417453 h 2521267"/>
              <a:gd name="connsiteX195" fmla="*/ 7483274 w 9527276"/>
              <a:gd name="connsiteY195" fmla="*/ 2428188 h 2521267"/>
              <a:gd name="connsiteX196" fmla="*/ 7342850 w 9527276"/>
              <a:gd name="connsiteY196" fmla="*/ 2521267 h 2521267"/>
              <a:gd name="connsiteX197" fmla="*/ 7202427 w 9527276"/>
              <a:gd name="connsiteY197" fmla="*/ 2428188 h 2521267"/>
              <a:gd name="connsiteX198" fmla="*/ 7200259 w 9527276"/>
              <a:gd name="connsiteY198" fmla="*/ 2417453 h 2521267"/>
              <a:gd name="connsiteX199" fmla="*/ 7196965 w 9527276"/>
              <a:gd name="connsiteY199" fmla="*/ 2417453 h 2521267"/>
              <a:gd name="connsiteX200" fmla="*/ 7194798 w 9527276"/>
              <a:gd name="connsiteY200" fmla="*/ 2428188 h 2521267"/>
              <a:gd name="connsiteX201" fmla="*/ 7054374 w 9527276"/>
              <a:gd name="connsiteY201" fmla="*/ 2521267 h 2521267"/>
              <a:gd name="connsiteX202" fmla="*/ 6913951 w 9527276"/>
              <a:gd name="connsiteY202" fmla="*/ 2428188 h 2521267"/>
              <a:gd name="connsiteX203" fmla="*/ 6911783 w 9527276"/>
              <a:gd name="connsiteY203" fmla="*/ 2417453 h 2521267"/>
              <a:gd name="connsiteX204" fmla="*/ 6908489 w 9527276"/>
              <a:gd name="connsiteY204" fmla="*/ 2417453 h 2521267"/>
              <a:gd name="connsiteX205" fmla="*/ 6906322 w 9527276"/>
              <a:gd name="connsiteY205" fmla="*/ 2428188 h 2521267"/>
              <a:gd name="connsiteX206" fmla="*/ 6765898 w 9527276"/>
              <a:gd name="connsiteY206" fmla="*/ 2521267 h 2521267"/>
              <a:gd name="connsiteX207" fmla="*/ 6625475 w 9527276"/>
              <a:gd name="connsiteY207" fmla="*/ 2428188 h 2521267"/>
              <a:gd name="connsiteX208" fmla="*/ 6623307 w 9527276"/>
              <a:gd name="connsiteY208" fmla="*/ 2417453 h 2521267"/>
              <a:gd name="connsiteX209" fmla="*/ 6620013 w 9527276"/>
              <a:gd name="connsiteY209" fmla="*/ 2417453 h 2521267"/>
              <a:gd name="connsiteX210" fmla="*/ 6617846 w 9527276"/>
              <a:gd name="connsiteY210" fmla="*/ 2428188 h 2521267"/>
              <a:gd name="connsiteX211" fmla="*/ 6477422 w 9527276"/>
              <a:gd name="connsiteY211" fmla="*/ 2521267 h 2521267"/>
              <a:gd name="connsiteX212" fmla="*/ 6336999 w 9527276"/>
              <a:gd name="connsiteY212" fmla="*/ 2428188 h 2521267"/>
              <a:gd name="connsiteX213" fmla="*/ 6334831 w 9527276"/>
              <a:gd name="connsiteY213" fmla="*/ 2417453 h 2521267"/>
              <a:gd name="connsiteX214" fmla="*/ 6331537 w 9527276"/>
              <a:gd name="connsiteY214" fmla="*/ 2417453 h 2521267"/>
              <a:gd name="connsiteX215" fmla="*/ 6329370 w 9527276"/>
              <a:gd name="connsiteY215" fmla="*/ 2428188 h 2521267"/>
              <a:gd name="connsiteX216" fmla="*/ 6188946 w 9527276"/>
              <a:gd name="connsiteY216" fmla="*/ 2521267 h 2521267"/>
              <a:gd name="connsiteX217" fmla="*/ 6048523 w 9527276"/>
              <a:gd name="connsiteY217" fmla="*/ 2428188 h 2521267"/>
              <a:gd name="connsiteX218" fmla="*/ 6046355 w 9527276"/>
              <a:gd name="connsiteY218" fmla="*/ 2417453 h 2521267"/>
              <a:gd name="connsiteX219" fmla="*/ 6043061 w 9527276"/>
              <a:gd name="connsiteY219" fmla="*/ 2417453 h 2521267"/>
              <a:gd name="connsiteX220" fmla="*/ 6040894 w 9527276"/>
              <a:gd name="connsiteY220" fmla="*/ 2428188 h 2521267"/>
              <a:gd name="connsiteX221" fmla="*/ 5900470 w 9527276"/>
              <a:gd name="connsiteY221" fmla="*/ 2521267 h 2521267"/>
              <a:gd name="connsiteX222" fmla="*/ 5760047 w 9527276"/>
              <a:gd name="connsiteY222" fmla="*/ 2428188 h 2521267"/>
              <a:gd name="connsiteX223" fmla="*/ 5757879 w 9527276"/>
              <a:gd name="connsiteY223" fmla="*/ 2417453 h 2521267"/>
              <a:gd name="connsiteX224" fmla="*/ 5754585 w 9527276"/>
              <a:gd name="connsiteY224" fmla="*/ 2417453 h 2521267"/>
              <a:gd name="connsiteX225" fmla="*/ 5752418 w 9527276"/>
              <a:gd name="connsiteY225" fmla="*/ 2428188 h 2521267"/>
              <a:gd name="connsiteX226" fmla="*/ 5611994 w 9527276"/>
              <a:gd name="connsiteY226" fmla="*/ 2521267 h 2521267"/>
              <a:gd name="connsiteX227" fmla="*/ 5471571 w 9527276"/>
              <a:gd name="connsiteY227" fmla="*/ 2428188 h 2521267"/>
              <a:gd name="connsiteX228" fmla="*/ 5469403 w 9527276"/>
              <a:gd name="connsiteY228" fmla="*/ 2417453 h 2521267"/>
              <a:gd name="connsiteX229" fmla="*/ 5466109 w 9527276"/>
              <a:gd name="connsiteY229" fmla="*/ 2417453 h 2521267"/>
              <a:gd name="connsiteX230" fmla="*/ 5463942 w 9527276"/>
              <a:gd name="connsiteY230" fmla="*/ 2428188 h 2521267"/>
              <a:gd name="connsiteX231" fmla="*/ 5323518 w 9527276"/>
              <a:gd name="connsiteY231" fmla="*/ 2521267 h 2521267"/>
              <a:gd name="connsiteX232" fmla="*/ 5183095 w 9527276"/>
              <a:gd name="connsiteY232" fmla="*/ 2428188 h 2521267"/>
              <a:gd name="connsiteX233" fmla="*/ 5180927 w 9527276"/>
              <a:gd name="connsiteY233" fmla="*/ 2417453 h 2521267"/>
              <a:gd name="connsiteX234" fmla="*/ 5177633 w 9527276"/>
              <a:gd name="connsiteY234" fmla="*/ 2417453 h 2521267"/>
              <a:gd name="connsiteX235" fmla="*/ 5175466 w 9527276"/>
              <a:gd name="connsiteY235" fmla="*/ 2428188 h 2521267"/>
              <a:gd name="connsiteX236" fmla="*/ 5035042 w 9527276"/>
              <a:gd name="connsiteY236" fmla="*/ 2521267 h 2521267"/>
              <a:gd name="connsiteX237" fmla="*/ 4894619 w 9527276"/>
              <a:gd name="connsiteY237" fmla="*/ 2428188 h 2521267"/>
              <a:gd name="connsiteX238" fmla="*/ 4892451 w 9527276"/>
              <a:gd name="connsiteY238" fmla="*/ 2417453 h 2521267"/>
              <a:gd name="connsiteX239" fmla="*/ 4889157 w 9527276"/>
              <a:gd name="connsiteY239" fmla="*/ 2417453 h 2521267"/>
              <a:gd name="connsiteX240" fmla="*/ 4886990 w 9527276"/>
              <a:gd name="connsiteY240" fmla="*/ 2428188 h 2521267"/>
              <a:gd name="connsiteX241" fmla="*/ 4746566 w 9527276"/>
              <a:gd name="connsiteY241" fmla="*/ 2521267 h 2521267"/>
              <a:gd name="connsiteX242" fmla="*/ 4606143 w 9527276"/>
              <a:gd name="connsiteY242" fmla="*/ 2428188 h 2521267"/>
              <a:gd name="connsiteX243" fmla="*/ 4603975 w 9527276"/>
              <a:gd name="connsiteY243" fmla="*/ 2417453 h 2521267"/>
              <a:gd name="connsiteX244" fmla="*/ 4600681 w 9527276"/>
              <a:gd name="connsiteY244" fmla="*/ 2417453 h 2521267"/>
              <a:gd name="connsiteX245" fmla="*/ 4598514 w 9527276"/>
              <a:gd name="connsiteY245" fmla="*/ 2428188 h 2521267"/>
              <a:gd name="connsiteX246" fmla="*/ 4458090 w 9527276"/>
              <a:gd name="connsiteY246" fmla="*/ 2521267 h 2521267"/>
              <a:gd name="connsiteX247" fmla="*/ 4317667 w 9527276"/>
              <a:gd name="connsiteY247" fmla="*/ 2428188 h 2521267"/>
              <a:gd name="connsiteX248" fmla="*/ 4315499 w 9527276"/>
              <a:gd name="connsiteY248" fmla="*/ 2417453 h 2521267"/>
              <a:gd name="connsiteX249" fmla="*/ 4312205 w 9527276"/>
              <a:gd name="connsiteY249" fmla="*/ 2417453 h 2521267"/>
              <a:gd name="connsiteX250" fmla="*/ 4310038 w 9527276"/>
              <a:gd name="connsiteY250" fmla="*/ 2428188 h 2521267"/>
              <a:gd name="connsiteX251" fmla="*/ 4169614 w 9527276"/>
              <a:gd name="connsiteY251" fmla="*/ 2521267 h 2521267"/>
              <a:gd name="connsiteX252" fmla="*/ 4029191 w 9527276"/>
              <a:gd name="connsiteY252" fmla="*/ 2428188 h 2521267"/>
              <a:gd name="connsiteX253" fmla="*/ 4027023 w 9527276"/>
              <a:gd name="connsiteY253" fmla="*/ 2417453 h 2521267"/>
              <a:gd name="connsiteX254" fmla="*/ 4023729 w 9527276"/>
              <a:gd name="connsiteY254" fmla="*/ 2417453 h 2521267"/>
              <a:gd name="connsiteX255" fmla="*/ 4021562 w 9527276"/>
              <a:gd name="connsiteY255" fmla="*/ 2428188 h 2521267"/>
              <a:gd name="connsiteX256" fmla="*/ 3881138 w 9527276"/>
              <a:gd name="connsiteY256" fmla="*/ 2521267 h 2521267"/>
              <a:gd name="connsiteX257" fmla="*/ 3740715 w 9527276"/>
              <a:gd name="connsiteY257" fmla="*/ 2428188 h 2521267"/>
              <a:gd name="connsiteX258" fmla="*/ 3738547 w 9527276"/>
              <a:gd name="connsiteY258" fmla="*/ 2417453 h 2521267"/>
              <a:gd name="connsiteX259" fmla="*/ 3735253 w 9527276"/>
              <a:gd name="connsiteY259" fmla="*/ 2417453 h 2521267"/>
              <a:gd name="connsiteX260" fmla="*/ 3733086 w 9527276"/>
              <a:gd name="connsiteY260" fmla="*/ 2428188 h 2521267"/>
              <a:gd name="connsiteX261" fmla="*/ 3592662 w 9527276"/>
              <a:gd name="connsiteY261" fmla="*/ 2521267 h 2521267"/>
              <a:gd name="connsiteX262" fmla="*/ 3452239 w 9527276"/>
              <a:gd name="connsiteY262" fmla="*/ 2428188 h 2521267"/>
              <a:gd name="connsiteX263" fmla="*/ 3450071 w 9527276"/>
              <a:gd name="connsiteY263" fmla="*/ 2417453 h 2521267"/>
              <a:gd name="connsiteX264" fmla="*/ 3446777 w 9527276"/>
              <a:gd name="connsiteY264" fmla="*/ 2417453 h 2521267"/>
              <a:gd name="connsiteX265" fmla="*/ 3444610 w 9527276"/>
              <a:gd name="connsiteY265" fmla="*/ 2428188 h 2521267"/>
              <a:gd name="connsiteX266" fmla="*/ 3304192 w 9527276"/>
              <a:gd name="connsiteY266" fmla="*/ 2521267 h 2521267"/>
              <a:gd name="connsiteX267" fmla="*/ 3163768 w 9527276"/>
              <a:gd name="connsiteY267" fmla="*/ 2428188 h 2521267"/>
              <a:gd name="connsiteX268" fmla="*/ 3161600 w 9527276"/>
              <a:gd name="connsiteY268" fmla="*/ 2417453 h 2521267"/>
              <a:gd name="connsiteX269" fmla="*/ 3158306 w 9527276"/>
              <a:gd name="connsiteY269" fmla="*/ 2417453 h 2521267"/>
              <a:gd name="connsiteX270" fmla="*/ 3156140 w 9527276"/>
              <a:gd name="connsiteY270" fmla="*/ 2428188 h 2521267"/>
              <a:gd name="connsiteX271" fmla="*/ 3015716 w 9527276"/>
              <a:gd name="connsiteY271" fmla="*/ 2521267 h 2521267"/>
              <a:gd name="connsiteX272" fmla="*/ 2875291 w 9527276"/>
              <a:gd name="connsiteY272" fmla="*/ 2428188 h 2521267"/>
              <a:gd name="connsiteX273" fmla="*/ 2873125 w 9527276"/>
              <a:gd name="connsiteY273" fmla="*/ 2417453 h 2521267"/>
              <a:gd name="connsiteX274" fmla="*/ 2869830 w 9527276"/>
              <a:gd name="connsiteY274" fmla="*/ 2417453 h 2521267"/>
              <a:gd name="connsiteX275" fmla="*/ 2867663 w 9527276"/>
              <a:gd name="connsiteY275" fmla="*/ 2428188 h 2521267"/>
              <a:gd name="connsiteX276" fmla="*/ 2727240 w 9527276"/>
              <a:gd name="connsiteY276" fmla="*/ 2521267 h 2521267"/>
              <a:gd name="connsiteX277" fmla="*/ 2586815 w 9527276"/>
              <a:gd name="connsiteY277" fmla="*/ 2428188 h 2521267"/>
              <a:gd name="connsiteX278" fmla="*/ 2584650 w 9527276"/>
              <a:gd name="connsiteY278" fmla="*/ 2417453 h 2521267"/>
              <a:gd name="connsiteX279" fmla="*/ 2581355 w 9527276"/>
              <a:gd name="connsiteY279" fmla="*/ 2417453 h 2521267"/>
              <a:gd name="connsiteX280" fmla="*/ 2579187 w 9527276"/>
              <a:gd name="connsiteY280" fmla="*/ 2428188 h 2521267"/>
              <a:gd name="connsiteX281" fmla="*/ 2438764 w 9527276"/>
              <a:gd name="connsiteY281" fmla="*/ 2521267 h 2521267"/>
              <a:gd name="connsiteX282" fmla="*/ 2298340 w 9527276"/>
              <a:gd name="connsiteY282" fmla="*/ 2428188 h 2521267"/>
              <a:gd name="connsiteX283" fmla="*/ 2296173 w 9527276"/>
              <a:gd name="connsiteY283" fmla="*/ 2417453 h 2521267"/>
              <a:gd name="connsiteX284" fmla="*/ 2292879 w 9527276"/>
              <a:gd name="connsiteY284" fmla="*/ 2417453 h 2521267"/>
              <a:gd name="connsiteX285" fmla="*/ 2290712 w 9527276"/>
              <a:gd name="connsiteY285" fmla="*/ 2428188 h 2521267"/>
              <a:gd name="connsiteX286" fmla="*/ 2150288 w 9527276"/>
              <a:gd name="connsiteY286" fmla="*/ 2521267 h 2521267"/>
              <a:gd name="connsiteX287" fmla="*/ 2009865 w 9527276"/>
              <a:gd name="connsiteY287" fmla="*/ 2428188 h 2521267"/>
              <a:gd name="connsiteX288" fmla="*/ 2007697 w 9527276"/>
              <a:gd name="connsiteY288" fmla="*/ 2417453 h 2521267"/>
              <a:gd name="connsiteX289" fmla="*/ 2004403 w 9527276"/>
              <a:gd name="connsiteY289" fmla="*/ 2417453 h 2521267"/>
              <a:gd name="connsiteX290" fmla="*/ 2002237 w 9527276"/>
              <a:gd name="connsiteY290" fmla="*/ 2428188 h 2521267"/>
              <a:gd name="connsiteX291" fmla="*/ 1861813 w 9527276"/>
              <a:gd name="connsiteY291" fmla="*/ 2521267 h 2521267"/>
              <a:gd name="connsiteX292" fmla="*/ 1721389 w 9527276"/>
              <a:gd name="connsiteY292" fmla="*/ 2428188 h 2521267"/>
              <a:gd name="connsiteX293" fmla="*/ 1719222 w 9527276"/>
              <a:gd name="connsiteY293" fmla="*/ 2417453 h 2521267"/>
              <a:gd name="connsiteX294" fmla="*/ 1715928 w 9527276"/>
              <a:gd name="connsiteY294" fmla="*/ 2417453 h 2521267"/>
              <a:gd name="connsiteX295" fmla="*/ 1713762 w 9527276"/>
              <a:gd name="connsiteY295" fmla="*/ 2428188 h 2521267"/>
              <a:gd name="connsiteX296" fmla="*/ 1573337 w 9527276"/>
              <a:gd name="connsiteY296" fmla="*/ 2521267 h 2521267"/>
              <a:gd name="connsiteX297" fmla="*/ 1432914 w 9527276"/>
              <a:gd name="connsiteY297" fmla="*/ 2428188 h 2521267"/>
              <a:gd name="connsiteX298" fmla="*/ 1430747 w 9527276"/>
              <a:gd name="connsiteY298" fmla="*/ 2417453 h 2521267"/>
              <a:gd name="connsiteX299" fmla="*/ 1427452 w 9527276"/>
              <a:gd name="connsiteY299" fmla="*/ 2417453 h 2521267"/>
              <a:gd name="connsiteX300" fmla="*/ 1425286 w 9527276"/>
              <a:gd name="connsiteY300" fmla="*/ 2428188 h 2521267"/>
              <a:gd name="connsiteX301" fmla="*/ 1284863 w 9527276"/>
              <a:gd name="connsiteY301" fmla="*/ 2521267 h 2521267"/>
              <a:gd name="connsiteX302" fmla="*/ 1144437 w 9527276"/>
              <a:gd name="connsiteY302" fmla="*/ 2428188 h 2521267"/>
              <a:gd name="connsiteX303" fmla="*/ 1142270 w 9527276"/>
              <a:gd name="connsiteY303" fmla="*/ 2417453 h 2521267"/>
              <a:gd name="connsiteX304" fmla="*/ 1138977 w 9527276"/>
              <a:gd name="connsiteY304" fmla="*/ 2417453 h 2521267"/>
              <a:gd name="connsiteX305" fmla="*/ 1136810 w 9527276"/>
              <a:gd name="connsiteY305" fmla="*/ 2428188 h 2521267"/>
              <a:gd name="connsiteX306" fmla="*/ 996386 w 9527276"/>
              <a:gd name="connsiteY306" fmla="*/ 2521267 h 2521267"/>
              <a:gd name="connsiteX307" fmla="*/ 855963 w 9527276"/>
              <a:gd name="connsiteY307" fmla="*/ 2428188 h 2521267"/>
              <a:gd name="connsiteX308" fmla="*/ 853796 w 9527276"/>
              <a:gd name="connsiteY308" fmla="*/ 2417453 h 2521267"/>
              <a:gd name="connsiteX309" fmla="*/ 850502 w 9527276"/>
              <a:gd name="connsiteY309" fmla="*/ 2417453 h 2521267"/>
              <a:gd name="connsiteX310" fmla="*/ 848333 w 9527276"/>
              <a:gd name="connsiteY310" fmla="*/ 2428188 h 2521267"/>
              <a:gd name="connsiteX311" fmla="*/ 707910 w 9527276"/>
              <a:gd name="connsiteY311" fmla="*/ 2521267 h 2521267"/>
              <a:gd name="connsiteX312" fmla="*/ 567485 w 9527276"/>
              <a:gd name="connsiteY312" fmla="*/ 2428188 h 2521267"/>
              <a:gd name="connsiteX313" fmla="*/ 565319 w 9527276"/>
              <a:gd name="connsiteY313" fmla="*/ 2417453 h 2521267"/>
              <a:gd name="connsiteX314" fmla="*/ 562024 w 9527276"/>
              <a:gd name="connsiteY314" fmla="*/ 2417453 h 2521267"/>
              <a:gd name="connsiteX315" fmla="*/ 559857 w 9527276"/>
              <a:gd name="connsiteY315" fmla="*/ 2428188 h 2521267"/>
              <a:gd name="connsiteX316" fmla="*/ 419434 w 9527276"/>
              <a:gd name="connsiteY316" fmla="*/ 2521267 h 2521267"/>
              <a:gd name="connsiteX317" fmla="*/ 279009 w 9527276"/>
              <a:gd name="connsiteY317" fmla="*/ 2428188 h 2521267"/>
              <a:gd name="connsiteX318" fmla="*/ 278557 w 9527276"/>
              <a:gd name="connsiteY318" fmla="*/ 2425953 h 2521267"/>
              <a:gd name="connsiteX319" fmla="*/ 268771 w 9527276"/>
              <a:gd name="connsiteY319" fmla="*/ 2443456 h 2521267"/>
              <a:gd name="connsiteX320" fmla="*/ 165100 w 9527276"/>
              <a:gd name="connsiteY320" fmla="*/ 2496913 h 2521267"/>
              <a:gd name="connsiteX321" fmla="*/ 537 w 9527276"/>
              <a:gd name="connsiteY321" fmla="*/ 2357735 h 2521267"/>
              <a:gd name="connsiteX322" fmla="*/ 139714 w 9527276"/>
              <a:gd name="connsiteY322" fmla="*/ 2193172 h 2521267"/>
              <a:gd name="connsiteX323" fmla="*/ 147221 w 9527276"/>
              <a:gd name="connsiteY323" fmla="*/ 2194045 h 2521267"/>
              <a:gd name="connsiteX324" fmla="*/ 147221 w 9527276"/>
              <a:gd name="connsiteY324" fmla="*/ 2189245 h 2521267"/>
              <a:gd name="connsiteX325" fmla="*/ 104988 w 9527276"/>
              <a:gd name="connsiteY325" fmla="*/ 2184332 h 2521267"/>
              <a:gd name="connsiteX326" fmla="*/ 537 w 9527276"/>
              <a:gd name="connsiteY326" fmla="*/ 2052148 h 2521267"/>
              <a:gd name="connsiteX327" fmla="*/ 139714 w 9527276"/>
              <a:gd name="connsiteY327" fmla="*/ 1887585 h 2521267"/>
              <a:gd name="connsiteX328" fmla="*/ 147221 w 9527276"/>
              <a:gd name="connsiteY328" fmla="*/ 1888458 h 2521267"/>
              <a:gd name="connsiteX329" fmla="*/ 147221 w 9527276"/>
              <a:gd name="connsiteY329" fmla="*/ 1883655 h 2521267"/>
              <a:gd name="connsiteX330" fmla="*/ 104988 w 9527276"/>
              <a:gd name="connsiteY330" fmla="*/ 1878742 h 2521267"/>
              <a:gd name="connsiteX331" fmla="*/ 537 w 9527276"/>
              <a:gd name="connsiteY331" fmla="*/ 1746558 h 2521267"/>
              <a:gd name="connsiteX332" fmla="*/ 139714 w 9527276"/>
              <a:gd name="connsiteY332" fmla="*/ 1581995 h 2521267"/>
              <a:gd name="connsiteX333" fmla="*/ 147221 w 9527276"/>
              <a:gd name="connsiteY333" fmla="*/ 1582868 h 2521267"/>
              <a:gd name="connsiteX334" fmla="*/ 147221 w 9527276"/>
              <a:gd name="connsiteY334" fmla="*/ 1578065 h 2521267"/>
              <a:gd name="connsiteX335" fmla="*/ 104988 w 9527276"/>
              <a:gd name="connsiteY335" fmla="*/ 1573152 h 2521267"/>
              <a:gd name="connsiteX336" fmla="*/ 537 w 9527276"/>
              <a:gd name="connsiteY336" fmla="*/ 1440968 h 2521267"/>
              <a:gd name="connsiteX337" fmla="*/ 139715 w 9527276"/>
              <a:gd name="connsiteY337" fmla="*/ 1276405 h 2521267"/>
              <a:gd name="connsiteX338" fmla="*/ 147221 w 9527276"/>
              <a:gd name="connsiteY338" fmla="*/ 1277278 h 2521267"/>
              <a:gd name="connsiteX339" fmla="*/ 147221 w 9527276"/>
              <a:gd name="connsiteY339" fmla="*/ 1272475 h 2521267"/>
              <a:gd name="connsiteX340" fmla="*/ 104988 w 9527276"/>
              <a:gd name="connsiteY340" fmla="*/ 1267562 h 2521267"/>
              <a:gd name="connsiteX341" fmla="*/ 537 w 9527276"/>
              <a:gd name="connsiteY341" fmla="*/ 1135378 h 2521267"/>
              <a:gd name="connsiteX342" fmla="*/ 139715 w 9527276"/>
              <a:gd name="connsiteY342" fmla="*/ 970815 h 2521267"/>
              <a:gd name="connsiteX343" fmla="*/ 147221 w 9527276"/>
              <a:gd name="connsiteY343" fmla="*/ 971688 h 2521267"/>
              <a:gd name="connsiteX344" fmla="*/ 147221 w 9527276"/>
              <a:gd name="connsiteY344" fmla="*/ 966885 h 2521267"/>
              <a:gd name="connsiteX345" fmla="*/ 104989 w 9527276"/>
              <a:gd name="connsiteY345" fmla="*/ 961972 h 2521267"/>
              <a:gd name="connsiteX346" fmla="*/ 537 w 9527276"/>
              <a:gd name="connsiteY346" fmla="*/ 829788 h 2521267"/>
              <a:gd name="connsiteX347" fmla="*/ 139715 w 9527276"/>
              <a:gd name="connsiteY347" fmla="*/ 665225 h 2521267"/>
              <a:gd name="connsiteX348" fmla="*/ 147221 w 9527276"/>
              <a:gd name="connsiteY348" fmla="*/ 666098 h 2521267"/>
              <a:gd name="connsiteX349" fmla="*/ 147221 w 9527276"/>
              <a:gd name="connsiteY349" fmla="*/ 661295 h 2521267"/>
              <a:gd name="connsiteX350" fmla="*/ 104989 w 9527276"/>
              <a:gd name="connsiteY350" fmla="*/ 656382 h 2521267"/>
              <a:gd name="connsiteX351" fmla="*/ 537 w 9527276"/>
              <a:gd name="connsiteY351" fmla="*/ 524198 h 2521267"/>
              <a:gd name="connsiteX352" fmla="*/ 139715 w 9527276"/>
              <a:gd name="connsiteY352" fmla="*/ 359635 h 2521267"/>
              <a:gd name="connsiteX353" fmla="*/ 147221 w 9527276"/>
              <a:gd name="connsiteY353" fmla="*/ 360508 h 2521267"/>
              <a:gd name="connsiteX354" fmla="*/ 147221 w 9527276"/>
              <a:gd name="connsiteY354" fmla="*/ 355705 h 2521267"/>
              <a:gd name="connsiteX355" fmla="*/ 104989 w 9527276"/>
              <a:gd name="connsiteY355" fmla="*/ 350792 h 2521267"/>
              <a:gd name="connsiteX356" fmla="*/ 538 w 9527276"/>
              <a:gd name="connsiteY356" fmla="*/ 218608 h 2521267"/>
              <a:gd name="connsiteX357" fmla="*/ 139715 w 9527276"/>
              <a:gd name="connsiteY357" fmla="*/ 54044 h 2521267"/>
              <a:gd name="connsiteX358" fmla="*/ 250821 w 9527276"/>
              <a:gd name="connsiteY358" fmla="*/ 89551 h 2521267"/>
              <a:gd name="connsiteX359" fmla="*/ 286964 w 9527276"/>
              <a:gd name="connsiteY359" fmla="*/ 134558 h 2521267"/>
              <a:gd name="connsiteX360" fmla="*/ 295338 w 9527276"/>
              <a:gd name="connsiteY360" fmla="*/ 93079 h 2521267"/>
              <a:gd name="connsiteX361" fmla="*/ 435763 w 9527276"/>
              <a:gd name="connsiteY361" fmla="*/ 0 h 252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9527276" h="2521267">
                <a:moveTo>
                  <a:pt x="435763" y="0"/>
                </a:moveTo>
                <a:cubicBezTo>
                  <a:pt x="498889" y="0"/>
                  <a:pt x="553052" y="38380"/>
                  <a:pt x="576189" y="93079"/>
                </a:cubicBezTo>
                <a:lnTo>
                  <a:pt x="580001" y="111972"/>
                </a:lnTo>
                <a:lnTo>
                  <a:pt x="583816" y="93079"/>
                </a:lnTo>
                <a:cubicBezTo>
                  <a:pt x="606951" y="38380"/>
                  <a:pt x="661114" y="0"/>
                  <a:pt x="724241" y="0"/>
                </a:cubicBezTo>
                <a:cubicBezTo>
                  <a:pt x="787367" y="0"/>
                  <a:pt x="841528" y="38380"/>
                  <a:pt x="864665" y="93079"/>
                </a:cubicBezTo>
                <a:lnTo>
                  <a:pt x="868478" y="111972"/>
                </a:lnTo>
                <a:lnTo>
                  <a:pt x="872292" y="93079"/>
                </a:lnTo>
                <a:cubicBezTo>
                  <a:pt x="895430" y="38380"/>
                  <a:pt x="949592" y="0"/>
                  <a:pt x="1012716" y="0"/>
                </a:cubicBezTo>
                <a:cubicBezTo>
                  <a:pt x="1075841" y="0"/>
                  <a:pt x="1130002" y="38380"/>
                  <a:pt x="1153138" y="93079"/>
                </a:cubicBezTo>
                <a:lnTo>
                  <a:pt x="1156953" y="111972"/>
                </a:lnTo>
                <a:lnTo>
                  <a:pt x="1160766" y="93079"/>
                </a:lnTo>
                <a:cubicBezTo>
                  <a:pt x="1183902" y="38380"/>
                  <a:pt x="1238064" y="0"/>
                  <a:pt x="1301193" y="0"/>
                </a:cubicBezTo>
                <a:cubicBezTo>
                  <a:pt x="1364319" y="0"/>
                  <a:pt x="1418481" y="38380"/>
                  <a:pt x="1441617" y="93079"/>
                </a:cubicBezTo>
                <a:lnTo>
                  <a:pt x="1445430" y="111972"/>
                </a:lnTo>
                <a:lnTo>
                  <a:pt x="1449245" y="93079"/>
                </a:lnTo>
                <a:cubicBezTo>
                  <a:pt x="1472380" y="38380"/>
                  <a:pt x="1526542" y="0"/>
                  <a:pt x="1589668" y="0"/>
                </a:cubicBezTo>
                <a:cubicBezTo>
                  <a:pt x="1652793" y="0"/>
                  <a:pt x="1706955" y="38380"/>
                  <a:pt x="1730091" y="93079"/>
                </a:cubicBezTo>
                <a:lnTo>
                  <a:pt x="1733905" y="111972"/>
                </a:lnTo>
                <a:lnTo>
                  <a:pt x="1737720" y="93079"/>
                </a:lnTo>
                <a:cubicBezTo>
                  <a:pt x="1760855" y="38380"/>
                  <a:pt x="1815017" y="0"/>
                  <a:pt x="1878142" y="0"/>
                </a:cubicBezTo>
                <a:cubicBezTo>
                  <a:pt x="1941268" y="0"/>
                  <a:pt x="1995430" y="38380"/>
                  <a:pt x="2018565" y="93079"/>
                </a:cubicBezTo>
                <a:lnTo>
                  <a:pt x="2022380" y="111972"/>
                </a:lnTo>
                <a:lnTo>
                  <a:pt x="2026194" y="93079"/>
                </a:lnTo>
                <a:cubicBezTo>
                  <a:pt x="2049330" y="38380"/>
                  <a:pt x="2103491" y="0"/>
                  <a:pt x="2166617" y="0"/>
                </a:cubicBezTo>
                <a:cubicBezTo>
                  <a:pt x="2229742" y="0"/>
                  <a:pt x="2283906" y="38380"/>
                  <a:pt x="2307042" y="93079"/>
                </a:cubicBezTo>
                <a:lnTo>
                  <a:pt x="2310857" y="111972"/>
                </a:lnTo>
                <a:lnTo>
                  <a:pt x="2314670" y="93079"/>
                </a:lnTo>
                <a:cubicBezTo>
                  <a:pt x="2337805" y="38380"/>
                  <a:pt x="2391968" y="0"/>
                  <a:pt x="2455093" y="0"/>
                </a:cubicBezTo>
                <a:cubicBezTo>
                  <a:pt x="2518219" y="0"/>
                  <a:pt x="2572380" y="38380"/>
                  <a:pt x="2595519" y="93079"/>
                </a:cubicBezTo>
                <a:lnTo>
                  <a:pt x="2599332" y="111972"/>
                </a:lnTo>
                <a:lnTo>
                  <a:pt x="2603145" y="93079"/>
                </a:lnTo>
                <a:cubicBezTo>
                  <a:pt x="2626283" y="38380"/>
                  <a:pt x="2680443" y="0"/>
                  <a:pt x="2743569" y="0"/>
                </a:cubicBezTo>
                <a:cubicBezTo>
                  <a:pt x="2806694" y="0"/>
                  <a:pt x="2860858" y="38380"/>
                  <a:pt x="2883993" y="93079"/>
                </a:cubicBezTo>
                <a:lnTo>
                  <a:pt x="2887807" y="111972"/>
                </a:lnTo>
                <a:lnTo>
                  <a:pt x="2891621" y="93079"/>
                </a:lnTo>
                <a:cubicBezTo>
                  <a:pt x="2914757" y="38380"/>
                  <a:pt x="2968920" y="0"/>
                  <a:pt x="3032045" y="0"/>
                </a:cubicBezTo>
                <a:cubicBezTo>
                  <a:pt x="3095172" y="0"/>
                  <a:pt x="3149333" y="38380"/>
                  <a:pt x="3172469" y="93079"/>
                </a:cubicBezTo>
                <a:lnTo>
                  <a:pt x="3176283" y="111972"/>
                </a:lnTo>
                <a:lnTo>
                  <a:pt x="3180098" y="93079"/>
                </a:lnTo>
                <a:cubicBezTo>
                  <a:pt x="3203234" y="38380"/>
                  <a:pt x="3257395" y="0"/>
                  <a:pt x="3320521" y="0"/>
                </a:cubicBezTo>
                <a:cubicBezTo>
                  <a:pt x="3383636" y="0"/>
                  <a:pt x="3437798" y="38380"/>
                  <a:pt x="3460934" y="93079"/>
                </a:cubicBezTo>
                <a:lnTo>
                  <a:pt x="3464748" y="111972"/>
                </a:lnTo>
                <a:lnTo>
                  <a:pt x="3468563" y="93079"/>
                </a:lnTo>
                <a:cubicBezTo>
                  <a:pt x="3491698" y="38380"/>
                  <a:pt x="3545860" y="0"/>
                  <a:pt x="3608986" y="0"/>
                </a:cubicBezTo>
                <a:cubicBezTo>
                  <a:pt x="3672112" y="0"/>
                  <a:pt x="3726274" y="38380"/>
                  <a:pt x="3749410" y="93079"/>
                </a:cubicBezTo>
                <a:lnTo>
                  <a:pt x="3753224" y="111972"/>
                </a:lnTo>
                <a:lnTo>
                  <a:pt x="3757039" y="93079"/>
                </a:lnTo>
                <a:cubicBezTo>
                  <a:pt x="3780174" y="38380"/>
                  <a:pt x="3834336" y="0"/>
                  <a:pt x="3897462" y="0"/>
                </a:cubicBezTo>
                <a:cubicBezTo>
                  <a:pt x="3960588" y="0"/>
                  <a:pt x="4014750" y="38380"/>
                  <a:pt x="4037886" y="93079"/>
                </a:cubicBezTo>
                <a:lnTo>
                  <a:pt x="4041700" y="111971"/>
                </a:lnTo>
                <a:lnTo>
                  <a:pt x="4045515" y="93079"/>
                </a:lnTo>
                <a:cubicBezTo>
                  <a:pt x="4068650" y="38380"/>
                  <a:pt x="4122812" y="0"/>
                  <a:pt x="4185938" y="0"/>
                </a:cubicBezTo>
                <a:cubicBezTo>
                  <a:pt x="4249064" y="0"/>
                  <a:pt x="4303226" y="38380"/>
                  <a:pt x="4326362" y="93079"/>
                </a:cubicBezTo>
                <a:lnTo>
                  <a:pt x="4330177" y="111972"/>
                </a:lnTo>
                <a:lnTo>
                  <a:pt x="4333991" y="93079"/>
                </a:lnTo>
                <a:cubicBezTo>
                  <a:pt x="4357126" y="38380"/>
                  <a:pt x="4411288" y="0"/>
                  <a:pt x="4474414" y="0"/>
                </a:cubicBezTo>
                <a:cubicBezTo>
                  <a:pt x="4537540" y="0"/>
                  <a:pt x="4591702" y="38380"/>
                  <a:pt x="4614838" y="93079"/>
                </a:cubicBezTo>
                <a:lnTo>
                  <a:pt x="4618653" y="111971"/>
                </a:lnTo>
                <a:lnTo>
                  <a:pt x="4622467" y="93079"/>
                </a:lnTo>
                <a:cubicBezTo>
                  <a:pt x="4645602" y="38380"/>
                  <a:pt x="4699764" y="0"/>
                  <a:pt x="4762890" y="0"/>
                </a:cubicBezTo>
                <a:cubicBezTo>
                  <a:pt x="4826016" y="0"/>
                  <a:pt x="4880178" y="38380"/>
                  <a:pt x="4903314" y="93079"/>
                </a:cubicBezTo>
                <a:lnTo>
                  <a:pt x="4907128" y="111972"/>
                </a:lnTo>
                <a:lnTo>
                  <a:pt x="4910943" y="93079"/>
                </a:lnTo>
                <a:cubicBezTo>
                  <a:pt x="4934078" y="38380"/>
                  <a:pt x="4988240" y="0"/>
                  <a:pt x="5051366" y="0"/>
                </a:cubicBezTo>
                <a:cubicBezTo>
                  <a:pt x="5114492" y="0"/>
                  <a:pt x="5168654" y="38380"/>
                  <a:pt x="5191790" y="93079"/>
                </a:cubicBezTo>
                <a:lnTo>
                  <a:pt x="5195604" y="111972"/>
                </a:lnTo>
                <a:lnTo>
                  <a:pt x="5199419" y="93079"/>
                </a:lnTo>
                <a:cubicBezTo>
                  <a:pt x="5222554" y="38380"/>
                  <a:pt x="5276716" y="0"/>
                  <a:pt x="5339842" y="0"/>
                </a:cubicBezTo>
                <a:cubicBezTo>
                  <a:pt x="5402968" y="0"/>
                  <a:pt x="5457130" y="38380"/>
                  <a:pt x="5480266" y="93079"/>
                </a:cubicBezTo>
                <a:lnTo>
                  <a:pt x="5484080" y="111972"/>
                </a:lnTo>
                <a:lnTo>
                  <a:pt x="5487895" y="93079"/>
                </a:lnTo>
                <a:cubicBezTo>
                  <a:pt x="5511030" y="38380"/>
                  <a:pt x="5565192" y="0"/>
                  <a:pt x="5628318" y="0"/>
                </a:cubicBezTo>
                <a:cubicBezTo>
                  <a:pt x="5691444" y="0"/>
                  <a:pt x="5745606" y="38380"/>
                  <a:pt x="5768742" y="93079"/>
                </a:cubicBezTo>
                <a:lnTo>
                  <a:pt x="5772556" y="111972"/>
                </a:lnTo>
                <a:lnTo>
                  <a:pt x="5776371" y="93079"/>
                </a:lnTo>
                <a:cubicBezTo>
                  <a:pt x="5799506" y="38380"/>
                  <a:pt x="5853668" y="0"/>
                  <a:pt x="5916794" y="0"/>
                </a:cubicBezTo>
                <a:cubicBezTo>
                  <a:pt x="5979920" y="0"/>
                  <a:pt x="6034082" y="38380"/>
                  <a:pt x="6057218" y="93079"/>
                </a:cubicBezTo>
                <a:lnTo>
                  <a:pt x="6061032" y="111972"/>
                </a:lnTo>
                <a:lnTo>
                  <a:pt x="6064847" y="93079"/>
                </a:lnTo>
                <a:cubicBezTo>
                  <a:pt x="6087982" y="38380"/>
                  <a:pt x="6142144" y="0"/>
                  <a:pt x="6205270" y="0"/>
                </a:cubicBezTo>
                <a:cubicBezTo>
                  <a:pt x="6268396" y="0"/>
                  <a:pt x="6322558" y="38380"/>
                  <a:pt x="6345694" y="93079"/>
                </a:cubicBezTo>
                <a:lnTo>
                  <a:pt x="6349508" y="111972"/>
                </a:lnTo>
                <a:lnTo>
                  <a:pt x="6353323" y="93079"/>
                </a:lnTo>
                <a:cubicBezTo>
                  <a:pt x="6376458" y="38380"/>
                  <a:pt x="6430620" y="0"/>
                  <a:pt x="6493746" y="0"/>
                </a:cubicBezTo>
                <a:cubicBezTo>
                  <a:pt x="6556872" y="0"/>
                  <a:pt x="6611034" y="38380"/>
                  <a:pt x="6634170" y="93079"/>
                </a:cubicBezTo>
                <a:lnTo>
                  <a:pt x="6637984" y="111972"/>
                </a:lnTo>
                <a:lnTo>
                  <a:pt x="6641799" y="93079"/>
                </a:lnTo>
                <a:cubicBezTo>
                  <a:pt x="6664934" y="38380"/>
                  <a:pt x="6719096" y="0"/>
                  <a:pt x="6782222" y="0"/>
                </a:cubicBezTo>
                <a:cubicBezTo>
                  <a:pt x="6845348" y="0"/>
                  <a:pt x="6899510" y="38380"/>
                  <a:pt x="6922646" y="93079"/>
                </a:cubicBezTo>
                <a:lnTo>
                  <a:pt x="6926460" y="111972"/>
                </a:lnTo>
                <a:lnTo>
                  <a:pt x="6930275" y="93079"/>
                </a:lnTo>
                <a:cubicBezTo>
                  <a:pt x="6953410" y="38380"/>
                  <a:pt x="7007572" y="0"/>
                  <a:pt x="7070698" y="0"/>
                </a:cubicBezTo>
                <a:cubicBezTo>
                  <a:pt x="7133824" y="0"/>
                  <a:pt x="7187986" y="38380"/>
                  <a:pt x="7211122" y="93079"/>
                </a:cubicBezTo>
                <a:lnTo>
                  <a:pt x="7214936" y="111972"/>
                </a:lnTo>
                <a:lnTo>
                  <a:pt x="7218751" y="93079"/>
                </a:lnTo>
                <a:cubicBezTo>
                  <a:pt x="7241886" y="38380"/>
                  <a:pt x="7296048" y="0"/>
                  <a:pt x="7359174" y="0"/>
                </a:cubicBezTo>
                <a:cubicBezTo>
                  <a:pt x="7422300" y="0"/>
                  <a:pt x="7476462" y="38380"/>
                  <a:pt x="7499598" y="93079"/>
                </a:cubicBezTo>
                <a:lnTo>
                  <a:pt x="7503412" y="111972"/>
                </a:lnTo>
                <a:lnTo>
                  <a:pt x="7507227" y="93079"/>
                </a:lnTo>
                <a:cubicBezTo>
                  <a:pt x="7530362" y="38380"/>
                  <a:pt x="7584524" y="0"/>
                  <a:pt x="7647650" y="0"/>
                </a:cubicBezTo>
                <a:cubicBezTo>
                  <a:pt x="7710776" y="0"/>
                  <a:pt x="7764938" y="38380"/>
                  <a:pt x="7788074" y="93079"/>
                </a:cubicBezTo>
                <a:lnTo>
                  <a:pt x="7791888" y="111971"/>
                </a:lnTo>
                <a:lnTo>
                  <a:pt x="7795702" y="93079"/>
                </a:lnTo>
                <a:cubicBezTo>
                  <a:pt x="7818838" y="38380"/>
                  <a:pt x="7873000" y="0"/>
                  <a:pt x="7936126" y="0"/>
                </a:cubicBezTo>
                <a:cubicBezTo>
                  <a:pt x="7999252" y="0"/>
                  <a:pt x="8053414" y="38380"/>
                  <a:pt x="8076550" y="93079"/>
                </a:cubicBezTo>
                <a:lnTo>
                  <a:pt x="8080364" y="111971"/>
                </a:lnTo>
                <a:lnTo>
                  <a:pt x="8084178" y="93079"/>
                </a:lnTo>
                <a:cubicBezTo>
                  <a:pt x="8107314" y="38380"/>
                  <a:pt x="8161476" y="0"/>
                  <a:pt x="8224602" y="0"/>
                </a:cubicBezTo>
                <a:cubicBezTo>
                  <a:pt x="8287728" y="0"/>
                  <a:pt x="8341890" y="38380"/>
                  <a:pt x="8365026" y="93079"/>
                </a:cubicBezTo>
                <a:lnTo>
                  <a:pt x="8368840" y="111972"/>
                </a:lnTo>
                <a:lnTo>
                  <a:pt x="8372654" y="93079"/>
                </a:lnTo>
                <a:cubicBezTo>
                  <a:pt x="8395790" y="38380"/>
                  <a:pt x="8449952" y="0"/>
                  <a:pt x="8513078" y="0"/>
                </a:cubicBezTo>
                <a:cubicBezTo>
                  <a:pt x="8576204" y="0"/>
                  <a:pt x="8630366" y="38380"/>
                  <a:pt x="8653502" y="93079"/>
                </a:cubicBezTo>
                <a:lnTo>
                  <a:pt x="8657316" y="111972"/>
                </a:lnTo>
                <a:lnTo>
                  <a:pt x="8661130" y="93079"/>
                </a:lnTo>
                <a:cubicBezTo>
                  <a:pt x="8684266" y="38380"/>
                  <a:pt x="8738428" y="0"/>
                  <a:pt x="8801554" y="0"/>
                </a:cubicBezTo>
                <a:cubicBezTo>
                  <a:pt x="8864680" y="0"/>
                  <a:pt x="8918842" y="38380"/>
                  <a:pt x="8941978" y="93079"/>
                </a:cubicBezTo>
                <a:lnTo>
                  <a:pt x="8945794" y="111981"/>
                </a:lnTo>
                <a:lnTo>
                  <a:pt x="8949610" y="93079"/>
                </a:lnTo>
                <a:cubicBezTo>
                  <a:pt x="8972746" y="38380"/>
                  <a:pt x="9026908" y="0"/>
                  <a:pt x="9090034" y="0"/>
                </a:cubicBezTo>
                <a:cubicBezTo>
                  <a:pt x="9153160" y="0"/>
                  <a:pt x="9207322" y="38380"/>
                  <a:pt x="9230458" y="93079"/>
                </a:cubicBezTo>
                <a:lnTo>
                  <a:pt x="9233904" y="110147"/>
                </a:lnTo>
                <a:lnTo>
                  <a:pt x="9258504" y="66150"/>
                </a:lnTo>
                <a:cubicBezTo>
                  <a:pt x="9283690" y="36370"/>
                  <a:pt x="9320237" y="16198"/>
                  <a:pt x="9362175" y="12692"/>
                </a:cubicBezTo>
                <a:cubicBezTo>
                  <a:pt x="9446051" y="5682"/>
                  <a:pt x="9519728" y="67994"/>
                  <a:pt x="9526738" y="151870"/>
                </a:cubicBezTo>
                <a:cubicBezTo>
                  <a:pt x="9533749" y="235746"/>
                  <a:pt x="9471437" y="309423"/>
                  <a:pt x="9387561" y="316434"/>
                </a:cubicBezTo>
                <a:lnTo>
                  <a:pt x="9341699" y="311098"/>
                </a:lnTo>
                <a:lnTo>
                  <a:pt x="9344203" y="323501"/>
                </a:lnTo>
                <a:lnTo>
                  <a:pt x="9362175" y="318283"/>
                </a:lnTo>
                <a:cubicBezTo>
                  <a:pt x="9446051" y="311272"/>
                  <a:pt x="9519728" y="373585"/>
                  <a:pt x="9526738" y="457460"/>
                </a:cubicBezTo>
                <a:cubicBezTo>
                  <a:pt x="9533749" y="541336"/>
                  <a:pt x="9471437" y="615013"/>
                  <a:pt x="9387561" y="622024"/>
                </a:cubicBezTo>
                <a:lnTo>
                  <a:pt x="9350040" y="617658"/>
                </a:lnTo>
                <a:lnTo>
                  <a:pt x="9350040" y="627396"/>
                </a:lnTo>
                <a:lnTo>
                  <a:pt x="9362175" y="623873"/>
                </a:lnTo>
                <a:cubicBezTo>
                  <a:pt x="9446051" y="616862"/>
                  <a:pt x="9519728" y="679175"/>
                  <a:pt x="9526738" y="763050"/>
                </a:cubicBezTo>
                <a:cubicBezTo>
                  <a:pt x="9533749" y="846926"/>
                  <a:pt x="9471437" y="920603"/>
                  <a:pt x="9387561" y="927614"/>
                </a:cubicBezTo>
                <a:lnTo>
                  <a:pt x="9350040" y="923248"/>
                </a:lnTo>
                <a:lnTo>
                  <a:pt x="9350040" y="932986"/>
                </a:lnTo>
                <a:lnTo>
                  <a:pt x="9362175" y="929463"/>
                </a:lnTo>
                <a:cubicBezTo>
                  <a:pt x="9446051" y="922452"/>
                  <a:pt x="9519728" y="984765"/>
                  <a:pt x="9526738" y="1068640"/>
                </a:cubicBezTo>
                <a:cubicBezTo>
                  <a:pt x="9533749" y="1152516"/>
                  <a:pt x="9471437" y="1226193"/>
                  <a:pt x="9387561" y="1233204"/>
                </a:cubicBezTo>
                <a:lnTo>
                  <a:pt x="9350040" y="1228838"/>
                </a:lnTo>
                <a:lnTo>
                  <a:pt x="9350040" y="1238576"/>
                </a:lnTo>
                <a:lnTo>
                  <a:pt x="9362175" y="1235053"/>
                </a:lnTo>
                <a:cubicBezTo>
                  <a:pt x="9446051" y="1228042"/>
                  <a:pt x="9519728" y="1290355"/>
                  <a:pt x="9526738" y="1374230"/>
                </a:cubicBezTo>
                <a:cubicBezTo>
                  <a:pt x="9533749" y="1458106"/>
                  <a:pt x="9471437" y="1531783"/>
                  <a:pt x="9387561" y="1538794"/>
                </a:cubicBezTo>
                <a:lnTo>
                  <a:pt x="9350040" y="1534428"/>
                </a:lnTo>
                <a:lnTo>
                  <a:pt x="9350040" y="1544166"/>
                </a:lnTo>
                <a:lnTo>
                  <a:pt x="9362175" y="1540643"/>
                </a:lnTo>
                <a:cubicBezTo>
                  <a:pt x="9446051" y="1533632"/>
                  <a:pt x="9519728" y="1595945"/>
                  <a:pt x="9526738" y="1679820"/>
                </a:cubicBezTo>
                <a:cubicBezTo>
                  <a:pt x="9533749" y="1763696"/>
                  <a:pt x="9471437" y="1837373"/>
                  <a:pt x="9387561" y="1844384"/>
                </a:cubicBezTo>
                <a:lnTo>
                  <a:pt x="9350040" y="1840018"/>
                </a:lnTo>
                <a:lnTo>
                  <a:pt x="9350040" y="1849756"/>
                </a:lnTo>
                <a:lnTo>
                  <a:pt x="9362175" y="1846233"/>
                </a:lnTo>
                <a:cubicBezTo>
                  <a:pt x="9446051" y="1839222"/>
                  <a:pt x="9519728" y="1901535"/>
                  <a:pt x="9526738" y="1985410"/>
                </a:cubicBezTo>
                <a:cubicBezTo>
                  <a:pt x="9533749" y="2069286"/>
                  <a:pt x="9471437" y="2142964"/>
                  <a:pt x="9387561" y="2149974"/>
                </a:cubicBezTo>
                <a:lnTo>
                  <a:pt x="9350040" y="2145608"/>
                </a:lnTo>
                <a:lnTo>
                  <a:pt x="9350040" y="2155343"/>
                </a:lnTo>
                <a:lnTo>
                  <a:pt x="9362175" y="2151820"/>
                </a:lnTo>
                <a:cubicBezTo>
                  <a:pt x="9446051" y="2144810"/>
                  <a:pt x="9519728" y="2207122"/>
                  <a:pt x="9526738" y="2290997"/>
                </a:cubicBezTo>
                <a:cubicBezTo>
                  <a:pt x="9533749" y="2374873"/>
                  <a:pt x="9471437" y="2448551"/>
                  <a:pt x="9387561" y="2455561"/>
                </a:cubicBezTo>
                <a:cubicBezTo>
                  <a:pt x="9345623" y="2459066"/>
                  <a:pt x="9306235" y="2445240"/>
                  <a:pt x="9276455" y="2420054"/>
                </a:cubicBezTo>
                <a:lnTo>
                  <a:pt x="9246398" y="2382625"/>
                </a:lnTo>
                <a:lnTo>
                  <a:pt x="9219698" y="2400627"/>
                </a:lnTo>
                <a:lnTo>
                  <a:pt x="9214134" y="2428188"/>
                </a:lnTo>
                <a:cubicBezTo>
                  <a:pt x="9190998" y="2482887"/>
                  <a:pt x="9136836" y="2521267"/>
                  <a:pt x="9073710" y="2521267"/>
                </a:cubicBezTo>
                <a:cubicBezTo>
                  <a:pt x="9010584" y="2521267"/>
                  <a:pt x="8956422" y="2482887"/>
                  <a:pt x="8933286" y="2428188"/>
                </a:cubicBezTo>
                <a:lnTo>
                  <a:pt x="8931119" y="2417453"/>
                </a:lnTo>
                <a:lnTo>
                  <a:pt x="8927821" y="2417453"/>
                </a:lnTo>
                <a:lnTo>
                  <a:pt x="8925654" y="2428188"/>
                </a:lnTo>
                <a:cubicBezTo>
                  <a:pt x="8902518" y="2482887"/>
                  <a:pt x="8848356" y="2521267"/>
                  <a:pt x="8785230" y="2521267"/>
                </a:cubicBezTo>
                <a:cubicBezTo>
                  <a:pt x="8722104" y="2521267"/>
                  <a:pt x="8667942" y="2482887"/>
                  <a:pt x="8644806" y="2428188"/>
                </a:cubicBezTo>
                <a:lnTo>
                  <a:pt x="8642639" y="2417453"/>
                </a:lnTo>
                <a:lnTo>
                  <a:pt x="8639345" y="2417453"/>
                </a:lnTo>
                <a:lnTo>
                  <a:pt x="8637178" y="2428188"/>
                </a:lnTo>
                <a:cubicBezTo>
                  <a:pt x="8614042" y="2482887"/>
                  <a:pt x="8559880" y="2521267"/>
                  <a:pt x="8496754" y="2521267"/>
                </a:cubicBezTo>
                <a:cubicBezTo>
                  <a:pt x="8433628" y="2521267"/>
                  <a:pt x="8379466" y="2482887"/>
                  <a:pt x="8356330" y="2428188"/>
                </a:cubicBezTo>
                <a:lnTo>
                  <a:pt x="8354163" y="2417453"/>
                </a:lnTo>
                <a:lnTo>
                  <a:pt x="8350869" y="2417453"/>
                </a:lnTo>
                <a:lnTo>
                  <a:pt x="8348702" y="2428188"/>
                </a:lnTo>
                <a:cubicBezTo>
                  <a:pt x="8325566" y="2482887"/>
                  <a:pt x="8271404" y="2521267"/>
                  <a:pt x="8208278" y="2521267"/>
                </a:cubicBezTo>
                <a:cubicBezTo>
                  <a:pt x="8145152" y="2521267"/>
                  <a:pt x="8090990" y="2482887"/>
                  <a:pt x="8067854" y="2428188"/>
                </a:cubicBezTo>
                <a:lnTo>
                  <a:pt x="8065687" y="2417453"/>
                </a:lnTo>
                <a:lnTo>
                  <a:pt x="8062393" y="2417453"/>
                </a:lnTo>
                <a:lnTo>
                  <a:pt x="8060226" y="2428188"/>
                </a:lnTo>
                <a:cubicBezTo>
                  <a:pt x="8037090" y="2482887"/>
                  <a:pt x="7982928" y="2521267"/>
                  <a:pt x="7919802" y="2521267"/>
                </a:cubicBezTo>
                <a:cubicBezTo>
                  <a:pt x="7856676" y="2521267"/>
                  <a:pt x="7802514" y="2482887"/>
                  <a:pt x="7779378" y="2428188"/>
                </a:cubicBezTo>
                <a:lnTo>
                  <a:pt x="7777211" y="2417453"/>
                </a:lnTo>
                <a:lnTo>
                  <a:pt x="7773917" y="2417453"/>
                </a:lnTo>
                <a:lnTo>
                  <a:pt x="7771750" y="2428188"/>
                </a:lnTo>
                <a:cubicBezTo>
                  <a:pt x="7748614" y="2482887"/>
                  <a:pt x="7694452" y="2521267"/>
                  <a:pt x="7631326" y="2521267"/>
                </a:cubicBezTo>
                <a:cubicBezTo>
                  <a:pt x="7568200" y="2521267"/>
                  <a:pt x="7514038" y="2482887"/>
                  <a:pt x="7490903" y="2428188"/>
                </a:cubicBezTo>
                <a:lnTo>
                  <a:pt x="7488735" y="2417453"/>
                </a:lnTo>
                <a:lnTo>
                  <a:pt x="7485441" y="2417453"/>
                </a:lnTo>
                <a:lnTo>
                  <a:pt x="7483274" y="2428188"/>
                </a:lnTo>
                <a:cubicBezTo>
                  <a:pt x="7460138" y="2482887"/>
                  <a:pt x="7405976" y="2521267"/>
                  <a:pt x="7342850" y="2521267"/>
                </a:cubicBezTo>
                <a:cubicBezTo>
                  <a:pt x="7279724" y="2521267"/>
                  <a:pt x="7225562" y="2482887"/>
                  <a:pt x="7202427" y="2428188"/>
                </a:cubicBezTo>
                <a:lnTo>
                  <a:pt x="7200259" y="2417453"/>
                </a:lnTo>
                <a:lnTo>
                  <a:pt x="7196965" y="2417453"/>
                </a:lnTo>
                <a:lnTo>
                  <a:pt x="7194798" y="2428188"/>
                </a:lnTo>
                <a:cubicBezTo>
                  <a:pt x="7171662" y="2482887"/>
                  <a:pt x="7117500" y="2521267"/>
                  <a:pt x="7054374" y="2521267"/>
                </a:cubicBezTo>
                <a:cubicBezTo>
                  <a:pt x="6991248" y="2521267"/>
                  <a:pt x="6937086" y="2482887"/>
                  <a:pt x="6913951" y="2428188"/>
                </a:cubicBezTo>
                <a:lnTo>
                  <a:pt x="6911783" y="2417453"/>
                </a:lnTo>
                <a:lnTo>
                  <a:pt x="6908489" y="2417453"/>
                </a:lnTo>
                <a:lnTo>
                  <a:pt x="6906322" y="2428188"/>
                </a:lnTo>
                <a:cubicBezTo>
                  <a:pt x="6883186" y="2482887"/>
                  <a:pt x="6829024" y="2521267"/>
                  <a:pt x="6765898" y="2521267"/>
                </a:cubicBezTo>
                <a:cubicBezTo>
                  <a:pt x="6702772" y="2521267"/>
                  <a:pt x="6648610" y="2482887"/>
                  <a:pt x="6625475" y="2428188"/>
                </a:cubicBezTo>
                <a:lnTo>
                  <a:pt x="6623307" y="2417453"/>
                </a:lnTo>
                <a:lnTo>
                  <a:pt x="6620013" y="2417453"/>
                </a:lnTo>
                <a:lnTo>
                  <a:pt x="6617846" y="2428188"/>
                </a:lnTo>
                <a:cubicBezTo>
                  <a:pt x="6594710" y="2482887"/>
                  <a:pt x="6540548" y="2521267"/>
                  <a:pt x="6477422" y="2521267"/>
                </a:cubicBezTo>
                <a:cubicBezTo>
                  <a:pt x="6414296" y="2521267"/>
                  <a:pt x="6360134" y="2482887"/>
                  <a:pt x="6336999" y="2428188"/>
                </a:cubicBezTo>
                <a:lnTo>
                  <a:pt x="6334831" y="2417453"/>
                </a:lnTo>
                <a:lnTo>
                  <a:pt x="6331537" y="2417453"/>
                </a:lnTo>
                <a:lnTo>
                  <a:pt x="6329370" y="2428188"/>
                </a:lnTo>
                <a:cubicBezTo>
                  <a:pt x="6306234" y="2482887"/>
                  <a:pt x="6252072" y="2521267"/>
                  <a:pt x="6188946" y="2521267"/>
                </a:cubicBezTo>
                <a:cubicBezTo>
                  <a:pt x="6125820" y="2521267"/>
                  <a:pt x="6071658" y="2482887"/>
                  <a:pt x="6048523" y="2428188"/>
                </a:cubicBezTo>
                <a:lnTo>
                  <a:pt x="6046355" y="2417453"/>
                </a:lnTo>
                <a:lnTo>
                  <a:pt x="6043061" y="2417453"/>
                </a:lnTo>
                <a:lnTo>
                  <a:pt x="6040894" y="2428188"/>
                </a:lnTo>
                <a:cubicBezTo>
                  <a:pt x="6017758" y="2482887"/>
                  <a:pt x="5963596" y="2521267"/>
                  <a:pt x="5900470" y="2521267"/>
                </a:cubicBezTo>
                <a:cubicBezTo>
                  <a:pt x="5837344" y="2521267"/>
                  <a:pt x="5783182" y="2482887"/>
                  <a:pt x="5760047" y="2428188"/>
                </a:cubicBezTo>
                <a:lnTo>
                  <a:pt x="5757879" y="2417453"/>
                </a:lnTo>
                <a:lnTo>
                  <a:pt x="5754585" y="2417453"/>
                </a:lnTo>
                <a:lnTo>
                  <a:pt x="5752418" y="2428188"/>
                </a:lnTo>
                <a:cubicBezTo>
                  <a:pt x="5729282" y="2482887"/>
                  <a:pt x="5675120" y="2521267"/>
                  <a:pt x="5611994" y="2521267"/>
                </a:cubicBezTo>
                <a:cubicBezTo>
                  <a:pt x="5548868" y="2521267"/>
                  <a:pt x="5494706" y="2482887"/>
                  <a:pt x="5471571" y="2428188"/>
                </a:cubicBezTo>
                <a:lnTo>
                  <a:pt x="5469403" y="2417453"/>
                </a:lnTo>
                <a:lnTo>
                  <a:pt x="5466109" y="2417453"/>
                </a:lnTo>
                <a:lnTo>
                  <a:pt x="5463942" y="2428188"/>
                </a:lnTo>
                <a:cubicBezTo>
                  <a:pt x="5440806" y="2482887"/>
                  <a:pt x="5386644" y="2521267"/>
                  <a:pt x="5323518" y="2521267"/>
                </a:cubicBezTo>
                <a:cubicBezTo>
                  <a:pt x="5260392" y="2521267"/>
                  <a:pt x="5206230" y="2482887"/>
                  <a:pt x="5183095" y="2428188"/>
                </a:cubicBezTo>
                <a:lnTo>
                  <a:pt x="5180927" y="2417453"/>
                </a:lnTo>
                <a:lnTo>
                  <a:pt x="5177633" y="2417453"/>
                </a:lnTo>
                <a:lnTo>
                  <a:pt x="5175466" y="2428188"/>
                </a:lnTo>
                <a:cubicBezTo>
                  <a:pt x="5152330" y="2482887"/>
                  <a:pt x="5098168" y="2521267"/>
                  <a:pt x="5035042" y="2521267"/>
                </a:cubicBezTo>
                <a:cubicBezTo>
                  <a:pt x="4971916" y="2521267"/>
                  <a:pt x="4917754" y="2482887"/>
                  <a:pt x="4894619" y="2428188"/>
                </a:cubicBezTo>
                <a:lnTo>
                  <a:pt x="4892451" y="2417453"/>
                </a:lnTo>
                <a:lnTo>
                  <a:pt x="4889157" y="2417453"/>
                </a:lnTo>
                <a:lnTo>
                  <a:pt x="4886990" y="2428188"/>
                </a:lnTo>
                <a:cubicBezTo>
                  <a:pt x="4863854" y="2482887"/>
                  <a:pt x="4809692" y="2521267"/>
                  <a:pt x="4746566" y="2521267"/>
                </a:cubicBezTo>
                <a:cubicBezTo>
                  <a:pt x="4683440" y="2521267"/>
                  <a:pt x="4629278" y="2482887"/>
                  <a:pt x="4606143" y="2428188"/>
                </a:cubicBezTo>
                <a:lnTo>
                  <a:pt x="4603975" y="2417453"/>
                </a:lnTo>
                <a:lnTo>
                  <a:pt x="4600681" y="2417453"/>
                </a:lnTo>
                <a:lnTo>
                  <a:pt x="4598514" y="2428188"/>
                </a:lnTo>
                <a:cubicBezTo>
                  <a:pt x="4575378" y="2482887"/>
                  <a:pt x="4521216" y="2521267"/>
                  <a:pt x="4458090" y="2521267"/>
                </a:cubicBezTo>
                <a:cubicBezTo>
                  <a:pt x="4394964" y="2521267"/>
                  <a:pt x="4340802" y="2482887"/>
                  <a:pt x="4317667" y="2428188"/>
                </a:cubicBezTo>
                <a:lnTo>
                  <a:pt x="4315499" y="2417453"/>
                </a:lnTo>
                <a:lnTo>
                  <a:pt x="4312205" y="2417453"/>
                </a:lnTo>
                <a:lnTo>
                  <a:pt x="4310038" y="2428188"/>
                </a:lnTo>
                <a:cubicBezTo>
                  <a:pt x="4286902" y="2482887"/>
                  <a:pt x="4232740" y="2521267"/>
                  <a:pt x="4169614" y="2521267"/>
                </a:cubicBezTo>
                <a:cubicBezTo>
                  <a:pt x="4106488" y="2521267"/>
                  <a:pt x="4052326" y="2482887"/>
                  <a:pt x="4029191" y="2428188"/>
                </a:cubicBezTo>
                <a:lnTo>
                  <a:pt x="4027023" y="2417453"/>
                </a:lnTo>
                <a:lnTo>
                  <a:pt x="4023729" y="2417453"/>
                </a:lnTo>
                <a:lnTo>
                  <a:pt x="4021562" y="2428188"/>
                </a:lnTo>
                <a:cubicBezTo>
                  <a:pt x="3998426" y="2482887"/>
                  <a:pt x="3944264" y="2521267"/>
                  <a:pt x="3881138" y="2521267"/>
                </a:cubicBezTo>
                <a:cubicBezTo>
                  <a:pt x="3818012" y="2521267"/>
                  <a:pt x="3763850" y="2482887"/>
                  <a:pt x="3740715" y="2428188"/>
                </a:cubicBezTo>
                <a:lnTo>
                  <a:pt x="3738547" y="2417453"/>
                </a:lnTo>
                <a:lnTo>
                  <a:pt x="3735253" y="2417453"/>
                </a:lnTo>
                <a:lnTo>
                  <a:pt x="3733086" y="2428188"/>
                </a:lnTo>
                <a:cubicBezTo>
                  <a:pt x="3709950" y="2482887"/>
                  <a:pt x="3655788" y="2521267"/>
                  <a:pt x="3592662" y="2521267"/>
                </a:cubicBezTo>
                <a:cubicBezTo>
                  <a:pt x="3529536" y="2521267"/>
                  <a:pt x="3475374" y="2482887"/>
                  <a:pt x="3452239" y="2428188"/>
                </a:cubicBezTo>
                <a:lnTo>
                  <a:pt x="3450071" y="2417453"/>
                </a:lnTo>
                <a:lnTo>
                  <a:pt x="3446777" y="2417453"/>
                </a:lnTo>
                <a:lnTo>
                  <a:pt x="3444610" y="2428188"/>
                </a:lnTo>
                <a:cubicBezTo>
                  <a:pt x="3421474" y="2482887"/>
                  <a:pt x="3367312" y="2521267"/>
                  <a:pt x="3304192" y="2521267"/>
                </a:cubicBezTo>
                <a:cubicBezTo>
                  <a:pt x="3241065" y="2521267"/>
                  <a:pt x="3186904" y="2482887"/>
                  <a:pt x="3163768" y="2428188"/>
                </a:cubicBezTo>
                <a:lnTo>
                  <a:pt x="3161600" y="2417453"/>
                </a:lnTo>
                <a:lnTo>
                  <a:pt x="3158306" y="2417453"/>
                </a:lnTo>
                <a:lnTo>
                  <a:pt x="3156140" y="2428188"/>
                </a:lnTo>
                <a:cubicBezTo>
                  <a:pt x="3133004" y="2482887"/>
                  <a:pt x="3078842" y="2521267"/>
                  <a:pt x="3015716" y="2521267"/>
                </a:cubicBezTo>
                <a:cubicBezTo>
                  <a:pt x="2952590" y="2521267"/>
                  <a:pt x="2898427" y="2482887"/>
                  <a:pt x="2875291" y="2428188"/>
                </a:cubicBezTo>
                <a:lnTo>
                  <a:pt x="2873125" y="2417453"/>
                </a:lnTo>
                <a:lnTo>
                  <a:pt x="2869830" y="2417453"/>
                </a:lnTo>
                <a:lnTo>
                  <a:pt x="2867663" y="2428188"/>
                </a:lnTo>
                <a:cubicBezTo>
                  <a:pt x="2844529" y="2482887"/>
                  <a:pt x="2790367" y="2521267"/>
                  <a:pt x="2727240" y="2521267"/>
                </a:cubicBezTo>
                <a:cubicBezTo>
                  <a:pt x="2664114" y="2521267"/>
                  <a:pt x="2609953" y="2482887"/>
                  <a:pt x="2586815" y="2428188"/>
                </a:cubicBezTo>
                <a:lnTo>
                  <a:pt x="2584650" y="2417453"/>
                </a:lnTo>
                <a:lnTo>
                  <a:pt x="2581355" y="2417453"/>
                </a:lnTo>
                <a:lnTo>
                  <a:pt x="2579187" y="2428188"/>
                </a:lnTo>
                <a:cubicBezTo>
                  <a:pt x="2556053" y="2482887"/>
                  <a:pt x="2501890" y="2521267"/>
                  <a:pt x="2438764" y="2521267"/>
                </a:cubicBezTo>
                <a:cubicBezTo>
                  <a:pt x="2375638" y="2521267"/>
                  <a:pt x="2321476" y="2482887"/>
                  <a:pt x="2298340" y="2428188"/>
                </a:cubicBezTo>
                <a:lnTo>
                  <a:pt x="2296173" y="2417453"/>
                </a:lnTo>
                <a:lnTo>
                  <a:pt x="2292879" y="2417453"/>
                </a:lnTo>
                <a:lnTo>
                  <a:pt x="2290712" y="2428188"/>
                </a:lnTo>
                <a:cubicBezTo>
                  <a:pt x="2267576" y="2482887"/>
                  <a:pt x="2213414" y="2521267"/>
                  <a:pt x="2150288" y="2521267"/>
                </a:cubicBezTo>
                <a:cubicBezTo>
                  <a:pt x="2087162" y="2521267"/>
                  <a:pt x="2033001" y="2482887"/>
                  <a:pt x="2009865" y="2428188"/>
                </a:cubicBezTo>
                <a:lnTo>
                  <a:pt x="2007697" y="2417453"/>
                </a:lnTo>
                <a:lnTo>
                  <a:pt x="2004403" y="2417453"/>
                </a:lnTo>
                <a:lnTo>
                  <a:pt x="2002237" y="2428188"/>
                </a:lnTo>
                <a:cubicBezTo>
                  <a:pt x="1979101" y="2482887"/>
                  <a:pt x="1924939" y="2521267"/>
                  <a:pt x="1861813" y="2521267"/>
                </a:cubicBezTo>
                <a:cubicBezTo>
                  <a:pt x="1798687" y="2521267"/>
                  <a:pt x="1744525" y="2482887"/>
                  <a:pt x="1721389" y="2428188"/>
                </a:cubicBezTo>
                <a:lnTo>
                  <a:pt x="1719222" y="2417453"/>
                </a:lnTo>
                <a:lnTo>
                  <a:pt x="1715928" y="2417453"/>
                </a:lnTo>
                <a:lnTo>
                  <a:pt x="1713762" y="2428188"/>
                </a:lnTo>
                <a:cubicBezTo>
                  <a:pt x="1690626" y="2482887"/>
                  <a:pt x="1636463" y="2521267"/>
                  <a:pt x="1573337" y="2521267"/>
                </a:cubicBezTo>
                <a:cubicBezTo>
                  <a:pt x="1510212" y="2521267"/>
                  <a:pt x="1456050" y="2482887"/>
                  <a:pt x="1432914" y="2428188"/>
                </a:cubicBezTo>
                <a:lnTo>
                  <a:pt x="1430747" y="2417453"/>
                </a:lnTo>
                <a:lnTo>
                  <a:pt x="1427452" y="2417453"/>
                </a:lnTo>
                <a:lnTo>
                  <a:pt x="1425286" y="2428188"/>
                </a:lnTo>
                <a:cubicBezTo>
                  <a:pt x="1402150" y="2482887"/>
                  <a:pt x="1347988" y="2521267"/>
                  <a:pt x="1284863" y="2521267"/>
                </a:cubicBezTo>
                <a:cubicBezTo>
                  <a:pt x="1221735" y="2521267"/>
                  <a:pt x="1167573" y="2482887"/>
                  <a:pt x="1144437" y="2428188"/>
                </a:cubicBezTo>
                <a:lnTo>
                  <a:pt x="1142270" y="2417453"/>
                </a:lnTo>
                <a:lnTo>
                  <a:pt x="1138977" y="2417453"/>
                </a:lnTo>
                <a:lnTo>
                  <a:pt x="1136810" y="2428188"/>
                </a:lnTo>
                <a:cubicBezTo>
                  <a:pt x="1113674" y="2482887"/>
                  <a:pt x="1059512" y="2521267"/>
                  <a:pt x="996386" y="2521267"/>
                </a:cubicBezTo>
                <a:cubicBezTo>
                  <a:pt x="933261" y="2521267"/>
                  <a:pt x="879098" y="2482887"/>
                  <a:pt x="855963" y="2428188"/>
                </a:cubicBezTo>
                <a:lnTo>
                  <a:pt x="853796" y="2417453"/>
                </a:lnTo>
                <a:lnTo>
                  <a:pt x="850502" y="2417453"/>
                </a:lnTo>
                <a:lnTo>
                  <a:pt x="848333" y="2428188"/>
                </a:lnTo>
                <a:cubicBezTo>
                  <a:pt x="825199" y="2482887"/>
                  <a:pt x="771036" y="2521267"/>
                  <a:pt x="707910" y="2521267"/>
                </a:cubicBezTo>
                <a:cubicBezTo>
                  <a:pt x="644785" y="2521267"/>
                  <a:pt x="590622" y="2482887"/>
                  <a:pt x="567485" y="2428188"/>
                </a:cubicBezTo>
                <a:lnTo>
                  <a:pt x="565319" y="2417453"/>
                </a:lnTo>
                <a:lnTo>
                  <a:pt x="562024" y="2417453"/>
                </a:lnTo>
                <a:lnTo>
                  <a:pt x="559857" y="2428188"/>
                </a:lnTo>
                <a:cubicBezTo>
                  <a:pt x="536722" y="2482887"/>
                  <a:pt x="482559" y="2521267"/>
                  <a:pt x="419434" y="2521267"/>
                </a:cubicBezTo>
                <a:cubicBezTo>
                  <a:pt x="356307" y="2521267"/>
                  <a:pt x="302144" y="2482887"/>
                  <a:pt x="279009" y="2428188"/>
                </a:cubicBezTo>
                <a:lnTo>
                  <a:pt x="278557" y="2425953"/>
                </a:lnTo>
                <a:lnTo>
                  <a:pt x="268771" y="2443456"/>
                </a:lnTo>
                <a:cubicBezTo>
                  <a:pt x="243585" y="2473236"/>
                  <a:pt x="207038" y="2493408"/>
                  <a:pt x="165100" y="2496913"/>
                </a:cubicBezTo>
                <a:cubicBezTo>
                  <a:pt x="81225" y="2503923"/>
                  <a:pt x="7547" y="2441611"/>
                  <a:pt x="537" y="2357735"/>
                </a:cubicBezTo>
                <a:cubicBezTo>
                  <a:pt x="-6473" y="2273860"/>
                  <a:pt x="55839" y="2200182"/>
                  <a:pt x="139714" y="2193172"/>
                </a:cubicBezTo>
                <a:lnTo>
                  <a:pt x="147221" y="2194045"/>
                </a:lnTo>
                <a:lnTo>
                  <a:pt x="147221" y="2189245"/>
                </a:lnTo>
                <a:lnTo>
                  <a:pt x="104988" y="2184332"/>
                </a:lnTo>
                <a:cubicBezTo>
                  <a:pt x="48553" y="2165832"/>
                  <a:pt x="5794" y="2115055"/>
                  <a:pt x="537" y="2052148"/>
                </a:cubicBezTo>
                <a:cubicBezTo>
                  <a:pt x="-6473" y="1968273"/>
                  <a:pt x="55839" y="1894595"/>
                  <a:pt x="139714" y="1887585"/>
                </a:cubicBezTo>
                <a:lnTo>
                  <a:pt x="147221" y="1888458"/>
                </a:lnTo>
                <a:lnTo>
                  <a:pt x="147221" y="1883655"/>
                </a:lnTo>
                <a:lnTo>
                  <a:pt x="104988" y="1878742"/>
                </a:lnTo>
                <a:cubicBezTo>
                  <a:pt x="48553" y="1860242"/>
                  <a:pt x="5795" y="1809465"/>
                  <a:pt x="537" y="1746558"/>
                </a:cubicBezTo>
                <a:cubicBezTo>
                  <a:pt x="-6473" y="1662683"/>
                  <a:pt x="55839" y="1589005"/>
                  <a:pt x="139714" y="1581995"/>
                </a:cubicBezTo>
                <a:lnTo>
                  <a:pt x="147221" y="1582868"/>
                </a:lnTo>
                <a:lnTo>
                  <a:pt x="147221" y="1578065"/>
                </a:lnTo>
                <a:lnTo>
                  <a:pt x="104988" y="1573152"/>
                </a:lnTo>
                <a:cubicBezTo>
                  <a:pt x="48553" y="1554652"/>
                  <a:pt x="5795" y="1503875"/>
                  <a:pt x="537" y="1440968"/>
                </a:cubicBezTo>
                <a:cubicBezTo>
                  <a:pt x="-6473" y="1357093"/>
                  <a:pt x="55839" y="1283415"/>
                  <a:pt x="139715" y="1276405"/>
                </a:cubicBezTo>
                <a:lnTo>
                  <a:pt x="147221" y="1277278"/>
                </a:lnTo>
                <a:lnTo>
                  <a:pt x="147221" y="1272475"/>
                </a:lnTo>
                <a:lnTo>
                  <a:pt x="104988" y="1267562"/>
                </a:lnTo>
                <a:cubicBezTo>
                  <a:pt x="48553" y="1249062"/>
                  <a:pt x="5795" y="1198285"/>
                  <a:pt x="537" y="1135378"/>
                </a:cubicBezTo>
                <a:cubicBezTo>
                  <a:pt x="-6473" y="1051503"/>
                  <a:pt x="55839" y="977825"/>
                  <a:pt x="139715" y="970815"/>
                </a:cubicBezTo>
                <a:lnTo>
                  <a:pt x="147221" y="971688"/>
                </a:lnTo>
                <a:lnTo>
                  <a:pt x="147221" y="966885"/>
                </a:lnTo>
                <a:lnTo>
                  <a:pt x="104989" y="961972"/>
                </a:lnTo>
                <a:cubicBezTo>
                  <a:pt x="48553" y="943472"/>
                  <a:pt x="5795" y="892695"/>
                  <a:pt x="537" y="829788"/>
                </a:cubicBezTo>
                <a:cubicBezTo>
                  <a:pt x="-6473" y="745913"/>
                  <a:pt x="55839" y="672235"/>
                  <a:pt x="139715" y="665225"/>
                </a:cubicBezTo>
                <a:lnTo>
                  <a:pt x="147221" y="666098"/>
                </a:lnTo>
                <a:lnTo>
                  <a:pt x="147221" y="661295"/>
                </a:lnTo>
                <a:lnTo>
                  <a:pt x="104989" y="656382"/>
                </a:lnTo>
                <a:cubicBezTo>
                  <a:pt x="48553" y="637882"/>
                  <a:pt x="5795" y="587105"/>
                  <a:pt x="537" y="524198"/>
                </a:cubicBezTo>
                <a:cubicBezTo>
                  <a:pt x="-6473" y="440323"/>
                  <a:pt x="55839" y="366645"/>
                  <a:pt x="139715" y="359635"/>
                </a:cubicBezTo>
                <a:lnTo>
                  <a:pt x="147221" y="360508"/>
                </a:lnTo>
                <a:lnTo>
                  <a:pt x="147221" y="355705"/>
                </a:lnTo>
                <a:lnTo>
                  <a:pt x="104989" y="350792"/>
                </a:lnTo>
                <a:cubicBezTo>
                  <a:pt x="48553" y="332292"/>
                  <a:pt x="5795" y="281515"/>
                  <a:pt x="538" y="218608"/>
                </a:cubicBezTo>
                <a:cubicBezTo>
                  <a:pt x="-6472" y="134732"/>
                  <a:pt x="55840" y="61055"/>
                  <a:pt x="139715" y="54044"/>
                </a:cubicBezTo>
                <a:cubicBezTo>
                  <a:pt x="181653" y="50539"/>
                  <a:pt x="221041" y="64365"/>
                  <a:pt x="250821" y="89551"/>
                </a:cubicBezTo>
                <a:lnTo>
                  <a:pt x="286964" y="134558"/>
                </a:lnTo>
                <a:lnTo>
                  <a:pt x="295338" y="93079"/>
                </a:lnTo>
                <a:cubicBezTo>
                  <a:pt x="318474" y="38380"/>
                  <a:pt x="372637" y="0"/>
                  <a:pt x="435763" y="0"/>
                </a:cubicBezTo>
                <a:close/>
              </a:path>
            </a:pathLst>
          </a:cu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853956" y="2214244"/>
            <a:ext cx="8199277" cy="341632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Con người sử dụng thức ăn từ thực vật và động vật. Mỗi loại thức ăn có giá</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trị dinh dưỡng khác nhau. Ví dụ nhóm chất đạm trong thịt gà, lợn, bò có</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nhiều thành phần cần thiết cho sự phát triển của cơ thể. Tuy nhiên, trong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thịt có một số loại chất béo khó tiêu, không tốt cho sức khoẻ. Cá chứa</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nhiều chất đạm và nhóm chất béo dễ hấp thụ, tốt cho cơ thể. Các hạt như</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đậu, lạc chứa nhiều chất đạm nhưng lại thiếu một số thành phần thiết yếu.</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Ngoài chất đạm, các loại hạt cũng chứa nhiều chất béo tốt cho sức khoẻ</a:t>
            </a:r>
            <a:r>
              <a:rPr lang="en-US" sz="2400">
                <a:solidFill>
                  <a:srgbClr val="002060"/>
                </a:solidFill>
                <a:latin typeface="Roboto" panose="02000000000000000000" pitchFamily="2" charset="0"/>
                <a:ea typeface="Roboto" panose="02000000000000000000" pitchFamily="2" charset="0"/>
              </a:rPr>
              <a:t>.</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05" name="Picture 2">
            <a:extLst>
              <a:ext uri="{FF2B5EF4-FFF2-40B4-BE49-F238E27FC236}">
                <a16:creationId xmlns:a16="http://schemas.microsoft.com/office/drawing/2014/main" id="{AB0B5B65-416E-124C-BF8B-E67119B09B8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626960" flipH="1">
            <a:off x="879586" y="1709486"/>
            <a:ext cx="1221622" cy="1425715"/>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a:extLst>
              <a:ext uri="{FF2B5EF4-FFF2-40B4-BE49-F238E27FC236}">
                <a16:creationId xmlns:a16="http://schemas.microsoft.com/office/drawing/2014/main" id="{2E71AD12-F770-385B-9D98-A29EB725EB1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69455">
            <a:off x="9777926" y="4084591"/>
            <a:ext cx="1644724" cy="192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randombar(horizontal)">
                                      <p:cBhvr>
                                        <p:cTn id="20" dur="500"/>
                                        <p:tgtEl>
                                          <p:spTgt spid="104"/>
                                        </p:tgtEl>
                                      </p:cBhvr>
                                    </p:animEffect>
                                  </p:childTnLst>
                                </p:cTn>
                              </p:par>
                              <p:par>
                                <p:cTn id="21" presetID="14" presetClass="entr" presetSubtype="1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randombar(horizontal)">
                                      <p:cBhvr>
                                        <p:cTn id="23" dur="500"/>
                                        <p:tgtEl>
                                          <p:spTgt spid="105"/>
                                        </p:tgtEl>
                                      </p:cBhvr>
                                    </p:animEffect>
                                  </p:childTnLst>
                                </p:cTn>
                              </p:par>
                              <p:par>
                                <p:cTn id="24" presetID="14" presetClass="entr" presetSubtype="10"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randombar(horizontal)">
                                      <p:cBhvr>
                                        <p:cTn id="26" dur="500"/>
                                        <p:tgtEl>
                                          <p:spTgt spid="106"/>
                                        </p:tgtEl>
                                      </p:cBhvr>
                                    </p:animEffect>
                                  </p:childTnLst>
                                </p:cTn>
                              </p:par>
                              <p:par>
                                <p:cTn id="27" presetID="1" presetClass="mediacall" presetSubtype="0" fill="hold" nodeType="withEffect">
                                  <p:stCondLst>
                                    <p:cond delay="0"/>
                                  </p:stCondLst>
                                  <p:childTnLst>
                                    <p:cmd type="call" cmd="playFrom(0.0)">
                                      <p:cBhvr>
                                        <p:cTn id="28" dur="23614" fill="hold"/>
                                        <p:tgtEl>
                                          <p:spTgt spid="2"/>
                                        </p:tgtEl>
                                      </p:cBhvr>
                                    </p:cmd>
                                  </p:childTnLst>
                                </p:cTn>
                              </p:par>
                            </p:childTnLst>
                          </p:cTn>
                        </p:par>
                        <p:par>
                          <p:cTn id="29" fill="hold">
                            <p:stCondLst>
                              <p:cond delay="23614"/>
                            </p:stCondLst>
                            <p:childTnLst>
                              <p:par>
                                <p:cTn id="30" presetID="1" presetClass="mediacall" presetSubtype="0" fill="hold" nodeType="afterEffect">
                                  <p:stCondLst>
                                    <p:cond delay="0"/>
                                  </p:stCondLst>
                                  <p:childTnLst>
                                    <p:cmd type="call" cmd="playFrom(0.0)">
                                      <p:cBhvr>
                                        <p:cTn id="31" dur="39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audio>
              <p:cMediaNode vol="80000">
                <p:cTn id="33" fill="hold" display="0">
                  <p:stCondLst>
                    <p:cond delay="indefinite"/>
                  </p:stCondLst>
                  <p:endCondLst>
                    <p:cond evt="onStopAudio" delay="0">
                      <p:tgtEl>
                        <p:sldTgt/>
                      </p:tgtEl>
                    </p:cond>
                  </p:endCondLst>
                </p:cTn>
                <p:tgtEl>
                  <p:spTgt spid="3"/>
                </p:tgtEl>
              </p:cMediaNode>
            </p:audio>
          </p:childTnLst>
        </p:cTn>
      </p:par>
    </p:tnLst>
    <p:bldLst>
      <p:bldP spid="22" grpId="0"/>
      <p:bldP spid="11" grpId="0"/>
      <p:bldP spid="10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4-1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60322" y="2907780"/>
            <a:ext cx="609600" cy="609600"/>
          </a:xfrm>
          <a:prstGeom prst="rect">
            <a:avLst/>
          </a:prstGeom>
        </p:spPr>
      </p:pic>
      <p:sp>
        <p:nvSpPr>
          <p:cNvPr id="117" name="TextBox 116"/>
          <p:cNvSpPr txBox="1"/>
          <p:nvPr/>
        </p:nvSpPr>
        <p:spPr>
          <a:xfrm>
            <a:off x="2766574" y="85356"/>
            <a:ext cx="7575576"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ĂN UỐNG CÂN BẰNG VÀ LÀNH MẠNH</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47" y="85356"/>
            <a:ext cx="1707760" cy="1178542"/>
          </a:xfrm>
          <a:prstGeom prst="rect">
            <a:avLst/>
          </a:prstGeom>
        </p:spPr>
      </p:pic>
      <p:sp>
        <p:nvSpPr>
          <p:cNvPr id="35" name="TextBox 34"/>
          <p:cNvSpPr txBox="1"/>
          <p:nvPr/>
        </p:nvSpPr>
        <p:spPr>
          <a:xfrm>
            <a:off x="4667044" y="5305832"/>
            <a:ext cx="5895588" cy="830997"/>
          </a:xfrm>
          <a:prstGeom prst="rect">
            <a:avLst/>
          </a:prstGeom>
          <a:noFill/>
        </p:spPr>
        <p:txBody>
          <a:bodyPr wrap="square" rtlCol="0">
            <a:spAutoFit/>
          </a:bodyPr>
          <a:lstStyle/>
          <a:p>
            <a:pPr lvl="0">
              <a:defRPr/>
            </a:pPr>
            <a:r>
              <a:rPr lang="vi-VN" sz="2400" b="1">
                <a:solidFill>
                  <a:schemeClr val="bg1"/>
                </a:solidFill>
                <a:latin typeface="Roboto" panose="02000000000000000000" pitchFamily="2" charset="0"/>
                <a:ea typeface="Roboto" panose="02000000000000000000" pitchFamily="2" charset="0"/>
              </a:rPr>
              <a:t>THÁP DINH DƯỠNG CHO TRẺ 6 11 TUỔI</a:t>
            </a:r>
          </a:p>
          <a:p>
            <a:pPr lvl="0">
              <a:defRPr/>
            </a:pPr>
            <a:r>
              <a:rPr lang="vi-VN" sz="2400">
                <a:solidFill>
                  <a:schemeClr val="bg1"/>
                </a:solidFill>
                <a:latin typeface="Roboto" panose="02000000000000000000" pitchFamily="2" charset="0"/>
                <a:ea typeface="Roboto" panose="02000000000000000000" pitchFamily="2" charset="0"/>
              </a:rPr>
              <a:t>Trung bình cho một trẻ trong một ngày</a:t>
            </a:r>
            <a:endParaRPr kumimoji="0" lang="en-US" altLang="zh-CN" sz="24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5208" y="968834"/>
            <a:ext cx="4364182" cy="4253401"/>
          </a:xfrm>
          <a:prstGeom prst="rect">
            <a:avLst/>
          </a:prstGeom>
        </p:spPr>
      </p:pic>
      <p:grpSp>
        <p:nvGrpSpPr>
          <p:cNvPr id="36" name="Google Shape;808;p49"/>
          <p:cNvGrpSpPr/>
          <p:nvPr/>
        </p:nvGrpSpPr>
        <p:grpSpPr>
          <a:xfrm>
            <a:off x="1113792" y="2170090"/>
            <a:ext cx="2398671" cy="2325968"/>
            <a:chOff x="6625350" y="1613750"/>
            <a:chExt cx="480525" cy="438400"/>
          </a:xfrm>
        </p:grpSpPr>
        <p:sp>
          <p:nvSpPr>
            <p:cNvPr id="37" name="Google Shape;809;p49"/>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10;p49"/>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1;p49"/>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2;p49"/>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3;p49"/>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8713948" y="1461631"/>
            <a:ext cx="3390592" cy="600164"/>
          </a:xfrm>
          <a:prstGeom prst="rect">
            <a:avLst/>
          </a:prstGeom>
          <a:noFill/>
        </p:spPr>
        <p:txBody>
          <a:bodyPr wrap="square" rtlCol="0">
            <a:spAutoFit/>
          </a:bodyPr>
          <a:lstStyle/>
          <a:p>
            <a:pPr lvl="0" algn="ctr">
              <a:defRPr/>
            </a:pPr>
            <a:r>
              <a:rPr lang="vi-VN" sz="1100" b="1">
                <a:solidFill>
                  <a:schemeClr val="bg1"/>
                </a:solidFill>
                <a:latin typeface="Roboto" panose="02000000000000000000" pitchFamily="2" charset="0"/>
                <a:ea typeface="Roboto" panose="02000000000000000000" pitchFamily="2" charset="0"/>
              </a:rPr>
              <a:t>CHIẾN LƯỢC QUỐC GIA VỀ DINH DƯỠNG GIAI ĐOẠN 2011 – 2020 VÀ TẦM NHÌN ĐẾN NĂM 2030</a:t>
            </a:r>
          </a:p>
          <a:p>
            <a:pPr lvl="0" algn="ctr">
              <a:defRPr/>
            </a:pPr>
            <a:r>
              <a:rPr lang="vi-VN" sz="1100" b="1">
                <a:solidFill>
                  <a:schemeClr val="bg1"/>
                </a:solidFill>
                <a:latin typeface="Roboto" panose="02000000000000000000" pitchFamily="2" charset="0"/>
                <a:ea typeface="Roboto" panose="02000000000000000000" pitchFamily="2" charset="0"/>
              </a:rPr>
              <a:t>BỘ Y TẾ – VIỆN DINH DƯỠNG QUỐC GIA</a:t>
            </a:r>
            <a:endParaRPr kumimoji="0" lang="en-US" altLang="zh-CN" sz="110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843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par>
                                <p:cTn id="11" presetID="16" presetClass="entr" presetSubtype="4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seq concurrent="1" nextAc="seek">
              <p:cTn id="25" restart="whenNotActive" fill="hold" evtFilter="cancelBubble" nodeType="interactiveSeq">
                <p:stCondLst>
                  <p:cond evt="onClick" delay="0">
                    <p:tgtEl>
                      <p:spTgt spid="36"/>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1702" fill="hold"/>
                                        <p:tgtEl>
                                          <p:spTgt spid="15"/>
                                        </p:tgtEl>
                                      </p:cBhvr>
                                    </p:cmd>
                                  </p:childTnLst>
                                </p:cTn>
                              </p:par>
                            </p:childTnLst>
                          </p:cTn>
                        </p:par>
                      </p:childTnLst>
                    </p:cTn>
                  </p:par>
                </p:childTnLst>
              </p:cTn>
              <p:nextCondLst>
                <p:cond evt="onClick" delay="0">
                  <p:tgtEl>
                    <p:spTgt spid="36"/>
                  </p:tgtEl>
                </p:cond>
              </p:nextCondLst>
            </p:seq>
          </p:childTnLst>
        </p:cTn>
      </p:par>
    </p:tnLst>
    <p:bldLst>
      <p:bldP spid="117" grpId="0"/>
      <p:bldP spid="35" grpId="0"/>
      <p:bldP spid="42"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6485</TotalTime>
  <Words>983</Words>
  <Application>Microsoft Office PowerPoint</Application>
  <PresentationFormat>Widescreen</PresentationFormat>
  <Paragraphs>76</Paragraphs>
  <Slides>12</Slides>
  <Notes>11</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Pangolin</vt:lpstr>
      <vt:lpstr>Roboto</vt:lpstr>
      <vt:lpstr>Arial</vt:lpstr>
      <vt:lpstr>Calibri Light</vt:lpstr>
      <vt:lpstr>Cambria</vt:lpstr>
      <vt:lpstr>Roboto Black</vt:lpstr>
      <vt:lpstr>Calibri</vt:lpstr>
      <vt:lpstr>Times New Roman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Trang</cp:lastModifiedBy>
  <cp:revision>363</cp:revision>
  <dcterms:created xsi:type="dcterms:W3CDTF">2023-04-01T23:44:56Z</dcterms:created>
  <dcterms:modified xsi:type="dcterms:W3CDTF">2024-04-04T02:25:09Z</dcterms:modified>
</cp:coreProperties>
</file>