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1"/>
  </p:notesMasterIdLst>
  <p:sldIdLst>
    <p:sldId id="256" r:id="rId3"/>
    <p:sldId id="264" r:id="rId4"/>
    <p:sldId id="269" r:id="rId5"/>
    <p:sldId id="445" r:id="rId6"/>
    <p:sldId id="450" r:id="rId7"/>
    <p:sldId id="449" r:id="rId8"/>
    <p:sldId id="448" r:id="rId9"/>
    <p:sldId id="259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008041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8BBDD256-A761-4363-9262-5F967B5C3861}"/>
    <pc:docChg chg="delSld delMainMaster">
      <pc:chgData name="Ngọc Đỗ" userId="2f07f5d2c440dd9f" providerId="LiveId" clId="{8BBDD256-A761-4363-9262-5F967B5C3861}" dt="2024-05-02T03:12:40.140" v="6" actId="47"/>
      <pc:docMkLst>
        <pc:docMk/>
      </pc:docMkLst>
      <pc:sldChg chg="del">
        <pc:chgData name="Ngọc Đỗ" userId="2f07f5d2c440dd9f" providerId="LiveId" clId="{8BBDD256-A761-4363-9262-5F967B5C3861}" dt="2024-05-02T03:12:12.765" v="0" actId="47"/>
        <pc:sldMkLst>
          <pc:docMk/>
          <pc:sldMk cId="0" sldId="257"/>
        </pc:sldMkLst>
      </pc:sldChg>
      <pc:sldChg chg="del">
        <pc:chgData name="Ngọc Đỗ" userId="2f07f5d2c440dd9f" providerId="LiveId" clId="{8BBDD256-A761-4363-9262-5F967B5C3861}" dt="2024-05-02T03:12:30.285" v="5" actId="47"/>
        <pc:sldMkLst>
          <pc:docMk/>
          <pc:sldMk cId="0" sldId="261"/>
        </pc:sldMkLst>
      </pc:sldChg>
      <pc:sldChg chg="del">
        <pc:chgData name="Ngọc Đỗ" userId="2f07f5d2c440dd9f" providerId="LiveId" clId="{8BBDD256-A761-4363-9262-5F967B5C3861}" dt="2024-05-02T03:12:14.737" v="2" actId="47"/>
        <pc:sldMkLst>
          <pc:docMk/>
          <pc:sldMk cId="0" sldId="262"/>
        </pc:sldMkLst>
      </pc:sldChg>
      <pc:sldChg chg="del">
        <pc:chgData name="Ngọc Đỗ" userId="2f07f5d2c440dd9f" providerId="LiveId" clId="{8BBDD256-A761-4363-9262-5F967B5C3861}" dt="2024-05-02T03:12:13.343" v="1" actId="47"/>
        <pc:sldMkLst>
          <pc:docMk/>
          <pc:sldMk cId="735669039" sldId="307"/>
        </pc:sldMkLst>
      </pc:sldChg>
      <pc:sldChg chg="del">
        <pc:chgData name="Ngọc Đỗ" userId="2f07f5d2c440dd9f" providerId="LiveId" clId="{8BBDD256-A761-4363-9262-5F967B5C3861}" dt="2024-05-02T03:12:40.140" v="6" actId="47"/>
        <pc:sldMkLst>
          <pc:docMk/>
          <pc:sldMk cId="0" sldId="309"/>
        </pc:sldMkLst>
      </pc:sldChg>
      <pc:sldChg chg="del">
        <pc:chgData name="Ngọc Đỗ" userId="2f07f5d2c440dd9f" providerId="LiveId" clId="{8BBDD256-A761-4363-9262-5F967B5C3861}" dt="2024-05-02T03:12:21.755" v="4" actId="47"/>
        <pc:sldMkLst>
          <pc:docMk/>
          <pc:sldMk cId="0" sldId="443"/>
        </pc:sldMkLst>
      </pc:sldChg>
      <pc:sldChg chg="del">
        <pc:chgData name="Ngọc Đỗ" userId="2f07f5d2c440dd9f" providerId="LiveId" clId="{8BBDD256-A761-4363-9262-5F967B5C3861}" dt="2024-05-02T03:12:17.677" v="3" actId="47"/>
        <pc:sldMkLst>
          <pc:docMk/>
          <pc:sldMk cId="3931945333" sldId="444"/>
        </pc:sldMkLst>
      </pc:sldChg>
      <pc:sldMasterChg chg="del delSldLayout">
        <pc:chgData name="Ngọc Đỗ" userId="2f07f5d2c440dd9f" providerId="LiveId" clId="{8BBDD256-A761-4363-9262-5F967B5C3861}" dt="2024-05-02T03:12:40.140" v="6" actId="47"/>
        <pc:sldMasterMkLst>
          <pc:docMk/>
          <pc:sldMasterMk cId="1302925744" sldId="2147483660"/>
        </pc:sldMasterMkLst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3802692038" sldId="2147483661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3908521850" sldId="2147483662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4199161023" sldId="2147483663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4065806711" sldId="2147483664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2940961726" sldId="2147483665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1240487378" sldId="2147483666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1055795930" sldId="2147483667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1169085170" sldId="2147483668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77738510" sldId="2147483669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2640379254" sldId="2147483670"/>
          </pc:sldLayoutMkLst>
        </pc:sldLayoutChg>
        <pc:sldLayoutChg chg="del">
          <pc:chgData name="Ngọc Đỗ" userId="2f07f5d2c440dd9f" providerId="LiveId" clId="{8BBDD256-A761-4363-9262-5F967B5C3861}" dt="2024-05-02T03:12:40.140" v="6" actId="47"/>
          <pc:sldLayoutMkLst>
            <pc:docMk/>
            <pc:sldMasterMk cId="1302925744" sldId="2147483660"/>
            <pc:sldLayoutMk cId="1029454428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2024/5/2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95451C-99A4-5F0E-D65E-6329E650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D10AD-26B0-34F2-5C59-1997C340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13DFE-58AA-24E6-03AE-9BD4666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27DA2-040E-48D3-859B-094681CEA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C93AE-5B15-56C1-7F99-048D9901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D2EB6-6C9A-6CFB-8CC8-DAB5158C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14CFEF-A638-E29D-2AA1-187ACB66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1B3E-8D51-4134-BA52-68652B18C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0470-9DCE-B46D-4CCA-659F8804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77E-0E14-DAB0-2266-5F359D8E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C6E2-1884-5BA8-03E8-3DB72E38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8662-4D69-4F0A-BC23-E91653A0D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8D5E-8646-1078-8894-9045214E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85A6-1F49-8884-1161-32C84B0B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A1DA-5565-6C02-97CB-D1667BB3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0C16-1A7D-459F-B692-2D7F1329D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191B-B04F-4D9A-8FBC-DC448CA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6ACC-BB58-F5C2-9E68-CF9F93EE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9466-45FC-3E20-F421-0F1CA1DA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9548-1A6A-48D0-BF53-0D2DF9875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2D53-1D6A-2FEC-4D2F-E071C78A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C81F-BB70-8288-121B-5F046477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4B23-3594-28F3-CBE2-5397A477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8F8E-E187-4219-BCE1-B3C14077A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67DB-C695-83B3-5B1C-2B701054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8406-2991-B6DD-6041-EBA4FECE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CDE3-501D-6598-AB40-E013ABD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4949-1505-4884-9C85-CBA1C0FD1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E894DA-31F8-824F-391B-AB3FC0A7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8008CF-1EB3-2B2F-6BE2-E188F7CF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3ACBEB-56B7-D020-44B5-F5728830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33AF-330C-4AEC-80BC-EFA8EDA0D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4D3FE9-8426-A5FC-1942-F7C3FD2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3F2B22-99F2-1930-6B0D-CC9D9967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CF6925-9B4B-5189-6FD8-FE0C946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EAE9-7CD2-445B-B543-592142730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8709FC-DAAF-C43E-BB70-745ED09D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52DB3-FB00-36F4-8B25-EBD81877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45483-7049-0D74-B66D-BE2D8667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CC42-CE42-42F1-9CED-7E8A9B57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36483B-8820-EC48-275F-43C2750C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A8BC44-37BC-8E35-5CBF-3B41A9A0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9FFC0D-EB63-056A-B66C-F47B441D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1039-E847-41C1-9D56-89DD08EEF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83888" y="2351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84449" y="803604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16320" y="934320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03330" y="97071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8374" y="-26280977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26" y="-26280977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4799" y="2942122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88" y="2942122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01799" y="631518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83890" y="19352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-19082170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23916405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44112" y="-19082170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907250" y="23916405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8CE464F-2A83-6398-B58C-A9C2AE2C97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77F85D5-FAE8-9621-0AA9-45EA61003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082C-D4FF-4E30-89DA-1997976F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D521-A216-4370-9100-3F911F76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8447-69D0-4A14-951E-FB84706F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B09285-C2DF-40A2-A053-58B2BDDCF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4018101"/>
            <a:ext cx="2597318" cy="28398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0E15A9-3BC7-ED20-F3DE-E4AECF842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31" y="2824301"/>
            <a:ext cx="10822949" cy="1193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02AFCE-51EB-154C-D69F-8A540CC78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7" y="983242"/>
            <a:ext cx="10850702" cy="2712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8FA6F-57BE-354F-9FCF-0DB30ABA7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" y="-53526"/>
            <a:ext cx="1361866" cy="1361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87AB5-9804-6789-9C78-4715E4B13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832" y="161401"/>
            <a:ext cx="4858933" cy="1225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ED7B3-7BDC-6656-C601-AD8665DAF7AF}"/>
              </a:ext>
            </a:extLst>
          </p:cNvPr>
          <p:cNvSpPr txBox="1"/>
          <p:nvPr/>
        </p:nvSpPr>
        <p:spPr>
          <a:xfrm>
            <a:off x="1071017" y="507335"/>
            <a:ext cx="985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baseline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1.VỊ</a:t>
            </a: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TRÍ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ĐỊA LÍ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-1.875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846659"/>
          </a:xfrm>
          <a:custGeom>
            <a:avLst/>
            <a:gdLst>
              <a:gd name="connsiteX0" fmla="*/ 0 w 9220799"/>
              <a:gd name="connsiteY0" fmla="*/ 0 h 1846659"/>
              <a:gd name="connsiteX1" fmla="*/ 750836 w 9220799"/>
              <a:gd name="connsiteY1" fmla="*/ 0 h 1846659"/>
              <a:gd name="connsiteX2" fmla="*/ 1593881 w 9220799"/>
              <a:gd name="connsiteY2" fmla="*/ 0 h 1846659"/>
              <a:gd name="connsiteX3" fmla="*/ 2344717 w 9220799"/>
              <a:gd name="connsiteY3" fmla="*/ 0 h 1846659"/>
              <a:gd name="connsiteX4" fmla="*/ 2818930 w 9220799"/>
              <a:gd name="connsiteY4" fmla="*/ 0 h 1846659"/>
              <a:gd name="connsiteX5" fmla="*/ 3385350 w 9220799"/>
              <a:gd name="connsiteY5" fmla="*/ 0 h 1846659"/>
              <a:gd name="connsiteX6" fmla="*/ 3859563 w 9220799"/>
              <a:gd name="connsiteY6" fmla="*/ 0 h 1846659"/>
              <a:gd name="connsiteX7" fmla="*/ 4333776 w 9220799"/>
              <a:gd name="connsiteY7" fmla="*/ 0 h 1846659"/>
              <a:gd name="connsiteX8" fmla="*/ 4807988 w 9220799"/>
              <a:gd name="connsiteY8" fmla="*/ 0 h 1846659"/>
              <a:gd name="connsiteX9" fmla="*/ 5651033 w 9220799"/>
              <a:gd name="connsiteY9" fmla="*/ 0 h 1846659"/>
              <a:gd name="connsiteX10" fmla="*/ 6217453 w 9220799"/>
              <a:gd name="connsiteY10" fmla="*/ 0 h 1846659"/>
              <a:gd name="connsiteX11" fmla="*/ 6968290 w 9220799"/>
              <a:gd name="connsiteY11" fmla="*/ 0 h 1846659"/>
              <a:gd name="connsiteX12" fmla="*/ 7534710 w 9220799"/>
              <a:gd name="connsiteY12" fmla="*/ 0 h 1846659"/>
              <a:gd name="connsiteX13" fmla="*/ 8377755 w 9220799"/>
              <a:gd name="connsiteY13" fmla="*/ 0 h 1846659"/>
              <a:gd name="connsiteX14" fmla="*/ 9220799 w 9220799"/>
              <a:gd name="connsiteY14" fmla="*/ 0 h 1846659"/>
              <a:gd name="connsiteX15" fmla="*/ 9220799 w 9220799"/>
              <a:gd name="connsiteY15" fmla="*/ 634020 h 1846659"/>
              <a:gd name="connsiteX16" fmla="*/ 9220799 w 9220799"/>
              <a:gd name="connsiteY16" fmla="*/ 1268039 h 1846659"/>
              <a:gd name="connsiteX17" fmla="*/ 9220799 w 9220799"/>
              <a:gd name="connsiteY17" fmla="*/ 1846659 h 1846659"/>
              <a:gd name="connsiteX18" fmla="*/ 8838794 w 9220799"/>
              <a:gd name="connsiteY18" fmla="*/ 1846659 h 1846659"/>
              <a:gd name="connsiteX19" fmla="*/ 7995750 w 9220799"/>
              <a:gd name="connsiteY19" fmla="*/ 1846659 h 1846659"/>
              <a:gd name="connsiteX20" fmla="*/ 7613745 w 9220799"/>
              <a:gd name="connsiteY20" fmla="*/ 1846659 h 1846659"/>
              <a:gd name="connsiteX21" fmla="*/ 7139533 w 9220799"/>
              <a:gd name="connsiteY21" fmla="*/ 1846659 h 1846659"/>
              <a:gd name="connsiteX22" fmla="*/ 6388696 w 9220799"/>
              <a:gd name="connsiteY22" fmla="*/ 1846659 h 1846659"/>
              <a:gd name="connsiteX23" fmla="*/ 5822276 w 9220799"/>
              <a:gd name="connsiteY23" fmla="*/ 1846659 h 1846659"/>
              <a:gd name="connsiteX24" fmla="*/ 5255855 w 9220799"/>
              <a:gd name="connsiteY24" fmla="*/ 1846659 h 1846659"/>
              <a:gd name="connsiteX25" fmla="*/ 4689435 w 9220799"/>
              <a:gd name="connsiteY25" fmla="*/ 1846659 h 1846659"/>
              <a:gd name="connsiteX26" fmla="*/ 4123014 w 9220799"/>
              <a:gd name="connsiteY26" fmla="*/ 1846659 h 1846659"/>
              <a:gd name="connsiteX27" fmla="*/ 3372178 w 9220799"/>
              <a:gd name="connsiteY27" fmla="*/ 1846659 h 1846659"/>
              <a:gd name="connsiteX28" fmla="*/ 2621341 w 9220799"/>
              <a:gd name="connsiteY28" fmla="*/ 1846659 h 1846659"/>
              <a:gd name="connsiteX29" fmla="*/ 2239337 w 9220799"/>
              <a:gd name="connsiteY29" fmla="*/ 1846659 h 1846659"/>
              <a:gd name="connsiteX30" fmla="*/ 1580708 w 9220799"/>
              <a:gd name="connsiteY30" fmla="*/ 1846659 h 1846659"/>
              <a:gd name="connsiteX31" fmla="*/ 1106496 w 9220799"/>
              <a:gd name="connsiteY31" fmla="*/ 1846659 h 1846659"/>
              <a:gd name="connsiteX32" fmla="*/ 724491 w 9220799"/>
              <a:gd name="connsiteY32" fmla="*/ 1846659 h 1846659"/>
              <a:gd name="connsiteX33" fmla="*/ 0 w 9220799"/>
              <a:gd name="connsiteY33" fmla="*/ 1846659 h 1846659"/>
              <a:gd name="connsiteX34" fmla="*/ 0 w 9220799"/>
              <a:gd name="connsiteY34" fmla="*/ 1286506 h 1846659"/>
              <a:gd name="connsiteX35" fmla="*/ 0 w 9220799"/>
              <a:gd name="connsiteY35" fmla="*/ 652486 h 1846659"/>
              <a:gd name="connsiteX36" fmla="*/ 0 w 9220799"/>
              <a:gd name="connsiteY36" fmla="*/ 0 h 184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20799" h="1846659" fill="none" extrusionOk="0">
                <a:moveTo>
                  <a:pt x="0" y="0"/>
                </a:moveTo>
                <a:cubicBezTo>
                  <a:pt x="244633" y="-8435"/>
                  <a:pt x="519883" y="-35715"/>
                  <a:pt x="750836" y="0"/>
                </a:cubicBezTo>
                <a:cubicBezTo>
                  <a:pt x="981789" y="35715"/>
                  <a:pt x="1245233" y="5556"/>
                  <a:pt x="1593881" y="0"/>
                </a:cubicBezTo>
                <a:cubicBezTo>
                  <a:pt x="1942530" y="-5556"/>
                  <a:pt x="2151207" y="5743"/>
                  <a:pt x="2344717" y="0"/>
                </a:cubicBezTo>
                <a:cubicBezTo>
                  <a:pt x="2538227" y="-5743"/>
                  <a:pt x="2652558" y="7130"/>
                  <a:pt x="2818930" y="0"/>
                </a:cubicBezTo>
                <a:cubicBezTo>
                  <a:pt x="2985302" y="-7130"/>
                  <a:pt x="3183273" y="-7108"/>
                  <a:pt x="3385350" y="0"/>
                </a:cubicBezTo>
                <a:cubicBezTo>
                  <a:pt x="3587427" y="7108"/>
                  <a:pt x="3722965" y="19590"/>
                  <a:pt x="3859563" y="0"/>
                </a:cubicBezTo>
                <a:cubicBezTo>
                  <a:pt x="3996161" y="-19590"/>
                  <a:pt x="4116905" y="-19777"/>
                  <a:pt x="4333776" y="0"/>
                </a:cubicBezTo>
                <a:cubicBezTo>
                  <a:pt x="4550647" y="19777"/>
                  <a:pt x="4687116" y="-18702"/>
                  <a:pt x="4807988" y="0"/>
                </a:cubicBezTo>
                <a:cubicBezTo>
                  <a:pt x="4928860" y="18702"/>
                  <a:pt x="5423394" y="-41718"/>
                  <a:pt x="5651033" y="0"/>
                </a:cubicBezTo>
                <a:cubicBezTo>
                  <a:pt x="5878672" y="41718"/>
                  <a:pt x="5960323" y="1298"/>
                  <a:pt x="6217453" y="0"/>
                </a:cubicBezTo>
                <a:cubicBezTo>
                  <a:pt x="6474583" y="-1298"/>
                  <a:pt x="6719462" y="-6232"/>
                  <a:pt x="6968290" y="0"/>
                </a:cubicBezTo>
                <a:cubicBezTo>
                  <a:pt x="7217118" y="6232"/>
                  <a:pt x="7361249" y="6512"/>
                  <a:pt x="7534710" y="0"/>
                </a:cubicBezTo>
                <a:cubicBezTo>
                  <a:pt x="7708171" y="-6512"/>
                  <a:pt x="8120591" y="3467"/>
                  <a:pt x="8377755" y="0"/>
                </a:cubicBezTo>
                <a:cubicBezTo>
                  <a:pt x="8634919" y="-3467"/>
                  <a:pt x="8978116" y="-22640"/>
                  <a:pt x="9220799" y="0"/>
                </a:cubicBezTo>
                <a:cubicBezTo>
                  <a:pt x="9197364" y="211110"/>
                  <a:pt x="9222638" y="429261"/>
                  <a:pt x="9220799" y="634020"/>
                </a:cubicBezTo>
                <a:cubicBezTo>
                  <a:pt x="9218960" y="838779"/>
                  <a:pt x="9238411" y="1118659"/>
                  <a:pt x="9220799" y="1268039"/>
                </a:cubicBezTo>
                <a:cubicBezTo>
                  <a:pt x="9203187" y="1417419"/>
                  <a:pt x="9204807" y="1605783"/>
                  <a:pt x="9220799" y="1846659"/>
                </a:cubicBezTo>
                <a:cubicBezTo>
                  <a:pt x="9107609" y="1830671"/>
                  <a:pt x="9020962" y="1847957"/>
                  <a:pt x="8838794" y="1846659"/>
                </a:cubicBezTo>
                <a:cubicBezTo>
                  <a:pt x="8656627" y="1845361"/>
                  <a:pt x="8346146" y="1886419"/>
                  <a:pt x="7995750" y="1846659"/>
                </a:cubicBezTo>
                <a:cubicBezTo>
                  <a:pt x="7645354" y="1806899"/>
                  <a:pt x="7789127" y="1835658"/>
                  <a:pt x="7613745" y="1846659"/>
                </a:cubicBezTo>
                <a:cubicBezTo>
                  <a:pt x="7438364" y="1857660"/>
                  <a:pt x="7284003" y="1853631"/>
                  <a:pt x="7139533" y="1846659"/>
                </a:cubicBezTo>
                <a:cubicBezTo>
                  <a:pt x="6995063" y="1839687"/>
                  <a:pt x="6676404" y="1809382"/>
                  <a:pt x="6388696" y="1846659"/>
                </a:cubicBezTo>
                <a:cubicBezTo>
                  <a:pt x="6100988" y="1883936"/>
                  <a:pt x="5969238" y="1855211"/>
                  <a:pt x="5822276" y="1846659"/>
                </a:cubicBezTo>
                <a:cubicBezTo>
                  <a:pt x="5675314" y="1838107"/>
                  <a:pt x="5490711" y="1849330"/>
                  <a:pt x="5255855" y="1846659"/>
                </a:cubicBezTo>
                <a:cubicBezTo>
                  <a:pt x="5020999" y="1843988"/>
                  <a:pt x="4896929" y="1832546"/>
                  <a:pt x="4689435" y="1846659"/>
                </a:cubicBezTo>
                <a:cubicBezTo>
                  <a:pt x="4481941" y="1860772"/>
                  <a:pt x="4335262" y="1829234"/>
                  <a:pt x="4123014" y="1846659"/>
                </a:cubicBezTo>
                <a:cubicBezTo>
                  <a:pt x="3910766" y="1864084"/>
                  <a:pt x="3557131" y="1839016"/>
                  <a:pt x="3372178" y="1846659"/>
                </a:cubicBezTo>
                <a:cubicBezTo>
                  <a:pt x="3187225" y="1854302"/>
                  <a:pt x="2936879" y="1845913"/>
                  <a:pt x="2621341" y="1846659"/>
                </a:cubicBezTo>
                <a:cubicBezTo>
                  <a:pt x="2305803" y="1847405"/>
                  <a:pt x="2417405" y="1847015"/>
                  <a:pt x="2239337" y="1846659"/>
                </a:cubicBezTo>
                <a:cubicBezTo>
                  <a:pt x="2061269" y="1846303"/>
                  <a:pt x="1811613" y="1871793"/>
                  <a:pt x="1580708" y="1846659"/>
                </a:cubicBezTo>
                <a:cubicBezTo>
                  <a:pt x="1349803" y="1821525"/>
                  <a:pt x="1293011" y="1823685"/>
                  <a:pt x="1106496" y="1846659"/>
                </a:cubicBezTo>
                <a:cubicBezTo>
                  <a:pt x="919981" y="1869633"/>
                  <a:pt x="856210" y="1828740"/>
                  <a:pt x="724491" y="1846659"/>
                </a:cubicBezTo>
                <a:cubicBezTo>
                  <a:pt x="592773" y="1864578"/>
                  <a:pt x="351115" y="1867701"/>
                  <a:pt x="0" y="1846659"/>
                </a:cubicBezTo>
                <a:cubicBezTo>
                  <a:pt x="18244" y="1700629"/>
                  <a:pt x="-6381" y="1497124"/>
                  <a:pt x="0" y="1286506"/>
                </a:cubicBezTo>
                <a:cubicBezTo>
                  <a:pt x="6381" y="1075888"/>
                  <a:pt x="-17635" y="825496"/>
                  <a:pt x="0" y="652486"/>
                </a:cubicBezTo>
                <a:cubicBezTo>
                  <a:pt x="17635" y="479476"/>
                  <a:pt x="-21265" y="243106"/>
                  <a:pt x="0" y="0"/>
                </a:cubicBezTo>
                <a:close/>
              </a:path>
              <a:path w="9220799" h="1846659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207865" y="123872"/>
                  <a:pt x="9210335" y="339730"/>
                  <a:pt x="9220799" y="560153"/>
                </a:cubicBezTo>
                <a:cubicBezTo>
                  <a:pt x="9231263" y="780576"/>
                  <a:pt x="9208700" y="1018632"/>
                  <a:pt x="9220799" y="1194173"/>
                </a:cubicBezTo>
                <a:cubicBezTo>
                  <a:pt x="9232898" y="1369714"/>
                  <a:pt x="9243703" y="1650630"/>
                  <a:pt x="9220799" y="1846659"/>
                </a:cubicBezTo>
                <a:cubicBezTo>
                  <a:pt x="8935874" y="1822607"/>
                  <a:pt x="8609580" y="1863937"/>
                  <a:pt x="8377755" y="1846659"/>
                </a:cubicBezTo>
                <a:cubicBezTo>
                  <a:pt x="8145930" y="1829381"/>
                  <a:pt x="8093136" y="1821990"/>
                  <a:pt x="7811334" y="1846659"/>
                </a:cubicBezTo>
                <a:cubicBezTo>
                  <a:pt x="7529532" y="1871328"/>
                  <a:pt x="7163432" y="1825903"/>
                  <a:pt x="6968290" y="1846659"/>
                </a:cubicBezTo>
                <a:cubicBezTo>
                  <a:pt x="6773148" y="1867415"/>
                  <a:pt x="6486091" y="1882277"/>
                  <a:pt x="6125245" y="1846659"/>
                </a:cubicBezTo>
                <a:cubicBezTo>
                  <a:pt x="5764400" y="1811041"/>
                  <a:pt x="5635902" y="1848617"/>
                  <a:pt x="5374409" y="1846659"/>
                </a:cubicBezTo>
                <a:cubicBezTo>
                  <a:pt x="5112916" y="1844701"/>
                  <a:pt x="5031042" y="1834389"/>
                  <a:pt x="4807988" y="1846659"/>
                </a:cubicBezTo>
                <a:cubicBezTo>
                  <a:pt x="4584934" y="1858929"/>
                  <a:pt x="4136278" y="1819154"/>
                  <a:pt x="3964944" y="1846659"/>
                </a:cubicBezTo>
                <a:cubicBezTo>
                  <a:pt x="3793610" y="1874164"/>
                  <a:pt x="3580638" y="1815917"/>
                  <a:pt x="3214107" y="1846659"/>
                </a:cubicBezTo>
                <a:cubicBezTo>
                  <a:pt x="2847576" y="1877401"/>
                  <a:pt x="2935852" y="1839911"/>
                  <a:pt x="2832103" y="1846659"/>
                </a:cubicBezTo>
                <a:cubicBezTo>
                  <a:pt x="2728354" y="1853407"/>
                  <a:pt x="2469989" y="1835774"/>
                  <a:pt x="2173474" y="1846659"/>
                </a:cubicBezTo>
                <a:cubicBezTo>
                  <a:pt x="1876959" y="1857544"/>
                  <a:pt x="1804414" y="1828592"/>
                  <a:pt x="1514846" y="1846659"/>
                </a:cubicBezTo>
                <a:cubicBezTo>
                  <a:pt x="1225278" y="1864726"/>
                  <a:pt x="961811" y="1834754"/>
                  <a:pt x="764009" y="1846659"/>
                </a:cubicBezTo>
                <a:cubicBezTo>
                  <a:pt x="566207" y="1858564"/>
                  <a:pt x="169480" y="1840934"/>
                  <a:pt x="0" y="1846659"/>
                </a:cubicBezTo>
                <a:cubicBezTo>
                  <a:pt x="-10853" y="1672959"/>
                  <a:pt x="-16709" y="1454613"/>
                  <a:pt x="0" y="1268039"/>
                </a:cubicBezTo>
                <a:cubicBezTo>
                  <a:pt x="16709" y="1081465"/>
                  <a:pt x="-24280" y="807549"/>
                  <a:pt x="0" y="634020"/>
                </a:cubicBezTo>
                <a:cubicBezTo>
                  <a:pt x="24280" y="460491"/>
                  <a:pt x="1189" y="184873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8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Tây Nguyên tiếp giáp với các nước: Lào, Cam – pu – chia; tiếp giáp với các vùng: Duyên hải miền Trung, Nam Bộ.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208675"/>
            <a:chOff x="1354221" y="122093"/>
            <a:chExt cx="9589396" cy="10607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525109" y="174718"/>
              <a:ext cx="9321800" cy="94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Kể tên các vùng và quốc gia</a:t>
              </a:r>
              <a:endParaRPr lang="en-US" sz="320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UTM Showcard" panose="02040603050506020204" pitchFamily="18" charset="0"/>
              </a:endParaRPr>
            </a:p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tiếp giápvới vùng Tây Nguyên</a:t>
              </a:r>
              <a:endParaRPr kumimoji="0" lang="en-US" sz="32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4229C5-63E2-A74B-EC32-103565BF46A3}"/>
              </a:ext>
            </a:extLst>
          </p:cNvPr>
          <p:cNvSpPr txBox="1"/>
          <p:nvPr/>
        </p:nvSpPr>
        <p:spPr>
          <a:xfrm>
            <a:off x="3701302" y="4044258"/>
            <a:ext cx="7808400" cy="1261884"/>
          </a:xfrm>
          <a:custGeom>
            <a:avLst/>
            <a:gdLst>
              <a:gd name="connsiteX0" fmla="*/ 0 w 7808400"/>
              <a:gd name="connsiteY0" fmla="*/ 0 h 1261884"/>
              <a:gd name="connsiteX1" fmla="*/ 494532 w 7808400"/>
              <a:gd name="connsiteY1" fmla="*/ 0 h 1261884"/>
              <a:gd name="connsiteX2" fmla="*/ 1145232 w 7808400"/>
              <a:gd name="connsiteY2" fmla="*/ 0 h 1261884"/>
              <a:gd name="connsiteX3" fmla="*/ 1795932 w 7808400"/>
              <a:gd name="connsiteY3" fmla="*/ 0 h 1261884"/>
              <a:gd name="connsiteX4" fmla="*/ 2368548 w 7808400"/>
              <a:gd name="connsiteY4" fmla="*/ 0 h 1261884"/>
              <a:gd name="connsiteX5" fmla="*/ 3097332 w 7808400"/>
              <a:gd name="connsiteY5" fmla="*/ 0 h 1261884"/>
              <a:gd name="connsiteX6" fmla="*/ 3826116 w 7808400"/>
              <a:gd name="connsiteY6" fmla="*/ 0 h 1261884"/>
              <a:gd name="connsiteX7" fmla="*/ 4554900 w 7808400"/>
              <a:gd name="connsiteY7" fmla="*/ 0 h 1261884"/>
              <a:gd name="connsiteX8" fmla="*/ 5361768 w 7808400"/>
              <a:gd name="connsiteY8" fmla="*/ 0 h 1261884"/>
              <a:gd name="connsiteX9" fmla="*/ 6090552 w 7808400"/>
              <a:gd name="connsiteY9" fmla="*/ 0 h 1261884"/>
              <a:gd name="connsiteX10" fmla="*/ 6585084 w 7808400"/>
              <a:gd name="connsiteY10" fmla="*/ 0 h 1261884"/>
              <a:gd name="connsiteX11" fmla="*/ 7157700 w 7808400"/>
              <a:gd name="connsiteY11" fmla="*/ 0 h 1261884"/>
              <a:gd name="connsiteX12" fmla="*/ 7808400 w 7808400"/>
              <a:gd name="connsiteY12" fmla="*/ 0 h 1261884"/>
              <a:gd name="connsiteX13" fmla="*/ 7808400 w 7808400"/>
              <a:gd name="connsiteY13" fmla="*/ 605704 h 1261884"/>
              <a:gd name="connsiteX14" fmla="*/ 7808400 w 7808400"/>
              <a:gd name="connsiteY14" fmla="*/ 1261884 h 1261884"/>
              <a:gd name="connsiteX15" fmla="*/ 7079616 w 7808400"/>
              <a:gd name="connsiteY15" fmla="*/ 1261884 h 1261884"/>
              <a:gd name="connsiteX16" fmla="*/ 6350832 w 7808400"/>
              <a:gd name="connsiteY16" fmla="*/ 1261884 h 1261884"/>
              <a:gd name="connsiteX17" fmla="*/ 5778216 w 7808400"/>
              <a:gd name="connsiteY17" fmla="*/ 1261884 h 1261884"/>
              <a:gd name="connsiteX18" fmla="*/ 5361768 w 7808400"/>
              <a:gd name="connsiteY18" fmla="*/ 1261884 h 1261884"/>
              <a:gd name="connsiteX19" fmla="*/ 4867236 w 7808400"/>
              <a:gd name="connsiteY19" fmla="*/ 1261884 h 1261884"/>
              <a:gd name="connsiteX20" fmla="*/ 4372704 w 7808400"/>
              <a:gd name="connsiteY20" fmla="*/ 1261884 h 1261884"/>
              <a:gd name="connsiteX21" fmla="*/ 3956256 w 7808400"/>
              <a:gd name="connsiteY21" fmla="*/ 1261884 h 1261884"/>
              <a:gd name="connsiteX22" fmla="*/ 3227472 w 7808400"/>
              <a:gd name="connsiteY22" fmla="*/ 1261884 h 1261884"/>
              <a:gd name="connsiteX23" fmla="*/ 2420604 w 7808400"/>
              <a:gd name="connsiteY23" fmla="*/ 1261884 h 1261884"/>
              <a:gd name="connsiteX24" fmla="*/ 2004156 w 7808400"/>
              <a:gd name="connsiteY24" fmla="*/ 1261884 h 1261884"/>
              <a:gd name="connsiteX25" fmla="*/ 1197288 w 7808400"/>
              <a:gd name="connsiteY25" fmla="*/ 1261884 h 1261884"/>
              <a:gd name="connsiteX26" fmla="*/ 780840 w 7808400"/>
              <a:gd name="connsiteY26" fmla="*/ 1261884 h 1261884"/>
              <a:gd name="connsiteX27" fmla="*/ 0 w 7808400"/>
              <a:gd name="connsiteY27" fmla="*/ 1261884 h 1261884"/>
              <a:gd name="connsiteX28" fmla="*/ 0 w 7808400"/>
              <a:gd name="connsiteY28" fmla="*/ 618323 h 1261884"/>
              <a:gd name="connsiteX29" fmla="*/ 0 w 7808400"/>
              <a:gd name="connsiteY29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8400" h="1261884" fill="none" extrusionOk="0">
                <a:moveTo>
                  <a:pt x="0" y="0"/>
                </a:moveTo>
                <a:cubicBezTo>
                  <a:pt x="243415" y="23699"/>
                  <a:pt x="312906" y="20308"/>
                  <a:pt x="494532" y="0"/>
                </a:cubicBezTo>
                <a:cubicBezTo>
                  <a:pt x="676158" y="-20308"/>
                  <a:pt x="863821" y="3658"/>
                  <a:pt x="1145232" y="0"/>
                </a:cubicBezTo>
                <a:cubicBezTo>
                  <a:pt x="1426643" y="-3658"/>
                  <a:pt x="1548884" y="27047"/>
                  <a:pt x="1795932" y="0"/>
                </a:cubicBezTo>
                <a:cubicBezTo>
                  <a:pt x="2042980" y="-27047"/>
                  <a:pt x="2185031" y="-5149"/>
                  <a:pt x="2368548" y="0"/>
                </a:cubicBezTo>
                <a:cubicBezTo>
                  <a:pt x="2552065" y="5149"/>
                  <a:pt x="2903974" y="21184"/>
                  <a:pt x="3097332" y="0"/>
                </a:cubicBezTo>
                <a:cubicBezTo>
                  <a:pt x="3290690" y="-21184"/>
                  <a:pt x="3585035" y="12024"/>
                  <a:pt x="3826116" y="0"/>
                </a:cubicBezTo>
                <a:cubicBezTo>
                  <a:pt x="4067197" y="-12024"/>
                  <a:pt x="4344483" y="-18534"/>
                  <a:pt x="4554900" y="0"/>
                </a:cubicBezTo>
                <a:cubicBezTo>
                  <a:pt x="4765317" y="18534"/>
                  <a:pt x="5105117" y="29415"/>
                  <a:pt x="5361768" y="0"/>
                </a:cubicBezTo>
                <a:cubicBezTo>
                  <a:pt x="5618419" y="-29415"/>
                  <a:pt x="5923980" y="-5668"/>
                  <a:pt x="6090552" y="0"/>
                </a:cubicBezTo>
                <a:cubicBezTo>
                  <a:pt x="6257124" y="5668"/>
                  <a:pt x="6411619" y="24706"/>
                  <a:pt x="6585084" y="0"/>
                </a:cubicBezTo>
                <a:cubicBezTo>
                  <a:pt x="6758549" y="-24706"/>
                  <a:pt x="6907178" y="2108"/>
                  <a:pt x="7157700" y="0"/>
                </a:cubicBezTo>
                <a:cubicBezTo>
                  <a:pt x="7408222" y="-2108"/>
                  <a:pt x="7665609" y="-18659"/>
                  <a:pt x="7808400" y="0"/>
                </a:cubicBezTo>
                <a:cubicBezTo>
                  <a:pt x="7816198" y="260586"/>
                  <a:pt x="7795354" y="479961"/>
                  <a:pt x="7808400" y="605704"/>
                </a:cubicBezTo>
                <a:cubicBezTo>
                  <a:pt x="7821446" y="731447"/>
                  <a:pt x="7791603" y="1085277"/>
                  <a:pt x="7808400" y="1261884"/>
                </a:cubicBezTo>
                <a:cubicBezTo>
                  <a:pt x="7638711" y="1266908"/>
                  <a:pt x="7429666" y="1244259"/>
                  <a:pt x="7079616" y="1261884"/>
                </a:cubicBezTo>
                <a:cubicBezTo>
                  <a:pt x="6729566" y="1279509"/>
                  <a:pt x="6513000" y="1277063"/>
                  <a:pt x="6350832" y="1261884"/>
                </a:cubicBezTo>
                <a:cubicBezTo>
                  <a:pt x="6188664" y="1246705"/>
                  <a:pt x="5900565" y="1235965"/>
                  <a:pt x="5778216" y="1261884"/>
                </a:cubicBezTo>
                <a:cubicBezTo>
                  <a:pt x="5655867" y="1287803"/>
                  <a:pt x="5450791" y="1277372"/>
                  <a:pt x="5361768" y="1261884"/>
                </a:cubicBezTo>
                <a:cubicBezTo>
                  <a:pt x="5272745" y="1246396"/>
                  <a:pt x="5011633" y="1262923"/>
                  <a:pt x="4867236" y="1261884"/>
                </a:cubicBezTo>
                <a:cubicBezTo>
                  <a:pt x="4722839" y="1260845"/>
                  <a:pt x="4535566" y="1275169"/>
                  <a:pt x="4372704" y="1261884"/>
                </a:cubicBezTo>
                <a:cubicBezTo>
                  <a:pt x="4209842" y="1248599"/>
                  <a:pt x="4144878" y="1258671"/>
                  <a:pt x="3956256" y="1261884"/>
                </a:cubicBezTo>
                <a:cubicBezTo>
                  <a:pt x="3767634" y="1265097"/>
                  <a:pt x="3381018" y="1252398"/>
                  <a:pt x="3227472" y="1261884"/>
                </a:cubicBezTo>
                <a:cubicBezTo>
                  <a:pt x="3073926" y="1271370"/>
                  <a:pt x="2623015" y="1227026"/>
                  <a:pt x="2420604" y="1261884"/>
                </a:cubicBezTo>
                <a:cubicBezTo>
                  <a:pt x="2218193" y="1296742"/>
                  <a:pt x="2197755" y="1279839"/>
                  <a:pt x="2004156" y="1261884"/>
                </a:cubicBezTo>
                <a:cubicBezTo>
                  <a:pt x="1810557" y="1243929"/>
                  <a:pt x="1498773" y="1285808"/>
                  <a:pt x="1197288" y="1261884"/>
                </a:cubicBezTo>
                <a:cubicBezTo>
                  <a:pt x="895803" y="1237960"/>
                  <a:pt x="930294" y="1274082"/>
                  <a:pt x="780840" y="1261884"/>
                </a:cubicBezTo>
                <a:cubicBezTo>
                  <a:pt x="631386" y="1249686"/>
                  <a:pt x="219880" y="1225322"/>
                  <a:pt x="0" y="1261884"/>
                </a:cubicBezTo>
                <a:cubicBezTo>
                  <a:pt x="-20272" y="966143"/>
                  <a:pt x="-31129" y="748848"/>
                  <a:pt x="0" y="618323"/>
                </a:cubicBezTo>
                <a:cubicBezTo>
                  <a:pt x="31129" y="487798"/>
                  <a:pt x="-6995" y="264032"/>
                  <a:pt x="0" y="0"/>
                </a:cubicBezTo>
                <a:close/>
              </a:path>
              <a:path w="7808400" h="1261884" stroke="0" extrusionOk="0">
                <a:moveTo>
                  <a:pt x="0" y="0"/>
                </a:moveTo>
                <a:cubicBezTo>
                  <a:pt x="257311" y="-24186"/>
                  <a:pt x="412626" y="4755"/>
                  <a:pt x="806868" y="0"/>
                </a:cubicBezTo>
                <a:cubicBezTo>
                  <a:pt x="1201110" y="-4755"/>
                  <a:pt x="1181278" y="-8189"/>
                  <a:pt x="1457568" y="0"/>
                </a:cubicBezTo>
                <a:cubicBezTo>
                  <a:pt x="1733858" y="8189"/>
                  <a:pt x="1899590" y="24590"/>
                  <a:pt x="2108268" y="0"/>
                </a:cubicBezTo>
                <a:cubicBezTo>
                  <a:pt x="2316946" y="-24590"/>
                  <a:pt x="2371897" y="-16988"/>
                  <a:pt x="2602800" y="0"/>
                </a:cubicBezTo>
                <a:cubicBezTo>
                  <a:pt x="2833703" y="16988"/>
                  <a:pt x="2910565" y="1342"/>
                  <a:pt x="3097332" y="0"/>
                </a:cubicBezTo>
                <a:cubicBezTo>
                  <a:pt x="3284099" y="-1342"/>
                  <a:pt x="3664580" y="-39036"/>
                  <a:pt x="3904200" y="0"/>
                </a:cubicBezTo>
                <a:cubicBezTo>
                  <a:pt x="4143820" y="39036"/>
                  <a:pt x="4293500" y="-12343"/>
                  <a:pt x="4554900" y="0"/>
                </a:cubicBezTo>
                <a:cubicBezTo>
                  <a:pt x="4816300" y="12343"/>
                  <a:pt x="4980317" y="-10324"/>
                  <a:pt x="5127516" y="0"/>
                </a:cubicBezTo>
                <a:cubicBezTo>
                  <a:pt x="5274715" y="10324"/>
                  <a:pt x="5530418" y="23281"/>
                  <a:pt x="5856300" y="0"/>
                </a:cubicBezTo>
                <a:cubicBezTo>
                  <a:pt x="6182182" y="-23281"/>
                  <a:pt x="6086296" y="17866"/>
                  <a:pt x="6272748" y="0"/>
                </a:cubicBezTo>
                <a:cubicBezTo>
                  <a:pt x="6459200" y="-17866"/>
                  <a:pt x="6627142" y="12473"/>
                  <a:pt x="6845364" y="0"/>
                </a:cubicBezTo>
                <a:cubicBezTo>
                  <a:pt x="7063586" y="-12473"/>
                  <a:pt x="7399722" y="25472"/>
                  <a:pt x="7808400" y="0"/>
                </a:cubicBezTo>
                <a:cubicBezTo>
                  <a:pt x="7788720" y="147765"/>
                  <a:pt x="7808559" y="419150"/>
                  <a:pt x="7808400" y="593085"/>
                </a:cubicBezTo>
                <a:cubicBezTo>
                  <a:pt x="7808241" y="767020"/>
                  <a:pt x="7841182" y="945337"/>
                  <a:pt x="7808400" y="1261884"/>
                </a:cubicBezTo>
                <a:cubicBezTo>
                  <a:pt x="7720012" y="1279168"/>
                  <a:pt x="7526698" y="1252207"/>
                  <a:pt x="7391952" y="1261884"/>
                </a:cubicBezTo>
                <a:cubicBezTo>
                  <a:pt x="7257206" y="1271561"/>
                  <a:pt x="6885637" y="1230306"/>
                  <a:pt x="6741252" y="1261884"/>
                </a:cubicBezTo>
                <a:cubicBezTo>
                  <a:pt x="6596867" y="1293462"/>
                  <a:pt x="6492286" y="1281459"/>
                  <a:pt x="6324804" y="1261884"/>
                </a:cubicBezTo>
                <a:cubicBezTo>
                  <a:pt x="6157322" y="1242309"/>
                  <a:pt x="6111122" y="1241928"/>
                  <a:pt x="5908356" y="1261884"/>
                </a:cubicBezTo>
                <a:cubicBezTo>
                  <a:pt x="5705590" y="1281840"/>
                  <a:pt x="5415241" y="1233859"/>
                  <a:pt x="5101488" y="1261884"/>
                </a:cubicBezTo>
                <a:cubicBezTo>
                  <a:pt x="4787735" y="1289909"/>
                  <a:pt x="4742832" y="1237208"/>
                  <a:pt x="4528872" y="1261884"/>
                </a:cubicBezTo>
                <a:cubicBezTo>
                  <a:pt x="4314912" y="1286560"/>
                  <a:pt x="4066971" y="1242682"/>
                  <a:pt x="3722004" y="1261884"/>
                </a:cubicBezTo>
                <a:cubicBezTo>
                  <a:pt x="3377037" y="1281086"/>
                  <a:pt x="3253909" y="1302036"/>
                  <a:pt x="2915136" y="1261884"/>
                </a:cubicBezTo>
                <a:cubicBezTo>
                  <a:pt x="2576363" y="1221732"/>
                  <a:pt x="2487921" y="1290002"/>
                  <a:pt x="2186352" y="1261884"/>
                </a:cubicBezTo>
                <a:cubicBezTo>
                  <a:pt x="1884783" y="1233766"/>
                  <a:pt x="1877104" y="1257810"/>
                  <a:pt x="1613736" y="1261884"/>
                </a:cubicBezTo>
                <a:cubicBezTo>
                  <a:pt x="1350368" y="1265958"/>
                  <a:pt x="1148986" y="1232731"/>
                  <a:pt x="806868" y="1261884"/>
                </a:cubicBezTo>
                <a:cubicBezTo>
                  <a:pt x="464750" y="1291037"/>
                  <a:pt x="168041" y="1239511"/>
                  <a:pt x="0" y="1261884"/>
                </a:cubicBezTo>
                <a:cubicBezTo>
                  <a:pt x="-11104" y="1004408"/>
                  <a:pt x="13136" y="900751"/>
                  <a:pt x="0" y="668799"/>
                </a:cubicBezTo>
                <a:cubicBezTo>
                  <a:pt x="-13136" y="436847"/>
                  <a:pt x="8350" y="15915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Đây là vùng duy nhất của nước ta không giáp biển.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3FC7E-89D6-8DF5-131A-00AE001BB30A}"/>
              </a:ext>
            </a:extLst>
          </p:cNvPr>
          <p:cNvSpPr txBox="1"/>
          <p:nvPr/>
        </p:nvSpPr>
        <p:spPr>
          <a:xfrm>
            <a:off x="189978" y="1739137"/>
            <a:ext cx="1200202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13800" b="1" dirty="0" err="1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133802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365577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97" y="64881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2763" y="71438"/>
            <a:ext cx="4496011" cy="66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261884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Tây Nguyên bao gồm 5 tỉnh: Kon Tum, Gia Lai, Đắk Lắk, Đắk Nông, Lâm Đồng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564445"/>
            <a:chOff x="1354221" y="122093"/>
            <a:chExt cx="9589396" cy="1373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Hãy kể tên các tỉnh thuộc tây nguyên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1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53AD-F667-C5AD-414E-961E2CE2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" y="989071"/>
            <a:ext cx="5551122" cy="4527809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A03FF8B5-3E3C-F5B9-46C9-F8692A7EA4BE}"/>
              </a:ext>
            </a:extLst>
          </p:cNvPr>
          <p:cNvSpPr/>
          <p:nvPr/>
        </p:nvSpPr>
        <p:spPr>
          <a:xfrm>
            <a:off x="5299568" y="1608129"/>
            <a:ext cx="6638431" cy="2506671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lý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2CE939D-F19B-8645-8EDD-E267128DBF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01" y="3347296"/>
            <a:ext cx="3810577" cy="3510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0E7AAA-246D-6C83-4342-EE88F065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0" y="992292"/>
            <a:ext cx="12739199" cy="365209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ABEF1F8D-AABC-FF46-A405-E7E854514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116" y="4023359"/>
            <a:ext cx="2977563" cy="297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#9Slide07 HoneyCream</vt:lpstr>
      <vt:lpstr>Arial</vt:lpstr>
      <vt:lpstr>Calibri</vt:lpstr>
      <vt:lpstr>Cambria</vt:lpstr>
      <vt:lpstr>SVN-Newton</vt:lpstr>
      <vt:lpstr>Tahoma</vt:lpstr>
      <vt:lpstr>Times New Roman</vt:lpstr>
      <vt:lpstr>UTM Showcard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Ngọc Đỗ</cp:lastModifiedBy>
  <cp:revision>148</cp:revision>
  <dcterms:created xsi:type="dcterms:W3CDTF">2022-01-05T09:39:01Z</dcterms:created>
  <dcterms:modified xsi:type="dcterms:W3CDTF">2024-05-02T03:12:41Z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