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notesMasterIdLst>
    <p:notesMasterId r:id="rId14"/>
  </p:notesMasterIdLst>
  <p:sldIdLst>
    <p:sldId id="257" r:id="rId4"/>
    <p:sldId id="263" r:id="rId5"/>
    <p:sldId id="325" r:id="rId6"/>
    <p:sldId id="284" r:id="rId7"/>
    <p:sldId id="293" r:id="rId8"/>
    <p:sldId id="285" r:id="rId9"/>
    <p:sldId id="295" r:id="rId10"/>
    <p:sldId id="331" r:id="rId11"/>
    <p:sldId id="332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4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6B2B3C12-40E0-4099-A818-BC70CC058EEE}"/>
    <pc:docChg chg="undo custSel addSld delSld delMainMaster">
      <pc:chgData name="Ngọc Đỗ" userId="2f07f5d2c440dd9f" providerId="LiveId" clId="{6B2B3C12-40E0-4099-A818-BC70CC058EEE}" dt="2024-05-02T02:54:42.720" v="6" actId="47"/>
      <pc:docMkLst>
        <pc:docMk/>
      </pc:docMkLst>
      <pc:sldChg chg="del">
        <pc:chgData name="Ngọc Đỗ" userId="2f07f5d2c440dd9f" providerId="LiveId" clId="{6B2B3C12-40E0-4099-A818-BC70CC058EEE}" dt="2024-05-02T02:54:18.918" v="0" actId="47"/>
        <pc:sldMkLst>
          <pc:docMk/>
          <pc:sldMk cId="3478557142" sldId="259"/>
        </pc:sldMkLst>
      </pc:sldChg>
      <pc:sldChg chg="add del">
        <pc:chgData name="Ngọc Đỗ" userId="2f07f5d2c440dd9f" providerId="LiveId" clId="{6B2B3C12-40E0-4099-A818-BC70CC058EEE}" dt="2024-05-02T02:54:23.910" v="4" actId="47"/>
        <pc:sldMkLst>
          <pc:docMk/>
          <pc:sldMk cId="1636498597" sldId="263"/>
        </pc:sldMkLst>
      </pc:sldChg>
      <pc:sldChg chg="del">
        <pc:chgData name="Ngọc Đỗ" userId="2f07f5d2c440dd9f" providerId="LiveId" clId="{6B2B3C12-40E0-4099-A818-BC70CC058EEE}" dt="2024-05-02T02:54:20.515" v="2" actId="47"/>
        <pc:sldMkLst>
          <pc:docMk/>
          <pc:sldMk cId="3603855197" sldId="290"/>
        </pc:sldMkLst>
      </pc:sldChg>
      <pc:sldChg chg="del">
        <pc:chgData name="Ngọc Đỗ" userId="2f07f5d2c440dd9f" providerId="LiveId" clId="{6B2B3C12-40E0-4099-A818-BC70CC058EEE}" dt="2024-05-02T02:54:19.671" v="1" actId="47"/>
        <pc:sldMkLst>
          <pc:docMk/>
          <pc:sldMk cId="2748141977" sldId="326"/>
        </pc:sldMkLst>
      </pc:sldChg>
      <pc:sldChg chg="del">
        <pc:chgData name="Ngọc Đỗ" userId="2f07f5d2c440dd9f" providerId="LiveId" clId="{6B2B3C12-40E0-4099-A818-BC70CC058EEE}" dt="2024-05-02T02:54:42.720" v="6" actId="47"/>
        <pc:sldMkLst>
          <pc:docMk/>
          <pc:sldMk cId="2213614262" sldId="330"/>
        </pc:sldMkLst>
      </pc:sldChg>
      <pc:sldChg chg="del">
        <pc:chgData name="Ngọc Đỗ" userId="2f07f5d2c440dd9f" providerId="LiveId" clId="{6B2B3C12-40E0-4099-A818-BC70CC058EEE}" dt="2024-05-02T02:54:40.878" v="5" actId="47"/>
        <pc:sldMkLst>
          <pc:docMk/>
          <pc:sldMk cId="464067440" sldId="335"/>
        </pc:sldMkLst>
      </pc:sldChg>
      <pc:sldMasterChg chg="del delSldLayout">
        <pc:chgData name="Ngọc Đỗ" userId="2f07f5d2c440dd9f" providerId="LiveId" clId="{6B2B3C12-40E0-4099-A818-BC70CC058EEE}" dt="2024-05-02T02:54:40.878" v="5" actId="47"/>
        <pc:sldMasterMkLst>
          <pc:docMk/>
          <pc:sldMasterMk cId="3943283076" sldId="2147483693"/>
        </pc:sldMasterMkLst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4161485492" sldId="2147483694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598455807" sldId="2147483695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192018654" sldId="2147483696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2795214532" sldId="2147483697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4085983427" sldId="2147483698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2922651864" sldId="2147483699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1880973351" sldId="2147483700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2274290918" sldId="2147483701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521376374" sldId="2147483702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792106040" sldId="2147483703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2076755788" sldId="2147483704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1836995069" sldId="2147483705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253536188" sldId="2147483706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1827709656" sldId="2147483707"/>
          </pc:sldLayoutMkLst>
        </pc:sldLayoutChg>
        <pc:sldLayoutChg chg="del">
          <pc:chgData name="Ngọc Đỗ" userId="2f07f5d2c440dd9f" providerId="LiveId" clId="{6B2B3C12-40E0-4099-A818-BC70CC058EEE}" dt="2024-05-02T02:54:40.878" v="5" actId="47"/>
          <pc:sldLayoutMkLst>
            <pc:docMk/>
            <pc:sldMasterMk cId="3943283076" sldId="2147483693"/>
            <pc:sldLayoutMk cId="2051931181" sldId="21474837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D9346-67E7-48E6-B91F-0F53B2A8B268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79097-8129-4A0F-A73C-DE9DEF0F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853A6-0853-4640-949F-8FE358B924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0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38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GIỚI</a:t>
            </a:r>
            <a:r>
              <a:rPr lang="en-US" baseline="0" dirty="0"/>
              <a:t> THIỆU, MUỐN THAM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sở</a:t>
            </a:r>
            <a:r>
              <a:rPr lang="en-US" baseline="0" dirty="0"/>
              <a:t> </a:t>
            </a:r>
            <a:r>
              <a:rPr lang="en-US" baseline="0" dirty="0" err="1"/>
              <a:t>thú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thập</a:t>
            </a:r>
            <a:r>
              <a:rPr lang="en-US" baseline="0" dirty="0"/>
              <a:t> </a:t>
            </a:r>
            <a:r>
              <a:rPr lang="en-US" baseline="0" dirty="0" err="1"/>
              <a:t>vé</a:t>
            </a:r>
            <a:r>
              <a:rPr lang="en-US" baseline="0"/>
              <a:t>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853A6-0853-4640-949F-8FE358B924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9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853A6-0853-4640-949F-8FE358B924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42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5" y="120037"/>
            <a:ext cx="11842751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801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1" y="-2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1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1"/>
            <a:ext cx="5171431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0" y="3818663"/>
            <a:ext cx="5171431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5" y="272343"/>
            <a:ext cx="2604963" cy="1070619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1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486" indent="-571486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42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9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E0033-1455-FCED-2E35-2E7ADB0D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8A15D-2A74-F427-ABF1-43C1730C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E5EAE0-4AE7-D972-5EC4-B1D0A022B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DF9320-0570-87EC-83C6-ADE04D15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A19AB-3D36-449F-B1B6-E2186EFB06DC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A285E8-1A99-F3F3-B7D7-1550B531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89ED17-59A2-D2D1-ED27-FBB1CFF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149620-CD55-4EC8-824B-FCDFAEF7A94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20A-6047-FBF8-0BB3-649D57A9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E55F82-349C-26F2-4AAD-E657338E0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90964C-4FFE-C2E3-61AC-0B3ACEC95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1B31C2-D8D9-D759-C8E8-152C735C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A62AF9-E899-6647-E2C7-C0C1476A4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C9447A-9569-A13C-A7CD-5874224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A19AB-3D36-449F-B1B6-E2186EFB06DC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8B6D1E-BCB6-B048-2B2F-DD199EBE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92CC4B-FCD6-860A-A93E-4D371472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149620-CD55-4EC8-824B-FCDFAEF7A94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0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98C744-64BA-41EB-13CF-ED039A75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0B88B5-13AF-0B1C-B804-807B52A5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A19AB-3D36-449F-B1B6-E2186EFB06DC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37EDC4-C55C-1594-2E60-DF6BACA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450DEA-259A-A121-2DD0-62AE2FAE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149620-CD55-4EC8-824B-FCDFAEF7A94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0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1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2FF0BE-2377-3AD9-6A3F-80E4B2370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 t="9005" r="5993" b="48864"/>
          <a:stretch/>
        </p:blipFill>
        <p:spPr>
          <a:xfrm>
            <a:off x="9723120" y="400051"/>
            <a:ext cx="2058232" cy="18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3E4AF-F0DE-489E-2497-901D3980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E97978-8B7A-85DA-2355-9BE12C02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4ECB99-84B2-6688-7B75-9A2409310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952F8C-00A6-3279-A2C9-CBFEF328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A19AB-3D36-449F-B1B6-E2186EFB06DC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42D4DE-BDF3-C0FF-922B-AA823189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AA8A2C-3B06-C1F3-3F73-E84036F8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149620-CD55-4EC8-824B-FCDFAEF7A94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1D182-7875-CB9D-707E-B0C8E1D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C8C05D-449A-937C-F503-EC14C4EB7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07CEE0-288E-F1F5-B53F-5F2424F55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EF53AE-2CA7-BBD3-2A2A-233FC791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A19AB-3D36-449F-B1B6-E2186EFB06DC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211DD0-5E7A-8D6D-FB5E-9AC94C31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45654-F2FD-2AE8-7E5F-982FA0F2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149620-CD55-4EC8-824B-FCDFAEF7A94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6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28C4C1-CCC6-4304-E5D5-A42BB75A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1F4110-A933-D134-72E0-E24023E21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D7E92D-8EA8-C584-716F-AE202C23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A19AB-3D36-449F-B1B6-E2186EFB06DC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C4F52C-DC27-27D6-AEAF-AFBA84B8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E854EB-784E-BFA2-CE9B-41848426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149620-CD55-4EC8-824B-FCDFAEF7A94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13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6917D5-FA2E-EA01-DB58-9DE687E6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914B59-547B-15A0-1581-C8B074653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2D7DA8-300B-2FE7-FB15-1B891F9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A19AB-3D36-449F-B1B6-E2186EFB06DC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B03ED6-EC3C-A63D-F24E-2161F76A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1210DF-C3AE-7752-913A-45311785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149620-CD55-4EC8-824B-FCDFAEF7A94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36">
            <a:extLst>
              <a:ext uri="{FF2B5EF4-FFF2-40B4-BE49-F238E27FC236}">
                <a16:creationId xmlns:a16="http://schemas.microsoft.com/office/drawing/2014/main" id="{95927116-44D2-754F-527D-E95771E50B14}"/>
              </a:ext>
            </a:extLst>
          </p:cNvPr>
          <p:cNvSpPr/>
          <p:nvPr userDrawn="1"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圆角矩形 37">
            <a:extLst>
              <a:ext uri="{FF2B5EF4-FFF2-40B4-BE49-F238E27FC236}">
                <a16:creationId xmlns:a16="http://schemas.microsoft.com/office/drawing/2014/main" id="{1977ED90-D15B-55E0-2BC8-0DD2C50102DE}"/>
              </a:ext>
            </a:extLst>
          </p:cNvPr>
          <p:cNvSpPr/>
          <p:nvPr userDrawn="1"/>
        </p:nvSpPr>
        <p:spPr>
          <a:xfrm>
            <a:off x="417831" y="392431"/>
            <a:ext cx="11356340" cy="6073140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视觉坊免费素材shijuef.com(龚帆免费体)" panose="03000600000000000000" charset="-122"/>
              <a:ea typeface="视觉坊免费素材shijuef.com(龚帆免费体)" panose="03000600000000000000" charset="-122"/>
              <a:cs typeface="视觉坊免费素材shijuef.com(龚帆免费体)" panose="0300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821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286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0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78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07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698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手动输入 36">
            <a:extLst>
              <a:ext uri="{FF2B5EF4-FFF2-40B4-BE49-F238E27FC236}">
                <a16:creationId xmlns:a16="http://schemas.microsoft.com/office/drawing/2014/main" id="{3A71C510-F2FD-742E-727E-603B9B25D838}"/>
              </a:ext>
            </a:extLst>
          </p:cNvPr>
          <p:cNvSpPr/>
          <p:nvPr userDrawn="1"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圆角矩形 37">
            <a:extLst>
              <a:ext uri="{FF2B5EF4-FFF2-40B4-BE49-F238E27FC236}">
                <a16:creationId xmlns:a16="http://schemas.microsoft.com/office/drawing/2014/main" id="{E0C4D706-2F8C-D2EE-29D7-689D0CCCA16C}"/>
              </a:ext>
            </a:extLst>
          </p:cNvPr>
          <p:cNvSpPr/>
          <p:nvPr userDrawn="1"/>
        </p:nvSpPr>
        <p:spPr>
          <a:xfrm>
            <a:off x="417831" y="392431"/>
            <a:ext cx="11356340" cy="6073140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视觉坊免费素材shijuef.com(龚帆免费体)" panose="03000600000000000000" charset="-122"/>
              <a:ea typeface="视觉坊免费素材shijuef.com(龚帆免费体)" panose="03000600000000000000" charset="-122"/>
              <a:cs typeface="视觉坊免费素材shijuef.com(龚帆免费体)" panose="0300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189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2024/5/2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2903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594" indent="-228594">
              <a:spcAft>
                <a:spcPts val="1000"/>
              </a:spcAft>
              <a:defRPr spc="300"/>
            </a:lvl1pPr>
            <a:lvl2pPr marL="685783" indent="-228594">
              <a:defRPr spc="300"/>
            </a:lvl2pPr>
            <a:lvl3pPr marL="1142971" indent="-228594">
              <a:defRPr spc="300"/>
            </a:lvl3pPr>
            <a:lvl4pPr marL="1600160" indent="-228594">
              <a:defRPr spc="300"/>
            </a:lvl4pPr>
            <a:lvl5pPr marL="2057349" indent="-228594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20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9276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1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1475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1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7" y="547123"/>
            <a:ext cx="11161155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627452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252BE46-1952-E32E-DC60-273AF63AEAB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DF98F7-B54F-F0A5-F6F7-81CB178F8C3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4BF74512-11E7-4AE0-B7B9-EF815F38AD95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1309E3F3-C396-34E9-A0D5-A22018059E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85725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930A9C0-17DA-414A-B0E4-F09E7CD270AE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8671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783" indent="-228594" algn="l" defTabSz="914377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685" algn="l"/>
          <a:tab pos="1609685" algn="l"/>
          <a:tab pos="1609685" algn="l"/>
          <a:tab pos="1609685" algn="l"/>
        </a:tabLst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2971" indent="-228594" algn="l" defTabSz="914377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160" indent="-228594" algn="l" defTabSz="914377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349" indent="-228594" algn="l" defTabSz="914377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0B7AF7-FAB8-44BD-8908-81A88B0F4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112" y="424746"/>
            <a:ext cx="13283733" cy="55567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FF434A-D2D6-F5CB-822E-2DF8FD98D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75" y="975699"/>
            <a:ext cx="1932599" cy="963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83380-38E1-E03E-62CA-87471D5B7A13}"/>
              </a:ext>
            </a:extLst>
          </p:cNvPr>
          <p:cNvSpPr txBox="1"/>
          <p:nvPr/>
        </p:nvSpPr>
        <p:spPr>
          <a:xfrm>
            <a:off x="5095875" y="41624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94540-A2A2-7DF2-2E5C-C0E45D375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160" y="1955574"/>
            <a:ext cx="679762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636" y="3690621"/>
            <a:ext cx="12192351" cy="3167380"/>
            <a:chOff x="-1" y="6744"/>
            <a:chExt cx="15613" cy="405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>
              <a:off x="-1" y="6744"/>
              <a:ext cx="14261" cy="405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 flipH="1">
              <a:off x="1351" y="6744"/>
              <a:ext cx="14261" cy="4056"/>
            </a:xfrm>
            <a:prstGeom prst="rect">
              <a:avLst/>
            </a:prstGeom>
          </p:spPr>
        </p:pic>
      </p:grpSp>
      <p:pic>
        <p:nvPicPr>
          <p:cNvPr id="2" name="图片 1" descr="微信截图_2022050312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780" y="4312465"/>
            <a:ext cx="5323291" cy="2616927"/>
          </a:xfrm>
          <a:prstGeom prst="rect">
            <a:avLst/>
          </a:prstGeom>
        </p:spPr>
      </p:pic>
      <p:pic>
        <p:nvPicPr>
          <p:cNvPr id="15" name="图片 14" descr="E:\PPT\形状 2.png形状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45779" y="2973818"/>
            <a:ext cx="4581985" cy="431725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-708025" y="-1741806"/>
            <a:ext cx="13550900" cy="3722371"/>
            <a:chOff x="-1115" y="-2743"/>
            <a:chExt cx="21340" cy="5862"/>
          </a:xfrm>
        </p:grpSpPr>
        <p:grpSp>
          <p:nvGrpSpPr>
            <p:cNvPr id="34" name="组合 33"/>
            <p:cNvGrpSpPr/>
            <p:nvPr/>
          </p:nvGrpSpPr>
          <p:grpSpPr>
            <a:xfrm>
              <a:off x="-1115" y="-2743"/>
              <a:ext cx="5754" cy="5862"/>
              <a:chOff x="-1115" y="-2668"/>
              <a:chExt cx="5754" cy="5862"/>
            </a:xfrm>
          </p:grpSpPr>
          <p:sp>
            <p:nvSpPr>
              <p:cNvPr id="33" name="等腰三角形 32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5" name="等腰三角形 4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" name="等腰三角形 5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" name="等腰三角形 6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9" name="等腰三角形 8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sp>
              <p:nvSpPr>
                <p:cNvPr id="3" name="弧形 2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flipH="1">
              <a:off x="14471" y="-2743"/>
              <a:ext cx="5754" cy="5862"/>
              <a:chOff x="-1115" y="-2668"/>
              <a:chExt cx="5754" cy="5862"/>
            </a:xfrm>
          </p:grpSpPr>
          <p:sp>
            <p:nvSpPr>
              <p:cNvPr id="36" name="等腰三角形 35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39" name="等腰三角形 38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0" name="等腰三角形 39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1" name="等腰三角形 40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2" name="等腰三角形 41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3" name="等腰三角形 42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sp>
              <p:nvSpPr>
                <p:cNvPr id="44" name="弧形 43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671" y="659250"/>
            <a:ext cx="9102117" cy="3761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861763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A72518D-2A44-0FA5-1B02-BC16BF9CF8A4}"/>
              </a:ext>
            </a:extLst>
          </p:cNvPr>
          <p:cNvGrpSpPr/>
          <p:nvPr/>
        </p:nvGrpSpPr>
        <p:grpSpPr>
          <a:xfrm>
            <a:off x="1658896" y="132499"/>
            <a:ext cx="2418621" cy="824218"/>
            <a:chOff x="1153254" y="2556933"/>
            <a:chExt cx="5906852" cy="364891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1A64E8C-F10D-8F7B-0D29-E8AB71B57B9A}"/>
                </a:ext>
              </a:extLst>
            </p:cNvPr>
            <p:cNvGrpSpPr/>
            <p:nvPr/>
          </p:nvGrpSpPr>
          <p:grpSpPr>
            <a:xfrm>
              <a:off x="1153254" y="2556933"/>
              <a:ext cx="5906852" cy="3648911"/>
              <a:chOff x="1153254" y="2556933"/>
              <a:chExt cx="5906852" cy="3648911"/>
            </a:xfrm>
          </p:grpSpPr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3CF32337-9EB1-802F-143C-82E63AD35F23}"/>
                  </a:ext>
                </a:extLst>
              </p:cNvPr>
              <p:cNvSpPr/>
              <p:nvPr/>
            </p:nvSpPr>
            <p:spPr>
              <a:xfrm>
                <a:off x="1153254" y="2556933"/>
                <a:ext cx="5906852" cy="3505201"/>
              </a:xfrm>
              <a:custGeom>
                <a:avLst/>
                <a:gdLst>
                  <a:gd name="connsiteX0" fmla="*/ 76946 w 5906852"/>
                  <a:gd name="connsiteY0" fmla="*/ 0 h 3505201"/>
                  <a:gd name="connsiteX1" fmla="*/ 5829906 w 5906852"/>
                  <a:gd name="connsiteY1" fmla="*/ 0 h 3505201"/>
                  <a:gd name="connsiteX2" fmla="*/ 5906852 w 5906852"/>
                  <a:gd name="connsiteY2" fmla="*/ 76946 h 3505201"/>
                  <a:gd name="connsiteX3" fmla="*/ 5906852 w 5906852"/>
                  <a:gd name="connsiteY3" fmla="*/ 135467 h 3505201"/>
                  <a:gd name="connsiteX4" fmla="*/ 5906852 w 5906852"/>
                  <a:gd name="connsiteY4" fmla="*/ 384719 h 3505201"/>
                  <a:gd name="connsiteX5" fmla="*/ 5906852 w 5906852"/>
                  <a:gd name="connsiteY5" fmla="*/ 3505201 h 3505201"/>
                  <a:gd name="connsiteX6" fmla="*/ 0 w 5906852"/>
                  <a:gd name="connsiteY6" fmla="*/ 3505201 h 3505201"/>
                  <a:gd name="connsiteX7" fmla="*/ 0 w 5906852"/>
                  <a:gd name="connsiteY7" fmla="*/ 384719 h 3505201"/>
                  <a:gd name="connsiteX8" fmla="*/ 0 w 5906852"/>
                  <a:gd name="connsiteY8" fmla="*/ 135467 h 3505201"/>
                  <a:gd name="connsiteX9" fmla="*/ 0 w 5906852"/>
                  <a:gd name="connsiteY9" fmla="*/ 76946 h 3505201"/>
                  <a:gd name="connsiteX10" fmla="*/ 76946 w 5906852"/>
                  <a:gd name="connsiteY10" fmla="*/ 0 h 35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06852" h="3505201">
                    <a:moveTo>
                      <a:pt x="76946" y="0"/>
                    </a:moveTo>
                    <a:lnTo>
                      <a:pt x="5829906" y="0"/>
                    </a:lnTo>
                    <a:cubicBezTo>
                      <a:pt x="5872402" y="0"/>
                      <a:pt x="5906852" y="34450"/>
                      <a:pt x="5906852" y="76946"/>
                    </a:cubicBezTo>
                    <a:lnTo>
                      <a:pt x="5906852" y="135467"/>
                    </a:lnTo>
                    <a:lnTo>
                      <a:pt x="5906852" y="384719"/>
                    </a:lnTo>
                    <a:lnTo>
                      <a:pt x="5906852" y="3505201"/>
                    </a:lnTo>
                    <a:lnTo>
                      <a:pt x="0" y="3505201"/>
                    </a:lnTo>
                    <a:lnTo>
                      <a:pt x="0" y="384719"/>
                    </a:lnTo>
                    <a:lnTo>
                      <a:pt x="0" y="135467"/>
                    </a:lnTo>
                    <a:lnTo>
                      <a:pt x="0" y="76946"/>
                    </a:lnTo>
                    <a:cubicBezTo>
                      <a:pt x="0" y="34450"/>
                      <a:pt x="34450" y="0"/>
                      <a:pt x="769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1978A70-DF24-E8A9-03F8-5AA67B6C48CD}"/>
                  </a:ext>
                </a:extLst>
              </p:cNvPr>
              <p:cNvSpPr/>
              <p:nvPr/>
            </p:nvSpPr>
            <p:spPr>
              <a:xfrm>
                <a:off x="1153254" y="6062134"/>
                <a:ext cx="5906852" cy="14371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2F47D25-A68C-077B-D901-8151065A691F}"/>
                </a:ext>
              </a:extLst>
            </p:cNvPr>
            <p:cNvSpPr/>
            <p:nvPr/>
          </p:nvSpPr>
          <p:spPr>
            <a:xfrm>
              <a:off x="2995174" y="2671998"/>
              <a:ext cx="2478924" cy="340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Số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?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16" name="Rectangle 11">
            <a:extLst>
              <a:ext uri="{FF2B5EF4-FFF2-40B4-BE49-F238E27FC236}">
                <a16:creationId xmlns:a16="http://schemas.microsoft.com/office/drawing/2014/main" id="{36050492-41A7-E885-8DA9-3D4334A4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16" y="226519"/>
            <a:ext cx="1168611" cy="565739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思源黑体 CN Regular" panose="020B0500000000000000" pitchFamily="34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9" b="95221" l="1272" r="992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50001">
            <a:off x="3937136" y="4877537"/>
            <a:ext cx="4317729" cy="1867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F8575-2DDB-AA59-EEA6-C32C9B7A7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2095708"/>
            <a:ext cx="11053502" cy="171429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9CD7A4-DBB6-3905-E564-9A7C328EC691}"/>
              </a:ext>
            </a:extLst>
          </p:cNvPr>
          <p:cNvSpPr/>
          <p:nvPr/>
        </p:nvSpPr>
        <p:spPr>
          <a:xfrm>
            <a:off x="2419349" y="2219325"/>
            <a:ext cx="771525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E79207-525A-AB51-7292-26590DD6870A}"/>
              </a:ext>
            </a:extLst>
          </p:cNvPr>
          <p:cNvSpPr/>
          <p:nvPr/>
        </p:nvSpPr>
        <p:spPr>
          <a:xfrm>
            <a:off x="4305299" y="2209800"/>
            <a:ext cx="800101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C7B0F-F092-D4D2-AE05-ADC434EC4855}"/>
              </a:ext>
            </a:extLst>
          </p:cNvPr>
          <p:cNvSpPr txBox="1"/>
          <p:nvPr/>
        </p:nvSpPr>
        <p:spPr>
          <a:xfrm>
            <a:off x="4295775" y="2400300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A338E0-448F-537A-EE6A-5244CD83E52F}"/>
              </a:ext>
            </a:extLst>
          </p:cNvPr>
          <p:cNvSpPr/>
          <p:nvPr/>
        </p:nvSpPr>
        <p:spPr>
          <a:xfrm>
            <a:off x="2676525" y="3095625"/>
            <a:ext cx="790575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FA84AF-8D93-422A-224B-E23B5BA19349}"/>
              </a:ext>
            </a:extLst>
          </p:cNvPr>
          <p:cNvSpPr/>
          <p:nvPr/>
        </p:nvSpPr>
        <p:spPr>
          <a:xfrm>
            <a:off x="4543424" y="3028950"/>
            <a:ext cx="800101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CE581-A929-CB63-A6A8-B6F0FDE7B11B}"/>
              </a:ext>
            </a:extLst>
          </p:cNvPr>
          <p:cNvSpPr txBox="1"/>
          <p:nvPr/>
        </p:nvSpPr>
        <p:spPr>
          <a:xfrm>
            <a:off x="4533900" y="3219450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810A23-8251-AF53-731F-F370B2A0BD18}"/>
              </a:ext>
            </a:extLst>
          </p:cNvPr>
          <p:cNvSpPr/>
          <p:nvPr/>
        </p:nvSpPr>
        <p:spPr>
          <a:xfrm>
            <a:off x="9477374" y="2162175"/>
            <a:ext cx="771525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9FCD3D-0187-AC7B-5603-E0D62E4B30B2}"/>
              </a:ext>
            </a:extLst>
          </p:cNvPr>
          <p:cNvSpPr/>
          <p:nvPr/>
        </p:nvSpPr>
        <p:spPr>
          <a:xfrm>
            <a:off x="9229724" y="3000375"/>
            <a:ext cx="800101" cy="6858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1039C-4C70-5060-2EF6-A14E30FA8E4D}"/>
              </a:ext>
            </a:extLst>
          </p:cNvPr>
          <p:cNvSpPr txBox="1"/>
          <p:nvPr/>
        </p:nvSpPr>
        <p:spPr>
          <a:xfrm>
            <a:off x="9220200" y="322897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1 000 000</a:t>
            </a:r>
          </a:p>
        </p:txBody>
      </p:sp>
    </p:spTree>
    <p:extLst>
      <p:ext uri="{BB962C8B-B14F-4D97-AF65-F5344CB8AC3E}">
        <p14:creationId xmlns:p14="http://schemas.microsoft.com/office/powerpoint/2010/main" val="1636498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93" y="1701478"/>
            <a:ext cx="5857129" cy="4685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9" b="95221" l="1272" r="992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50001">
            <a:off x="7375928" y="3127948"/>
            <a:ext cx="3246307" cy="1403808"/>
          </a:xfrm>
          <a:prstGeom prst="rect">
            <a:avLst/>
          </a:prstGeom>
        </p:spPr>
      </p:pic>
      <p:sp>
        <p:nvSpPr>
          <p:cNvPr id="12" name="Line Callout 1 (Border and Accent Bar) 11"/>
          <p:cNvSpPr/>
          <p:nvPr/>
        </p:nvSpPr>
        <p:spPr>
          <a:xfrm>
            <a:off x="6018835" y="1388963"/>
            <a:ext cx="5289631" cy="1588973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HƯƠU CAO CỔ</a:t>
            </a:r>
          </a:p>
        </p:txBody>
      </p:sp>
    </p:spTree>
    <p:extLst>
      <p:ext uri="{BB962C8B-B14F-4D97-AF65-F5344CB8AC3E}">
        <p14:creationId xmlns:p14="http://schemas.microsoft.com/office/powerpoint/2010/main" val="3187711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41055 0.2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5BC169-811A-F3A0-BF11-9E87C9A7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280920"/>
            <a:ext cx="11306175" cy="301498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FBD3A4-B93B-474E-F8EA-E43C9FD50CCD}"/>
              </a:ext>
            </a:extLst>
          </p:cNvPr>
          <p:cNvSpPr/>
          <p:nvPr/>
        </p:nvSpPr>
        <p:spPr>
          <a:xfrm>
            <a:off x="3038474" y="2409825"/>
            <a:ext cx="666751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508C8D-0C7A-DA72-21D8-77981B7FEF98}"/>
              </a:ext>
            </a:extLst>
          </p:cNvPr>
          <p:cNvSpPr/>
          <p:nvPr/>
        </p:nvSpPr>
        <p:spPr>
          <a:xfrm>
            <a:off x="3143249" y="3143250"/>
            <a:ext cx="666751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101FF07-B7E6-32DA-DC5A-C8D00B64DE16}"/>
              </a:ext>
            </a:extLst>
          </p:cNvPr>
          <p:cNvSpPr/>
          <p:nvPr/>
        </p:nvSpPr>
        <p:spPr>
          <a:xfrm>
            <a:off x="3228975" y="3857625"/>
            <a:ext cx="657226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F62723-6716-B07A-4D6A-113624CDFD90}"/>
              </a:ext>
            </a:extLst>
          </p:cNvPr>
          <p:cNvSpPr/>
          <p:nvPr/>
        </p:nvSpPr>
        <p:spPr>
          <a:xfrm>
            <a:off x="3390899" y="4572000"/>
            <a:ext cx="666751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D6FF70-FDA0-BECB-356A-56ECE94D59E0}"/>
              </a:ext>
            </a:extLst>
          </p:cNvPr>
          <p:cNvSpPr/>
          <p:nvPr/>
        </p:nvSpPr>
        <p:spPr>
          <a:xfrm>
            <a:off x="8553450" y="2381250"/>
            <a:ext cx="600075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423F785-8350-18E6-AECD-B5D44A8A44DB}"/>
              </a:ext>
            </a:extLst>
          </p:cNvPr>
          <p:cNvSpPr/>
          <p:nvPr/>
        </p:nvSpPr>
        <p:spPr>
          <a:xfrm>
            <a:off x="9725024" y="2390775"/>
            <a:ext cx="666751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60747C-1E84-6B43-C56F-F80B797670C1}"/>
              </a:ext>
            </a:extLst>
          </p:cNvPr>
          <p:cNvSpPr/>
          <p:nvPr/>
        </p:nvSpPr>
        <p:spPr>
          <a:xfrm>
            <a:off x="8639175" y="3133725"/>
            <a:ext cx="600075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157070-2D7F-3472-3BBD-CAE9D0ECB582}"/>
              </a:ext>
            </a:extLst>
          </p:cNvPr>
          <p:cNvSpPr/>
          <p:nvPr/>
        </p:nvSpPr>
        <p:spPr>
          <a:xfrm>
            <a:off x="10010774" y="3143250"/>
            <a:ext cx="666751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033A9C-383A-B743-4959-1E26DA93E4BE}"/>
              </a:ext>
            </a:extLst>
          </p:cNvPr>
          <p:cNvSpPr/>
          <p:nvPr/>
        </p:nvSpPr>
        <p:spPr>
          <a:xfrm>
            <a:off x="8801100" y="3867150"/>
            <a:ext cx="657225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AED402-9E7C-BF3B-261D-13B668301C87}"/>
              </a:ext>
            </a:extLst>
          </p:cNvPr>
          <p:cNvSpPr/>
          <p:nvPr/>
        </p:nvSpPr>
        <p:spPr>
          <a:xfrm>
            <a:off x="10220324" y="3876675"/>
            <a:ext cx="666751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376662-0629-88EB-D3BB-796EB4FB60DF}"/>
              </a:ext>
            </a:extLst>
          </p:cNvPr>
          <p:cNvSpPr/>
          <p:nvPr/>
        </p:nvSpPr>
        <p:spPr>
          <a:xfrm>
            <a:off x="8801100" y="4581525"/>
            <a:ext cx="657225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E36FB34-467A-E0D9-4DF3-A883DB01BB0B}"/>
              </a:ext>
            </a:extLst>
          </p:cNvPr>
          <p:cNvSpPr/>
          <p:nvPr/>
        </p:nvSpPr>
        <p:spPr>
          <a:xfrm>
            <a:off x="9963149" y="4562475"/>
            <a:ext cx="666751" cy="609600"/>
          </a:xfrm>
          <a:prstGeom prst="roundRect">
            <a:avLst/>
          </a:prstGeom>
          <a:ln w="28575">
            <a:solidFill>
              <a:srgbClr val="E70B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1817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93" y="1759353"/>
            <a:ext cx="5857129" cy="4685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9" b="95221" l="1272" r="992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50001">
            <a:off x="7375928" y="3127948"/>
            <a:ext cx="3246307" cy="1403808"/>
          </a:xfrm>
          <a:prstGeom prst="rect">
            <a:avLst/>
          </a:prstGeom>
        </p:spPr>
      </p:pic>
      <p:sp>
        <p:nvSpPr>
          <p:cNvPr id="12" name="Line Callout 1 (Border and Accent Bar) 11"/>
          <p:cNvSpPr/>
          <p:nvPr/>
        </p:nvSpPr>
        <p:spPr>
          <a:xfrm>
            <a:off x="5948665" y="1400539"/>
            <a:ext cx="5220905" cy="1588973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 GIÁC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54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41055 0.2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0C460D-B659-D852-BF1A-EF3E247C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85775"/>
            <a:ext cx="1829805" cy="1438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9AC866-EFE1-2EA0-4643-07171C8E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444447"/>
            <a:ext cx="10925174" cy="181799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4030D56-1BA7-3828-C6D1-EA1F8DA7CD60}"/>
              </a:ext>
            </a:extLst>
          </p:cNvPr>
          <p:cNvSpPr/>
          <p:nvPr/>
        </p:nvSpPr>
        <p:spPr>
          <a:xfrm>
            <a:off x="2505074" y="2466975"/>
            <a:ext cx="771525" cy="742949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E480BE-9A69-6D54-89C3-33D2F9895AF5}"/>
              </a:ext>
            </a:extLst>
          </p:cNvPr>
          <p:cNvSpPr txBox="1"/>
          <p:nvPr/>
        </p:nvSpPr>
        <p:spPr>
          <a:xfrm>
            <a:off x="3571875" y="2286000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A39493-8B98-70D4-A3FE-0E3DF1DDD41A}"/>
              </a:ext>
            </a:extLst>
          </p:cNvPr>
          <p:cNvSpPr/>
          <p:nvPr/>
        </p:nvSpPr>
        <p:spPr>
          <a:xfrm>
            <a:off x="3057524" y="3429000"/>
            <a:ext cx="771525" cy="742949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84919-6878-47CC-BD1A-787DD851F3F7}"/>
              </a:ext>
            </a:extLst>
          </p:cNvPr>
          <p:cNvSpPr txBox="1"/>
          <p:nvPr/>
        </p:nvSpPr>
        <p:spPr>
          <a:xfrm>
            <a:off x="1200151" y="4086225"/>
            <a:ext cx="139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348 d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155766-B48B-2900-AAD0-1554FCD6CFC3}"/>
              </a:ext>
            </a:extLst>
          </p:cNvPr>
          <p:cNvSpPr/>
          <p:nvPr/>
        </p:nvSpPr>
        <p:spPr>
          <a:xfrm>
            <a:off x="8401049" y="2457450"/>
            <a:ext cx="771525" cy="742949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71636E-BEE4-9C70-0BAF-91A95CAEB08F}"/>
              </a:ext>
            </a:extLst>
          </p:cNvPr>
          <p:cNvSpPr txBox="1"/>
          <p:nvPr/>
        </p:nvSpPr>
        <p:spPr>
          <a:xfrm>
            <a:off x="9563101" y="2333625"/>
            <a:ext cx="139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 m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FCF53C-6D76-072F-D01B-CA208AED34BE}"/>
              </a:ext>
            </a:extLst>
          </p:cNvPr>
          <p:cNvSpPr/>
          <p:nvPr/>
        </p:nvSpPr>
        <p:spPr>
          <a:xfrm>
            <a:off x="8448674" y="3419475"/>
            <a:ext cx="771525" cy="742949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349BFC-EF59-AFC7-DAEC-7D526BCC6663}"/>
              </a:ext>
            </a:extLst>
          </p:cNvPr>
          <p:cNvSpPr txBox="1"/>
          <p:nvPr/>
        </p:nvSpPr>
        <p:spPr>
          <a:xfrm>
            <a:off x="9610725" y="3295650"/>
            <a:ext cx="171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830 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43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93" y="1759353"/>
            <a:ext cx="5857129" cy="4685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9" b="95221" l="1272" r="992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50001">
            <a:off x="7375928" y="3127948"/>
            <a:ext cx="3246307" cy="1403808"/>
          </a:xfrm>
          <a:prstGeom prst="rect">
            <a:avLst/>
          </a:prstGeom>
        </p:spPr>
      </p:pic>
      <p:sp>
        <p:nvSpPr>
          <p:cNvPr id="12" name="Line Callout 1 (Border and Accent Bar) 11"/>
          <p:cNvSpPr/>
          <p:nvPr/>
        </p:nvSpPr>
        <p:spPr>
          <a:xfrm>
            <a:off x="5948665" y="1400539"/>
            <a:ext cx="5220905" cy="1588973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thăm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HÀ MÃ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7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41055 0.2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7A72518D-2A44-0FA5-1B02-BC16BF9CF8A4}"/>
              </a:ext>
            </a:extLst>
          </p:cNvPr>
          <p:cNvGrpSpPr/>
          <p:nvPr/>
        </p:nvGrpSpPr>
        <p:grpSpPr>
          <a:xfrm>
            <a:off x="1372137" y="511844"/>
            <a:ext cx="4247613" cy="650206"/>
            <a:chOff x="1078869" y="2556927"/>
            <a:chExt cx="13159054" cy="12121471"/>
          </a:xfrm>
        </p:grpSpPr>
        <p:grpSp>
          <p:nvGrpSpPr>
            <p:cNvPr id="3" name="组合 5">
              <a:extLst>
                <a:ext uri="{FF2B5EF4-FFF2-40B4-BE49-F238E27FC236}">
                  <a16:creationId xmlns:a16="http://schemas.microsoft.com/office/drawing/2014/main" id="{E1A64E8C-F10D-8F7B-0D29-E8AB71B57B9A}"/>
                </a:ext>
              </a:extLst>
            </p:cNvPr>
            <p:cNvGrpSpPr/>
            <p:nvPr/>
          </p:nvGrpSpPr>
          <p:grpSpPr>
            <a:xfrm>
              <a:off x="1078869" y="2556927"/>
              <a:ext cx="13159054" cy="12121471"/>
              <a:chOff x="1078869" y="2556927"/>
              <a:chExt cx="13159054" cy="12121471"/>
            </a:xfrm>
          </p:grpSpPr>
          <p:sp>
            <p:nvSpPr>
              <p:cNvPr id="5" name="任意多边形: 形状 23">
                <a:extLst>
                  <a:ext uri="{FF2B5EF4-FFF2-40B4-BE49-F238E27FC236}">
                    <a16:creationId xmlns:a16="http://schemas.microsoft.com/office/drawing/2014/main" id="{3CF32337-9EB1-802F-143C-82E63AD35F23}"/>
                  </a:ext>
                </a:extLst>
              </p:cNvPr>
              <p:cNvSpPr/>
              <p:nvPr/>
            </p:nvSpPr>
            <p:spPr>
              <a:xfrm>
                <a:off x="1153254" y="2556927"/>
                <a:ext cx="13084669" cy="11995316"/>
              </a:xfrm>
              <a:custGeom>
                <a:avLst/>
                <a:gdLst>
                  <a:gd name="connsiteX0" fmla="*/ 76946 w 5906852"/>
                  <a:gd name="connsiteY0" fmla="*/ 0 h 3505201"/>
                  <a:gd name="connsiteX1" fmla="*/ 5829906 w 5906852"/>
                  <a:gd name="connsiteY1" fmla="*/ 0 h 3505201"/>
                  <a:gd name="connsiteX2" fmla="*/ 5906852 w 5906852"/>
                  <a:gd name="connsiteY2" fmla="*/ 76946 h 3505201"/>
                  <a:gd name="connsiteX3" fmla="*/ 5906852 w 5906852"/>
                  <a:gd name="connsiteY3" fmla="*/ 135467 h 3505201"/>
                  <a:gd name="connsiteX4" fmla="*/ 5906852 w 5906852"/>
                  <a:gd name="connsiteY4" fmla="*/ 384719 h 3505201"/>
                  <a:gd name="connsiteX5" fmla="*/ 5906852 w 5906852"/>
                  <a:gd name="connsiteY5" fmla="*/ 3505201 h 3505201"/>
                  <a:gd name="connsiteX6" fmla="*/ 0 w 5906852"/>
                  <a:gd name="connsiteY6" fmla="*/ 3505201 h 3505201"/>
                  <a:gd name="connsiteX7" fmla="*/ 0 w 5906852"/>
                  <a:gd name="connsiteY7" fmla="*/ 384719 h 3505201"/>
                  <a:gd name="connsiteX8" fmla="*/ 0 w 5906852"/>
                  <a:gd name="connsiteY8" fmla="*/ 135467 h 3505201"/>
                  <a:gd name="connsiteX9" fmla="*/ 0 w 5906852"/>
                  <a:gd name="connsiteY9" fmla="*/ 76946 h 3505201"/>
                  <a:gd name="connsiteX10" fmla="*/ 76946 w 5906852"/>
                  <a:gd name="connsiteY10" fmla="*/ 0 h 35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06852" h="3505201">
                    <a:moveTo>
                      <a:pt x="76946" y="0"/>
                    </a:moveTo>
                    <a:lnTo>
                      <a:pt x="5829906" y="0"/>
                    </a:lnTo>
                    <a:cubicBezTo>
                      <a:pt x="5872402" y="0"/>
                      <a:pt x="5906852" y="34450"/>
                      <a:pt x="5906852" y="76946"/>
                    </a:cubicBezTo>
                    <a:lnTo>
                      <a:pt x="5906852" y="135467"/>
                    </a:lnTo>
                    <a:lnTo>
                      <a:pt x="5906852" y="384719"/>
                    </a:lnTo>
                    <a:lnTo>
                      <a:pt x="5906852" y="3505201"/>
                    </a:lnTo>
                    <a:lnTo>
                      <a:pt x="0" y="3505201"/>
                    </a:lnTo>
                    <a:lnTo>
                      <a:pt x="0" y="384719"/>
                    </a:lnTo>
                    <a:lnTo>
                      <a:pt x="0" y="135467"/>
                    </a:lnTo>
                    <a:lnTo>
                      <a:pt x="0" y="76946"/>
                    </a:lnTo>
                    <a:cubicBezTo>
                      <a:pt x="0" y="34450"/>
                      <a:pt x="34450" y="0"/>
                      <a:pt x="769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6" name="矩形 4">
                <a:extLst>
                  <a:ext uri="{FF2B5EF4-FFF2-40B4-BE49-F238E27FC236}">
                    <a16:creationId xmlns:a16="http://schemas.microsoft.com/office/drawing/2014/main" id="{E1978A70-DF24-E8A9-03F8-5AA67B6C48CD}"/>
                  </a:ext>
                </a:extLst>
              </p:cNvPr>
              <p:cNvSpPr/>
              <p:nvPr/>
            </p:nvSpPr>
            <p:spPr>
              <a:xfrm>
                <a:off x="1078869" y="14408527"/>
                <a:ext cx="13159052" cy="26987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4" name="矩形 38">
              <a:extLst>
                <a:ext uri="{FF2B5EF4-FFF2-40B4-BE49-F238E27FC236}">
                  <a16:creationId xmlns:a16="http://schemas.microsoft.com/office/drawing/2014/main" id="{F2F47D25-A68C-077B-D901-8151065A691F}"/>
                </a:ext>
              </a:extLst>
            </p:cNvPr>
            <p:cNvSpPr/>
            <p:nvPr/>
          </p:nvSpPr>
          <p:spPr>
            <a:xfrm>
              <a:off x="1597926" y="3304995"/>
              <a:ext cx="12195323" cy="6782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Chọn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đáp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án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rPr>
                <a:t>đúng</a:t>
              </a:r>
              <a:endPara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6050492-41A7-E885-8DA9-3D4334A4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32" y="434795"/>
            <a:ext cx="1168611" cy="565739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思源黑体 CN Regular" panose="020B05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0F04C-0998-3689-EF83-1FF7C696F1C1}"/>
              </a:ext>
            </a:extLst>
          </p:cNvPr>
          <p:cNvSpPr txBox="1"/>
          <p:nvPr/>
        </p:nvSpPr>
        <p:spPr>
          <a:xfrm>
            <a:off x="676275" y="1733550"/>
            <a:ext cx="10477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182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182 mm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182 dm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B73EA-47D9-484E-0014-D114DB53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237" y="2433637"/>
            <a:ext cx="4162425" cy="1590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966571-CD40-DFAE-3897-553E10CC102A}"/>
              </a:ext>
            </a:extLst>
          </p:cNvPr>
          <p:cNvSpPr txBox="1"/>
          <p:nvPr/>
        </p:nvSpPr>
        <p:spPr>
          <a:xfrm>
            <a:off x="647700" y="4010025"/>
            <a:ext cx="10477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A. 150 cm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B. 150 mm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C. 150 dm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E6A14E-F771-B519-52CD-459DCBA09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4703613"/>
            <a:ext cx="2647950" cy="163051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643EDBF-2967-49C2-EA3D-3F7220A0D901}"/>
              </a:ext>
            </a:extLst>
          </p:cNvPr>
          <p:cNvSpPr/>
          <p:nvPr/>
        </p:nvSpPr>
        <p:spPr>
          <a:xfrm>
            <a:off x="666750" y="3048000"/>
            <a:ext cx="457200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8C2F87-30A4-C83B-2A7C-B347F26ECA7A}"/>
              </a:ext>
            </a:extLst>
          </p:cNvPr>
          <p:cNvSpPr/>
          <p:nvPr/>
        </p:nvSpPr>
        <p:spPr>
          <a:xfrm>
            <a:off x="647700" y="5105400"/>
            <a:ext cx="457200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08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3" y="1759353"/>
            <a:ext cx="5857129" cy="4685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9" b="95221" l="1272" r="992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50001">
            <a:off x="7375928" y="3127948"/>
            <a:ext cx="3246307" cy="1403808"/>
          </a:xfrm>
          <a:prstGeom prst="rect">
            <a:avLst/>
          </a:prstGeom>
        </p:spPr>
      </p:pic>
      <p:sp>
        <p:nvSpPr>
          <p:cNvPr id="12" name="Line Callout 1 (Border and Accent Bar) 11"/>
          <p:cNvSpPr/>
          <p:nvPr/>
        </p:nvSpPr>
        <p:spPr>
          <a:xfrm>
            <a:off x="5948665" y="1400539"/>
            <a:ext cx="5220905" cy="1588973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KHỈ</a:t>
            </a:r>
          </a:p>
        </p:txBody>
      </p:sp>
    </p:spTree>
    <p:extLst>
      <p:ext uri="{BB962C8B-B14F-4D97-AF65-F5344CB8AC3E}">
        <p14:creationId xmlns:p14="http://schemas.microsoft.com/office/powerpoint/2010/main" val="382703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41055 0.2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254</Words>
  <Application>Microsoft Office PowerPoint</Application>
  <PresentationFormat>Widescreen</PresentationFormat>
  <Paragraphs>56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Cambria</vt:lpstr>
      <vt:lpstr>Wingdings</vt:lpstr>
      <vt:lpstr>字魂79号-萌趣奶油体</vt:lpstr>
      <vt:lpstr>视觉坊免费素材shijuef.com(龚帆免费体)</vt:lpstr>
      <vt:lpstr>2_Office Theme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15</cp:revision>
  <dcterms:created xsi:type="dcterms:W3CDTF">2024-01-19T09:02:04Z</dcterms:created>
  <dcterms:modified xsi:type="dcterms:W3CDTF">2024-05-02T02:54:46Z</dcterms:modified>
</cp:coreProperties>
</file>