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08" r:id="rId2"/>
    <p:sldId id="407" r:id="rId3"/>
    <p:sldId id="409" r:id="rId4"/>
    <p:sldId id="11694" r:id="rId5"/>
    <p:sldId id="11695" r:id="rId6"/>
    <p:sldId id="11696" r:id="rId7"/>
    <p:sldId id="11697" r:id="rId8"/>
    <p:sldId id="11698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0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F4A193D2-F85D-422A-A8FD-A4159CCD1CA6}"/>
    <pc:docChg chg="undo custSel addSld delSld addMainMaster delMainMaster">
      <pc:chgData name="Ngọc Đỗ" userId="2f07f5d2c440dd9f" providerId="LiveId" clId="{F4A193D2-F85D-422A-A8FD-A4159CCD1CA6}" dt="2024-05-02T02:54:01.618" v="11" actId="47"/>
      <pc:docMkLst>
        <pc:docMk/>
      </pc:docMkLst>
      <pc:sldChg chg="add del">
        <pc:chgData name="Ngọc Đỗ" userId="2f07f5d2c440dd9f" providerId="LiveId" clId="{F4A193D2-F85D-422A-A8FD-A4159CCD1CA6}" dt="2024-05-02T02:54:01.618" v="11" actId="47"/>
        <pc:sldMkLst>
          <pc:docMk/>
          <pc:sldMk cId="0" sldId="262"/>
        </pc:sldMkLst>
      </pc:sldChg>
      <pc:sldChg chg="del">
        <pc:chgData name="Ngọc Đỗ" userId="2f07f5d2c440dd9f" providerId="LiveId" clId="{F4A193D2-F85D-422A-A8FD-A4159CCD1CA6}" dt="2024-05-02T02:53:47.052" v="1" actId="47"/>
        <pc:sldMkLst>
          <pc:docMk/>
          <pc:sldMk cId="2888555840" sldId="282"/>
        </pc:sldMkLst>
      </pc:sldChg>
      <pc:sldChg chg="del">
        <pc:chgData name="Ngọc Đỗ" userId="2f07f5d2c440dd9f" providerId="LiveId" clId="{F4A193D2-F85D-422A-A8FD-A4159CCD1CA6}" dt="2024-05-02T02:53:47.323" v="2" actId="47"/>
        <pc:sldMkLst>
          <pc:docMk/>
          <pc:sldMk cId="1495258767" sldId="283"/>
        </pc:sldMkLst>
      </pc:sldChg>
      <pc:sldChg chg="del">
        <pc:chgData name="Ngọc Đỗ" userId="2f07f5d2c440dd9f" providerId="LiveId" clId="{F4A193D2-F85D-422A-A8FD-A4159CCD1CA6}" dt="2024-05-02T02:53:47.688" v="3" actId="47"/>
        <pc:sldMkLst>
          <pc:docMk/>
          <pc:sldMk cId="3457835790" sldId="284"/>
        </pc:sldMkLst>
      </pc:sldChg>
      <pc:sldChg chg="del">
        <pc:chgData name="Ngọc Đỗ" userId="2f07f5d2c440dd9f" providerId="LiveId" clId="{F4A193D2-F85D-422A-A8FD-A4159CCD1CA6}" dt="2024-05-02T02:53:48.647" v="4" actId="47"/>
        <pc:sldMkLst>
          <pc:docMk/>
          <pc:sldMk cId="1639185311" sldId="285"/>
        </pc:sldMkLst>
      </pc:sldChg>
      <pc:sldChg chg="del">
        <pc:chgData name="Ngọc Đỗ" userId="2f07f5d2c440dd9f" providerId="LiveId" clId="{F4A193D2-F85D-422A-A8FD-A4159CCD1CA6}" dt="2024-05-02T02:53:46.459" v="0" actId="47"/>
        <pc:sldMkLst>
          <pc:docMk/>
          <pc:sldMk cId="997658638" sldId="403"/>
        </pc:sldMkLst>
      </pc:sldChg>
      <pc:sldChg chg="add del">
        <pc:chgData name="Ngọc Đỗ" userId="2f07f5d2c440dd9f" providerId="LiveId" clId="{F4A193D2-F85D-422A-A8FD-A4159CCD1CA6}" dt="2024-05-02T02:53:58.418" v="9" actId="47"/>
        <pc:sldMkLst>
          <pc:docMk/>
          <pc:sldMk cId="4188930590" sldId="11696"/>
        </pc:sldMkLst>
      </pc:sldChg>
      <pc:sldChg chg="add del">
        <pc:chgData name="Ngọc Đỗ" userId="2f07f5d2c440dd9f" providerId="LiveId" clId="{F4A193D2-F85D-422A-A8FD-A4159CCD1CA6}" dt="2024-05-02T02:53:58.243" v="8" actId="47"/>
        <pc:sldMkLst>
          <pc:docMk/>
          <pc:sldMk cId="2415712007" sldId="11697"/>
        </pc:sldMkLst>
      </pc:sldChg>
      <pc:sldMasterChg chg="del delSldLayout">
        <pc:chgData name="Ngọc Đỗ" userId="2f07f5d2c440dd9f" providerId="LiveId" clId="{F4A193D2-F85D-422A-A8FD-A4159CCD1CA6}" dt="2024-05-02T02:53:47.052" v="1" actId="47"/>
        <pc:sldMasterMkLst>
          <pc:docMk/>
          <pc:sldMasterMk cId="2666485349" sldId="2147483664"/>
        </pc:sldMasterMkLst>
        <pc:sldLayoutChg chg="del">
          <pc:chgData name="Ngọc Đỗ" userId="2f07f5d2c440dd9f" providerId="LiveId" clId="{F4A193D2-F85D-422A-A8FD-A4159CCD1CA6}" dt="2024-05-02T02:53:47.052" v="1" actId="47"/>
          <pc:sldLayoutMkLst>
            <pc:docMk/>
            <pc:sldMasterMk cId="2666485349" sldId="2147483664"/>
            <pc:sldLayoutMk cId="529029811" sldId="2147483665"/>
          </pc:sldLayoutMkLst>
        </pc:sldLayoutChg>
      </pc:sldMasterChg>
      <pc:sldMasterChg chg="del delSldLayout">
        <pc:chgData name="Ngọc Đỗ" userId="2f07f5d2c440dd9f" providerId="LiveId" clId="{F4A193D2-F85D-422A-A8FD-A4159CCD1CA6}" dt="2024-05-02T02:53:48.647" v="4" actId="47"/>
        <pc:sldMasterMkLst>
          <pc:docMk/>
          <pc:sldMasterMk cId="2158984160" sldId="2147483666"/>
        </pc:sldMasterMkLst>
        <pc:sldLayoutChg chg="del">
          <pc:chgData name="Ngọc Đỗ" userId="2f07f5d2c440dd9f" providerId="LiveId" clId="{F4A193D2-F85D-422A-A8FD-A4159CCD1CA6}" dt="2024-05-02T02:53:48.647" v="4" actId="47"/>
          <pc:sldLayoutMkLst>
            <pc:docMk/>
            <pc:sldMasterMk cId="2158984160" sldId="2147483666"/>
            <pc:sldLayoutMk cId="2634718728" sldId="2147483667"/>
          </pc:sldLayoutMkLst>
        </pc:sldLayoutChg>
      </pc:sldMasterChg>
      <pc:sldMasterChg chg="add del addSldLayout delSldLayout">
        <pc:chgData name="Ngọc Đỗ" userId="2f07f5d2c440dd9f" providerId="LiveId" clId="{F4A193D2-F85D-422A-A8FD-A4159CCD1CA6}" dt="2024-05-02T02:54:01.618" v="11" actId="47"/>
        <pc:sldMasterMkLst>
          <pc:docMk/>
          <pc:sldMasterMk cId="426534553" sldId="2147483676"/>
        </pc:sldMasterMkLst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2013047439" sldId="2147483677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804209433" sldId="2147483678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3966171390" sldId="2147483679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652252327" sldId="2147483680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437544883" sldId="2147483681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2645363391" sldId="2147483682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3012175131" sldId="2147483683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590305756" sldId="2147483684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2076698493" sldId="2147483685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2420960627" sldId="2147483686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1919967789" sldId="2147483687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398958886" sldId="2147483688"/>
          </pc:sldLayoutMkLst>
        </pc:sldLayoutChg>
        <pc:sldLayoutChg chg="add del">
          <pc:chgData name="Ngọc Đỗ" userId="2f07f5d2c440dd9f" providerId="LiveId" clId="{F4A193D2-F85D-422A-A8FD-A4159CCD1CA6}" dt="2024-05-02T02:54:01.618" v="11" actId="47"/>
          <pc:sldLayoutMkLst>
            <pc:docMk/>
            <pc:sldMasterMk cId="426534553" sldId="2147483676"/>
            <pc:sldLayoutMk cId="1993810977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B1D26-2CAE-4D9A-A9ED-2F9D13E7520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E908-5525-44AE-B643-4F63DC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7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4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4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3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9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63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93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9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5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5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2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23" name="Picture 3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B44D930-A3EB-E601-8BD2-AE5EDC9130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975" y="304592"/>
            <a:ext cx="1375352" cy="1375352"/>
          </a:xfrm>
          <a:prstGeom prst="rect">
            <a:avLst/>
          </a:prstGeom>
        </p:spPr>
      </p:pic>
      <p:pic>
        <p:nvPicPr>
          <p:cNvPr id="324" name="Picture 32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A863512-C38F-82D1-5308-7BAA3B3DA4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32" y="8282762"/>
            <a:ext cx="1386617" cy="13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3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emf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37">
            <a:extLst>
              <a:ext uri="{FF2B5EF4-FFF2-40B4-BE49-F238E27FC236}">
                <a16:creationId xmlns:a16="http://schemas.microsoft.com/office/drawing/2014/main" id="{B7E4331B-0C42-43EF-B59B-7086AD212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-112526"/>
            <a:ext cx="8711808" cy="1785066"/>
          </a:xfrm>
          <a:prstGeom prst="rect">
            <a:avLst/>
          </a:prstGeom>
        </p:spPr>
      </p:pic>
      <p:sp>
        <p:nvSpPr>
          <p:cNvPr id="19" name="矩形: 圆角 13">
            <a:extLst>
              <a:ext uri="{FF2B5EF4-FFF2-40B4-BE49-F238E27FC236}">
                <a16:creationId xmlns:a16="http://schemas.microsoft.com/office/drawing/2014/main" id="{0748FFC4-4A88-4F3F-A42E-4A4426AA700A}"/>
              </a:ext>
            </a:extLst>
          </p:cNvPr>
          <p:cNvSpPr/>
          <p:nvPr/>
        </p:nvSpPr>
        <p:spPr>
          <a:xfrm>
            <a:off x="2812533" y="757114"/>
            <a:ext cx="7091916" cy="681505"/>
          </a:xfrm>
          <a:prstGeom prst="roundRect">
            <a:avLst>
              <a:gd name="adj" fmla="val 50000"/>
            </a:avLst>
          </a:prstGeom>
          <a:solidFill>
            <a:srgbClr val="FFC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20" name="矩形: 圆角 14">
            <a:extLst>
              <a:ext uri="{FF2B5EF4-FFF2-40B4-BE49-F238E27FC236}">
                <a16:creationId xmlns:a16="http://schemas.microsoft.com/office/drawing/2014/main" id="{66CDA486-D099-43F5-A8BB-73148979C074}"/>
              </a:ext>
            </a:extLst>
          </p:cNvPr>
          <p:cNvSpPr/>
          <p:nvPr/>
        </p:nvSpPr>
        <p:spPr>
          <a:xfrm>
            <a:off x="5466080" y="1733625"/>
            <a:ext cx="2054123" cy="53419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21" name="Picture 20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A6C25CD5-E42C-4DC6-AAAA-DD58B5E2C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" y="4068277"/>
            <a:ext cx="2152950" cy="2381582"/>
          </a:xfrm>
          <a:prstGeom prst="rect">
            <a:avLst/>
          </a:prstGeom>
        </p:spPr>
      </p:pic>
      <p:pic>
        <p:nvPicPr>
          <p:cNvPr id="22" name="Picture 21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8FF2DB8F-26C4-4E1B-8999-32C4B0BD6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96" y="4490720"/>
            <a:ext cx="2139586" cy="2224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72BDD-1CCD-9BCB-7FEC-82B86DACE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935" y="2665406"/>
            <a:ext cx="9693480" cy="160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0D96F-0B2E-7C3F-A2C6-239F90FEE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782" y="3890349"/>
            <a:ext cx="213378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-112526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503FCB-B251-4126-A1B5-F7F96F70600F}"/>
              </a:ext>
            </a:extLst>
          </p:cNvPr>
          <p:cNvGrpSpPr/>
          <p:nvPr/>
        </p:nvGrpSpPr>
        <p:grpSpPr>
          <a:xfrm>
            <a:off x="1347817" y="733353"/>
            <a:ext cx="9288099" cy="3672809"/>
            <a:chOff x="910" y="3356"/>
            <a:chExt cx="7234" cy="4494"/>
          </a:xfrm>
        </p:grpSpPr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id="{F7F339A5-DE89-4F53-AEAD-19F5A4843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r="55763"/>
            <a:stretch>
              <a:fillRect/>
            </a:stretch>
          </p:blipFill>
          <p:spPr>
            <a:xfrm>
              <a:off x="910" y="3356"/>
              <a:ext cx="3665" cy="4495"/>
            </a:xfrm>
            <a:prstGeom prst="rect">
              <a:avLst/>
            </a:prstGeom>
          </p:spPr>
        </p:pic>
        <p:pic>
          <p:nvPicPr>
            <p:cNvPr id="15" name="图片 1">
              <a:extLst>
                <a:ext uri="{FF2B5EF4-FFF2-40B4-BE49-F238E27FC236}">
                  <a16:creationId xmlns:a16="http://schemas.microsoft.com/office/drawing/2014/main" id="{786774F9-083F-46DB-B6EC-8FDAC238F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r="55763"/>
            <a:stretch>
              <a:fillRect/>
            </a:stretch>
          </p:blipFill>
          <p:spPr>
            <a:xfrm flipH="1">
              <a:off x="4480" y="3356"/>
              <a:ext cx="3665" cy="449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3373D9-7A05-F7CA-0984-43A2A15940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0189" y="1539909"/>
            <a:ext cx="724877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37FAE1-BB5D-4A0B-4952-4014C2D2E98E}"/>
              </a:ext>
            </a:extLst>
          </p:cNvPr>
          <p:cNvSpPr/>
          <p:nvPr/>
        </p:nvSpPr>
        <p:spPr>
          <a:xfrm>
            <a:off x="447675" y="238125"/>
            <a:ext cx="11287125" cy="6248400"/>
          </a:xfrm>
          <a:prstGeom prst="roundRect">
            <a:avLst>
              <a:gd name="adj" fmla="val 143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716A95-16D4-0C7E-E0BB-690AC59C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347663"/>
            <a:ext cx="1972954" cy="1023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8398C3-FF77-EB0F-2105-E8700A955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" y="2000250"/>
            <a:ext cx="11008979" cy="24765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152F02-CB15-E5D8-0276-1FFAE216633D}"/>
              </a:ext>
            </a:extLst>
          </p:cNvPr>
          <p:cNvSpPr/>
          <p:nvPr/>
        </p:nvSpPr>
        <p:spPr>
          <a:xfrm>
            <a:off x="2857500" y="2066925"/>
            <a:ext cx="7429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E5775A-D6A9-4B3A-1394-BFF9C8A46E46}"/>
              </a:ext>
            </a:extLst>
          </p:cNvPr>
          <p:cNvSpPr/>
          <p:nvPr/>
        </p:nvSpPr>
        <p:spPr>
          <a:xfrm>
            <a:off x="3105150" y="2895600"/>
            <a:ext cx="8191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1400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252477-8063-89EC-5284-DEB86C6C2CFB}"/>
              </a:ext>
            </a:extLst>
          </p:cNvPr>
          <p:cNvSpPr/>
          <p:nvPr/>
        </p:nvSpPr>
        <p:spPr>
          <a:xfrm>
            <a:off x="2581275" y="3724275"/>
            <a:ext cx="7429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A6E49C3-772F-1C6D-4966-0A1844A5E54C}"/>
              </a:ext>
            </a:extLst>
          </p:cNvPr>
          <p:cNvSpPr/>
          <p:nvPr/>
        </p:nvSpPr>
        <p:spPr>
          <a:xfrm>
            <a:off x="9505950" y="2066925"/>
            <a:ext cx="7429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A4FEBE-53D4-CC0B-0410-DC604BBCFF01}"/>
              </a:ext>
            </a:extLst>
          </p:cNvPr>
          <p:cNvSpPr/>
          <p:nvPr/>
        </p:nvSpPr>
        <p:spPr>
          <a:xfrm>
            <a:off x="9858375" y="2886075"/>
            <a:ext cx="7429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98AFD2D-7CBB-99C0-BE5B-A71864F67BE0}"/>
              </a:ext>
            </a:extLst>
          </p:cNvPr>
          <p:cNvSpPr/>
          <p:nvPr/>
        </p:nvSpPr>
        <p:spPr>
          <a:xfrm>
            <a:off x="9525000" y="3714750"/>
            <a:ext cx="7429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8" name="Picture 27" descr="A red wrapped candy on a black background&#10;&#10;Description automatically generated">
            <a:extLst>
              <a:ext uri="{FF2B5EF4-FFF2-40B4-BE49-F238E27FC236}">
                <a16:creationId xmlns:a16="http://schemas.microsoft.com/office/drawing/2014/main" id="{09511F10-8193-CF80-F99C-0D159560E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438275"/>
            <a:ext cx="1619250" cy="1619250"/>
          </a:xfrm>
          <a:prstGeom prst="rect">
            <a:avLst/>
          </a:prstGeom>
        </p:spPr>
      </p:pic>
      <p:pic>
        <p:nvPicPr>
          <p:cNvPr id="29" name="Picture 28" descr="A red wrapped candy on a black background&#10;&#10;Description automatically generated">
            <a:extLst>
              <a:ext uri="{FF2B5EF4-FFF2-40B4-BE49-F238E27FC236}">
                <a16:creationId xmlns:a16="http://schemas.microsoft.com/office/drawing/2014/main" id="{F19868D9-C559-2B5A-0DF2-8F7CE1B837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5" y="1485900"/>
            <a:ext cx="1619250" cy="1619250"/>
          </a:xfrm>
          <a:prstGeom prst="rect">
            <a:avLst/>
          </a:prstGeom>
        </p:spPr>
      </p:pic>
      <p:pic>
        <p:nvPicPr>
          <p:cNvPr id="30" name="Picture 29" descr="A cartoon lollipop on a stick&#10;&#10;Description automatically generated">
            <a:extLst>
              <a:ext uri="{FF2B5EF4-FFF2-40B4-BE49-F238E27FC236}">
                <a16:creationId xmlns:a16="http://schemas.microsoft.com/office/drawing/2014/main" id="{0BF841A1-BEB4-79FC-5141-EDEEA47A6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8414">
            <a:off x="2712754" y="2682103"/>
            <a:ext cx="1094773" cy="1511594"/>
          </a:xfrm>
          <a:prstGeom prst="rect">
            <a:avLst/>
          </a:prstGeom>
        </p:spPr>
      </p:pic>
      <p:pic>
        <p:nvPicPr>
          <p:cNvPr id="31" name="Picture 30" descr="A cartoon lollipop on a stick&#10;&#10;Description automatically generated">
            <a:extLst>
              <a:ext uri="{FF2B5EF4-FFF2-40B4-BE49-F238E27FC236}">
                <a16:creationId xmlns:a16="http://schemas.microsoft.com/office/drawing/2014/main" id="{45C23B90-F2BC-83DC-4A7B-C8891420C65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9686">
            <a:off x="9465978" y="2663053"/>
            <a:ext cx="1094773" cy="1511594"/>
          </a:xfrm>
          <a:prstGeom prst="rect">
            <a:avLst/>
          </a:prstGeom>
        </p:spPr>
      </p:pic>
      <p:pic>
        <p:nvPicPr>
          <p:cNvPr id="32" name="Picture 31" descr="A green and yellow striped lollipop&#10;&#10;Description automatically generated">
            <a:extLst>
              <a:ext uri="{FF2B5EF4-FFF2-40B4-BE49-F238E27FC236}">
                <a16:creationId xmlns:a16="http://schemas.microsoft.com/office/drawing/2014/main" id="{84900C5D-DDF4-0608-604F-46ED2653F8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3619500"/>
            <a:ext cx="952500" cy="952500"/>
          </a:xfrm>
          <a:prstGeom prst="rect">
            <a:avLst/>
          </a:prstGeom>
        </p:spPr>
      </p:pic>
      <p:pic>
        <p:nvPicPr>
          <p:cNvPr id="33" name="Picture 32" descr="A green and yellow striped lollipop&#10;&#10;Description automatically generated">
            <a:extLst>
              <a:ext uri="{FF2B5EF4-FFF2-40B4-BE49-F238E27FC236}">
                <a16:creationId xmlns:a16="http://schemas.microsoft.com/office/drawing/2014/main" id="{FEB6EF4E-146B-7AC1-EC72-DFE1CF85ECF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5" y="354330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37FAE1-BB5D-4A0B-4952-4014C2D2E98E}"/>
              </a:ext>
            </a:extLst>
          </p:cNvPr>
          <p:cNvSpPr/>
          <p:nvPr/>
        </p:nvSpPr>
        <p:spPr>
          <a:xfrm>
            <a:off x="323851" y="238125"/>
            <a:ext cx="11410950" cy="6248400"/>
          </a:xfrm>
          <a:prstGeom prst="roundRect">
            <a:avLst>
              <a:gd name="adj" fmla="val 143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716A95-16D4-0C7E-E0BB-690AC59C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347663"/>
            <a:ext cx="1972954" cy="1023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0B75E9-426B-FB66-0D27-2C67D30B1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9" y="2035046"/>
            <a:ext cx="11325225" cy="16416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1866F7-6E40-604C-A9CA-AFDBEB3D175D}"/>
              </a:ext>
            </a:extLst>
          </p:cNvPr>
          <p:cNvSpPr/>
          <p:nvPr/>
        </p:nvSpPr>
        <p:spPr>
          <a:xfrm>
            <a:off x="3676650" y="2105025"/>
            <a:ext cx="7429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CD7C53-5ACA-891E-7F4C-D9998D0B4EC9}"/>
              </a:ext>
            </a:extLst>
          </p:cNvPr>
          <p:cNvSpPr/>
          <p:nvPr/>
        </p:nvSpPr>
        <p:spPr>
          <a:xfrm>
            <a:off x="3667125" y="2886075"/>
            <a:ext cx="7810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2908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BE73AD-531A-B79D-9280-8CC5ABEE8400}"/>
              </a:ext>
            </a:extLst>
          </p:cNvPr>
          <p:cNvSpPr/>
          <p:nvPr/>
        </p:nvSpPr>
        <p:spPr>
          <a:xfrm>
            <a:off x="8239125" y="2181225"/>
            <a:ext cx="657225" cy="62865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0A1E2D-56A7-B695-1F04-FD4BF30AC9B4}"/>
              </a:ext>
            </a:extLst>
          </p:cNvPr>
          <p:cNvSpPr/>
          <p:nvPr/>
        </p:nvSpPr>
        <p:spPr>
          <a:xfrm>
            <a:off x="9829800" y="2105025"/>
            <a:ext cx="7048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837D22-2B1A-9D53-8231-61E93D8DCD03}"/>
              </a:ext>
            </a:extLst>
          </p:cNvPr>
          <p:cNvSpPr/>
          <p:nvPr/>
        </p:nvSpPr>
        <p:spPr>
          <a:xfrm>
            <a:off x="8524875" y="2905125"/>
            <a:ext cx="657225" cy="62865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88DFD6-1FE1-2B62-5610-2954F9433D31}"/>
              </a:ext>
            </a:extLst>
          </p:cNvPr>
          <p:cNvSpPr/>
          <p:nvPr/>
        </p:nvSpPr>
        <p:spPr>
          <a:xfrm>
            <a:off x="10086975" y="2876550"/>
            <a:ext cx="704850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60F370-3BFF-FE3B-C89C-F46B088EB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02" y="1929651"/>
            <a:ext cx="868494" cy="879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41E3E-219C-7BE6-1B6C-8D2936CE6F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52" y="2882151"/>
            <a:ext cx="868494" cy="8794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0145FA-B5FC-63A8-7FD3-9A35A13B13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27" y="1967751"/>
            <a:ext cx="868494" cy="8794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65E2A8-6C91-C643-94E0-9160287E8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327" y="1939176"/>
            <a:ext cx="868494" cy="879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A8B0C7-423A-B3C0-4437-E949C20C0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E70B9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2" y="2796426"/>
            <a:ext cx="868494" cy="8794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B1604-52C1-F7DA-C5C3-BD06C154E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52" y="2767851"/>
            <a:ext cx="868494" cy="8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37FAE1-BB5D-4A0B-4952-4014C2D2E98E}"/>
              </a:ext>
            </a:extLst>
          </p:cNvPr>
          <p:cNvSpPr/>
          <p:nvPr/>
        </p:nvSpPr>
        <p:spPr>
          <a:xfrm>
            <a:off x="323851" y="238125"/>
            <a:ext cx="11410950" cy="6248400"/>
          </a:xfrm>
          <a:prstGeom prst="roundRect">
            <a:avLst>
              <a:gd name="adj" fmla="val 143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BAD0B-4937-54B1-CD95-679226199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31" y="504825"/>
            <a:ext cx="1622693" cy="1333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A8B439-3C4D-28B0-00A3-E3BDDBB5A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62162"/>
            <a:ext cx="10763250" cy="261937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4F5D18C-4581-AC6F-6DEA-519B7E86D3F9}"/>
              </a:ext>
            </a:extLst>
          </p:cNvPr>
          <p:cNvSpPr/>
          <p:nvPr/>
        </p:nvSpPr>
        <p:spPr>
          <a:xfrm>
            <a:off x="2381249" y="2152650"/>
            <a:ext cx="771525" cy="742949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B26EC9-3057-7A6E-A583-D20211B90775}"/>
              </a:ext>
            </a:extLst>
          </p:cNvPr>
          <p:cNvSpPr txBox="1"/>
          <p:nvPr/>
        </p:nvSpPr>
        <p:spPr>
          <a:xfrm>
            <a:off x="3190875" y="1952625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4C4FBF-187D-69A9-49A8-4378493A6C56}"/>
              </a:ext>
            </a:extLst>
          </p:cNvPr>
          <p:cNvSpPr/>
          <p:nvPr/>
        </p:nvSpPr>
        <p:spPr>
          <a:xfrm>
            <a:off x="2590799" y="2981325"/>
            <a:ext cx="771525" cy="742949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D84CC5-EE5C-FD43-F6BD-7AFCFCD5FFB4}"/>
              </a:ext>
            </a:extLst>
          </p:cNvPr>
          <p:cNvSpPr txBox="1"/>
          <p:nvPr/>
        </p:nvSpPr>
        <p:spPr>
          <a:xfrm>
            <a:off x="3409950" y="2809875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57462A-B5FC-0B70-4AF8-5C5C72ADBC9F}"/>
              </a:ext>
            </a:extLst>
          </p:cNvPr>
          <p:cNvSpPr/>
          <p:nvPr/>
        </p:nvSpPr>
        <p:spPr>
          <a:xfrm>
            <a:off x="3352799" y="3838575"/>
            <a:ext cx="771525" cy="742949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762FE6-A022-A594-CBD4-506EC5AE7F64}"/>
              </a:ext>
            </a:extLst>
          </p:cNvPr>
          <p:cNvSpPr txBox="1"/>
          <p:nvPr/>
        </p:nvSpPr>
        <p:spPr>
          <a:xfrm>
            <a:off x="1419225" y="4476750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208 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B34D1F8-2B15-473A-8541-7A6FB0B4F717}"/>
              </a:ext>
            </a:extLst>
          </p:cNvPr>
          <p:cNvSpPr/>
          <p:nvPr/>
        </p:nvSpPr>
        <p:spPr>
          <a:xfrm>
            <a:off x="8505824" y="2152650"/>
            <a:ext cx="771525" cy="742949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9D7272-C3AB-145A-2C29-14BABC5583B1}"/>
              </a:ext>
            </a:extLst>
          </p:cNvPr>
          <p:cNvSpPr txBox="1"/>
          <p:nvPr/>
        </p:nvSpPr>
        <p:spPr>
          <a:xfrm>
            <a:off x="6715125" y="1933575"/>
            <a:ext cx="164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 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DE11D9-9B07-E57F-BF3A-8025D7B6EC00}"/>
              </a:ext>
            </a:extLst>
          </p:cNvPr>
          <p:cNvSpPr/>
          <p:nvPr/>
        </p:nvSpPr>
        <p:spPr>
          <a:xfrm>
            <a:off x="8705849" y="2981325"/>
            <a:ext cx="771525" cy="742949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F55167-AA0F-9ED6-1CCB-7D7DA450A2C0}"/>
              </a:ext>
            </a:extLst>
          </p:cNvPr>
          <p:cNvSpPr txBox="1"/>
          <p:nvPr/>
        </p:nvSpPr>
        <p:spPr>
          <a:xfrm>
            <a:off x="6743701" y="280987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75 400 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8403CD7-C7C4-2C26-F6F2-2867C0FE1B88}"/>
              </a:ext>
            </a:extLst>
          </p:cNvPr>
          <p:cNvSpPr/>
          <p:nvPr/>
        </p:nvSpPr>
        <p:spPr>
          <a:xfrm>
            <a:off x="9401174" y="3829050"/>
            <a:ext cx="771525" cy="742949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3D6506-ABC2-4CE0-A6D7-187E7E72FF5B}"/>
              </a:ext>
            </a:extLst>
          </p:cNvPr>
          <p:cNvSpPr txBox="1"/>
          <p:nvPr/>
        </p:nvSpPr>
        <p:spPr>
          <a:xfrm>
            <a:off x="7362826" y="443865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448 d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F673BF-3BFF-5B87-E558-444B79FBE6DF}"/>
              </a:ext>
            </a:extLst>
          </p:cNvPr>
          <p:cNvSpPr txBox="1"/>
          <p:nvPr/>
        </p:nvSpPr>
        <p:spPr>
          <a:xfrm>
            <a:off x="10106026" y="443865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d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37FAE1-BB5D-4A0B-4952-4014C2D2E98E}"/>
              </a:ext>
            </a:extLst>
          </p:cNvPr>
          <p:cNvSpPr/>
          <p:nvPr/>
        </p:nvSpPr>
        <p:spPr>
          <a:xfrm>
            <a:off x="323851" y="238125"/>
            <a:ext cx="11410950" cy="6248400"/>
          </a:xfrm>
          <a:prstGeom prst="roundRect">
            <a:avLst>
              <a:gd name="adj" fmla="val 143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1ED4D-77B6-D248-5B41-B3371D99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616472"/>
            <a:ext cx="919163" cy="907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649DF-12B8-CE74-0364-E8242DAADA8D}"/>
              </a:ext>
            </a:extLst>
          </p:cNvPr>
          <p:cNvSpPr txBox="1"/>
          <p:nvPr/>
        </p:nvSpPr>
        <p:spPr>
          <a:xfrm>
            <a:off x="1581150" y="495300"/>
            <a:ext cx="948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Trò chơi “Đố bạn”: Tạo thành 1 dm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từ những ngón tay.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D2898-618E-8039-BB7D-B92C82720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562" y="2176462"/>
            <a:ext cx="5024438" cy="29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37FAE1-BB5D-4A0B-4952-4014C2D2E98E}"/>
              </a:ext>
            </a:extLst>
          </p:cNvPr>
          <p:cNvSpPr/>
          <p:nvPr/>
        </p:nvSpPr>
        <p:spPr>
          <a:xfrm>
            <a:off x="323851" y="238125"/>
            <a:ext cx="11410950" cy="6248400"/>
          </a:xfrm>
          <a:prstGeom prst="roundRect">
            <a:avLst>
              <a:gd name="adj" fmla="val 143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1ED4D-77B6-D248-5B41-B3371D99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464072"/>
            <a:ext cx="919163" cy="907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649DF-12B8-CE74-0364-E8242DAADA8D}"/>
              </a:ext>
            </a:extLst>
          </p:cNvPr>
          <p:cNvSpPr txBox="1"/>
          <p:nvPr/>
        </p:nvSpPr>
        <p:spPr>
          <a:xfrm>
            <a:off x="1581150" y="495300"/>
            <a:ext cx="948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 chiều dài, chiều rộng của một vài đồ vật xung quanh em theo đơn vị đề-xi-mét rồi tính diện tích.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66F4E-2BA6-FB5A-74BF-0C557385C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1619763"/>
            <a:ext cx="9472612" cy="42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37FAE1-BB5D-4A0B-4952-4014C2D2E98E}"/>
              </a:ext>
            </a:extLst>
          </p:cNvPr>
          <p:cNvSpPr/>
          <p:nvPr/>
        </p:nvSpPr>
        <p:spPr>
          <a:xfrm>
            <a:off x="323851" y="238125"/>
            <a:ext cx="11410950" cy="6248400"/>
          </a:xfrm>
          <a:prstGeom prst="roundRect">
            <a:avLst>
              <a:gd name="adj" fmla="val 143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4A578-BFA5-9D42-4D88-CC9D8B66EADC}"/>
              </a:ext>
            </a:extLst>
          </p:cNvPr>
          <p:cNvSpPr txBox="1"/>
          <p:nvPr/>
        </p:nvSpPr>
        <p:spPr>
          <a:xfrm>
            <a:off x="1323974" y="1276350"/>
            <a:ext cx="9610725" cy="384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 đen lớp học có chiều dài 36 dm, chiều rộng 12 dm và diện tích là 36 x 12 = 432 dm</a:t>
            </a:r>
            <a:r>
              <a:rPr lang="vi-VN" sz="3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bàn có chiều dài 12 dm, chiều rộng 8 dm và diện tích là 12 x 8 = 96 dm</a:t>
            </a:r>
            <a:r>
              <a:rPr lang="vi-VN" sz="3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-112526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pic>
        <p:nvPicPr>
          <p:cNvPr id="349" name="Craig Duncan - Battle Hymn Of The Repub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46000" y="5536565"/>
            <a:ext cx="1068705" cy="1068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6D0B7-DF66-49B3-91AE-02D0E2F41B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2689" y="615205"/>
            <a:ext cx="6624083" cy="3009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261</Words>
  <Application>Microsoft Office PowerPoint</Application>
  <PresentationFormat>Widescreen</PresentationFormat>
  <Paragraphs>48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Microsoft YaHei</vt:lpstr>
      <vt:lpstr>Arial</vt:lpstr>
      <vt:lpstr>Calibri</vt:lpstr>
      <vt:lpstr>Cambria</vt:lpstr>
      <vt:lpstr>Nunito Black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21</cp:revision>
  <dcterms:created xsi:type="dcterms:W3CDTF">2024-01-19T07:58:50Z</dcterms:created>
  <dcterms:modified xsi:type="dcterms:W3CDTF">2024-05-02T02:54:06Z</dcterms:modified>
</cp:coreProperties>
</file>