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63" r:id="rId3"/>
    <p:sldId id="364" r:id="rId4"/>
    <p:sldId id="365" r:id="rId5"/>
    <p:sldId id="366" r:id="rId6"/>
    <p:sldId id="295" r:id="rId7"/>
    <p:sldId id="280" r:id="rId8"/>
    <p:sldId id="367" r:id="rId9"/>
    <p:sldId id="289" r:id="rId10"/>
    <p:sldId id="368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5D9E38CF-0A74-4758-AD1F-64B41BE4EF14}"/>
    <pc:docChg chg="delSld delMainMaster">
      <pc:chgData name="Ngọc Đỗ" userId="2f07f5d2c440dd9f" providerId="LiveId" clId="{5D9E38CF-0A74-4758-AD1F-64B41BE4EF14}" dt="2024-05-02T02:52:45.354" v="13" actId="47"/>
      <pc:docMkLst>
        <pc:docMk/>
      </pc:docMkLst>
      <pc:sldChg chg="del">
        <pc:chgData name="Ngọc Đỗ" userId="2f07f5d2c440dd9f" providerId="LiveId" clId="{5D9E38CF-0A74-4758-AD1F-64B41BE4EF14}" dt="2024-05-02T02:52:24.368" v="2" actId="47"/>
        <pc:sldMkLst>
          <pc:docMk/>
          <pc:sldMk cId="0" sldId="262"/>
        </pc:sldMkLst>
      </pc:sldChg>
      <pc:sldChg chg="del">
        <pc:chgData name="Ngọc Đỗ" userId="2f07f5d2c440dd9f" providerId="LiveId" clId="{5D9E38CF-0A74-4758-AD1F-64B41BE4EF14}" dt="2024-05-02T02:52:22.992" v="0" actId="47"/>
        <pc:sldMkLst>
          <pc:docMk/>
          <pc:sldMk cId="44171984" sldId="284"/>
        </pc:sldMkLst>
      </pc:sldChg>
      <pc:sldChg chg="del">
        <pc:chgData name="Ngọc Đỗ" userId="2f07f5d2c440dd9f" providerId="LiveId" clId="{5D9E38CF-0A74-4758-AD1F-64B41BE4EF14}" dt="2024-05-02T02:52:24.650" v="3" actId="47"/>
        <pc:sldMkLst>
          <pc:docMk/>
          <pc:sldMk cId="620848757" sldId="350"/>
        </pc:sldMkLst>
      </pc:sldChg>
      <pc:sldChg chg="del">
        <pc:chgData name="Ngọc Đỗ" userId="2f07f5d2c440dd9f" providerId="LiveId" clId="{5D9E38CF-0A74-4758-AD1F-64B41BE4EF14}" dt="2024-05-02T02:52:24.837" v="4" actId="47"/>
        <pc:sldMkLst>
          <pc:docMk/>
          <pc:sldMk cId="2744018134" sldId="355"/>
        </pc:sldMkLst>
      </pc:sldChg>
      <pc:sldChg chg="del">
        <pc:chgData name="Ngọc Đỗ" userId="2f07f5d2c440dd9f" providerId="LiveId" clId="{5D9E38CF-0A74-4758-AD1F-64B41BE4EF14}" dt="2024-05-02T02:52:25.165" v="5" actId="47"/>
        <pc:sldMkLst>
          <pc:docMk/>
          <pc:sldMk cId="775275663" sldId="356"/>
        </pc:sldMkLst>
      </pc:sldChg>
      <pc:sldChg chg="del">
        <pc:chgData name="Ngọc Đỗ" userId="2f07f5d2c440dd9f" providerId="LiveId" clId="{5D9E38CF-0A74-4758-AD1F-64B41BE4EF14}" dt="2024-05-02T02:52:27.009" v="6" actId="47"/>
        <pc:sldMkLst>
          <pc:docMk/>
          <pc:sldMk cId="2671622387" sldId="357"/>
        </pc:sldMkLst>
      </pc:sldChg>
      <pc:sldChg chg="del">
        <pc:chgData name="Ngọc Đỗ" userId="2f07f5d2c440dd9f" providerId="LiveId" clId="{5D9E38CF-0A74-4758-AD1F-64B41BE4EF14}" dt="2024-05-02T02:52:28.321" v="7" actId="47"/>
        <pc:sldMkLst>
          <pc:docMk/>
          <pc:sldMk cId="1761338343" sldId="358"/>
        </pc:sldMkLst>
      </pc:sldChg>
      <pc:sldChg chg="del">
        <pc:chgData name="Ngọc Đỗ" userId="2f07f5d2c440dd9f" providerId="LiveId" clId="{5D9E38CF-0A74-4758-AD1F-64B41BE4EF14}" dt="2024-05-02T02:52:23.650" v="1" actId="47"/>
        <pc:sldMkLst>
          <pc:docMk/>
          <pc:sldMk cId="231470154" sldId="359"/>
        </pc:sldMkLst>
      </pc:sldChg>
      <pc:sldChg chg="del">
        <pc:chgData name="Ngọc Đỗ" userId="2f07f5d2c440dd9f" providerId="LiveId" clId="{5D9E38CF-0A74-4758-AD1F-64B41BE4EF14}" dt="2024-05-02T02:52:31.681" v="8" actId="47"/>
        <pc:sldMkLst>
          <pc:docMk/>
          <pc:sldMk cId="1986065979" sldId="362"/>
        </pc:sldMkLst>
      </pc:sldChg>
      <pc:sldChg chg="del">
        <pc:chgData name="Ngọc Đỗ" userId="2f07f5d2c440dd9f" providerId="LiveId" clId="{5D9E38CF-0A74-4758-AD1F-64B41BE4EF14}" dt="2024-05-02T02:52:39.979" v="9" actId="47"/>
        <pc:sldMkLst>
          <pc:docMk/>
          <pc:sldMk cId="0" sldId="369"/>
        </pc:sldMkLst>
      </pc:sldChg>
      <pc:sldChg chg="del">
        <pc:chgData name="Ngọc Đỗ" userId="2f07f5d2c440dd9f" providerId="LiveId" clId="{5D9E38CF-0A74-4758-AD1F-64B41BE4EF14}" dt="2024-05-02T02:52:42.197" v="10" actId="47"/>
        <pc:sldMkLst>
          <pc:docMk/>
          <pc:sldMk cId="2620327590" sldId="371"/>
        </pc:sldMkLst>
      </pc:sldChg>
      <pc:sldChg chg="del">
        <pc:chgData name="Ngọc Đỗ" userId="2f07f5d2c440dd9f" providerId="LiveId" clId="{5D9E38CF-0A74-4758-AD1F-64B41BE4EF14}" dt="2024-05-02T02:52:43.659" v="11" actId="47"/>
        <pc:sldMkLst>
          <pc:docMk/>
          <pc:sldMk cId="1601773517" sldId="372"/>
        </pc:sldMkLst>
      </pc:sldChg>
      <pc:sldChg chg="del">
        <pc:chgData name="Ngọc Đỗ" userId="2f07f5d2c440dd9f" providerId="LiveId" clId="{5D9E38CF-0A74-4758-AD1F-64B41BE4EF14}" dt="2024-05-02T02:52:44.105" v="12" actId="47"/>
        <pc:sldMkLst>
          <pc:docMk/>
          <pc:sldMk cId="3664023168" sldId="373"/>
        </pc:sldMkLst>
      </pc:sldChg>
      <pc:sldChg chg="del">
        <pc:chgData name="Ngọc Đỗ" userId="2f07f5d2c440dd9f" providerId="LiveId" clId="{5D9E38CF-0A74-4758-AD1F-64B41BE4EF14}" dt="2024-05-02T02:52:45.354" v="13" actId="47"/>
        <pc:sldMkLst>
          <pc:docMk/>
          <pc:sldMk cId="2431592206" sldId="375"/>
        </pc:sldMkLst>
      </pc:sldChg>
      <pc:sldMasterChg chg="del delSldLayout">
        <pc:chgData name="Ngọc Đỗ" userId="2f07f5d2c440dd9f" providerId="LiveId" clId="{5D9E38CF-0A74-4758-AD1F-64B41BE4EF14}" dt="2024-05-02T02:52:28.321" v="7" actId="47"/>
        <pc:sldMasterMkLst>
          <pc:docMk/>
          <pc:sldMasterMk cId="2080620815" sldId="2147483682"/>
        </pc:sldMasterMkLst>
        <pc:sldLayoutChg chg="del">
          <pc:chgData name="Ngọc Đỗ" userId="2f07f5d2c440dd9f" providerId="LiveId" clId="{5D9E38CF-0A74-4758-AD1F-64B41BE4EF14}" dt="2024-05-02T02:52:28.321" v="7" actId="47"/>
          <pc:sldLayoutMkLst>
            <pc:docMk/>
            <pc:sldMasterMk cId="2080620815" sldId="2147483682"/>
            <pc:sldLayoutMk cId="540620926" sldId="2147483683"/>
          </pc:sldLayoutMkLst>
        </pc:sldLayoutChg>
        <pc:sldLayoutChg chg="del">
          <pc:chgData name="Ngọc Đỗ" userId="2f07f5d2c440dd9f" providerId="LiveId" clId="{5D9E38CF-0A74-4758-AD1F-64B41BE4EF14}" dt="2024-05-02T02:52:28.321" v="7" actId="47"/>
          <pc:sldLayoutMkLst>
            <pc:docMk/>
            <pc:sldMasterMk cId="2080620815" sldId="2147483682"/>
            <pc:sldLayoutMk cId="2448966375" sldId="2147483684"/>
          </pc:sldLayoutMkLst>
        </pc:sldLayoutChg>
        <pc:sldLayoutChg chg="del">
          <pc:chgData name="Ngọc Đỗ" userId="2f07f5d2c440dd9f" providerId="LiveId" clId="{5D9E38CF-0A74-4758-AD1F-64B41BE4EF14}" dt="2024-05-02T02:52:28.321" v="7" actId="47"/>
          <pc:sldLayoutMkLst>
            <pc:docMk/>
            <pc:sldMasterMk cId="2080620815" sldId="2147483682"/>
            <pc:sldLayoutMk cId="2330112231" sldId="2147483685"/>
          </pc:sldLayoutMkLst>
        </pc:sldLayoutChg>
        <pc:sldLayoutChg chg="del">
          <pc:chgData name="Ngọc Đỗ" userId="2f07f5d2c440dd9f" providerId="LiveId" clId="{5D9E38CF-0A74-4758-AD1F-64B41BE4EF14}" dt="2024-05-02T02:52:28.321" v="7" actId="47"/>
          <pc:sldLayoutMkLst>
            <pc:docMk/>
            <pc:sldMasterMk cId="2080620815" sldId="2147483682"/>
            <pc:sldLayoutMk cId="2430871221" sldId="2147483686"/>
          </pc:sldLayoutMkLst>
        </pc:sldLayoutChg>
        <pc:sldLayoutChg chg="del">
          <pc:chgData name="Ngọc Đỗ" userId="2f07f5d2c440dd9f" providerId="LiveId" clId="{5D9E38CF-0A74-4758-AD1F-64B41BE4EF14}" dt="2024-05-02T02:52:28.321" v="7" actId="47"/>
          <pc:sldLayoutMkLst>
            <pc:docMk/>
            <pc:sldMasterMk cId="2080620815" sldId="2147483682"/>
            <pc:sldLayoutMk cId="1682546610" sldId="2147483687"/>
          </pc:sldLayoutMkLst>
        </pc:sldLayoutChg>
      </pc:sldMasterChg>
      <pc:sldMasterChg chg="del delSldLayout">
        <pc:chgData name="Ngọc Đỗ" userId="2f07f5d2c440dd9f" providerId="LiveId" clId="{5D9E38CF-0A74-4758-AD1F-64B41BE4EF14}" dt="2024-05-02T02:52:27.009" v="6" actId="47"/>
        <pc:sldMasterMkLst>
          <pc:docMk/>
          <pc:sldMasterMk cId="3798523325" sldId="2147483688"/>
        </pc:sldMasterMkLst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6104599" sldId="2147483689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636056697" sldId="2147483690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648366013" sldId="2147483691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233869089" sldId="2147483692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563479789" sldId="2147483693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642319754" sldId="2147483694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270300074" sldId="2147483695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466203209" sldId="2147483696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4200794098" sldId="2147483697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204759988" sldId="2147483698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769428853" sldId="2147483699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72993198" sldId="2147483700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965984996" sldId="2147483701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172483221" sldId="2147483702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707492581" sldId="2147483703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4244547264" sldId="2147483704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129979812" sldId="2147483705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4091756548" sldId="2147483706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2870642722" sldId="2147483707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2363282462" sldId="2147483708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889970340" sldId="2147483709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2719230163" sldId="2147483710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184986594" sldId="2147483711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207487776" sldId="2147483712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055541866" sldId="2147483713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2512557954" sldId="2147483714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503763776" sldId="2147483715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452073690" sldId="2147483716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445238044" sldId="2147483717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878784238" sldId="2147483718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292006651" sldId="2147483719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059247292" sldId="2147483720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928040757" sldId="2147483721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4237593300" sldId="2147483722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84021098" sldId="2147483723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417418935" sldId="2147483724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927744217" sldId="2147483725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310464062" sldId="2147483726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13395481" sldId="2147483727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4233669079" sldId="2147483728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650648571" sldId="2147483729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528973279" sldId="2147483730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655368420" sldId="2147483731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403472632" sldId="2147483732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987733786" sldId="2147483733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285764248" sldId="2147483734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404434224" sldId="2147483735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2096910910" sldId="2147483736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551766124" sldId="2147483737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2627232915" sldId="2147483738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1145719012" sldId="2147483739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104190098" sldId="2147483740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2540652642" sldId="2147483741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9408896" sldId="2147483742"/>
          </pc:sldLayoutMkLst>
        </pc:sldLayoutChg>
        <pc:sldLayoutChg chg="del">
          <pc:chgData name="Ngọc Đỗ" userId="2f07f5d2c440dd9f" providerId="LiveId" clId="{5D9E38CF-0A74-4758-AD1F-64B41BE4EF14}" dt="2024-05-02T02:52:27.009" v="6" actId="47"/>
          <pc:sldLayoutMkLst>
            <pc:docMk/>
            <pc:sldMasterMk cId="3798523325" sldId="2147483688"/>
            <pc:sldLayoutMk cId="3785578868" sldId="2147483743"/>
          </pc:sldLayoutMkLst>
        </pc:sldLayoutChg>
      </pc:sldMasterChg>
      <pc:sldMasterChg chg="del delSldLayout">
        <pc:chgData name="Ngọc Đỗ" userId="2f07f5d2c440dd9f" providerId="LiveId" clId="{5D9E38CF-0A74-4758-AD1F-64B41BE4EF14}" dt="2024-05-02T02:52:39.979" v="9" actId="47"/>
        <pc:sldMasterMkLst>
          <pc:docMk/>
          <pc:sldMasterMk cId="1690821346" sldId="2147483744"/>
        </pc:sldMasterMkLst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4253743497" sldId="2147483745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1864868655" sldId="2147483746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3703019389" sldId="2147483747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3909095307" sldId="2147483748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3708373450" sldId="2147483749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2105499954" sldId="2147483750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2669457626" sldId="2147483751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1417312970" sldId="2147483752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2966018868" sldId="2147483753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1730781605" sldId="2147483754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1949755507" sldId="2147483755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4199388648" sldId="2147483756"/>
          </pc:sldLayoutMkLst>
        </pc:sldLayoutChg>
        <pc:sldLayoutChg chg="del">
          <pc:chgData name="Ngọc Đỗ" userId="2f07f5d2c440dd9f" providerId="LiveId" clId="{5D9E38CF-0A74-4758-AD1F-64B41BE4EF14}" dt="2024-05-02T02:52:39.979" v="9" actId="47"/>
          <pc:sldLayoutMkLst>
            <pc:docMk/>
            <pc:sldMasterMk cId="1690821346" sldId="2147483744"/>
            <pc:sldLayoutMk cId="1552356086" sldId="2147483757"/>
          </pc:sldLayoutMkLst>
        </pc:sldLayoutChg>
      </pc:sldMasterChg>
      <pc:sldMasterChg chg="del delSldLayout">
        <pc:chgData name="Ngọc Đỗ" userId="2f07f5d2c440dd9f" providerId="LiveId" clId="{5D9E38CF-0A74-4758-AD1F-64B41BE4EF14}" dt="2024-05-02T02:52:45.354" v="13" actId="47"/>
        <pc:sldMasterMkLst>
          <pc:docMk/>
          <pc:sldMasterMk cId="933247086" sldId="2147483758"/>
        </pc:sldMasterMkLst>
        <pc:sldLayoutChg chg="del">
          <pc:chgData name="Ngọc Đỗ" userId="2f07f5d2c440dd9f" providerId="LiveId" clId="{5D9E38CF-0A74-4758-AD1F-64B41BE4EF14}" dt="2024-05-02T02:52:45.354" v="13" actId="47"/>
          <pc:sldLayoutMkLst>
            <pc:docMk/>
            <pc:sldMasterMk cId="933247086" sldId="2147483758"/>
            <pc:sldLayoutMk cId="76707202" sldId="2147483759"/>
          </pc:sldLayoutMkLst>
        </pc:sldLayoutChg>
        <pc:sldLayoutChg chg="del">
          <pc:chgData name="Ngọc Đỗ" userId="2f07f5d2c440dd9f" providerId="LiveId" clId="{5D9E38CF-0A74-4758-AD1F-64B41BE4EF14}" dt="2024-05-02T02:52:45.354" v="13" actId="47"/>
          <pc:sldLayoutMkLst>
            <pc:docMk/>
            <pc:sldMasterMk cId="933247086" sldId="2147483758"/>
            <pc:sldLayoutMk cId="4119905314" sldId="2147483760"/>
          </pc:sldLayoutMkLst>
        </pc:sldLayoutChg>
        <pc:sldLayoutChg chg="del">
          <pc:chgData name="Ngọc Đỗ" userId="2f07f5d2c440dd9f" providerId="LiveId" clId="{5D9E38CF-0A74-4758-AD1F-64B41BE4EF14}" dt="2024-05-02T02:52:45.354" v="13" actId="47"/>
          <pc:sldLayoutMkLst>
            <pc:docMk/>
            <pc:sldMasterMk cId="933247086" sldId="2147483758"/>
            <pc:sldLayoutMk cId="1943736830" sldId="2147483761"/>
          </pc:sldLayoutMkLst>
        </pc:sldLayoutChg>
        <pc:sldLayoutChg chg="del">
          <pc:chgData name="Ngọc Đỗ" userId="2f07f5d2c440dd9f" providerId="LiveId" clId="{5D9E38CF-0A74-4758-AD1F-64B41BE4EF14}" dt="2024-05-02T02:52:45.354" v="13" actId="47"/>
          <pc:sldLayoutMkLst>
            <pc:docMk/>
            <pc:sldMasterMk cId="933247086" sldId="2147483758"/>
            <pc:sldLayoutMk cId="3990360532" sldId="2147483762"/>
          </pc:sldLayoutMkLst>
        </pc:sldLayoutChg>
        <pc:sldLayoutChg chg="del">
          <pc:chgData name="Ngọc Đỗ" userId="2f07f5d2c440dd9f" providerId="LiveId" clId="{5D9E38CF-0A74-4758-AD1F-64B41BE4EF14}" dt="2024-05-02T02:52:45.354" v="13" actId="47"/>
          <pc:sldLayoutMkLst>
            <pc:docMk/>
            <pc:sldMasterMk cId="933247086" sldId="2147483758"/>
            <pc:sldLayoutMk cId="2334426517" sldId="21474837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6BBD6-AD89-4565-AA2C-93A140D95B9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5DFCE-C09B-4242-8E30-99CDB18D3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57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983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7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6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58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82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542423" y="-3087811"/>
            <a:ext cx="6832280" cy="130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48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55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190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79DD7F4-D3BF-5507-9492-343C8523268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49" y="247650"/>
            <a:ext cx="1209675" cy="1209675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2AF2129-0E43-B7CC-17A2-8C28CB17FBC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91" y="809223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B1105ED-20C4-6D7E-F7F0-4832D79301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48049" cy="948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DC39B-FB3F-027A-3398-BFF525F0C3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10180">
            <a:off x="2181441" y="361656"/>
            <a:ext cx="8071804" cy="2645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F35EF-6120-BC96-E6F8-B13BB7D006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6115" y="2224183"/>
            <a:ext cx="74804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8F96BF4-C76E-51C3-E1E9-6452074B3A95}"/>
              </a:ext>
            </a:extLst>
          </p:cNvPr>
          <p:cNvSpPr/>
          <p:nvPr/>
        </p:nvSpPr>
        <p:spPr>
          <a:xfrm>
            <a:off x="552893" y="701749"/>
            <a:ext cx="680484" cy="6060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12F2A-86FC-C501-C296-1856D99C0886}"/>
              </a:ext>
            </a:extLst>
          </p:cNvPr>
          <p:cNvSpPr txBox="1"/>
          <p:nvPr/>
        </p:nvSpPr>
        <p:spPr>
          <a:xfrm>
            <a:off x="1265273" y="701749"/>
            <a:ext cx="102497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hình chữ nhật có chiều rộng là 65 mm, chiều dài hơn chiều rộng 15 mm.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Hình chữ nhật này có diện tích lớn hơn 1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hay bé hơn 1dm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A111F-FA07-04D6-25BB-FB4BD7F50B7E}"/>
              </a:ext>
            </a:extLst>
          </p:cNvPr>
          <p:cNvSpPr txBox="1"/>
          <p:nvPr/>
        </p:nvSpPr>
        <p:spPr>
          <a:xfrm>
            <a:off x="680720" y="3596640"/>
            <a:ext cx="10942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52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100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vậy Hình chữ nhật có diện tích bé hơn 1dm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04CA3-66A8-3031-2D7B-267F1905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18590"/>
            <a:ext cx="10287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CF8E62-ED0E-8B7C-171E-6E664FAA7EC1}"/>
              </a:ext>
            </a:extLst>
          </p:cNvPr>
          <p:cNvSpPr txBox="1"/>
          <p:nvPr/>
        </p:nvSpPr>
        <p:spPr>
          <a:xfrm>
            <a:off x="497840" y="79248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mi-li-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B7770F-13AB-A299-2913-3B57ED4F1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520" y="3395925"/>
            <a:ext cx="406400" cy="304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9A57842-CE7A-1683-4564-14DBCAEDA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720" y="1319475"/>
            <a:ext cx="6096000" cy="4572000"/>
          </a:xfrm>
          <a:prstGeom prst="rect">
            <a:avLst/>
          </a:prstGeom>
          <a:solidFill>
            <a:srgbClr val="CCFFFF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7A265EC6-9618-B7B5-1C81-EDE8E262C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7920" y="133852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8198F379-46DF-128B-0C18-D174A3942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120" y="133852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AB64DE5-9CC0-1CE8-95BF-BBD53F3F8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6320" y="133852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E53708B0-C3B8-70C2-A759-4B0A6B549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520" y="133852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E28613DA-E96A-586B-9128-6DEBDCF26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5120" y="133852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A3E5866E-D0B5-75F5-7D1A-30E10E1FB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920" y="133852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0A2CB9B-FB95-4816-FAB2-2AE9A2AA9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6720" y="133852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FCA3BCCB-4D28-5126-DFAA-90F456276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7520" y="133852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D6D48A96-476E-7A77-319C-1F9C89ED8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8320" y="1351225"/>
            <a:ext cx="0" cy="4572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8388F70F-A1EB-E50D-1B08-663DDC0C4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720" y="225292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3778478F-66A0-1199-9B57-88B8A2963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720" y="316732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92EDB6A0-311C-0BE7-656F-A1C743921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720" y="408172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EE8FC809-7318-8781-6881-7F3C0125A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720" y="499612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DDC63A06-ADEF-1488-8E98-53395866D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720" y="545332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E9413064-DB42-0533-0EE2-8AAD39806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720" y="453892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81A203F9-6C5B-6CE8-E3D8-6A5082513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720" y="362452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6BC13F30-7FD7-96C6-7B71-C2C8E4119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720" y="271012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79BD12E0-EFE6-C3C9-ABA3-2ED02ACC8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8720" y="1795725"/>
            <a:ext cx="609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#9Slide02 Noi dung dai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D4EFC61B-DE60-EA93-E3C5-F959C6D1B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720" y="5453325"/>
            <a:ext cx="609600" cy="4572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904A3F56-BE26-E645-1305-1825D0EE15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8371" y="5743838"/>
            <a:ext cx="376767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8191D629-37F4-6A42-ED1E-1A038D77D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705" y="5461263"/>
            <a:ext cx="1031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mm</a:t>
            </a:r>
            <a:r>
              <a:rPr lang="en-US" altLang="vi-VN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9">
            <a:extLst>
              <a:ext uri="{FF2B5EF4-FFF2-40B4-BE49-F238E27FC236}">
                <a16:creationId xmlns:a16="http://schemas.microsoft.com/office/drawing/2014/main" id="{0E97711A-7CD6-C22E-579F-243D5B2D0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51484"/>
              </p:ext>
            </p:extLst>
          </p:nvPr>
        </p:nvGraphicFramePr>
        <p:xfrm>
          <a:off x="7284720" y="4386525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28" name="Object 29">
                        <a:extLst>
                          <a:ext uri="{FF2B5EF4-FFF2-40B4-BE49-F238E27FC236}">
                            <a16:creationId xmlns:a16="http://schemas.microsoft.com/office/drawing/2014/main" id="{0E97711A-7CD6-C22E-579F-243D5B2D00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720" y="4386525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0">
            <a:extLst>
              <a:ext uri="{FF2B5EF4-FFF2-40B4-BE49-F238E27FC236}">
                <a16:creationId xmlns:a16="http://schemas.microsoft.com/office/drawing/2014/main" id="{B2A7EB29-4E70-DEEF-FCDF-DC0157036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177303"/>
              </p:ext>
            </p:extLst>
          </p:nvPr>
        </p:nvGraphicFramePr>
        <p:xfrm>
          <a:off x="4846320" y="1262325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9" name="Object 30">
                        <a:extLst>
                          <a:ext uri="{FF2B5EF4-FFF2-40B4-BE49-F238E27FC236}">
                            <a16:creationId xmlns:a16="http://schemas.microsoft.com/office/drawing/2014/main" id="{B2A7EB29-4E70-DEEF-FCDF-DC0157036E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320" y="1262325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2">
            <a:extLst>
              <a:ext uri="{FF2B5EF4-FFF2-40B4-BE49-F238E27FC236}">
                <a16:creationId xmlns:a16="http://schemas.microsoft.com/office/drawing/2014/main" id="{6D3FC1B1-F7DA-0A34-E7FD-07B863BE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338" y="5861313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altLang="vi-VN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1cm</a:t>
            </a:r>
          </a:p>
        </p:txBody>
      </p:sp>
      <p:sp>
        <p:nvSpPr>
          <p:cNvPr id="31" name="Text Box 98">
            <a:extLst>
              <a:ext uri="{FF2B5EF4-FFF2-40B4-BE49-F238E27FC236}">
                <a16:creationId xmlns:a16="http://schemas.microsoft.com/office/drawing/2014/main" id="{C1BD3C43-F7F5-6FC4-860A-7616D932D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137" y="5821625"/>
            <a:ext cx="113241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 b="1" dirty="0">
                <a:solidFill>
                  <a:prstClr val="black"/>
                </a:solidFill>
                <a:latin typeface="Times New Roman" pitchFamily="18" charset="0"/>
              </a:rPr>
              <a:t>1 mm</a:t>
            </a:r>
          </a:p>
        </p:txBody>
      </p:sp>
    </p:spTree>
    <p:extLst>
      <p:ext uri="{BB962C8B-B14F-4D97-AF65-F5344CB8AC3E}">
        <p14:creationId xmlns:p14="http://schemas.microsoft.com/office/powerpoint/2010/main" val="31475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0" grpId="0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061E45-1A9F-1A24-D423-A6C81CF78D6B}"/>
              </a:ext>
            </a:extLst>
          </p:cNvPr>
          <p:cNvSpPr txBox="1"/>
          <p:nvPr/>
        </p:nvSpPr>
        <p:spPr>
          <a:xfrm>
            <a:off x="4693920" y="1371600"/>
            <a:ext cx="6939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Mi- li- mét vuông là diện tích của hình vuông có cạnh dài 1mm.</a:t>
            </a:r>
            <a:endParaRPr lang="en-US" sz="32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Mi- li- </a:t>
            </a:r>
            <a:r>
              <a:rPr lang="fr-FR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fr-FR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fr-FR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fr-FR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fr-FR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 mm</a:t>
            </a:r>
            <a:r>
              <a:rPr lang="fr-FR" sz="320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mm.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en-US" alt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altLang="vi-VN" sz="32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100 </a:t>
            </a:r>
            <a:r>
              <a:rPr lang="en-US" alt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mm</a:t>
            </a:r>
            <a:r>
              <a:rPr lang="en-US" altLang="vi-VN" sz="32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alt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; 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mm</a:t>
            </a:r>
            <a:r>
              <a:rPr lang="en-US" altLang="vi-VN" sz="32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en-US" alt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altLang="vi-VN" sz="32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8672B-E4CF-A6C9-CC34-8723A717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32" y="2168842"/>
            <a:ext cx="3310004" cy="21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23BF8D-7710-1AFA-4119-3B860A187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r="27260"/>
          <a:stretch/>
        </p:blipFill>
        <p:spPr>
          <a:xfrm flipH="1">
            <a:off x="1130140" y="2143136"/>
            <a:ext cx="2604054" cy="418381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965D1D8-FDBD-41DD-1A95-89648C923C5E}"/>
              </a:ext>
            </a:extLst>
          </p:cNvPr>
          <p:cNvSpPr/>
          <p:nvPr/>
        </p:nvSpPr>
        <p:spPr>
          <a:xfrm>
            <a:off x="3108960" y="904240"/>
            <a:ext cx="5080000" cy="1564640"/>
          </a:xfrm>
          <a:prstGeom prst="wedgeRoundRectCallout">
            <a:avLst>
              <a:gd name="adj1" fmla="val -64685"/>
              <a:gd name="adj2" fmla="val 427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Hai đơn vị đo diện tích tiếp liền nhau thì hơn, kém nhau bao nhiêu lần?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E0076-0EFA-A02C-D15F-BB2CE5F9F4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71" y="4314701"/>
            <a:ext cx="2524029" cy="236254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9B2375C-41CC-3EE9-38F5-E2C854648040}"/>
              </a:ext>
            </a:extLst>
          </p:cNvPr>
          <p:cNvSpPr/>
          <p:nvPr/>
        </p:nvSpPr>
        <p:spPr>
          <a:xfrm>
            <a:off x="5801360" y="2844800"/>
            <a:ext cx="5080000" cy="1442720"/>
          </a:xfrm>
          <a:prstGeom prst="wedgeRoundRectCallout">
            <a:avLst>
              <a:gd name="adj1" fmla="val 38515"/>
              <a:gd name="adj2" fmla="val 667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Hai đơn vị đo diện tích tiếp liền nhau thì hơn, kém nhau 100 lần.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4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FFC475A-634F-906A-1F6C-70044080997D}"/>
              </a:ext>
            </a:extLst>
          </p:cNvPr>
          <p:cNvSpPr/>
          <p:nvPr/>
        </p:nvSpPr>
        <p:spPr>
          <a:xfrm>
            <a:off x="552893" y="803349"/>
            <a:ext cx="680484" cy="6060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025FA-9721-6295-66B0-09E1C8B007A0}"/>
              </a:ext>
            </a:extLst>
          </p:cNvPr>
          <p:cNvSpPr txBox="1"/>
          <p:nvPr/>
        </p:nvSpPr>
        <p:spPr>
          <a:xfrm>
            <a:off x="1265273" y="701749"/>
            <a:ext cx="10367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mm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603 mm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1 400 mm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91AC3-95ED-B5A4-DEEE-CE43645A0637}"/>
              </a:ext>
            </a:extLst>
          </p:cNvPr>
          <p:cNvSpPr txBox="1"/>
          <p:nvPr/>
        </p:nvSpPr>
        <p:spPr>
          <a:xfrm>
            <a:off x="1361440" y="2479040"/>
            <a:ext cx="10129520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18 mm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Mười tám mi-li-mét vuông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603 mm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 trăm linh ba mi-li-mét vuông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1 400 mm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nghìn bốn trăm mi-li-mét vuông</a:t>
            </a: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FFC475A-634F-906A-1F6C-70044080997D}"/>
              </a:ext>
            </a:extLst>
          </p:cNvPr>
          <p:cNvSpPr/>
          <p:nvPr/>
        </p:nvSpPr>
        <p:spPr>
          <a:xfrm>
            <a:off x="552893" y="803349"/>
            <a:ext cx="680484" cy="6060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025FA-9721-6295-66B0-09E1C8B007A0}"/>
              </a:ext>
            </a:extLst>
          </p:cNvPr>
          <p:cNvSpPr txBox="1"/>
          <p:nvPr/>
        </p:nvSpPr>
        <p:spPr>
          <a:xfrm>
            <a:off x="1265273" y="701749"/>
            <a:ext cx="10367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 diện tích sau: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- Một trăm tám mươi lăm mi-li-mét vuông.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- Hai nghìn ba trăm mười mi-li-mét vuông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91AC3-95ED-B5A4-DEEE-CE43645A0637}"/>
              </a:ext>
            </a:extLst>
          </p:cNvPr>
          <p:cNvSpPr txBox="1"/>
          <p:nvPr/>
        </p:nvSpPr>
        <p:spPr>
          <a:xfrm>
            <a:off x="538480" y="2885440"/>
            <a:ext cx="110744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trăm tám mươi lăm mi-li-mét vuông: 185 mm</a:t>
            </a:r>
            <a:r>
              <a:rPr lang="vi-VN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nghìn ba trăm mười mi-li-mét vuông: 2 310 mm</a:t>
            </a:r>
            <a:r>
              <a:rPr lang="vi-VN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8F96BF4-C76E-51C3-E1E9-6452074B3A95}"/>
              </a:ext>
            </a:extLst>
          </p:cNvPr>
          <p:cNvSpPr/>
          <p:nvPr/>
        </p:nvSpPr>
        <p:spPr>
          <a:xfrm>
            <a:off x="552893" y="701749"/>
            <a:ext cx="680484" cy="6060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12F2A-86FC-C501-C296-1856D99C0886}"/>
              </a:ext>
            </a:extLst>
          </p:cNvPr>
          <p:cNvSpPr txBox="1"/>
          <p:nvPr/>
        </p:nvSpPr>
        <p:spPr>
          <a:xfrm>
            <a:off x="1265273" y="701749"/>
            <a:ext cx="10249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hình chữ nhật có chiều rộng là 65 mm, chiều dài hơn chiều rộng 15 mm.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Em hãy tính diện tích hình chữ nhật đó theo đơn vị mi-li-mét vuông, xăng-ti-mét vuông.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A111F-FA07-04D6-25BB-FB4BD7F50B7E}"/>
              </a:ext>
            </a:extLst>
          </p:cNvPr>
          <p:cNvSpPr txBox="1"/>
          <p:nvPr/>
        </p:nvSpPr>
        <p:spPr>
          <a:xfrm>
            <a:off x="1422400" y="2854960"/>
            <a:ext cx="10007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R="0" lvl="0" algn="ctr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của hình chữ nhật là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algn="ctr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 +15 = 80 (mm)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 là: 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 x 80 = 5 200 (mm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 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52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5 200 mm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52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351</Words>
  <Application>Microsoft Office PowerPoint</Application>
  <PresentationFormat>Widescreen</PresentationFormat>
  <Paragraphs>38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#9Slide02 Noi dung dai</vt:lpstr>
      <vt:lpstr>Arial</vt:lpstr>
      <vt:lpstr>Calibri</vt:lpstr>
      <vt:lpstr>Cambria</vt:lpstr>
      <vt:lpstr>Times New Roman</vt:lpstr>
      <vt:lpstr>字魂105号-简雅黑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14</cp:revision>
  <dcterms:created xsi:type="dcterms:W3CDTF">2024-01-19T08:33:07Z</dcterms:created>
  <dcterms:modified xsi:type="dcterms:W3CDTF">2024-05-02T02:52:47Z</dcterms:modified>
</cp:coreProperties>
</file>