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60" r:id="rId5"/>
    <p:sldId id="269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D8"/>
    <a:srgbClr val="F3E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51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327B4-A36A-4DFD-83F9-0F32A3514451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75EC-022E-42CA-865D-EBC91950C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B414-6B34-1014-1BB1-23C38B23E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C7CB1-A685-A0EB-8B67-F0075C945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9B9C-2B92-AEB6-88D6-FE0DFB1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D62B9-CE4F-D3F1-AF43-18E6E809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F7B9-727C-F41B-F53C-7BC98C8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2F86-3CAA-FB49-1791-48F95BA5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39A42-B608-8D5C-9045-E46F39DDE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C7F1-C2FB-E439-02C2-9A59DA08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2867-8EBF-0DE2-3B8D-10662773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E067C-EDC7-E171-5C63-4B8C0150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2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DEEAF-E09E-92B7-6A42-B41B69210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8765E-F54C-DA9D-04B6-05DCD16B6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37397-7597-00ED-6E15-CC894A55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D829-B7CE-D462-794D-CCE5A07D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FB735-D24C-FFC5-A018-34F00A3E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4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5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5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7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2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F214-0B3E-4791-9CBA-D5DFFF7C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16A-CDC5-5760-B78C-A03882EF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65C4-7A98-7369-A5DE-95C299C8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0B74-1423-FFD1-559E-E73FCEDF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8B4C-7B6F-3F24-F6AE-A37AEE3F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6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2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4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6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526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1D96-89E4-4D7A-5AB4-B46D3E6C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B9954-298A-094E-134D-53D677A88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9B72-0B39-3818-E559-648D093A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2964E-09C4-C621-D9CC-25777F4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225-C5E6-566F-4321-C51F8508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9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B84D-0F72-BB2F-0455-4176BA42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B6F0-C755-F091-0029-FD3302AFA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82529-C776-414B-668F-9AD460B9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869F-659E-AD73-734B-4AD0D1B2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09667-F373-636C-53E8-5E7F9CF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9A795-7758-C59F-6319-3E4B4E29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D797-01D8-4CBA-B757-E4A7F481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74A9F-704E-83FA-D222-4F8D0364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71D8-0F37-9F88-7952-12AC82F7A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ACDD6-9E8E-C742-E765-0746E82E8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7794E-3CA8-2085-A35D-756293BF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747CB-910B-90FD-CF6F-63030EBB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5B612-7827-6796-61FA-CA4E4964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5289-182D-AA6A-34CB-EA193162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7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0BCC-0349-C754-273F-45ECAB94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EE1C4-D1BE-C636-B489-8296D92C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7FECC-CA33-7F2F-8A1F-C67CAD8B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1EADC-3882-875F-D18D-F0562DE8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6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52E6A-5BA6-0D73-F3AC-2F4D6A2C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650F8-8BF7-DAC0-75C2-B876BD7E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51523-1167-2A41-203D-D27CDF8D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4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D260-8795-8074-CE23-B7771521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7111B-4C61-294C-3B04-79FA6716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C1AEC-2EC2-6EF0-4E55-3CF795E53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1C8FB-E457-4541-2A9A-4B4C888F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1117F-602F-5227-51CF-8ED9ED06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39BA6-FA70-6C5F-76D0-170C38F0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644C-9660-DEE7-F138-16BC8568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6237A-4C40-D1AC-3CDA-C398BCD1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35D2-9D92-648B-C410-1DC0BF14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57821-B6F5-32FE-4BAA-7F432299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BFBC-2310-D288-B86D-B7E85FF4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5654A-DE72-6BF7-184C-84EBC0C0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AC427-2480-22CA-B9F6-8D88BCC6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2B15-4841-1D5B-C2FE-E6DD8E56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63D3B-5C1B-7B55-3B53-55368DFEB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133E-6EB7-413A-BBB9-AD12AE884E5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1B7-9023-C1D5-A524-628A612D3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DB15-B941-D7BF-F00A-236D3F9EF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69293A3-8F92-CC8C-CD67-5C19853B528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9DFD825-0B29-A39C-CE5C-9E127746E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96142D3-4221-930B-A2B6-0F81228FA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92BECEE-B7AD-76C9-A435-84913D225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7CB8FD7-9E0A-1B6E-5B2F-973127AD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88524911-B4CC-744D-74B2-57A41E65F23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D539B31A-EE91-752F-8452-C160F94B4EE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15BF134-1073-F8B4-39FF-4018B29C5C24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5A5E9B-3E83-FD0D-3FA9-B4D3C0A9C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60EE075-2E59-C473-832A-50AE3B178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E0F9F3D-D501-1859-1F55-62740B4B5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02F76E8-90DC-D529-B9EC-4C68A4A43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5CB9803D-C954-B536-C4ED-3E5DFFFDD31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866CA3FD-8F2C-E7AB-2B66-ED5C1B2809C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svg"/><Relationship Id="rId7" Type="http://schemas.openxmlformats.org/officeDocument/2006/relationships/image" Target="../media/image2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66530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94878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25581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51205" y="280316"/>
            <a:ext cx="7571700" cy="6208794"/>
          </a:xfrm>
          <a:custGeom>
            <a:avLst/>
            <a:gdLst/>
            <a:ahLst/>
            <a:cxnLst/>
            <a:rect l="l" t="t" r="r" b="b"/>
            <a:pathLst>
              <a:path w="11357550" h="9313191">
                <a:moveTo>
                  <a:pt x="0" y="0"/>
                </a:moveTo>
                <a:lnTo>
                  <a:pt x="11357550" y="0"/>
                </a:lnTo>
                <a:lnTo>
                  <a:pt x="11357550" y="9313190"/>
                </a:lnTo>
                <a:lnTo>
                  <a:pt x="0" y="931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69095" y="1146190"/>
            <a:ext cx="1764221" cy="1757605"/>
          </a:xfrm>
          <a:custGeom>
            <a:avLst/>
            <a:gdLst/>
            <a:ahLst/>
            <a:cxnLst/>
            <a:rect l="l" t="t" r="r" b="b"/>
            <a:pathLst>
              <a:path w="2646332" h="2636408">
                <a:moveTo>
                  <a:pt x="0" y="0"/>
                </a:moveTo>
                <a:lnTo>
                  <a:pt x="2646332" y="0"/>
                </a:lnTo>
                <a:lnTo>
                  <a:pt x="2646332" y="2636408"/>
                </a:lnTo>
                <a:lnTo>
                  <a:pt x="0" y="2636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050268" y="4227581"/>
            <a:ext cx="1764221" cy="1757605"/>
          </a:xfrm>
          <a:custGeom>
            <a:avLst/>
            <a:gdLst/>
            <a:ahLst/>
            <a:cxnLst/>
            <a:rect l="l" t="t" r="r" b="b"/>
            <a:pathLst>
              <a:path w="2646332" h="2636408">
                <a:moveTo>
                  <a:pt x="0" y="0"/>
                </a:moveTo>
                <a:lnTo>
                  <a:pt x="2646332" y="0"/>
                </a:lnTo>
                <a:lnTo>
                  <a:pt x="2646332" y="2636409"/>
                </a:lnTo>
                <a:lnTo>
                  <a:pt x="0" y="263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75761" y="3512883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9049" y="3143163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45478" y="3870233"/>
            <a:ext cx="377823" cy="391019"/>
          </a:xfrm>
          <a:custGeom>
            <a:avLst/>
            <a:gdLst/>
            <a:ahLst/>
            <a:cxnLst/>
            <a:rect l="l" t="t" r="r" b="b"/>
            <a:pathLst>
              <a:path w="566734" h="586529">
                <a:moveTo>
                  <a:pt x="0" y="0"/>
                </a:moveTo>
                <a:lnTo>
                  <a:pt x="566734" y="0"/>
                </a:lnTo>
                <a:lnTo>
                  <a:pt x="566734" y="586529"/>
                </a:lnTo>
                <a:lnTo>
                  <a:pt x="0" y="5865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738273" y="606795"/>
            <a:ext cx="766915" cy="793703"/>
          </a:xfrm>
          <a:custGeom>
            <a:avLst/>
            <a:gdLst/>
            <a:ahLst/>
            <a:cxnLst/>
            <a:rect l="l" t="t" r="r" b="b"/>
            <a:pathLst>
              <a:path w="1150373" h="1190555">
                <a:moveTo>
                  <a:pt x="0" y="0"/>
                </a:moveTo>
                <a:lnTo>
                  <a:pt x="1150374" y="0"/>
                </a:lnTo>
                <a:lnTo>
                  <a:pt x="1150374" y="1190555"/>
                </a:lnTo>
                <a:lnTo>
                  <a:pt x="0" y="1190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322905" y="1224740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754798" y="5234420"/>
            <a:ext cx="368037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Đề</a:t>
            </a:r>
            <a:r>
              <a:rPr lang="en-US" sz="3600" b="1" dirty="0">
                <a:solidFill>
                  <a:srgbClr val="FFF7E4"/>
                </a:solidFill>
                <a:latin typeface="Cambria"/>
              </a:rPr>
              <a:t> </a:t>
            </a: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tham</a:t>
            </a:r>
            <a:r>
              <a:rPr lang="en-US" sz="3600" b="1" dirty="0">
                <a:solidFill>
                  <a:srgbClr val="FFF7E4"/>
                </a:solidFill>
                <a:latin typeface="Cambria"/>
              </a:rPr>
              <a:t> </a:t>
            </a: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khảo</a:t>
            </a:r>
            <a:endParaRPr lang="en-US" sz="3600" b="1" dirty="0">
              <a:solidFill>
                <a:srgbClr val="FFF7E4"/>
              </a:solidFill>
              <a:latin typeface="Cambri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852DDF-3788-BE7A-E16B-A5E4E5E6B6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1" y="239009"/>
            <a:ext cx="1335625" cy="1335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39C59-7DF4-78EB-FCEE-74AEF5A04BE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8154"/>
          <a:stretch/>
        </p:blipFill>
        <p:spPr>
          <a:xfrm>
            <a:off x="2612727" y="1459464"/>
            <a:ext cx="7955970" cy="320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0357611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5849647"/>
                </a:moveTo>
                <a:lnTo>
                  <a:pt x="0" y="5849647"/>
                </a:lnTo>
                <a:lnTo>
                  <a:pt x="0" y="0"/>
                </a:lnTo>
                <a:lnTo>
                  <a:pt x="3224618" y="0"/>
                </a:lnTo>
                <a:lnTo>
                  <a:pt x="3224618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875658" y="1937536"/>
            <a:ext cx="7819287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64"/>
              </a:lnSpc>
              <a:spcBef>
                <a:spcPct val="0"/>
              </a:spcBef>
            </a:pP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thuộc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quần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Phi-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líp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-pin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nay. 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19140" y="3315809"/>
            <a:ext cx="3238860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364"/>
              </a:lnSpc>
              <a:spcBef>
                <a:spcPct val="0"/>
              </a:spcBef>
            </a:pPr>
            <a:r>
              <a:rPr lang="en-US" sz="3117" dirty="0" err="1">
                <a:solidFill>
                  <a:srgbClr val="702A1A"/>
                </a:solidFill>
                <a:latin typeface="Cambria"/>
              </a:rPr>
              <a:t>nhiệm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vụ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cao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cả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515709-3106-8AAA-596B-8EB31683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736" y="297270"/>
            <a:ext cx="2938527" cy="145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D14C8B-7FF0-6BC6-E4D0-AFDEE88C9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19" y="1717775"/>
            <a:ext cx="1871634" cy="9510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BF479A-AF0F-3CA5-7F1D-1051E1598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872" y="3062062"/>
            <a:ext cx="2133785" cy="951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66530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94878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25581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52548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5" y="0"/>
                </a:lnTo>
                <a:lnTo>
                  <a:pt x="4970035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7326096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4970035" y="0"/>
                </a:moveTo>
                <a:lnTo>
                  <a:pt x="0" y="0"/>
                </a:lnTo>
                <a:lnTo>
                  <a:pt x="0" y="4174829"/>
                </a:lnTo>
                <a:lnTo>
                  <a:pt x="4970035" y="4174829"/>
                </a:lnTo>
                <a:lnTo>
                  <a:pt x="497003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451352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6" y="0"/>
                </a:lnTo>
                <a:lnTo>
                  <a:pt x="4970036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23D42-63DD-BE13-2A17-B53D52B2FF19}"/>
              </a:ext>
            </a:extLst>
          </p:cNvPr>
          <p:cNvGrpSpPr/>
          <p:nvPr/>
        </p:nvGrpSpPr>
        <p:grpSpPr>
          <a:xfrm>
            <a:off x="3626864" y="558463"/>
            <a:ext cx="5631437" cy="999373"/>
            <a:chOff x="3626864" y="558463"/>
            <a:chExt cx="5631437" cy="999373"/>
          </a:xfrm>
        </p:grpSpPr>
        <p:grpSp>
          <p:nvGrpSpPr>
            <p:cNvPr id="11" name="Group 11"/>
            <p:cNvGrpSpPr/>
            <p:nvPr/>
          </p:nvGrpSpPr>
          <p:grpSpPr>
            <a:xfrm>
              <a:off x="3626864" y="558463"/>
              <a:ext cx="5631437" cy="999373"/>
              <a:chOff x="0" y="-57150"/>
              <a:chExt cx="2007981" cy="44852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07981" cy="391370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391370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348518"/>
                    </a:lnTo>
                    <a:cubicBezTo>
                      <a:pt x="1950923" y="359883"/>
                      <a:pt x="1946408" y="370783"/>
                      <a:pt x="1938372" y="378819"/>
                    </a:cubicBezTo>
                    <a:cubicBezTo>
                      <a:pt x="1930335" y="386855"/>
                      <a:pt x="1919436" y="391370"/>
                      <a:pt x="1908071" y="391370"/>
                    </a:cubicBezTo>
                    <a:lnTo>
                      <a:pt x="42852" y="391370"/>
                    </a:lnTo>
                    <a:cubicBezTo>
                      <a:pt x="31487" y="391370"/>
                      <a:pt x="20587" y="386855"/>
                      <a:pt x="12551" y="378819"/>
                    </a:cubicBezTo>
                    <a:cubicBezTo>
                      <a:pt x="4515" y="370783"/>
                      <a:pt x="0" y="359883"/>
                      <a:pt x="0" y="348518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66675" cap="rnd">
                <a:solidFill>
                  <a:srgbClr val="702A1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1950923" cy="4485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767321" y="975560"/>
              <a:ext cx="533095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394"/>
                </a:lnSpc>
              </a:pP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Chọn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1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trong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2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đề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dưới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đây</a:t>
              </a:r>
              <a:endParaRPr lang="en-US" sz="3200" b="1" dirty="0">
                <a:solidFill>
                  <a:srgbClr val="702A1A"/>
                </a:solidFill>
                <a:latin typeface="Cambri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96E3B3-29DE-2445-5656-B7E5DC5C769E}"/>
              </a:ext>
            </a:extLst>
          </p:cNvPr>
          <p:cNvGrpSpPr/>
          <p:nvPr/>
        </p:nvGrpSpPr>
        <p:grpSpPr>
          <a:xfrm>
            <a:off x="781599" y="2471186"/>
            <a:ext cx="4938273" cy="3578629"/>
            <a:chOff x="781599" y="2471186"/>
            <a:chExt cx="4938273" cy="3578629"/>
          </a:xfrm>
        </p:grpSpPr>
        <p:grpSp>
          <p:nvGrpSpPr>
            <p:cNvPr id="15" name="Group 15"/>
            <p:cNvGrpSpPr/>
            <p:nvPr/>
          </p:nvGrpSpPr>
          <p:grpSpPr>
            <a:xfrm>
              <a:off x="781599" y="2828536"/>
              <a:ext cx="4938273" cy="3221279"/>
              <a:chOff x="0" y="0"/>
              <a:chExt cx="1950923" cy="12726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55522" y="3122384"/>
              <a:ext cx="3933821" cy="2645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83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Đề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1: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Viết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văn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miêu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tả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một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cây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hoa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mà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em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thấy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trong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vườn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trường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hoặc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trên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đường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đi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học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.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258846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5" y="0"/>
                  </a:lnTo>
                  <a:lnTo>
                    <a:pt x="1035865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322243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6" y="0"/>
                  </a:lnTo>
                  <a:lnTo>
                    <a:pt x="1035866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0CD431-6566-3E95-5135-490F3BCB2491}"/>
              </a:ext>
            </a:extLst>
          </p:cNvPr>
          <p:cNvGrpSpPr/>
          <p:nvPr/>
        </p:nvGrpSpPr>
        <p:grpSpPr>
          <a:xfrm>
            <a:off x="6472128" y="2471186"/>
            <a:ext cx="4938273" cy="3613998"/>
            <a:chOff x="6472128" y="2471186"/>
            <a:chExt cx="4938273" cy="3613998"/>
          </a:xfrm>
        </p:grpSpPr>
        <p:grpSp>
          <p:nvGrpSpPr>
            <p:cNvPr id="19" name="Group 19"/>
            <p:cNvGrpSpPr/>
            <p:nvPr/>
          </p:nvGrpSpPr>
          <p:grpSpPr>
            <a:xfrm>
              <a:off x="6472128" y="2828536"/>
              <a:ext cx="4938273" cy="3221279"/>
              <a:chOff x="0" y="0"/>
              <a:chExt cx="1950923" cy="127260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827899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6" y="0"/>
                  </a:lnTo>
                  <a:lnTo>
                    <a:pt x="1035866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891296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5" y="0"/>
                  </a:lnTo>
                  <a:lnTo>
                    <a:pt x="1035865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752381" y="3128734"/>
              <a:ext cx="4460784" cy="295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4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702A1A"/>
                  </a:solidFill>
                  <a:latin typeface="Cambria Bold"/>
                </a:rPr>
                <a:t>Đề 2: Hãy tưởng tượng em tham gia đoàn thám hiểm của Ma-gien-lăng và vừa trở về đất liền, có nhiều người ra đón em. Kể lại cuộc gặp gỡ đó.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FC5E0B5-44C1-17F8-8603-ACD1D172C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622" y="403648"/>
            <a:ext cx="1847248" cy="908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66530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94878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25581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6529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16540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096000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26704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V="1">
            <a:off x="8395454" y="4213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2734895"/>
                </a:moveTo>
                <a:lnTo>
                  <a:pt x="2745190" y="2734895"/>
                </a:lnTo>
                <a:lnTo>
                  <a:pt x="2745190" y="0"/>
                </a:lnTo>
                <a:lnTo>
                  <a:pt x="0" y="0"/>
                </a:lnTo>
                <a:lnTo>
                  <a:pt x="0" y="273489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38017" y="1409832"/>
            <a:ext cx="5643123" cy="4627361"/>
          </a:xfrm>
          <a:custGeom>
            <a:avLst/>
            <a:gdLst/>
            <a:ahLst/>
            <a:cxnLst/>
            <a:rect l="l" t="t" r="r" b="b"/>
            <a:pathLst>
              <a:path w="8464685" h="6941042">
                <a:moveTo>
                  <a:pt x="0" y="0"/>
                </a:moveTo>
                <a:lnTo>
                  <a:pt x="8464685" y="0"/>
                </a:lnTo>
                <a:lnTo>
                  <a:pt x="8464685" y="6941041"/>
                </a:lnTo>
                <a:lnTo>
                  <a:pt x="0" y="6941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89833" y="101746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525230" y="5381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888227" y="-552693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681140" y="1929101"/>
            <a:ext cx="5622957" cy="4800600"/>
          </a:xfrm>
          <a:custGeom>
            <a:avLst/>
            <a:gdLst/>
            <a:ahLst/>
            <a:cxnLst/>
            <a:rect l="l" t="t" r="r" b="b"/>
            <a:pathLst>
              <a:path w="8434436" h="7200900">
                <a:moveTo>
                  <a:pt x="0" y="0"/>
                </a:moveTo>
                <a:lnTo>
                  <a:pt x="8434436" y="0"/>
                </a:lnTo>
                <a:lnTo>
                  <a:pt x="843443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527689" y="2923035"/>
            <a:ext cx="466377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50"/>
              </a:lnSpc>
            </a:pPr>
            <a:r>
              <a:rPr lang="en-US" sz="4550" dirty="0" err="1">
                <a:solidFill>
                  <a:srgbClr val="702A1A"/>
                </a:solidFill>
                <a:latin typeface="Cambria"/>
              </a:rPr>
              <a:t>Học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sinh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chọn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đề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bài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viết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vào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vở</a:t>
            </a:r>
            <a:endParaRPr lang="en-US" sz="4550" dirty="0">
              <a:solidFill>
                <a:srgbClr val="702A1A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166530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94878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25581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51948" y="-19538"/>
            <a:ext cx="8682919" cy="7119994"/>
          </a:xfrm>
          <a:custGeom>
            <a:avLst/>
            <a:gdLst/>
            <a:ahLst/>
            <a:cxnLst/>
            <a:rect l="l" t="t" r="r" b="b"/>
            <a:pathLst>
              <a:path w="10034384" h="8228195">
                <a:moveTo>
                  <a:pt x="0" y="0"/>
                </a:moveTo>
                <a:lnTo>
                  <a:pt x="10034384" y="0"/>
                </a:lnTo>
                <a:lnTo>
                  <a:pt x="10034384" y="8228194"/>
                </a:lnTo>
                <a:lnTo>
                  <a:pt x="0" y="8228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75761" y="3512883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9049" y="3143163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45478" y="3870233"/>
            <a:ext cx="377823" cy="391019"/>
          </a:xfrm>
          <a:custGeom>
            <a:avLst/>
            <a:gdLst/>
            <a:ahLst/>
            <a:cxnLst/>
            <a:rect l="l" t="t" r="r" b="b"/>
            <a:pathLst>
              <a:path w="566734" h="586529">
                <a:moveTo>
                  <a:pt x="0" y="0"/>
                </a:moveTo>
                <a:lnTo>
                  <a:pt x="566734" y="0"/>
                </a:lnTo>
                <a:lnTo>
                  <a:pt x="566734" y="586529"/>
                </a:lnTo>
                <a:lnTo>
                  <a:pt x="0" y="586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738273" y="606795"/>
            <a:ext cx="766915" cy="793703"/>
          </a:xfrm>
          <a:custGeom>
            <a:avLst/>
            <a:gdLst/>
            <a:ahLst/>
            <a:cxnLst/>
            <a:rect l="l" t="t" r="r" b="b"/>
            <a:pathLst>
              <a:path w="1150373" h="1190555">
                <a:moveTo>
                  <a:pt x="0" y="0"/>
                </a:moveTo>
                <a:lnTo>
                  <a:pt x="1150374" y="0"/>
                </a:lnTo>
                <a:lnTo>
                  <a:pt x="1150374" y="1190555"/>
                </a:lnTo>
                <a:lnTo>
                  <a:pt x="0" y="1190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322905" y="1224740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B5739-6CCF-01DA-E6C6-C1F55BF194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2206" y="1472014"/>
            <a:ext cx="7047587" cy="3913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83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Trang</cp:lastModifiedBy>
  <cp:revision>15</cp:revision>
  <dcterms:created xsi:type="dcterms:W3CDTF">2024-04-09T02:38:18Z</dcterms:created>
  <dcterms:modified xsi:type="dcterms:W3CDTF">2024-05-13T05:31:21Z</dcterms:modified>
</cp:coreProperties>
</file>