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339" r:id="rId3"/>
    <p:sldId id="348" r:id="rId4"/>
    <p:sldId id="351" r:id="rId5"/>
    <p:sldId id="406" r:id="rId6"/>
    <p:sldId id="407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凌燕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7A"/>
    <a:srgbClr val="FF9933"/>
    <a:srgbClr val="649519"/>
    <a:srgbClr val="00FF00"/>
    <a:srgbClr val="FF3399"/>
    <a:srgbClr val="054D11"/>
    <a:srgbClr val="C5E491"/>
    <a:srgbClr val="D1E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阿里巴巴普惠体" panose="00020600040101010101" charset="-122"/>
              </a:rPr>
              <a:t>2024/5/13</a:t>
            </a:fld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阿里巴巴普惠体" panose="00020600040101010101" charset="-122"/>
              </a:rPr>
              <a:t>‹#›</a:t>
            </a:fld>
            <a:endParaRPr lang="zh-CN" altLang="en-US"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E0B2FF-D505-F0BD-2151-ED6383B68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7A3F570-534E-4E69-3069-4830C9865B80}"/>
              </a:ext>
            </a:extLst>
          </p:cNvPr>
          <p:cNvGrpSpPr/>
          <p:nvPr userDrawn="1"/>
        </p:nvGrpSpPr>
        <p:grpSpPr>
          <a:xfrm>
            <a:off x="715577" y="340178"/>
            <a:ext cx="10760846" cy="6177643"/>
            <a:chOff x="715577" y="742950"/>
            <a:chExt cx="10760846" cy="6177643"/>
          </a:xfrm>
        </p:grpSpPr>
        <p:sp>
          <p:nvSpPr>
            <p:cNvPr id="9" name="矩形: 圆角 33">
              <a:extLst>
                <a:ext uri="{FF2B5EF4-FFF2-40B4-BE49-F238E27FC236}">
                  <a16:creationId xmlns:a16="http://schemas.microsoft.com/office/drawing/2014/main" id="{234CE5F9-D544-4988-A4C7-8466E5F733E4}"/>
                </a:ext>
              </a:extLst>
            </p:cNvPr>
            <p:cNvSpPr/>
            <p:nvPr/>
          </p:nvSpPr>
          <p:spPr>
            <a:xfrm>
              <a:off x="715577" y="742950"/>
              <a:ext cx="10760846" cy="6177643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33">
              <a:extLst>
                <a:ext uri="{FF2B5EF4-FFF2-40B4-BE49-F238E27FC236}">
                  <a16:creationId xmlns:a16="http://schemas.microsoft.com/office/drawing/2014/main" id="{7D45C7B5-4731-9E59-B390-7A5B1512312B}"/>
                </a:ext>
              </a:extLst>
            </p:cNvPr>
            <p:cNvSpPr/>
            <p:nvPr/>
          </p:nvSpPr>
          <p:spPr>
            <a:xfrm>
              <a:off x="859971" y="925007"/>
              <a:ext cx="10363200" cy="581352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rgbClr val="64951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07CA50-BF96-CEDA-E178-06EFC5FF8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FE673-56D8-763A-9F14-36E763B613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tags" Target="../tags/tag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11" Type="http://schemas.openxmlformats.org/officeDocument/2006/relationships/image" Target="../media/image6.png"/><Relationship Id="rId5" Type="http://schemas.openxmlformats.org/officeDocument/2006/relationships/tags" Target="../tags/tag3.xml"/><Relationship Id="rId1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B07C90-24CF-9379-944B-A1CA11F0A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146DF-34ED-D082-4FBC-A392C02D0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6C0F0-C2CC-BF90-5A65-835A1B4AE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3370E-07CE-9C12-FE27-572AF9232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6B38166-E2CD-E1EE-CE71-614240E685FF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BA4BF2-96D9-6B50-B1BC-C36799A5E73A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957CE9-62D4-747F-CF71-7C0A98277DBC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0">
            <a:alphaModFix amt="48000"/>
            <a:lum brigh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34" name="图片 33" descr="51miz-E1241388-A669525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/>
          <a:srcRect b="5028"/>
          <a:stretch>
            <a:fillRect/>
          </a:stretch>
        </p:blipFill>
        <p:spPr>
          <a:xfrm>
            <a:off x="0" y="344170"/>
            <a:ext cx="12192000" cy="6513195"/>
          </a:xfrm>
          <a:prstGeom prst="rect">
            <a:avLst/>
          </a:prstGeom>
        </p:spPr>
      </p:pic>
      <p:pic>
        <p:nvPicPr>
          <p:cNvPr id="22" name="图片 21" descr="E:\觅知·PPT\1素材\2022.2.9卡通森林\51miz-E803122-4654D90B.png51miz-E803122-4654D90B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41680" y="344170"/>
            <a:ext cx="713105" cy="728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119B6-54E4-A656-6C34-012E267674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75FB1-C5DA-EDBE-D4A9-15E2286D4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54CFD-5D54-2B6D-C947-80BA462EB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38C95-A2B6-A178-7638-AE4D3A9C3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00E3275-C12F-03FA-9BE8-6711A879054A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36674E-DE7A-9968-17CB-82B67EDDE3A2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E9E7FE-96BF-DA6C-1554-E5A73FC21C96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21" descr="卡通人物&#10;&#10;低可信度描述已自动生成">
            <a:extLst>
              <a:ext uri="{FF2B5EF4-FFF2-40B4-BE49-F238E27FC236}">
                <a16:creationId xmlns:a16="http://schemas.microsoft.com/office/drawing/2014/main" id="{9B079AFB-2EEB-30CA-C97C-D551B2667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7" r="68904"/>
          <a:stretch/>
        </p:blipFill>
        <p:spPr>
          <a:xfrm>
            <a:off x="-1" y="3200401"/>
            <a:ext cx="3296646" cy="3649858"/>
          </a:xfrm>
          <a:prstGeom prst="rect">
            <a:avLst/>
          </a:prstGeom>
        </p:spPr>
      </p:pic>
      <p:pic>
        <p:nvPicPr>
          <p:cNvPr id="12" name="图片 5" descr="图片包含 游戏机, 房间, 桌子, 体育&#10;&#10;描述已自动生成">
            <a:extLst>
              <a:ext uri="{FF2B5EF4-FFF2-40B4-BE49-F238E27FC236}">
                <a16:creationId xmlns:a16="http://schemas.microsoft.com/office/drawing/2014/main" id="{448A5D25-49E1-7033-9BE7-1A3B01633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8" r="43201"/>
          <a:stretch/>
        </p:blipFill>
        <p:spPr>
          <a:xfrm>
            <a:off x="8875607" y="4037876"/>
            <a:ext cx="3990532" cy="2820124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84EE05-376C-E413-693C-C4CFB0825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61" y="3887625"/>
            <a:ext cx="2769190" cy="25528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8711FE-779B-E6CE-B7B7-3157D6ACB6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4" y="4566435"/>
            <a:ext cx="1410215" cy="1410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7279-2D99-2D07-CD19-DBF729B16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D1653-A653-73B3-6948-10CDB1D5F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B7A4-C748-3FB3-B94C-244701819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394" y="2127883"/>
            <a:ext cx="6705251" cy="35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BFE5D05-529F-629B-A275-F11F2CEDC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51" y="4664332"/>
            <a:ext cx="1410215" cy="1410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54215-6062-D191-C7A0-1FD8E2E42F06}"/>
              </a:ext>
            </a:extLst>
          </p:cNvPr>
          <p:cNvSpPr txBox="1"/>
          <p:nvPr/>
        </p:nvSpPr>
        <p:spPr>
          <a:xfrm>
            <a:off x="1051271" y="1525185"/>
            <a:ext cx="2740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Viết bài văn miêu tả loài cây có nhiều ở địa phương em. 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CFA5AC-D613-0330-91F2-AC025E74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1208155"/>
            <a:ext cx="7112196" cy="44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E3A1980C-2E2A-195B-00E7-E0CB4B670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4" y="1818831"/>
            <a:ext cx="4274206" cy="4304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E7771-ACE9-8CE1-C4A1-F8FEBDB0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69" y="1249491"/>
            <a:ext cx="4816257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7DA83-82F5-C5B6-DE1D-EA52D81F322C}"/>
              </a:ext>
            </a:extLst>
          </p:cNvPr>
          <p:cNvSpPr txBox="1"/>
          <p:nvPr/>
        </p:nvSpPr>
        <p:spPr>
          <a:xfrm>
            <a:off x="1334277" y="1196418"/>
            <a:ext cx="980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Trao đổi bài làm với bạn để góp ý và cùng chỉnh sửa. 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90C0B430-DBDF-86CA-61FC-86D7EAC3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96" y="2426767"/>
            <a:ext cx="6487750" cy="36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84EE05-376C-E413-693C-C4CFB0825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59" y="3841268"/>
            <a:ext cx="2769190" cy="25528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8711FE-779B-E6CE-B7B7-3157D6ACB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4" y="4566435"/>
            <a:ext cx="1410215" cy="1410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D9BECA-8C9A-9B76-E7F3-8BEFAEACD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389" y="1158601"/>
            <a:ext cx="9316513" cy="3954228"/>
          </a:xfrm>
          <a:prstGeom prst="rect">
            <a:avLst/>
          </a:prstGeom>
        </p:spPr>
      </p:pic>
      <p:grpSp>
        <p:nvGrpSpPr>
          <p:cNvPr id="4" name="组合 1">
            <a:extLst>
              <a:ext uri="{FF2B5EF4-FFF2-40B4-BE49-F238E27FC236}">
                <a16:creationId xmlns:a16="http://schemas.microsoft.com/office/drawing/2014/main" id="{77245295-7D4F-BDED-5C68-E4097A255E27}"/>
              </a:ext>
            </a:extLst>
          </p:cNvPr>
          <p:cNvGrpSpPr/>
          <p:nvPr/>
        </p:nvGrpSpPr>
        <p:grpSpPr>
          <a:xfrm>
            <a:off x="0" y="4601939"/>
            <a:ext cx="12192000" cy="2256061"/>
            <a:chOff x="0" y="4332156"/>
            <a:chExt cx="12292858" cy="2554224"/>
          </a:xfrm>
        </p:grpSpPr>
        <p:pic>
          <p:nvPicPr>
            <p:cNvPr id="5" name="图片 19">
              <a:extLst>
                <a:ext uri="{FF2B5EF4-FFF2-40B4-BE49-F238E27FC236}">
                  <a16:creationId xmlns:a16="http://schemas.microsoft.com/office/drawing/2014/main" id="{7CAA33AF-8FC0-5B73-4EDF-7CED909C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E6BA7AB5-F723-6225-58D2-C0CDA3F0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1135c67-9dfa-4d63-9cfe-57bb288cd06c"/>
  <p:tag name="COMMONDATA" val="eyJoZGlkIjoiYmQ3NzRlMzdiYmYzNGUzZTYyYjYwNDkwMWZlODk0Y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#9Slide07 HoneyCream</vt:lpstr>
      <vt:lpstr>Arial</vt:lpstr>
      <vt:lpstr>Cambria</vt:lpstr>
      <vt:lpstr>SVN-Newton</vt:lpstr>
      <vt:lpstr>Times New Roman</vt:lpstr>
      <vt:lpstr>Wingdings</vt:lpstr>
      <vt:lpstr>阿里巴巴普惠体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野猫的城市</dc:title>
  <dc:creator>MUMU</dc:creator>
  <cp:lastModifiedBy>Thu Trang</cp:lastModifiedBy>
  <cp:revision>51</cp:revision>
  <dcterms:created xsi:type="dcterms:W3CDTF">2023-04-11T07:25:00Z</dcterms:created>
  <dcterms:modified xsi:type="dcterms:W3CDTF">2024-05-13T05:30:29Z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202BD531F4FD4D8BB2BDB4BD9DEC5F7A_12</vt:lpwstr>
  </property>
</Properties>
</file>