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59" r:id="rId6"/>
    <p:sldId id="268" r:id="rId7"/>
    <p:sldId id="275" r:id="rId8"/>
    <p:sldId id="276" r:id="rId9"/>
    <p:sldId id="277" r:id="rId10"/>
    <p:sldId id="278" r:id="rId11"/>
    <p:sldId id="28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E6"/>
    <a:srgbClr val="0099FF"/>
    <a:srgbClr val="99CCFF"/>
    <a:srgbClr val="2DAAFF"/>
    <a:srgbClr val="54D7D4"/>
    <a:srgbClr val="FFBDBF"/>
    <a:srgbClr val="FF7C80"/>
    <a:srgbClr val="33CCCC"/>
    <a:srgbClr val="0099CC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95DE9-60A2-4570-A5E8-D268BC5EE8AD}" v="205" dt="2024-02-23T17:01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366E-9155-4253-93F9-60CBBE7E00AF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163-4F31-4730-892C-AB4EFE27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1F0814-5B77-3E8D-850F-F74D090132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707E8-0D32-16B4-359F-214566699E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AD9F48-8369-A312-2B8D-C8BAE1400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ECC2F-F676-FA92-EFF0-9540BB800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D38034-7377-0B3E-B7A2-B3A3F7A51C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7095A-0AED-1B9A-0EE2-D481BC741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0"/>
            <a:ext cx="2058232" cy="180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7D4F9-3029-C193-F64C-C24999F5CD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390F4-19B2-B1E3-A3C8-7BADA600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0C108-8C5B-122D-2CBE-DF7AFF8B98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8B34B-B8CC-A877-3E7E-B42233EE5C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D660E-A4B5-846A-730B-6922040F9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91A0-D6DE-9451-0562-005E00682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46F12-4FD9-A578-1FDE-71DBC77EA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226D0-A97F-6B20-4D59-D9203199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89C30-F973-5092-4B35-5E63CAFB9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5587E-AA68-1FBD-63BA-7B833C6C08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59556"/>
            <a:ext cx="17680425" cy="14586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B8942-9F1B-41E8-82A8-34602A1C9D9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1DA2A-A9C9-27D6-10BE-4096193157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4D5BC-8199-9E95-C2B0-C23BE9AB2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6" y="4081696"/>
            <a:ext cx="40419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43CB1-9006-CED9-A316-AD91B7AB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id="{63DD43F2-41B8-21A7-DB56-4808468B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C9491870-1B81-A507-E3C8-81FCCB3A2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92" y="3853877"/>
            <a:ext cx="3212267" cy="321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7797-15DB-4A2E-AFB4-38F1C13D2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48647" y="2158521"/>
            <a:ext cx="918746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3C9839C-9FA9-0AAD-E559-B09DF0C594F2}"/>
              </a:ext>
            </a:extLst>
          </p:cNvPr>
          <p:cNvSpPr/>
          <p:nvPr/>
        </p:nvSpPr>
        <p:spPr>
          <a:xfrm>
            <a:off x="4030463" y="1068888"/>
            <a:ext cx="3284737" cy="75778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Every Movie Every " panose="02000500000000000000" pitchFamily="2" charset="0"/>
                <a:ea typeface="Cambria" panose="02040503050406030204" pitchFamily="18" charset="0"/>
                <a:cs typeface="+mn-cs"/>
                <a:sym typeface="思源黑体 CN Regular" panose="020B0500000000000000" pitchFamily="34" charset="-122"/>
              </a:rPr>
              <a:t>TIẾNG VIỆT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Every Movie Every " panose="02000500000000000000" pitchFamily="2" charset="0"/>
              <a:ea typeface="思源黑体 CN Regular" panose="020B0500000000000000" pitchFamily="34" charset="-122"/>
              <a:cs typeface="+mn-cs"/>
              <a:sym typeface="思源黑体 CN Regular" panose="020B05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4253D-0F72-E78A-703F-DE66CAFA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670B4D-7434-4093-E186-4B9312717641}"/>
              </a:ext>
            </a:extLst>
          </p:cNvPr>
          <p:cNvGrpSpPr/>
          <p:nvPr/>
        </p:nvGrpSpPr>
        <p:grpSpPr>
          <a:xfrm>
            <a:off x="679008" y="261699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96A77B-0385-E6B2-8126-833724CAFC33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BFB6BB-6E20-B286-64A7-C841956C9BCA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BC744-D6AC-A32C-1B97-0AFE7EC9637F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86A4-66BA-418C-52FC-EA084B5DAACC}"/>
              </a:ext>
            </a:extLst>
          </p:cNvPr>
          <p:cNvGrpSpPr/>
          <p:nvPr/>
        </p:nvGrpSpPr>
        <p:grpSpPr>
          <a:xfrm>
            <a:off x="679008" y="3838716"/>
            <a:ext cx="6502014" cy="1016000"/>
            <a:chOff x="679008" y="2616990"/>
            <a:chExt cx="6502014" cy="101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97BD6A-63F3-FE00-0451-E8C761736A2F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FA3CF-563F-9C3F-ED4E-5CE16016CAA0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B8035-F085-116C-DF58-D69AE019A3D6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32014-A10A-3D95-999C-EC33DF96ABCC}"/>
              </a:ext>
            </a:extLst>
          </p:cNvPr>
          <p:cNvGrpSpPr/>
          <p:nvPr/>
        </p:nvGrpSpPr>
        <p:grpSpPr>
          <a:xfrm>
            <a:off x="700184" y="5076312"/>
            <a:ext cx="6665816" cy="1016000"/>
            <a:chOff x="679008" y="2616990"/>
            <a:chExt cx="6665816" cy="101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81A56B-69BF-F64A-0DFF-D616194CFB25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E13AB-CFE4-E2A0-4B4F-45C9051510A8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103F083-1903-00C7-6A34-E4FBEE18370E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B0B8-3051-313C-CD06-F847FDBC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72" y="847822"/>
            <a:ext cx="4389500" cy="319458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E8A6C431-F8ED-B53E-8E44-DEF8B000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3" y="3632989"/>
            <a:ext cx="3901263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15CF1-F38A-12BC-2869-9CEF59D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C48CCB-4C84-C287-2486-78FAF5D5B1BA}"/>
              </a:ext>
            </a:extLst>
          </p:cNvPr>
          <p:cNvGrpSpPr/>
          <p:nvPr/>
        </p:nvGrpSpPr>
        <p:grpSpPr>
          <a:xfrm>
            <a:off x="607888" y="222075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73AAA2E-B000-37BD-19A5-E144F675697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DB03C9-06B7-5ADA-CAEA-CA4D8955B1DB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745849-B058-62A8-84A2-6C8F10D04E9B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82CC9-34C6-3671-4A7A-83AC887FBFAE}"/>
              </a:ext>
            </a:extLst>
          </p:cNvPr>
          <p:cNvGrpSpPr/>
          <p:nvPr/>
        </p:nvGrpSpPr>
        <p:grpSpPr>
          <a:xfrm>
            <a:off x="607888" y="3556275"/>
            <a:ext cx="6502014" cy="1016000"/>
            <a:chOff x="679008" y="2616990"/>
            <a:chExt cx="6502014" cy="1016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675ADC-0373-FDA2-E3F3-C8AB48E80FBB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9E92D-1C78-95D8-DF0C-C47CEA43781D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A2812-1977-4CC8-87F7-6406EAB236E4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34C9B-7064-09DD-CA28-A02FAE743BB0}"/>
              </a:ext>
            </a:extLst>
          </p:cNvPr>
          <p:cNvGrpSpPr/>
          <p:nvPr/>
        </p:nvGrpSpPr>
        <p:grpSpPr>
          <a:xfrm>
            <a:off x="607888" y="5006218"/>
            <a:ext cx="6665816" cy="1016000"/>
            <a:chOff x="679008" y="2616990"/>
            <a:chExt cx="6665816" cy="1016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E74525-11BA-3AC4-0A34-A3564A0340D6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F0633-4A09-43C4-D538-444BB2590375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98FD69-8F15-84C2-16ED-027AA8B956A1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C4060-F54A-8B4A-310B-9400E525E895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E5A905-F0B1-B735-07CD-0248540F515B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97E53C-B6EF-41D2-31EA-1045B54AD717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nhà văn chuyên viết truyện cho thiếu nhi.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9967EF-7BF0-CC79-3B86-A88619A390A9}"/>
              </a:ext>
            </a:extLst>
          </p:cNvPr>
          <p:cNvGrpSpPr/>
          <p:nvPr/>
        </p:nvGrpSpPr>
        <p:grpSpPr>
          <a:xfrm>
            <a:off x="607888" y="3538630"/>
            <a:ext cx="10812808" cy="1280454"/>
            <a:chOff x="679008" y="2616990"/>
            <a:chExt cx="6420734" cy="1016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6DA85-857D-23A8-688F-FF06DB287E11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B507BC-3759-869E-8ED7-6911D7C6652F}"/>
                </a:ext>
              </a:extLst>
            </p:cNvPr>
            <p:cNvSpPr txBox="1"/>
            <p:nvPr/>
          </p:nvSpPr>
          <p:spPr>
            <a:xfrm>
              <a:off x="757719" y="2670221"/>
              <a:ext cx="6288461" cy="85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thường là về thế giới loài vật ngộ nghĩnh, đáng yêu.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15338-73C1-2E7D-86D9-94C392A78511}"/>
              </a:ext>
            </a:extLst>
          </p:cNvPr>
          <p:cNvGrpSpPr/>
          <p:nvPr/>
        </p:nvGrpSpPr>
        <p:grpSpPr>
          <a:xfrm>
            <a:off x="608744" y="4883270"/>
            <a:ext cx="10791632" cy="1300599"/>
            <a:chOff x="679008" y="2616990"/>
            <a:chExt cx="6665816" cy="1016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08DCE1-E68A-071B-1B7A-FD1A5C9BA007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86927-CC3A-DD11-2471-A48A1FA05779}"/>
                </a:ext>
              </a:extLst>
            </p:cNvPr>
            <p:cNvSpPr txBox="1"/>
            <p:nvPr/>
          </p:nvSpPr>
          <p:spPr>
            <a:xfrm>
              <a:off x="740585" y="2718146"/>
              <a:ext cx="6582824" cy="8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truyện Dế Mèn phiêu lưu kí.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C0FE0-1A41-DBBD-0CC4-E27D135A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BF604-D935-38EB-E69F-DD188066F862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AE04F4-61C5-6D5D-7C67-89C4B302916A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CCD41B-61B9-F6D4-ACFC-8D0056EEFE0C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D41E41-4E36-36F7-967D-31B8EF64B7B4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4C403-BA2F-9354-3AFE-AC0BEAA957E5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C6EE5F-9F04-86FD-1064-C70114339EDA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774067-9412-5B88-D75F-913E4267BE2A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30EAAA-ACD2-91FE-8B98-26C2C2A1E220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28A7C-7A67-229E-5DE2-241AC31F0BE4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62A930-DAAF-9F22-AAB6-FFCD2680B35D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B935BD-5276-1E5E-B288-E8D9B01150A1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F85F5B-ABC7-DA14-A252-9863874584F4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4EE38D-827F-B887-80DD-60ADAB2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0" y="2285391"/>
            <a:ext cx="42492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2C2A9-3D98-41EB-5D0A-5EE27A53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0D20D2-2CA5-7545-93C9-2BE8051F99C7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5EB4CB-B122-51E4-0293-0E718A4D58CE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29976-0D6B-C008-D5FE-FBE156144C6A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74C898-46FF-12E1-54E4-2C0505EE4172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6D240-9E05-DF4E-BE76-D2D61838FA83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333755-7754-275A-CD30-022176CECCB9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406CA-CC34-DF10-F800-95AD6BFA9779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6839AD-DE2D-211B-28AF-4175AD2D0C0A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1C8AC-8E7E-9F3F-3654-266F0DC55B81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0307F5-2CA8-D9F6-A7BF-CE9CF4CF14DF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A4227-0D0F-3068-7E54-66BD3031E1A4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F9F38E-1806-9BFE-A187-488B505C9F0F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915FB-E8C0-8DAB-99F4-47A1C575EBC2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586FBC4-69CE-BCF2-3FC7-C0C30A92E2A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C5B69-1F6A-D9AE-3987-E4279D73EF1D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370EF-100E-E12F-DF7E-1A90FD7DD281}"/>
              </a:ext>
            </a:extLst>
          </p:cNvPr>
          <p:cNvGrpSpPr/>
          <p:nvPr/>
        </p:nvGrpSpPr>
        <p:grpSpPr>
          <a:xfrm>
            <a:off x="629064" y="3475443"/>
            <a:ext cx="10812808" cy="1272510"/>
            <a:chOff x="679008" y="2616990"/>
            <a:chExt cx="6420734" cy="12725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7FF12B-25BF-5694-1254-33B09E204D03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76E0B-D2D4-3313-791C-443425352D91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rập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rờn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F2932-B1C4-55EA-B3B4-4E0D674BF3D5}"/>
              </a:ext>
            </a:extLst>
          </p:cNvPr>
          <p:cNvGrpSpPr/>
          <p:nvPr/>
        </p:nvGrpSpPr>
        <p:grpSpPr>
          <a:xfrm>
            <a:off x="613169" y="4986646"/>
            <a:ext cx="10812808" cy="1272510"/>
            <a:chOff x="679008" y="2616990"/>
            <a:chExt cx="6420734" cy="12725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B95837A-9294-389F-CEBD-C06B470DA03D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842FF-ACE6-B1AC-A1F0-3252BF57963A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nhặt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C3DC4D-3E96-CB25-425C-A24183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9BDEF-6D76-7E91-6A54-A20554D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542AC7-5B42-B8F8-1474-7FAA0467463E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71B9-ABE5-EB18-DD91-18D343BAD5D2}"/>
              </a:ext>
            </a:extLst>
          </p:cNvPr>
          <p:cNvSpPr txBox="1"/>
          <p:nvPr/>
        </p:nvSpPr>
        <p:spPr>
          <a:xfrm>
            <a:off x="88107" y="1924381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Tính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73DC0-3B22-2FCF-D918-765E62C69F42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81CDA-D587-5D34-F163-4DB55232D000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AA9CC-50D6-19D3-CB00-C0062F198A7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FC410-1D29-09E4-1A0D-CFFDB479FCD1}"/>
              </a:ext>
            </a:extLst>
          </p:cNvPr>
          <p:cNvSpPr txBox="1"/>
          <p:nvPr/>
        </p:nvSpPr>
        <p:spPr>
          <a:xfrm>
            <a:off x="96600" y="193636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Dấu câu nào dùng để kết thúc câu kể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DDBE8-FA16-E3AC-6ECD-EC110D72C085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9FAA-1AE8-7112-96FF-0DA949D6276B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9F399-D4D3-E068-8B72-B2713F15485B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F9100-A628-161F-3C5A-17CE41F2364D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D91C6C-FD61-C06E-1C5A-CAC3CE3FA557}"/>
              </a:ext>
            </a:extLst>
          </p:cNvPr>
          <p:cNvSpPr txBox="1"/>
          <p:nvPr/>
        </p:nvSpPr>
        <p:spPr>
          <a:xfrm>
            <a:off x="79614" y="1936363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Dấu câu nào dùng để ngăn cách trạng ngữ với chủ ngữ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A9B3E-F178-5D5F-13D3-0B0C5D4EEFDE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0EA64-D86D-C70E-C13F-0917DA5C33E4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31D8A-6D0C-B93D-EC56-ECB98E77FA50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5A12F-4CBA-0E46-74DE-5DE8739AAB0F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05F53-9C6C-D5FE-93CB-06D9BBF1FB88}"/>
              </a:ext>
            </a:extLst>
          </p:cNvPr>
          <p:cNvSpPr txBox="1"/>
          <p:nvPr/>
        </p:nvSpPr>
        <p:spPr>
          <a:xfrm>
            <a:off x="194422" y="2133322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Danh từ gọi tên một sự vật cụ thể, riêng biệt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6E7DE-8CAF-B7DC-39C7-3C797D4FA8AB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59B2E-0388-7AA1-F2A2-D93A55B6AC50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D3937-8EA2-725B-C5FF-12B4859A13F8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C2F43B-0ABA-8B12-7D57-E34BF56EAA49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A928-F964-3EC4-79D4-BB8C5F2812F9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5A2E1-DDD3-C31A-9558-8F2A4196F0CF}"/>
              </a:ext>
            </a:extLst>
          </p:cNvPr>
          <p:cNvSpPr txBox="1"/>
          <p:nvPr/>
        </p:nvSpPr>
        <p:spPr>
          <a:xfrm>
            <a:off x="99490" y="1965021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Danh từ gọi tên một sự vật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1BC78-B169-2D51-752D-F7E67CABCBDE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5F7A1-27FB-2B55-9B44-6E0C13155718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40E06-7EF9-2DFF-F51B-C8859E24FAE5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C695C-E553-3945-5E91-28BEA8E45F5B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B827E-1CE9-7F65-948B-978CBACB552A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FB35DC-4892-BF4E-920E-74E1F4BA25B5}"/>
              </a:ext>
            </a:extLst>
          </p:cNvPr>
          <p:cNvSpPr txBox="1"/>
          <p:nvPr/>
        </p:nvSpPr>
        <p:spPr>
          <a:xfrm>
            <a:off x="112222" y="1934478"/>
            <a:ext cx="5533707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(6)Thành phần chính nào của câu nêu người, vật, hiện tượng tự nhiên,...được nói đến trong câu?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05BF-51CA-3BB6-AC67-77427EF873EA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5D93-33E0-F98D-8069-2904EA02B9A6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D6E14-F08B-476E-3AA1-74995017CAC9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49D4-2ED9-498B-ABD8-70F8D06304E5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84D5-8EB6-0DFD-FB13-A550CF2BC2DA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424D-15BE-52A1-57F3-F1E3DF36B5C9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95963-5FA7-DFE1-E7AC-61B3D5213563}"/>
              </a:ext>
            </a:extLst>
          </p:cNvPr>
          <p:cNvSpPr txBox="1"/>
          <p:nvPr/>
        </p:nvSpPr>
        <p:spPr>
          <a:xfrm>
            <a:off x="72485" y="1847120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 Gọi hoặc tả vật bằng từ ngữ vốn được dùng để gọi hoặc tả người, là biện pháp gì?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038A-3226-03A3-C7EC-91C818BB7285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4A0FA-99EB-FF46-C401-AE1AE2C4C2B6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9CB66-4D8D-C65F-3A5D-22741CDB12A7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43E9-C536-6FB6-2781-DBE3FB397CEB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0131-1FEA-8E12-7BC6-EB996C188E75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A0C4A-B6D2-48DF-BDDD-5EABF2A6139D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30C9-4BDB-D6F2-76F3-E0B74732D6B1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0FDEC-E9CE-0DA7-1CCB-C7BE9C49C41C}"/>
              </a:ext>
            </a:extLst>
          </p:cNvPr>
          <p:cNvSpPr txBox="1"/>
          <p:nvPr/>
        </p:nvSpPr>
        <p:spPr>
          <a:xfrm>
            <a:off x="74106" y="181635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B210-C5AF-AB9A-6B94-77FADE55391D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CCE6-512E-3B61-976B-CA8370DE0AE6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BE93-113D-E05C-FC87-41E7AB396773}"/>
              </a:ext>
            </a:extLst>
          </p:cNvPr>
          <p:cNvSpPr txBox="1"/>
          <p:nvPr/>
        </p:nvSpPr>
        <p:spPr>
          <a:xfrm>
            <a:off x="908340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09F8ABAB-E65F-675F-BDB9-F8CB4813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112AD-F2AE-DB02-4C84-EA79FBCA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01" y="1489166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F80F736E9D330E43957A45914DB8DFEB" ma:contentTypeVersion="0" ma:contentTypeDescription="Tạo tài liệu mới." ma:contentTypeScope="" ma:versionID="1b698407735c645f627ca8fee4076b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ee704955033001da582a3042c007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F26-23B4-4935-AB96-658D71F2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B57C69-72C8-458E-887B-3107746DE73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46E526-7B44-4E18-9D55-36D19A888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410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#9Slide03 SVNEvery Movie Every 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Thu Trang</cp:lastModifiedBy>
  <cp:revision>37</cp:revision>
  <dcterms:created xsi:type="dcterms:W3CDTF">2024-02-19T08:04:45Z</dcterms:created>
  <dcterms:modified xsi:type="dcterms:W3CDTF">2024-05-13T05:28:10Z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0x010100F80F736E9D330E43957A45914DB8DFEB</vt:lpwstr>
  </property>
</Properties>
</file>