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08" r:id="rId3"/>
    <p:sldId id="371" r:id="rId4"/>
    <p:sldId id="369" r:id="rId5"/>
    <p:sldId id="372" r:id="rId6"/>
    <p:sldId id="379" r:id="rId7"/>
    <p:sldId id="388" r:id="rId8"/>
    <p:sldId id="380" r:id="rId9"/>
    <p:sldId id="399" r:id="rId10"/>
    <p:sldId id="400" r:id="rId11"/>
    <p:sldId id="401" r:id="rId12"/>
    <p:sldId id="402" r:id="rId13"/>
    <p:sldId id="403" r:id="rId14"/>
    <p:sldId id="398" r:id="rId15"/>
    <p:sldId id="385" r:id="rId16"/>
    <p:sldId id="404" r:id="rId17"/>
    <p:sldId id="384" r:id="rId18"/>
    <p:sldId id="34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white circle with leaves and blue text&#10;&#10;Description automatically generated"/>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466654" y="274752"/>
            <a:ext cx="1271243" cy="127124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png"/></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5.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6.png"/><Relationship Id="rId1" Type="http://schemas.openxmlformats.org/officeDocument/2006/relationships/image" Target="../media/image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2.jpeg"/></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1.png"/><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jpe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0.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2.png"/><Relationship Id="rId1"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000" r="-1000"/>
          </a:stretch>
        </a:blipFill>
        <a:effectLst/>
      </p:bgPr>
    </p:bg>
    <p:spTree>
      <p:nvGrpSpPr>
        <p:cNvPr id="1" name=""/>
        <p:cNvGrpSpPr/>
        <p:nvPr/>
      </p:nvGrpSpPr>
      <p:grpSpPr>
        <a:xfrm>
          <a:off x="0" y="0"/>
          <a:ext cx="0" cy="0"/>
          <a:chOff x="0" y="0"/>
          <a:chExt cx="0" cy="0"/>
        </a:xfrm>
      </p:grpSpPr>
      <p:sp>
        <p:nvSpPr>
          <p:cNvPr id="8" name="Rounded Rectangle 7"/>
          <p:cNvSpPr/>
          <p:nvPr/>
        </p:nvSpPr>
        <p:spPr>
          <a:xfrm>
            <a:off x="3924341" y="1215211"/>
            <a:ext cx="7902852" cy="3490139"/>
          </a:xfrm>
          <a:prstGeom prst="roundRect">
            <a:avLst/>
          </a:prstGeom>
          <a:solidFill>
            <a:schemeClr val="bg1">
              <a:alpha val="74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3958" y="1576295"/>
            <a:ext cx="2746779" cy="4954160"/>
          </a:xfrm>
          <a:prstGeom prst="rect">
            <a:avLst/>
          </a:prstGeom>
        </p:spPr>
      </p:pic>
      <p:pic>
        <p:nvPicPr>
          <p:cNvPr id="4" name="Picture 3"/>
          <p:cNvPicPr>
            <a:picLocks noChangeAspect="1"/>
          </p:cNvPicPr>
          <p:nvPr/>
        </p:nvPicPr>
        <p:blipFill>
          <a:blip r:embed="rId3"/>
          <a:stretch>
            <a:fillRect/>
          </a:stretch>
        </p:blipFill>
        <p:spPr>
          <a:xfrm>
            <a:off x="6485632" y="867876"/>
            <a:ext cx="3011685" cy="969348"/>
          </a:xfrm>
          <a:prstGeom prst="rect">
            <a:avLst/>
          </a:prstGeom>
        </p:spPr>
      </p:pic>
      <p:pic>
        <p:nvPicPr>
          <p:cNvPr id="10" name="Picture 9"/>
          <p:cNvPicPr>
            <a:picLocks noChangeAspect="1"/>
          </p:cNvPicPr>
          <p:nvPr/>
        </p:nvPicPr>
        <p:blipFill>
          <a:blip r:embed="rId4"/>
          <a:stretch>
            <a:fillRect/>
          </a:stretch>
        </p:blipFill>
        <p:spPr>
          <a:xfrm>
            <a:off x="4101896" y="2061883"/>
            <a:ext cx="7626757" cy="204843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fgClr>
          <a:bgClr>
            <a:srgbClr val="C9DD4C"/>
          </a:bgClr>
        </a:pattFill>
        <a:effectLst/>
      </p:bgPr>
    </p:bg>
    <p:spTree>
      <p:nvGrpSpPr>
        <p:cNvPr id="1" name=""/>
        <p:cNvGrpSpPr/>
        <p:nvPr/>
      </p:nvGrpSpPr>
      <p:grpSpPr>
        <a:xfrm>
          <a:off x="0" y="0"/>
          <a:ext cx="0" cy="0"/>
          <a:chOff x="0" y="0"/>
          <a:chExt cx="0" cy="0"/>
        </a:xfrm>
      </p:grpSpPr>
      <p:sp>
        <p:nvSpPr>
          <p:cNvPr id="3" name="Rounded Rectangle 2"/>
          <p:cNvSpPr/>
          <p:nvPr/>
        </p:nvSpPr>
        <p:spPr>
          <a:xfrm>
            <a:off x="284420" y="523210"/>
            <a:ext cx="11640879" cy="6002079"/>
          </a:xfrm>
          <a:prstGeom prst="roundRect">
            <a:avLst/>
          </a:prstGeom>
          <a:solidFill>
            <a:schemeClr val="bg1">
              <a:alpha val="8857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Hình chữ nhật: Góc Tròn 15"/>
          <p:cNvSpPr/>
          <p:nvPr/>
        </p:nvSpPr>
        <p:spPr>
          <a:xfrm>
            <a:off x="514350" y="1704975"/>
            <a:ext cx="4733925" cy="3514725"/>
          </a:xfrm>
          <a:custGeom>
            <a:avLst/>
            <a:gdLst>
              <a:gd name="connsiteX0" fmla="*/ 0 w 5086528"/>
              <a:gd name="connsiteY0" fmla="*/ 454754 h 2728475"/>
              <a:gd name="connsiteX1" fmla="*/ 406102 w 5086528"/>
              <a:gd name="connsiteY1" fmla="*/ 0 h 2728475"/>
              <a:gd name="connsiteX2" fmla="*/ 833534 w 5086528"/>
              <a:gd name="connsiteY2" fmla="*/ 0 h 2728475"/>
              <a:gd name="connsiteX3" fmla="*/ 1132737 w 5086528"/>
              <a:gd name="connsiteY3" fmla="*/ 0 h 2728475"/>
              <a:gd name="connsiteX4" fmla="*/ 1474683 w 5086528"/>
              <a:gd name="connsiteY4" fmla="*/ 0 h 2728475"/>
              <a:gd name="connsiteX5" fmla="*/ 1773885 w 5086528"/>
              <a:gd name="connsiteY5" fmla="*/ 0 h 2728475"/>
              <a:gd name="connsiteX6" fmla="*/ 2244061 w 5086528"/>
              <a:gd name="connsiteY6" fmla="*/ 0 h 2728475"/>
              <a:gd name="connsiteX7" fmla="*/ 2756980 w 5086528"/>
              <a:gd name="connsiteY7" fmla="*/ 0 h 2728475"/>
              <a:gd name="connsiteX8" fmla="*/ 3056182 w 5086528"/>
              <a:gd name="connsiteY8" fmla="*/ 0 h 2728475"/>
              <a:gd name="connsiteX9" fmla="*/ 3398128 w 5086528"/>
              <a:gd name="connsiteY9" fmla="*/ 0 h 2728475"/>
              <a:gd name="connsiteX10" fmla="*/ 3868303 w 5086528"/>
              <a:gd name="connsiteY10" fmla="*/ 0 h 2728475"/>
              <a:gd name="connsiteX11" fmla="*/ 4252993 w 5086528"/>
              <a:gd name="connsiteY11" fmla="*/ 0 h 2728475"/>
              <a:gd name="connsiteX12" fmla="*/ 4680425 w 5086528"/>
              <a:gd name="connsiteY12" fmla="*/ 0 h 2728475"/>
              <a:gd name="connsiteX13" fmla="*/ 5086528 w 5086528"/>
              <a:gd name="connsiteY13" fmla="*/ 454754 h 2728475"/>
              <a:gd name="connsiteX14" fmla="*/ 5086528 w 5086528"/>
              <a:gd name="connsiteY14" fmla="*/ 945875 h 2728475"/>
              <a:gd name="connsiteX15" fmla="*/ 5086528 w 5086528"/>
              <a:gd name="connsiteY15" fmla="*/ 1346047 h 2728475"/>
              <a:gd name="connsiteX16" fmla="*/ 5086528 w 5086528"/>
              <a:gd name="connsiteY16" fmla="*/ 1746220 h 2728475"/>
              <a:gd name="connsiteX17" fmla="*/ 5086528 w 5086528"/>
              <a:gd name="connsiteY17" fmla="*/ 2273720 h 2728475"/>
              <a:gd name="connsiteX18" fmla="*/ 4680425 w 5086528"/>
              <a:gd name="connsiteY18" fmla="*/ 2728475 h 2728475"/>
              <a:gd name="connsiteX19" fmla="*/ 4338479 w 5086528"/>
              <a:gd name="connsiteY19" fmla="*/ 2728475 h 2728475"/>
              <a:gd name="connsiteX20" fmla="*/ 3825560 w 5086528"/>
              <a:gd name="connsiteY20" fmla="*/ 2728475 h 2728475"/>
              <a:gd name="connsiteX21" fmla="*/ 3398128 w 5086528"/>
              <a:gd name="connsiteY21" fmla="*/ 2728475 h 2728475"/>
              <a:gd name="connsiteX22" fmla="*/ 2927952 w 5086528"/>
              <a:gd name="connsiteY22" fmla="*/ 2728475 h 2728475"/>
              <a:gd name="connsiteX23" fmla="*/ 2543264 w 5086528"/>
              <a:gd name="connsiteY23" fmla="*/ 2728475 h 2728475"/>
              <a:gd name="connsiteX24" fmla="*/ 2073088 w 5086528"/>
              <a:gd name="connsiteY24" fmla="*/ 2728475 h 2728475"/>
              <a:gd name="connsiteX25" fmla="*/ 1773885 w 5086528"/>
              <a:gd name="connsiteY25" fmla="*/ 2728475 h 2728475"/>
              <a:gd name="connsiteX26" fmla="*/ 1474683 w 5086528"/>
              <a:gd name="connsiteY26" fmla="*/ 2728475 h 2728475"/>
              <a:gd name="connsiteX27" fmla="*/ 1004508 w 5086528"/>
              <a:gd name="connsiteY27" fmla="*/ 2728475 h 2728475"/>
              <a:gd name="connsiteX28" fmla="*/ 406102 w 5086528"/>
              <a:gd name="connsiteY28" fmla="*/ 2728475 h 2728475"/>
              <a:gd name="connsiteX29" fmla="*/ 0 w 5086528"/>
              <a:gd name="connsiteY29" fmla="*/ 2273720 h 2728475"/>
              <a:gd name="connsiteX30" fmla="*/ 0 w 5086528"/>
              <a:gd name="connsiteY30" fmla="*/ 1782599 h 2728475"/>
              <a:gd name="connsiteX31" fmla="*/ 0 w 5086528"/>
              <a:gd name="connsiteY31" fmla="*/ 1291478 h 2728475"/>
              <a:gd name="connsiteX32" fmla="*/ 0 w 5086528"/>
              <a:gd name="connsiteY32" fmla="*/ 891306 h 2728475"/>
              <a:gd name="connsiteX33" fmla="*/ 0 w 5086528"/>
              <a:gd name="connsiteY33" fmla="*/ 454754 h 2728475"/>
              <a:gd name="connsiteX0-1" fmla="*/ 0 w 5086528"/>
              <a:gd name="connsiteY0-2" fmla="*/ 454754 h 2728475"/>
              <a:gd name="connsiteX1-3" fmla="*/ 406102 w 5086528"/>
              <a:gd name="connsiteY1-4" fmla="*/ 0 h 2728475"/>
              <a:gd name="connsiteX2-5" fmla="*/ 748048 w 5086528"/>
              <a:gd name="connsiteY2-6" fmla="*/ 0 h 2728475"/>
              <a:gd name="connsiteX3-7" fmla="*/ 1089994 w 5086528"/>
              <a:gd name="connsiteY3-8" fmla="*/ 0 h 2728475"/>
              <a:gd name="connsiteX4-9" fmla="*/ 1560169 w 5086528"/>
              <a:gd name="connsiteY4-10" fmla="*/ 0 h 2728475"/>
              <a:gd name="connsiteX5-11" fmla="*/ 2073088 w 5086528"/>
              <a:gd name="connsiteY5-12" fmla="*/ 0 h 2728475"/>
              <a:gd name="connsiteX6-13" fmla="*/ 2500520 w 5086528"/>
              <a:gd name="connsiteY6-14" fmla="*/ 0 h 2728475"/>
              <a:gd name="connsiteX7-15" fmla="*/ 2885210 w 5086528"/>
              <a:gd name="connsiteY7-16" fmla="*/ 0 h 2728475"/>
              <a:gd name="connsiteX8-17" fmla="*/ 3184412 w 5086528"/>
              <a:gd name="connsiteY8-18" fmla="*/ 0 h 2728475"/>
              <a:gd name="connsiteX9-19" fmla="*/ 3611844 w 5086528"/>
              <a:gd name="connsiteY9-20" fmla="*/ 0 h 2728475"/>
              <a:gd name="connsiteX10-21" fmla="*/ 4039277 w 5086528"/>
              <a:gd name="connsiteY10-22" fmla="*/ 0 h 2728475"/>
              <a:gd name="connsiteX11-23" fmla="*/ 4680425 w 5086528"/>
              <a:gd name="connsiteY11-24" fmla="*/ 0 h 2728475"/>
              <a:gd name="connsiteX12-25" fmla="*/ 5086528 w 5086528"/>
              <a:gd name="connsiteY12-26" fmla="*/ 454754 h 2728475"/>
              <a:gd name="connsiteX13-27" fmla="*/ 5086528 w 5086528"/>
              <a:gd name="connsiteY13-28" fmla="*/ 873116 h 2728475"/>
              <a:gd name="connsiteX14-29" fmla="*/ 5086528 w 5086528"/>
              <a:gd name="connsiteY14-30" fmla="*/ 1309668 h 2728475"/>
              <a:gd name="connsiteX15-31" fmla="*/ 5086528 w 5086528"/>
              <a:gd name="connsiteY15-32" fmla="*/ 1728030 h 2728475"/>
              <a:gd name="connsiteX16-33" fmla="*/ 5086528 w 5086528"/>
              <a:gd name="connsiteY16-34" fmla="*/ 2273720 h 2728475"/>
              <a:gd name="connsiteX17-35" fmla="*/ 4680425 w 5086528"/>
              <a:gd name="connsiteY17-36" fmla="*/ 2728475 h 2728475"/>
              <a:gd name="connsiteX18-37" fmla="*/ 4167506 w 5086528"/>
              <a:gd name="connsiteY18-38" fmla="*/ 2728475 h 2728475"/>
              <a:gd name="connsiteX19-39" fmla="*/ 3654587 w 5086528"/>
              <a:gd name="connsiteY19-40" fmla="*/ 2728475 h 2728475"/>
              <a:gd name="connsiteX20-41" fmla="*/ 3312642 w 5086528"/>
              <a:gd name="connsiteY20-42" fmla="*/ 2728475 h 2728475"/>
              <a:gd name="connsiteX21-43" fmla="*/ 2842466 w 5086528"/>
              <a:gd name="connsiteY21-44" fmla="*/ 2728475 h 2728475"/>
              <a:gd name="connsiteX22-45" fmla="*/ 2543264 w 5086528"/>
              <a:gd name="connsiteY22-46" fmla="*/ 2728475 h 2728475"/>
              <a:gd name="connsiteX23-47" fmla="*/ 2030345 w 5086528"/>
              <a:gd name="connsiteY23-48" fmla="*/ 2728475 h 2728475"/>
              <a:gd name="connsiteX24-49" fmla="*/ 1602913 w 5086528"/>
              <a:gd name="connsiteY24-50" fmla="*/ 2728475 h 2728475"/>
              <a:gd name="connsiteX25-51" fmla="*/ 1132737 w 5086528"/>
              <a:gd name="connsiteY25-52" fmla="*/ 2728475 h 2728475"/>
              <a:gd name="connsiteX26-53" fmla="*/ 406102 w 5086528"/>
              <a:gd name="connsiteY26-54" fmla="*/ 2728475 h 2728475"/>
              <a:gd name="connsiteX27-55" fmla="*/ 0 w 5086528"/>
              <a:gd name="connsiteY27-56" fmla="*/ 2273720 h 2728475"/>
              <a:gd name="connsiteX28-57" fmla="*/ 0 w 5086528"/>
              <a:gd name="connsiteY28-58" fmla="*/ 1873547 h 2728475"/>
              <a:gd name="connsiteX29-59" fmla="*/ 0 w 5086528"/>
              <a:gd name="connsiteY29-60" fmla="*/ 1473375 h 2728475"/>
              <a:gd name="connsiteX30-61" fmla="*/ 0 w 5086528"/>
              <a:gd name="connsiteY30-62" fmla="*/ 1055013 h 2728475"/>
              <a:gd name="connsiteX31-63" fmla="*/ 0 w 5086528"/>
              <a:gd name="connsiteY31-64" fmla="*/ 454754 h 2728475"/>
              <a:gd name="connsiteX0-65" fmla="*/ 0 w 5086528"/>
              <a:gd name="connsiteY0-66" fmla="*/ 454754 h 2728475"/>
              <a:gd name="connsiteX1-67" fmla="*/ 406102 w 5086528"/>
              <a:gd name="connsiteY1-68" fmla="*/ 0 h 2728475"/>
              <a:gd name="connsiteX2-69" fmla="*/ 833534 w 5086528"/>
              <a:gd name="connsiteY2-70" fmla="*/ 0 h 2728475"/>
              <a:gd name="connsiteX3-71" fmla="*/ 1132737 w 5086528"/>
              <a:gd name="connsiteY3-72" fmla="*/ 0 h 2728475"/>
              <a:gd name="connsiteX4-73" fmla="*/ 1474683 w 5086528"/>
              <a:gd name="connsiteY4-74" fmla="*/ 0 h 2728475"/>
              <a:gd name="connsiteX5-75" fmla="*/ 1773885 w 5086528"/>
              <a:gd name="connsiteY5-76" fmla="*/ 0 h 2728475"/>
              <a:gd name="connsiteX6-77" fmla="*/ 2244061 w 5086528"/>
              <a:gd name="connsiteY6-78" fmla="*/ 0 h 2728475"/>
              <a:gd name="connsiteX7-79" fmla="*/ 2756980 w 5086528"/>
              <a:gd name="connsiteY7-80" fmla="*/ 0 h 2728475"/>
              <a:gd name="connsiteX8-81" fmla="*/ 3056182 w 5086528"/>
              <a:gd name="connsiteY8-82" fmla="*/ 0 h 2728475"/>
              <a:gd name="connsiteX9-83" fmla="*/ 3398128 w 5086528"/>
              <a:gd name="connsiteY9-84" fmla="*/ 0 h 2728475"/>
              <a:gd name="connsiteX10-85" fmla="*/ 3868303 w 5086528"/>
              <a:gd name="connsiteY10-86" fmla="*/ 0 h 2728475"/>
              <a:gd name="connsiteX11-87" fmla="*/ 4252993 w 5086528"/>
              <a:gd name="connsiteY11-88" fmla="*/ 0 h 2728475"/>
              <a:gd name="connsiteX12-89" fmla="*/ 4680425 w 5086528"/>
              <a:gd name="connsiteY12-90" fmla="*/ 0 h 2728475"/>
              <a:gd name="connsiteX13-91" fmla="*/ 5086528 w 5086528"/>
              <a:gd name="connsiteY13-92" fmla="*/ 454754 h 2728475"/>
              <a:gd name="connsiteX14-93" fmla="*/ 5086528 w 5086528"/>
              <a:gd name="connsiteY14-94" fmla="*/ 945875 h 2728475"/>
              <a:gd name="connsiteX15-95" fmla="*/ 5086528 w 5086528"/>
              <a:gd name="connsiteY15-96" fmla="*/ 1346047 h 2728475"/>
              <a:gd name="connsiteX16-97" fmla="*/ 5086528 w 5086528"/>
              <a:gd name="connsiteY16-98" fmla="*/ 1746220 h 2728475"/>
              <a:gd name="connsiteX17-99" fmla="*/ 5086528 w 5086528"/>
              <a:gd name="connsiteY17-100" fmla="*/ 2273720 h 2728475"/>
              <a:gd name="connsiteX18-101" fmla="*/ 4680425 w 5086528"/>
              <a:gd name="connsiteY18-102" fmla="*/ 2728475 h 2728475"/>
              <a:gd name="connsiteX19-103" fmla="*/ 4338479 w 5086528"/>
              <a:gd name="connsiteY19-104" fmla="*/ 2728475 h 2728475"/>
              <a:gd name="connsiteX20-105" fmla="*/ 3825560 w 5086528"/>
              <a:gd name="connsiteY20-106" fmla="*/ 2728475 h 2728475"/>
              <a:gd name="connsiteX21-107" fmla="*/ 3398128 w 5086528"/>
              <a:gd name="connsiteY21-108" fmla="*/ 2728475 h 2728475"/>
              <a:gd name="connsiteX22-109" fmla="*/ 2927952 w 5086528"/>
              <a:gd name="connsiteY22-110" fmla="*/ 2728475 h 2728475"/>
              <a:gd name="connsiteX23-111" fmla="*/ 2543264 w 5086528"/>
              <a:gd name="connsiteY23-112" fmla="*/ 2728475 h 2728475"/>
              <a:gd name="connsiteX24-113" fmla="*/ 2073088 w 5086528"/>
              <a:gd name="connsiteY24-114" fmla="*/ 2728475 h 2728475"/>
              <a:gd name="connsiteX25-115" fmla="*/ 1773885 w 5086528"/>
              <a:gd name="connsiteY25-116" fmla="*/ 2728475 h 2728475"/>
              <a:gd name="connsiteX26-117" fmla="*/ 1474683 w 5086528"/>
              <a:gd name="connsiteY26-118" fmla="*/ 2728475 h 2728475"/>
              <a:gd name="connsiteX27-119" fmla="*/ 1004508 w 5086528"/>
              <a:gd name="connsiteY27-120" fmla="*/ 2728475 h 2728475"/>
              <a:gd name="connsiteX28-121" fmla="*/ 406102 w 5086528"/>
              <a:gd name="connsiteY28-122" fmla="*/ 2728475 h 2728475"/>
              <a:gd name="connsiteX29-123" fmla="*/ 0 w 5086528"/>
              <a:gd name="connsiteY29-124" fmla="*/ 2273720 h 2728475"/>
              <a:gd name="connsiteX30-125" fmla="*/ 0 w 5086528"/>
              <a:gd name="connsiteY30-126" fmla="*/ 1782599 h 2728475"/>
              <a:gd name="connsiteX31-127" fmla="*/ 0 w 5086528"/>
              <a:gd name="connsiteY31-128" fmla="*/ 1291478 h 2728475"/>
              <a:gd name="connsiteX32-129" fmla="*/ 0 w 5086528"/>
              <a:gd name="connsiteY32-130" fmla="*/ 891306 h 2728475"/>
              <a:gd name="connsiteX33-131" fmla="*/ 0 w 5086528"/>
              <a:gd name="connsiteY33-132" fmla="*/ 454754 h 27284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129" y="connsiteY32-130"/>
              </a:cxn>
              <a:cxn ang="0">
                <a:pos x="connsiteX33-131" y="connsiteY33-132"/>
              </a:cxn>
            </a:cxnLst>
            <a:rect l="l" t="t" r="r" b="b"/>
            <a:pathLst>
              <a:path w="5086528" h="2728475" fill="none" extrusionOk="0">
                <a:moveTo>
                  <a:pt x="0" y="454754"/>
                </a:moveTo>
                <a:cubicBezTo>
                  <a:pt x="-36949" y="222209"/>
                  <a:pt x="242532" y="65740"/>
                  <a:pt x="406102" y="0"/>
                </a:cubicBezTo>
                <a:cubicBezTo>
                  <a:pt x="576880" y="32593"/>
                  <a:pt x="703604" y="15056"/>
                  <a:pt x="833534" y="0"/>
                </a:cubicBezTo>
                <a:cubicBezTo>
                  <a:pt x="928144" y="7460"/>
                  <a:pt x="992233" y="16275"/>
                  <a:pt x="1132737" y="0"/>
                </a:cubicBezTo>
                <a:cubicBezTo>
                  <a:pt x="1233432" y="8681"/>
                  <a:pt x="1346131" y="-39875"/>
                  <a:pt x="1474683" y="0"/>
                </a:cubicBezTo>
                <a:cubicBezTo>
                  <a:pt x="1595667" y="27310"/>
                  <a:pt x="1674726" y="-16402"/>
                  <a:pt x="1773885" y="0"/>
                </a:cubicBezTo>
                <a:cubicBezTo>
                  <a:pt x="1864685" y="-31013"/>
                  <a:pt x="2062819" y="13954"/>
                  <a:pt x="2244061" y="0"/>
                </a:cubicBezTo>
                <a:cubicBezTo>
                  <a:pt x="2444172" y="-44928"/>
                  <a:pt x="2584841" y="-12148"/>
                  <a:pt x="2756980" y="0"/>
                </a:cubicBezTo>
                <a:cubicBezTo>
                  <a:pt x="2922916" y="25664"/>
                  <a:pt x="2961383" y="-12976"/>
                  <a:pt x="3056182" y="0"/>
                </a:cubicBezTo>
                <a:cubicBezTo>
                  <a:pt x="3148718" y="31008"/>
                  <a:pt x="3274382" y="-23153"/>
                  <a:pt x="3398128" y="0"/>
                </a:cubicBezTo>
                <a:cubicBezTo>
                  <a:pt x="3568917" y="-10910"/>
                  <a:pt x="3727537" y="61003"/>
                  <a:pt x="3868303" y="0"/>
                </a:cubicBezTo>
                <a:cubicBezTo>
                  <a:pt x="4034579" y="-6806"/>
                  <a:pt x="4137690" y="5855"/>
                  <a:pt x="4252993" y="0"/>
                </a:cubicBezTo>
                <a:cubicBezTo>
                  <a:pt x="4408535" y="-3762"/>
                  <a:pt x="4495151" y="-33872"/>
                  <a:pt x="4680425" y="0"/>
                </a:cubicBezTo>
                <a:cubicBezTo>
                  <a:pt x="4936756" y="-14329"/>
                  <a:pt x="5120826" y="106756"/>
                  <a:pt x="5086528" y="454754"/>
                </a:cubicBezTo>
                <a:cubicBezTo>
                  <a:pt x="5098875" y="614699"/>
                  <a:pt x="5075246" y="779762"/>
                  <a:pt x="5086528" y="945875"/>
                </a:cubicBezTo>
                <a:cubicBezTo>
                  <a:pt x="5066919" y="1156467"/>
                  <a:pt x="5076334" y="1206490"/>
                  <a:pt x="5086528" y="1346047"/>
                </a:cubicBezTo>
                <a:cubicBezTo>
                  <a:pt x="5092765" y="1436224"/>
                  <a:pt x="5077076" y="1600334"/>
                  <a:pt x="5086528" y="1746220"/>
                </a:cubicBezTo>
                <a:cubicBezTo>
                  <a:pt x="5065291" y="1894050"/>
                  <a:pt x="5085734" y="2192427"/>
                  <a:pt x="5086528" y="2273720"/>
                </a:cubicBezTo>
                <a:cubicBezTo>
                  <a:pt x="5018341" y="2499429"/>
                  <a:pt x="4872336" y="2697120"/>
                  <a:pt x="4680425" y="2728475"/>
                </a:cubicBezTo>
                <a:cubicBezTo>
                  <a:pt x="4606817" y="2716526"/>
                  <a:pt x="4466379" y="2736796"/>
                  <a:pt x="4338479" y="2728475"/>
                </a:cubicBezTo>
                <a:cubicBezTo>
                  <a:pt x="4316571" y="2706554"/>
                  <a:pt x="4068974" y="2651799"/>
                  <a:pt x="3825560" y="2728475"/>
                </a:cubicBezTo>
                <a:cubicBezTo>
                  <a:pt x="3573305" y="2756505"/>
                  <a:pt x="3501952" y="2692253"/>
                  <a:pt x="3398128" y="2728475"/>
                </a:cubicBezTo>
                <a:cubicBezTo>
                  <a:pt x="3226981" y="2772625"/>
                  <a:pt x="3159962" y="2725935"/>
                  <a:pt x="2927952" y="2728475"/>
                </a:cubicBezTo>
                <a:cubicBezTo>
                  <a:pt x="2697150" y="2694715"/>
                  <a:pt x="2654828" y="2735137"/>
                  <a:pt x="2543264" y="2728475"/>
                </a:cubicBezTo>
                <a:cubicBezTo>
                  <a:pt x="2402736" y="2760630"/>
                  <a:pt x="2326070" y="2732068"/>
                  <a:pt x="2073088" y="2728475"/>
                </a:cubicBezTo>
                <a:cubicBezTo>
                  <a:pt x="1855213" y="2711512"/>
                  <a:pt x="1868169" y="2745447"/>
                  <a:pt x="1773885" y="2728475"/>
                </a:cubicBezTo>
                <a:cubicBezTo>
                  <a:pt x="1702007" y="2701120"/>
                  <a:pt x="1577017" y="2739177"/>
                  <a:pt x="1474683" y="2728475"/>
                </a:cubicBezTo>
                <a:cubicBezTo>
                  <a:pt x="1318999" y="2697558"/>
                  <a:pt x="1164928" y="2757412"/>
                  <a:pt x="1004508" y="2728475"/>
                </a:cubicBezTo>
                <a:cubicBezTo>
                  <a:pt x="798770" y="2758117"/>
                  <a:pt x="655201" y="2753972"/>
                  <a:pt x="406102" y="2728475"/>
                </a:cubicBezTo>
                <a:cubicBezTo>
                  <a:pt x="152287" y="2729784"/>
                  <a:pt x="-124925" y="2561769"/>
                  <a:pt x="0" y="2273720"/>
                </a:cubicBezTo>
                <a:cubicBezTo>
                  <a:pt x="7784" y="2109774"/>
                  <a:pt x="-31534" y="1916252"/>
                  <a:pt x="0" y="1782599"/>
                </a:cubicBezTo>
                <a:cubicBezTo>
                  <a:pt x="-30859" y="1698742"/>
                  <a:pt x="15085" y="1455520"/>
                  <a:pt x="0" y="1291478"/>
                </a:cubicBezTo>
                <a:cubicBezTo>
                  <a:pt x="44348" y="1128719"/>
                  <a:pt x="-11431" y="1056478"/>
                  <a:pt x="0" y="891306"/>
                </a:cubicBezTo>
                <a:cubicBezTo>
                  <a:pt x="31863" y="733880"/>
                  <a:pt x="-9433" y="669299"/>
                  <a:pt x="0" y="454754"/>
                </a:cubicBezTo>
                <a:close/>
              </a:path>
              <a:path w="5086528" h="2728475" stroke="0" extrusionOk="0">
                <a:moveTo>
                  <a:pt x="0" y="454754"/>
                </a:moveTo>
                <a:cubicBezTo>
                  <a:pt x="-5049" y="139748"/>
                  <a:pt x="165007" y="-80610"/>
                  <a:pt x="406102" y="0"/>
                </a:cubicBezTo>
                <a:cubicBezTo>
                  <a:pt x="499519" y="-1517"/>
                  <a:pt x="614799" y="-6768"/>
                  <a:pt x="748048" y="0"/>
                </a:cubicBezTo>
                <a:cubicBezTo>
                  <a:pt x="864727" y="-37486"/>
                  <a:pt x="988784" y="-1513"/>
                  <a:pt x="1089994" y="0"/>
                </a:cubicBezTo>
                <a:cubicBezTo>
                  <a:pt x="1227374" y="14293"/>
                  <a:pt x="1423798" y="-26565"/>
                  <a:pt x="1560169" y="0"/>
                </a:cubicBezTo>
                <a:cubicBezTo>
                  <a:pt x="1681465" y="-46657"/>
                  <a:pt x="1933113" y="44682"/>
                  <a:pt x="2073088" y="0"/>
                </a:cubicBezTo>
                <a:cubicBezTo>
                  <a:pt x="2162474" y="3949"/>
                  <a:pt x="2350858" y="-48294"/>
                  <a:pt x="2500520" y="0"/>
                </a:cubicBezTo>
                <a:cubicBezTo>
                  <a:pt x="2668494" y="-12885"/>
                  <a:pt x="2711869" y="-10221"/>
                  <a:pt x="2885210" y="0"/>
                </a:cubicBezTo>
                <a:cubicBezTo>
                  <a:pt x="3045951" y="10792"/>
                  <a:pt x="3049562" y="-8068"/>
                  <a:pt x="3184412" y="0"/>
                </a:cubicBezTo>
                <a:cubicBezTo>
                  <a:pt x="3294858" y="14365"/>
                  <a:pt x="3390843" y="12926"/>
                  <a:pt x="3611844" y="0"/>
                </a:cubicBezTo>
                <a:cubicBezTo>
                  <a:pt x="3820814" y="-593"/>
                  <a:pt x="3829213" y="-15707"/>
                  <a:pt x="4039277" y="0"/>
                </a:cubicBezTo>
                <a:cubicBezTo>
                  <a:pt x="4231160" y="85082"/>
                  <a:pt x="4461828" y="106681"/>
                  <a:pt x="4680425" y="0"/>
                </a:cubicBezTo>
                <a:cubicBezTo>
                  <a:pt x="4851753" y="-144076"/>
                  <a:pt x="5046354" y="294715"/>
                  <a:pt x="5086528" y="454754"/>
                </a:cubicBezTo>
                <a:cubicBezTo>
                  <a:pt x="5074971" y="640758"/>
                  <a:pt x="5095581" y="665984"/>
                  <a:pt x="5086528" y="873116"/>
                </a:cubicBezTo>
                <a:cubicBezTo>
                  <a:pt x="5101816" y="1085141"/>
                  <a:pt x="5098925" y="1138232"/>
                  <a:pt x="5086528" y="1309668"/>
                </a:cubicBezTo>
                <a:cubicBezTo>
                  <a:pt x="5054499" y="1435789"/>
                  <a:pt x="5084478" y="1626247"/>
                  <a:pt x="5086528" y="1728030"/>
                </a:cubicBezTo>
                <a:cubicBezTo>
                  <a:pt x="5052258" y="1850895"/>
                  <a:pt x="5065760" y="2134728"/>
                  <a:pt x="5086528" y="2273720"/>
                </a:cubicBezTo>
                <a:cubicBezTo>
                  <a:pt x="5078434" y="2554534"/>
                  <a:pt x="4890309" y="2703438"/>
                  <a:pt x="4680425" y="2728475"/>
                </a:cubicBezTo>
                <a:cubicBezTo>
                  <a:pt x="4600088" y="2645016"/>
                  <a:pt x="4431199" y="2685339"/>
                  <a:pt x="4167506" y="2728475"/>
                </a:cubicBezTo>
                <a:cubicBezTo>
                  <a:pt x="3904497" y="2718075"/>
                  <a:pt x="3875212" y="2713002"/>
                  <a:pt x="3654587" y="2728475"/>
                </a:cubicBezTo>
                <a:cubicBezTo>
                  <a:pt x="3449484" y="2742628"/>
                  <a:pt x="3458644" y="2723971"/>
                  <a:pt x="3312642" y="2728475"/>
                </a:cubicBezTo>
                <a:cubicBezTo>
                  <a:pt x="3168945" y="2770015"/>
                  <a:pt x="3083220" y="2709554"/>
                  <a:pt x="2842466" y="2728475"/>
                </a:cubicBezTo>
                <a:cubicBezTo>
                  <a:pt x="2623985" y="2717925"/>
                  <a:pt x="2635943" y="2723245"/>
                  <a:pt x="2543264" y="2728475"/>
                </a:cubicBezTo>
                <a:cubicBezTo>
                  <a:pt x="2389020" y="2705633"/>
                  <a:pt x="2192253" y="2686891"/>
                  <a:pt x="2030345" y="2728475"/>
                </a:cubicBezTo>
                <a:cubicBezTo>
                  <a:pt x="1838383" y="2730073"/>
                  <a:pt x="1756949" y="2761019"/>
                  <a:pt x="1602913" y="2728475"/>
                </a:cubicBezTo>
                <a:cubicBezTo>
                  <a:pt x="1441060" y="2738881"/>
                  <a:pt x="1343781" y="2736061"/>
                  <a:pt x="1132737" y="2728475"/>
                </a:cubicBezTo>
                <a:cubicBezTo>
                  <a:pt x="974074" y="2667732"/>
                  <a:pt x="595799" y="2693119"/>
                  <a:pt x="406102" y="2728475"/>
                </a:cubicBezTo>
                <a:cubicBezTo>
                  <a:pt x="231527" y="2744639"/>
                  <a:pt x="-68999" y="2582480"/>
                  <a:pt x="0" y="2273720"/>
                </a:cubicBezTo>
                <a:cubicBezTo>
                  <a:pt x="63394" y="2196525"/>
                  <a:pt x="-22415" y="2018099"/>
                  <a:pt x="0" y="1873547"/>
                </a:cubicBezTo>
                <a:cubicBezTo>
                  <a:pt x="-8779" y="1686912"/>
                  <a:pt x="4650" y="1615578"/>
                  <a:pt x="0" y="1473375"/>
                </a:cubicBezTo>
                <a:cubicBezTo>
                  <a:pt x="8318" y="1307699"/>
                  <a:pt x="17470" y="1245993"/>
                  <a:pt x="0" y="1055013"/>
                </a:cubicBezTo>
                <a:cubicBezTo>
                  <a:pt x="11670" y="910990"/>
                  <a:pt x="23769" y="604763"/>
                  <a:pt x="0" y="454754"/>
                </a:cubicBezTo>
                <a:close/>
              </a:path>
              <a:path w="5086528" h="2728475" fill="none" stroke="0" extrusionOk="0">
                <a:moveTo>
                  <a:pt x="0" y="454754"/>
                </a:moveTo>
                <a:cubicBezTo>
                  <a:pt x="-16307" y="216189"/>
                  <a:pt x="170895" y="1313"/>
                  <a:pt x="406102" y="0"/>
                </a:cubicBezTo>
                <a:cubicBezTo>
                  <a:pt x="588917" y="14601"/>
                  <a:pt x="730221" y="6680"/>
                  <a:pt x="833534" y="0"/>
                </a:cubicBezTo>
                <a:cubicBezTo>
                  <a:pt x="957105" y="14103"/>
                  <a:pt x="996929" y="-8319"/>
                  <a:pt x="1132737" y="0"/>
                </a:cubicBezTo>
                <a:cubicBezTo>
                  <a:pt x="1278874" y="17269"/>
                  <a:pt x="1326018" y="-13543"/>
                  <a:pt x="1474683" y="0"/>
                </a:cubicBezTo>
                <a:cubicBezTo>
                  <a:pt x="1602873" y="12852"/>
                  <a:pt x="1642239" y="-6652"/>
                  <a:pt x="1773885" y="0"/>
                </a:cubicBezTo>
                <a:cubicBezTo>
                  <a:pt x="1894630" y="1756"/>
                  <a:pt x="2040215" y="-28874"/>
                  <a:pt x="2244061" y="0"/>
                </a:cubicBezTo>
                <a:cubicBezTo>
                  <a:pt x="2451289" y="-22346"/>
                  <a:pt x="2596145" y="-15253"/>
                  <a:pt x="2756980" y="0"/>
                </a:cubicBezTo>
                <a:cubicBezTo>
                  <a:pt x="2916828" y="25417"/>
                  <a:pt x="2956415" y="-18155"/>
                  <a:pt x="3056182" y="0"/>
                </a:cubicBezTo>
                <a:cubicBezTo>
                  <a:pt x="3169042" y="6016"/>
                  <a:pt x="3232942" y="-2342"/>
                  <a:pt x="3398128" y="0"/>
                </a:cubicBezTo>
                <a:cubicBezTo>
                  <a:pt x="3515650" y="8681"/>
                  <a:pt x="3731284" y="16903"/>
                  <a:pt x="3868303" y="0"/>
                </a:cubicBezTo>
                <a:cubicBezTo>
                  <a:pt x="3978115" y="3176"/>
                  <a:pt x="4081651" y="9273"/>
                  <a:pt x="4252993" y="0"/>
                </a:cubicBezTo>
                <a:cubicBezTo>
                  <a:pt x="4361857" y="15865"/>
                  <a:pt x="4480490" y="-18925"/>
                  <a:pt x="4680425" y="0"/>
                </a:cubicBezTo>
                <a:cubicBezTo>
                  <a:pt x="4805150" y="76417"/>
                  <a:pt x="5081167" y="216267"/>
                  <a:pt x="5086528" y="454754"/>
                </a:cubicBezTo>
                <a:cubicBezTo>
                  <a:pt x="5134487" y="549834"/>
                  <a:pt x="5112467" y="724638"/>
                  <a:pt x="5086528" y="945875"/>
                </a:cubicBezTo>
                <a:cubicBezTo>
                  <a:pt x="5067617" y="1163690"/>
                  <a:pt x="5063079" y="1220444"/>
                  <a:pt x="5086528" y="1346047"/>
                </a:cubicBezTo>
                <a:cubicBezTo>
                  <a:pt x="5095718" y="1447069"/>
                  <a:pt x="5133783" y="1640822"/>
                  <a:pt x="5086528" y="1746220"/>
                </a:cubicBezTo>
                <a:cubicBezTo>
                  <a:pt x="5074161" y="1845329"/>
                  <a:pt x="5056278" y="2171043"/>
                  <a:pt x="5086528" y="2273720"/>
                </a:cubicBezTo>
                <a:cubicBezTo>
                  <a:pt x="5073784" y="2545914"/>
                  <a:pt x="4851146" y="2720426"/>
                  <a:pt x="4680425" y="2728475"/>
                </a:cubicBezTo>
                <a:cubicBezTo>
                  <a:pt x="4604141" y="2738609"/>
                  <a:pt x="4454714" y="2736779"/>
                  <a:pt x="4338479" y="2728475"/>
                </a:cubicBezTo>
                <a:cubicBezTo>
                  <a:pt x="4248079" y="2747379"/>
                  <a:pt x="4089464" y="2709536"/>
                  <a:pt x="3825560" y="2728475"/>
                </a:cubicBezTo>
                <a:cubicBezTo>
                  <a:pt x="3586780" y="2750406"/>
                  <a:pt x="3547863" y="2720039"/>
                  <a:pt x="3398128" y="2728475"/>
                </a:cubicBezTo>
                <a:cubicBezTo>
                  <a:pt x="3247613" y="2721043"/>
                  <a:pt x="3129237" y="2759724"/>
                  <a:pt x="2927952" y="2728475"/>
                </a:cubicBezTo>
                <a:cubicBezTo>
                  <a:pt x="2704870" y="2700875"/>
                  <a:pt x="2648627" y="2728130"/>
                  <a:pt x="2543264" y="2728475"/>
                </a:cubicBezTo>
                <a:cubicBezTo>
                  <a:pt x="2415613" y="2736870"/>
                  <a:pt x="2295728" y="2739597"/>
                  <a:pt x="2073088" y="2728475"/>
                </a:cubicBezTo>
                <a:cubicBezTo>
                  <a:pt x="1847326" y="2712188"/>
                  <a:pt x="1864823" y="2738346"/>
                  <a:pt x="1773885" y="2728475"/>
                </a:cubicBezTo>
                <a:cubicBezTo>
                  <a:pt x="1695593" y="2707462"/>
                  <a:pt x="1556175" y="2728030"/>
                  <a:pt x="1474683" y="2728475"/>
                </a:cubicBezTo>
                <a:cubicBezTo>
                  <a:pt x="1363335" y="2738868"/>
                  <a:pt x="1217083" y="2757799"/>
                  <a:pt x="1004508" y="2728475"/>
                </a:cubicBezTo>
                <a:cubicBezTo>
                  <a:pt x="802848" y="2701452"/>
                  <a:pt x="718491" y="2710710"/>
                  <a:pt x="406102" y="2728475"/>
                </a:cubicBezTo>
                <a:cubicBezTo>
                  <a:pt x="223452" y="2735767"/>
                  <a:pt x="-87236" y="2488601"/>
                  <a:pt x="0" y="2273720"/>
                </a:cubicBezTo>
                <a:cubicBezTo>
                  <a:pt x="5707" y="2151910"/>
                  <a:pt x="-14161" y="1894680"/>
                  <a:pt x="0" y="1782599"/>
                </a:cubicBezTo>
                <a:cubicBezTo>
                  <a:pt x="44613" y="1618576"/>
                  <a:pt x="-10756" y="1468756"/>
                  <a:pt x="0" y="1291478"/>
                </a:cubicBezTo>
                <a:cubicBezTo>
                  <a:pt x="25158" y="1152849"/>
                  <a:pt x="-11254" y="1053251"/>
                  <a:pt x="0" y="891306"/>
                </a:cubicBezTo>
                <a:cubicBezTo>
                  <a:pt x="18845" y="753542"/>
                  <a:pt x="2758" y="627690"/>
                  <a:pt x="0" y="454754"/>
                </a:cubicBezTo>
                <a:close/>
              </a:path>
              <a:path w="5086528" h="2728475" fill="none" stroke="0" extrusionOk="0">
                <a:moveTo>
                  <a:pt x="0" y="454754"/>
                </a:moveTo>
                <a:cubicBezTo>
                  <a:pt x="-22174" y="231176"/>
                  <a:pt x="233818" y="53658"/>
                  <a:pt x="406102" y="0"/>
                </a:cubicBezTo>
                <a:cubicBezTo>
                  <a:pt x="576314" y="35116"/>
                  <a:pt x="713031" y="7731"/>
                  <a:pt x="833534" y="0"/>
                </a:cubicBezTo>
                <a:cubicBezTo>
                  <a:pt x="929864" y="5535"/>
                  <a:pt x="1005307" y="-1047"/>
                  <a:pt x="1132737" y="0"/>
                </a:cubicBezTo>
                <a:cubicBezTo>
                  <a:pt x="1256128" y="8112"/>
                  <a:pt x="1341589" y="-21170"/>
                  <a:pt x="1474683" y="0"/>
                </a:cubicBezTo>
                <a:cubicBezTo>
                  <a:pt x="1603497" y="15251"/>
                  <a:pt x="1655101" y="-10424"/>
                  <a:pt x="1773885" y="0"/>
                </a:cubicBezTo>
                <a:cubicBezTo>
                  <a:pt x="1886448" y="39495"/>
                  <a:pt x="2046492" y="-30374"/>
                  <a:pt x="2244061" y="0"/>
                </a:cubicBezTo>
                <a:cubicBezTo>
                  <a:pt x="2449985" y="-2799"/>
                  <a:pt x="2594220" y="-48872"/>
                  <a:pt x="2756980" y="0"/>
                </a:cubicBezTo>
                <a:cubicBezTo>
                  <a:pt x="2922276" y="29969"/>
                  <a:pt x="2953187" y="-15672"/>
                  <a:pt x="3056182" y="0"/>
                </a:cubicBezTo>
                <a:cubicBezTo>
                  <a:pt x="3152917" y="16260"/>
                  <a:pt x="3240789" y="-13220"/>
                  <a:pt x="3398128" y="0"/>
                </a:cubicBezTo>
                <a:cubicBezTo>
                  <a:pt x="3550317" y="-5269"/>
                  <a:pt x="3733057" y="42029"/>
                  <a:pt x="3868303" y="0"/>
                </a:cubicBezTo>
                <a:cubicBezTo>
                  <a:pt x="4015827" y="-13334"/>
                  <a:pt x="4127005" y="2750"/>
                  <a:pt x="4252993" y="0"/>
                </a:cubicBezTo>
                <a:cubicBezTo>
                  <a:pt x="4391211" y="5905"/>
                  <a:pt x="4501258" y="-29482"/>
                  <a:pt x="4680425" y="0"/>
                </a:cubicBezTo>
                <a:cubicBezTo>
                  <a:pt x="4910853" y="-3629"/>
                  <a:pt x="5100928" y="119715"/>
                  <a:pt x="5086528" y="454754"/>
                </a:cubicBezTo>
                <a:cubicBezTo>
                  <a:pt x="5101127" y="577549"/>
                  <a:pt x="5123452" y="760387"/>
                  <a:pt x="5086528" y="945875"/>
                </a:cubicBezTo>
                <a:cubicBezTo>
                  <a:pt x="5063132" y="1162568"/>
                  <a:pt x="5063818" y="1216675"/>
                  <a:pt x="5086528" y="1346047"/>
                </a:cubicBezTo>
                <a:cubicBezTo>
                  <a:pt x="5105870" y="1452033"/>
                  <a:pt x="5112813" y="1616305"/>
                  <a:pt x="5086528" y="1746220"/>
                </a:cubicBezTo>
                <a:cubicBezTo>
                  <a:pt x="5076111" y="1852684"/>
                  <a:pt x="5073316" y="2158516"/>
                  <a:pt x="5086528" y="2273720"/>
                </a:cubicBezTo>
                <a:cubicBezTo>
                  <a:pt x="5004274" y="2539761"/>
                  <a:pt x="4861102" y="2713728"/>
                  <a:pt x="4680425" y="2728475"/>
                </a:cubicBezTo>
                <a:cubicBezTo>
                  <a:pt x="4603317" y="2741486"/>
                  <a:pt x="4453438" y="2733562"/>
                  <a:pt x="4338479" y="2728475"/>
                </a:cubicBezTo>
                <a:cubicBezTo>
                  <a:pt x="4288148" y="2726855"/>
                  <a:pt x="4094386" y="2669040"/>
                  <a:pt x="3825560" y="2728475"/>
                </a:cubicBezTo>
                <a:cubicBezTo>
                  <a:pt x="3572953" y="2749449"/>
                  <a:pt x="3522813" y="2703544"/>
                  <a:pt x="3398128" y="2728475"/>
                </a:cubicBezTo>
                <a:cubicBezTo>
                  <a:pt x="3239722" y="2745660"/>
                  <a:pt x="3152107" y="2746823"/>
                  <a:pt x="2927952" y="2728475"/>
                </a:cubicBezTo>
                <a:cubicBezTo>
                  <a:pt x="2705766" y="2706282"/>
                  <a:pt x="2655400" y="2731675"/>
                  <a:pt x="2543264" y="2728475"/>
                </a:cubicBezTo>
                <a:cubicBezTo>
                  <a:pt x="2391145" y="2754907"/>
                  <a:pt x="2309941" y="2739874"/>
                  <a:pt x="2073088" y="2728475"/>
                </a:cubicBezTo>
                <a:cubicBezTo>
                  <a:pt x="1852871" y="2714060"/>
                  <a:pt x="1865852" y="2736053"/>
                  <a:pt x="1773885" y="2728475"/>
                </a:cubicBezTo>
                <a:cubicBezTo>
                  <a:pt x="1701568" y="2692167"/>
                  <a:pt x="1569475" y="2730594"/>
                  <a:pt x="1474683" y="2728475"/>
                </a:cubicBezTo>
                <a:cubicBezTo>
                  <a:pt x="1340365" y="2713279"/>
                  <a:pt x="1176092" y="2763981"/>
                  <a:pt x="1004508" y="2728475"/>
                </a:cubicBezTo>
                <a:cubicBezTo>
                  <a:pt x="803802" y="2710997"/>
                  <a:pt x="678579" y="2730550"/>
                  <a:pt x="406102" y="2728475"/>
                </a:cubicBezTo>
                <a:cubicBezTo>
                  <a:pt x="199834" y="2744947"/>
                  <a:pt x="-129450" y="2491842"/>
                  <a:pt x="0" y="2273720"/>
                </a:cubicBezTo>
                <a:cubicBezTo>
                  <a:pt x="1579" y="2122732"/>
                  <a:pt x="-13558" y="1910703"/>
                  <a:pt x="0" y="1782599"/>
                </a:cubicBezTo>
                <a:cubicBezTo>
                  <a:pt x="-434" y="1675587"/>
                  <a:pt x="-34928" y="1435383"/>
                  <a:pt x="0" y="1291478"/>
                </a:cubicBezTo>
                <a:cubicBezTo>
                  <a:pt x="49853" y="1142580"/>
                  <a:pt x="-27826" y="1047393"/>
                  <a:pt x="0" y="891306"/>
                </a:cubicBezTo>
                <a:cubicBezTo>
                  <a:pt x="19831" y="735213"/>
                  <a:pt x="528" y="646554"/>
                  <a:pt x="0" y="454754"/>
                </a:cubicBezTo>
                <a:close/>
              </a:path>
            </a:pathLst>
          </a:custGeom>
          <a:ln w="38100">
            <a:solidFill>
              <a:srgbClr val="925743"/>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1000"/>
              </a:spcAft>
              <a:buClrTx/>
              <a:buSzTx/>
              <a:buFontTx/>
              <a:buNone/>
              <a:defRPr/>
            </a:pPr>
            <a:r>
              <a:rPr kumimoji="0" lang="vi-VN"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Tình huống </a:t>
            </a: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4</a:t>
            </a:r>
            <a:r>
              <a:rPr kumimoji="0" lang="vi-VN"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240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Thấy Hoa tươi cười chào hỏi các bác bảo vệ, lao công của trường, Thuỷ nói: “Chúng mình chỉ cần lễ phép, chào hỏi thầy cô giáo thôi, đâu cần phải chào hỏi các bác bảo vệ, cô lao công.</a:t>
            </a:r>
            <a:endParaRPr kumimoji="0" lang="en-US" sz="240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auto" latinLnBrk="0" hangingPunct="1">
              <a:lnSpc>
                <a:spcPct val="100000"/>
              </a:lnSpc>
              <a:spcBef>
                <a:spcPts val="0"/>
              </a:spcBef>
              <a:spcAft>
                <a:spcPts val="1000"/>
              </a:spcAft>
              <a:buClrTx/>
              <a:buSzTx/>
              <a:buFontTx/>
              <a:buNone/>
              <a:defRPr/>
            </a:pPr>
            <a:r>
              <a:rPr kumimoji="0" lang="vi-VN" sz="2400" b="1" i="1"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rPr>
              <a:t>Nếu là Hoa, em sẽ ứng xử như thế nào?</a:t>
            </a:r>
            <a:endParaRPr kumimoji="0" lang="en-US" sz="2400" b="1" i="1"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nvGrpSpPr>
          <p:cNvPr id="8" name="Group 7"/>
          <p:cNvGrpSpPr/>
          <p:nvPr/>
        </p:nvGrpSpPr>
        <p:grpSpPr>
          <a:xfrm>
            <a:off x="5133975" y="529936"/>
            <a:ext cx="6496049" cy="5829377"/>
            <a:chOff x="6834011" y="1330036"/>
            <a:chExt cx="5255448" cy="5527964"/>
          </a:xfrm>
        </p:grpSpPr>
        <p:pic>
          <p:nvPicPr>
            <p:cNvPr id="9" name="Picture 8" descr="A picture containing shape&#10;&#10;Description automatically generated"/>
            <p:cNvPicPr>
              <a:picLocks noChangeAspect="1"/>
            </p:cNvPicPr>
            <p:nvPr/>
          </p:nvPicPr>
          <p:blipFill>
            <a:blip r:embed="rId1" cstate="hqprint">
              <a:extLst>
                <a:ext uri="{28A0092B-C50C-407E-A947-70E740481C1C}">
                  <a14:useLocalDpi xmlns:a14="http://schemas.microsoft.com/office/drawing/2010/main" val="0"/>
                </a:ext>
              </a:extLst>
            </a:blip>
            <a:stretch>
              <a:fillRect/>
            </a:stretch>
          </p:blipFill>
          <p:spPr>
            <a:xfrm>
              <a:off x="6834011" y="1330036"/>
              <a:ext cx="5255448" cy="5527964"/>
            </a:xfrm>
            <a:prstGeom prst="rect">
              <a:avLst/>
            </a:prstGeom>
          </p:spPr>
        </p:pic>
        <p:sp>
          <p:nvSpPr>
            <p:cNvPr id="10" name="TextBox 9"/>
            <p:cNvSpPr txBox="1"/>
            <p:nvPr/>
          </p:nvSpPr>
          <p:spPr>
            <a:xfrm>
              <a:off x="8043436" y="4130362"/>
              <a:ext cx="3911558" cy="24224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3200" b="0" i="0" u="none" strike="noStrike" kern="1200" cap="none" spc="0" normalizeH="0" baseline="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Nếu là Hoa, em sẽ nói với bạn rằng: Các bác bảo vệ cô lao công đã rất vất vả vì chúng mình, mình cần phải lễ phép, kính trọng với họ.</a:t>
              </a:r>
              <a:endParaRPr kumimoji="0" lang="vi-VN" sz="3200" b="0" i="0" u="none" strike="noStrike" kern="1200" cap="none" spc="0" normalizeH="0" baseline="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fgClr>
          <a:bgClr>
            <a:srgbClr val="C9DD4C"/>
          </a:bgClr>
        </a:pattFill>
        <a:effectLst/>
      </p:bgPr>
    </p:bg>
    <p:spTree>
      <p:nvGrpSpPr>
        <p:cNvPr id="1" name=""/>
        <p:cNvGrpSpPr/>
        <p:nvPr/>
      </p:nvGrpSpPr>
      <p:grpSpPr>
        <a:xfrm>
          <a:off x="0" y="0"/>
          <a:ext cx="0" cy="0"/>
          <a:chOff x="0" y="0"/>
          <a:chExt cx="0" cy="0"/>
        </a:xfrm>
      </p:grpSpPr>
      <p:sp>
        <p:nvSpPr>
          <p:cNvPr id="3" name="Rounded Rectangle 2"/>
          <p:cNvSpPr/>
          <p:nvPr/>
        </p:nvSpPr>
        <p:spPr>
          <a:xfrm>
            <a:off x="284420" y="523210"/>
            <a:ext cx="11640879" cy="6002079"/>
          </a:xfrm>
          <a:prstGeom prst="roundRect">
            <a:avLst/>
          </a:prstGeom>
          <a:solidFill>
            <a:schemeClr val="bg1">
              <a:alpha val="8857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Hình chữ nhật: Góc Tròn 15"/>
          <p:cNvSpPr/>
          <p:nvPr/>
        </p:nvSpPr>
        <p:spPr>
          <a:xfrm>
            <a:off x="514350" y="1704975"/>
            <a:ext cx="4733925" cy="3514725"/>
          </a:xfrm>
          <a:custGeom>
            <a:avLst/>
            <a:gdLst>
              <a:gd name="connsiteX0" fmla="*/ 0 w 5086528"/>
              <a:gd name="connsiteY0" fmla="*/ 454754 h 2728475"/>
              <a:gd name="connsiteX1" fmla="*/ 406102 w 5086528"/>
              <a:gd name="connsiteY1" fmla="*/ 0 h 2728475"/>
              <a:gd name="connsiteX2" fmla="*/ 833534 w 5086528"/>
              <a:gd name="connsiteY2" fmla="*/ 0 h 2728475"/>
              <a:gd name="connsiteX3" fmla="*/ 1132737 w 5086528"/>
              <a:gd name="connsiteY3" fmla="*/ 0 h 2728475"/>
              <a:gd name="connsiteX4" fmla="*/ 1474683 w 5086528"/>
              <a:gd name="connsiteY4" fmla="*/ 0 h 2728475"/>
              <a:gd name="connsiteX5" fmla="*/ 1773885 w 5086528"/>
              <a:gd name="connsiteY5" fmla="*/ 0 h 2728475"/>
              <a:gd name="connsiteX6" fmla="*/ 2244061 w 5086528"/>
              <a:gd name="connsiteY6" fmla="*/ 0 h 2728475"/>
              <a:gd name="connsiteX7" fmla="*/ 2756980 w 5086528"/>
              <a:gd name="connsiteY7" fmla="*/ 0 h 2728475"/>
              <a:gd name="connsiteX8" fmla="*/ 3056182 w 5086528"/>
              <a:gd name="connsiteY8" fmla="*/ 0 h 2728475"/>
              <a:gd name="connsiteX9" fmla="*/ 3398128 w 5086528"/>
              <a:gd name="connsiteY9" fmla="*/ 0 h 2728475"/>
              <a:gd name="connsiteX10" fmla="*/ 3868303 w 5086528"/>
              <a:gd name="connsiteY10" fmla="*/ 0 h 2728475"/>
              <a:gd name="connsiteX11" fmla="*/ 4252993 w 5086528"/>
              <a:gd name="connsiteY11" fmla="*/ 0 h 2728475"/>
              <a:gd name="connsiteX12" fmla="*/ 4680425 w 5086528"/>
              <a:gd name="connsiteY12" fmla="*/ 0 h 2728475"/>
              <a:gd name="connsiteX13" fmla="*/ 5086528 w 5086528"/>
              <a:gd name="connsiteY13" fmla="*/ 454754 h 2728475"/>
              <a:gd name="connsiteX14" fmla="*/ 5086528 w 5086528"/>
              <a:gd name="connsiteY14" fmla="*/ 945875 h 2728475"/>
              <a:gd name="connsiteX15" fmla="*/ 5086528 w 5086528"/>
              <a:gd name="connsiteY15" fmla="*/ 1346047 h 2728475"/>
              <a:gd name="connsiteX16" fmla="*/ 5086528 w 5086528"/>
              <a:gd name="connsiteY16" fmla="*/ 1746220 h 2728475"/>
              <a:gd name="connsiteX17" fmla="*/ 5086528 w 5086528"/>
              <a:gd name="connsiteY17" fmla="*/ 2273720 h 2728475"/>
              <a:gd name="connsiteX18" fmla="*/ 4680425 w 5086528"/>
              <a:gd name="connsiteY18" fmla="*/ 2728475 h 2728475"/>
              <a:gd name="connsiteX19" fmla="*/ 4338479 w 5086528"/>
              <a:gd name="connsiteY19" fmla="*/ 2728475 h 2728475"/>
              <a:gd name="connsiteX20" fmla="*/ 3825560 w 5086528"/>
              <a:gd name="connsiteY20" fmla="*/ 2728475 h 2728475"/>
              <a:gd name="connsiteX21" fmla="*/ 3398128 w 5086528"/>
              <a:gd name="connsiteY21" fmla="*/ 2728475 h 2728475"/>
              <a:gd name="connsiteX22" fmla="*/ 2927952 w 5086528"/>
              <a:gd name="connsiteY22" fmla="*/ 2728475 h 2728475"/>
              <a:gd name="connsiteX23" fmla="*/ 2543264 w 5086528"/>
              <a:gd name="connsiteY23" fmla="*/ 2728475 h 2728475"/>
              <a:gd name="connsiteX24" fmla="*/ 2073088 w 5086528"/>
              <a:gd name="connsiteY24" fmla="*/ 2728475 h 2728475"/>
              <a:gd name="connsiteX25" fmla="*/ 1773885 w 5086528"/>
              <a:gd name="connsiteY25" fmla="*/ 2728475 h 2728475"/>
              <a:gd name="connsiteX26" fmla="*/ 1474683 w 5086528"/>
              <a:gd name="connsiteY26" fmla="*/ 2728475 h 2728475"/>
              <a:gd name="connsiteX27" fmla="*/ 1004508 w 5086528"/>
              <a:gd name="connsiteY27" fmla="*/ 2728475 h 2728475"/>
              <a:gd name="connsiteX28" fmla="*/ 406102 w 5086528"/>
              <a:gd name="connsiteY28" fmla="*/ 2728475 h 2728475"/>
              <a:gd name="connsiteX29" fmla="*/ 0 w 5086528"/>
              <a:gd name="connsiteY29" fmla="*/ 2273720 h 2728475"/>
              <a:gd name="connsiteX30" fmla="*/ 0 w 5086528"/>
              <a:gd name="connsiteY30" fmla="*/ 1782599 h 2728475"/>
              <a:gd name="connsiteX31" fmla="*/ 0 w 5086528"/>
              <a:gd name="connsiteY31" fmla="*/ 1291478 h 2728475"/>
              <a:gd name="connsiteX32" fmla="*/ 0 w 5086528"/>
              <a:gd name="connsiteY32" fmla="*/ 891306 h 2728475"/>
              <a:gd name="connsiteX33" fmla="*/ 0 w 5086528"/>
              <a:gd name="connsiteY33" fmla="*/ 454754 h 2728475"/>
              <a:gd name="connsiteX0-1" fmla="*/ 0 w 5086528"/>
              <a:gd name="connsiteY0-2" fmla="*/ 454754 h 2728475"/>
              <a:gd name="connsiteX1-3" fmla="*/ 406102 w 5086528"/>
              <a:gd name="connsiteY1-4" fmla="*/ 0 h 2728475"/>
              <a:gd name="connsiteX2-5" fmla="*/ 748048 w 5086528"/>
              <a:gd name="connsiteY2-6" fmla="*/ 0 h 2728475"/>
              <a:gd name="connsiteX3-7" fmla="*/ 1089994 w 5086528"/>
              <a:gd name="connsiteY3-8" fmla="*/ 0 h 2728475"/>
              <a:gd name="connsiteX4-9" fmla="*/ 1560169 w 5086528"/>
              <a:gd name="connsiteY4-10" fmla="*/ 0 h 2728475"/>
              <a:gd name="connsiteX5-11" fmla="*/ 2073088 w 5086528"/>
              <a:gd name="connsiteY5-12" fmla="*/ 0 h 2728475"/>
              <a:gd name="connsiteX6-13" fmla="*/ 2500520 w 5086528"/>
              <a:gd name="connsiteY6-14" fmla="*/ 0 h 2728475"/>
              <a:gd name="connsiteX7-15" fmla="*/ 2885210 w 5086528"/>
              <a:gd name="connsiteY7-16" fmla="*/ 0 h 2728475"/>
              <a:gd name="connsiteX8-17" fmla="*/ 3184412 w 5086528"/>
              <a:gd name="connsiteY8-18" fmla="*/ 0 h 2728475"/>
              <a:gd name="connsiteX9-19" fmla="*/ 3611844 w 5086528"/>
              <a:gd name="connsiteY9-20" fmla="*/ 0 h 2728475"/>
              <a:gd name="connsiteX10-21" fmla="*/ 4039277 w 5086528"/>
              <a:gd name="connsiteY10-22" fmla="*/ 0 h 2728475"/>
              <a:gd name="connsiteX11-23" fmla="*/ 4680425 w 5086528"/>
              <a:gd name="connsiteY11-24" fmla="*/ 0 h 2728475"/>
              <a:gd name="connsiteX12-25" fmla="*/ 5086528 w 5086528"/>
              <a:gd name="connsiteY12-26" fmla="*/ 454754 h 2728475"/>
              <a:gd name="connsiteX13-27" fmla="*/ 5086528 w 5086528"/>
              <a:gd name="connsiteY13-28" fmla="*/ 873116 h 2728475"/>
              <a:gd name="connsiteX14-29" fmla="*/ 5086528 w 5086528"/>
              <a:gd name="connsiteY14-30" fmla="*/ 1309668 h 2728475"/>
              <a:gd name="connsiteX15-31" fmla="*/ 5086528 w 5086528"/>
              <a:gd name="connsiteY15-32" fmla="*/ 1728030 h 2728475"/>
              <a:gd name="connsiteX16-33" fmla="*/ 5086528 w 5086528"/>
              <a:gd name="connsiteY16-34" fmla="*/ 2273720 h 2728475"/>
              <a:gd name="connsiteX17-35" fmla="*/ 4680425 w 5086528"/>
              <a:gd name="connsiteY17-36" fmla="*/ 2728475 h 2728475"/>
              <a:gd name="connsiteX18-37" fmla="*/ 4167506 w 5086528"/>
              <a:gd name="connsiteY18-38" fmla="*/ 2728475 h 2728475"/>
              <a:gd name="connsiteX19-39" fmla="*/ 3654587 w 5086528"/>
              <a:gd name="connsiteY19-40" fmla="*/ 2728475 h 2728475"/>
              <a:gd name="connsiteX20-41" fmla="*/ 3312642 w 5086528"/>
              <a:gd name="connsiteY20-42" fmla="*/ 2728475 h 2728475"/>
              <a:gd name="connsiteX21-43" fmla="*/ 2842466 w 5086528"/>
              <a:gd name="connsiteY21-44" fmla="*/ 2728475 h 2728475"/>
              <a:gd name="connsiteX22-45" fmla="*/ 2543264 w 5086528"/>
              <a:gd name="connsiteY22-46" fmla="*/ 2728475 h 2728475"/>
              <a:gd name="connsiteX23-47" fmla="*/ 2030345 w 5086528"/>
              <a:gd name="connsiteY23-48" fmla="*/ 2728475 h 2728475"/>
              <a:gd name="connsiteX24-49" fmla="*/ 1602913 w 5086528"/>
              <a:gd name="connsiteY24-50" fmla="*/ 2728475 h 2728475"/>
              <a:gd name="connsiteX25-51" fmla="*/ 1132737 w 5086528"/>
              <a:gd name="connsiteY25-52" fmla="*/ 2728475 h 2728475"/>
              <a:gd name="connsiteX26-53" fmla="*/ 406102 w 5086528"/>
              <a:gd name="connsiteY26-54" fmla="*/ 2728475 h 2728475"/>
              <a:gd name="connsiteX27-55" fmla="*/ 0 w 5086528"/>
              <a:gd name="connsiteY27-56" fmla="*/ 2273720 h 2728475"/>
              <a:gd name="connsiteX28-57" fmla="*/ 0 w 5086528"/>
              <a:gd name="connsiteY28-58" fmla="*/ 1873547 h 2728475"/>
              <a:gd name="connsiteX29-59" fmla="*/ 0 w 5086528"/>
              <a:gd name="connsiteY29-60" fmla="*/ 1473375 h 2728475"/>
              <a:gd name="connsiteX30-61" fmla="*/ 0 w 5086528"/>
              <a:gd name="connsiteY30-62" fmla="*/ 1055013 h 2728475"/>
              <a:gd name="connsiteX31-63" fmla="*/ 0 w 5086528"/>
              <a:gd name="connsiteY31-64" fmla="*/ 454754 h 2728475"/>
              <a:gd name="connsiteX0-65" fmla="*/ 0 w 5086528"/>
              <a:gd name="connsiteY0-66" fmla="*/ 454754 h 2728475"/>
              <a:gd name="connsiteX1-67" fmla="*/ 406102 w 5086528"/>
              <a:gd name="connsiteY1-68" fmla="*/ 0 h 2728475"/>
              <a:gd name="connsiteX2-69" fmla="*/ 833534 w 5086528"/>
              <a:gd name="connsiteY2-70" fmla="*/ 0 h 2728475"/>
              <a:gd name="connsiteX3-71" fmla="*/ 1132737 w 5086528"/>
              <a:gd name="connsiteY3-72" fmla="*/ 0 h 2728475"/>
              <a:gd name="connsiteX4-73" fmla="*/ 1474683 w 5086528"/>
              <a:gd name="connsiteY4-74" fmla="*/ 0 h 2728475"/>
              <a:gd name="connsiteX5-75" fmla="*/ 1773885 w 5086528"/>
              <a:gd name="connsiteY5-76" fmla="*/ 0 h 2728475"/>
              <a:gd name="connsiteX6-77" fmla="*/ 2244061 w 5086528"/>
              <a:gd name="connsiteY6-78" fmla="*/ 0 h 2728475"/>
              <a:gd name="connsiteX7-79" fmla="*/ 2756980 w 5086528"/>
              <a:gd name="connsiteY7-80" fmla="*/ 0 h 2728475"/>
              <a:gd name="connsiteX8-81" fmla="*/ 3056182 w 5086528"/>
              <a:gd name="connsiteY8-82" fmla="*/ 0 h 2728475"/>
              <a:gd name="connsiteX9-83" fmla="*/ 3398128 w 5086528"/>
              <a:gd name="connsiteY9-84" fmla="*/ 0 h 2728475"/>
              <a:gd name="connsiteX10-85" fmla="*/ 3868303 w 5086528"/>
              <a:gd name="connsiteY10-86" fmla="*/ 0 h 2728475"/>
              <a:gd name="connsiteX11-87" fmla="*/ 4252993 w 5086528"/>
              <a:gd name="connsiteY11-88" fmla="*/ 0 h 2728475"/>
              <a:gd name="connsiteX12-89" fmla="*/ 4680425 w 5086528"/>
              <a:gd name="connsiteY12-90" fmla="*/ 0 h 2728475"/>
              <a:gd name="connsiteX13-91" fmla="*/ 5086528 w 5086528"/>
              <a:gd name="connsiteY13-92" fmla="*/ 454754 h 2728475"/>
              <a:gd name="connsiteX14-93" fmla="*/ 5086528 w 5086528"/>
              <a:gd name="connsiteY14-94" fmla="*/ 945875 h 2728475"/>
              <a:gd name="connsiteX15-95" fmla="*/ 5086528 w 5086528"/>
              <a:gd name="connsiteY15-96" fmla="*/ 1346047 h 2728475"/>
              <a:gd name="connsiteX16-97" fmla="*/ 5086528 w 5086528"/>
              <a:gd name="connsiteY16-98" fmla="*/ 1746220 h 2728475"/>
              <a:gd name="connsiteX17-99" fmla="*/ 5086528 w 5086528"/>
              <a:gd name="connsiteY17-100" fmla="*/ 2273720 h 2728475"/>
              <a:gd name="connsiteX18-101" fmla="*/ 4680425 w 5086528"/>
              <a:gd name="connsiteY18-102" fmla="*/ 2728475 h 2728475"/>
              <a:gd name="connsiteX19-103" fmla="*/ 4338479 w 5086528"/>
              <a:gd name="connsiteY19-104" fmla="*/ 2728475 h 2728475"/>
              <a:gd name="connsiteX20-105" fmla="*/ 3825560 w 5086528"/>
              <a:gd name="connsiteY20-106" fmla="*/ 2728475 h 2728475"/>
              <a:gd name="connsiteX21-107" fmla="*/ 3398128 w 5086528"/>
              <a:gd name="connsiteY21-108" fmla="*/ 2728475 h 2728475"/>
              <a:gd name="connsiteX22-109" fmla="*/ 2927952 w 5086528"/>
              <a:gd name="connsiteY22-110" fmla="*/ 2728475 h 2728475"/>
              <a:gd name="connsiteX23-111" fmla="*/ 2543264 w 5086528"/>
              <a:gd name="connsiteY23-112" fmla="*/ 2728475 h 2728475"/>
              <a:gd name="connsiteX24-113" fmla="*/ 2073088 w 5086528"/>
              <a:gd name="connsiteY24-114" fmla="*/ 2728475 h 2728475"/>
              <a:gd name="connsiteX25-115" fmla="*/ 1773885 w 5086528"/>
              <a:gd name="connsiteY25-116" fmla="*/ 2728475 h 2728475"/>
              <a:gd name="connsiteX26-117" fmla="*/ 1474683 w 5086528"/>
              <a:gd name="connsiteY26-118" fmla="*/ 2728475 h 2728475"/>
              <a:gd name="connsiteX27-119" fmla="*/ 1004508 w 5086528"/>
              <a:gd name="connsiteY27-120" fmla="*/ 2728475 h 2728475"/>
              <a:gd name="connsiteX28-121" fmla="*/ 406102 w 5086528"/>
              <a:gd name="connsiteY28-122" fmla="*/ 2728475 h 2728475"/>
              <a:gd name="connsiteX29-123" fmla="*/ 0 w 5086528"/>
              <a:gd name="connsiteY29-124" fmla="*/ 2273720 h 2728475"/>
              <a:gd name="connsiteX30-125" fmla="*/ 0 w 5086528"/>
              <a:gd name="connsiteY30-126" fmla="*/ 1782599 h 2728475"/>
              <a:gd name="connsiteX31-127" fmla="*/ 0 w 5086528"/>
              <a:gd name="connsiteY31-128" fmla="*/ 1291478 h 2728475"/>
              <a:gd name="connsiteX32-129" fmla="*/ 0 w 5086528"/>
              <a:gd name="connsiteY32-130" fmla="*/ 891306 h 2728475"/>
              <a:gd name="connsiteX33-131" fmla="*/ 0 w 5086528"/>
              <a:gd name="connsiteY33-132" fmla="*/ 454754 h 27284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129" y="connsiteY32-130"/>
              </a:cxn>
              <a:cxn ang="0">
                <a:pos x="connsiteX33-131" y="connsiteY33-132"/>
              </a:cxn>
            </a:cxnLst>
            <a:rect l="l" t="t" r="r" b="b"/>
            <a:pathLst>
              <a:path w="5086528" h="2728475" fill="none" extrusionOk="0">
                <a:moveTo>
                  <a:pt x="0" y="454754"/>
                </a:moveTo>
                <a:cubicBezTo>
                  <a:pt x="-36949" y="222209"/>
                  <a:pt x="242532" y="65740"/>
                  <a:pt x="406102" y="0"/>
                </a:cubicBezTo>
                <a:cubicBezTo>
                  <a:pt x="576880" y="32593"/>
                  <a:pt x="703604" y="15056"/>
                  <a:pt x="833534" y="0"/>
                </a:cubicBezTo>
                <a:cubicBezTo>
                  <a:pt x="928144" y="7460"/>
                  <a:pt x="992233" y="16275"/>
                  <a:pt x="1132737" y="0"/>
                </a:cubicBezTo>
                <a:cubicBezTo>
                  <a:pt x="1233432" y="8681"/>
                  <a:pt x="1346131" y="-39875"/>
                  <a:pt x="1474683" y="0"/>
                </a:cubicBezTo>
                <a:cubicBezTo>
                  <a:pt x="1595667" y="27310"/>
                  <a:pt x="1674726" y="-16402"/>
                  <a:pt x="1773885" y="0"/>
                </a:cubicBezTo>
                <a:cubicBezTo>
                  <a:pt x="1864685" y="-31013"/>
                  <a:pt x="2062819" y="13954"/>
                  <a:pt x="2244061" y="0"/>
                </a:cubicBezTo>
                <a:cubicBezTo>
                  <a:pt x="2444172" y="-44928"/>
                  <a:pt x="2584841" y="-12148"/>
                  <a:pt x="2756980" y="0"/>
                </a:cubicBezTo>
                <a:cubicBezTo>
                  <a:pt x="2922916" y="25664"/>
                  <a:pt x="2961383" y="-12976"/>
                  <a:pt x="3056182" y="0"/>
                </a:cubicBezTo>
                <a:cubicBezTo>
                  <a:pt x="3148718" y="31008"/>
                  <a:pt x="3274382" y="-23153"/>
                  <a:pt x="3398128" y="0"/>
                </a:cubicBezTo>
                <a:cubicBezTo>
                  <a:pt x="3568917" y="-10910"/>
                  <a:pt x="3727537" y="61003"/>
                  <a:pt x="3868303" y="0"/>
                </a:cubicBezTo>
                <a:cubicBezTo>
                  <a:pt x="4034579" y="-6806"/>
                  <a:pt x="4137690" y="5855"/>
                  <a:pt x="4252993" y="0"/>
                </a:cubicBezTo>
                <a:cubicBezTo>
                  <a:pt x="4408535" y="-3762"/>
                  <a:pt x="4495151" y="-33872"/>
                  <a:pt x="4680425" y="0"/>
                </a:cubicBezTo>
                <a:cubicBezTo>
                  <a:pt x="4936756" y="-14329"/>
                  <a:pt x="5120826" y="106756"/>
                  <a:pt x="5086528" y="454754"/>
                </a:cubicBezTo>
                <a:cubicBezTo>
                  <a:pt x="5098875" y="614699"/>
                  <a:pt x="5075246" y="779762"/>
                  <a:pt x="5086528" y="945875"/>
                </a:cubicBezTo>
                <a:cubicBezTo>
                  <a:pt x="5066919" y="1156467"/>
                  <a:pt x="5076334" y="1206490"/>
                  <a:pt x="5086528" y="1346047"/>
                </a:cubicBezTo>
                <a:cubicBezTo>
                  <a:pt x="5092765" y="1436224"/>
                  <a:pt x="5077076" y="1600334"/>
                  <a:pt x="5086528" y="1746220"/>
                </a:cubicBezTo>
                <a:cubicBezTo>
                  <a:pt x="5065291" y="1894050"/>
                  <a:pt x="5085734" y="2192427"/>
                  <a:pt x="5086528" y="2273720"/>
                </a:cubicBezTo>
                <a:cubicBezTo>
                  <a:pt x="5018341" y="2499429"/>
                  <a:pt x="4872336" y="2697120"/>
                  <a:pt x="4680425" y="2728475"/>
                </a:cubicBezTo>
                <a:cubicBezTo>
                  <a:pt x="4606817" y="2716526"/>
                  <a:pt x="4466379" y="2736796"/>
                  <a:pt x="4338479" y="2728475"/>
                </a:cubicBezTo>
                <a:cubicBezTo>
                  <a:pt x="4316571" y="2706554"/>
                  <a:pt x="4068974" y="2651799"/>
                  <a:pt x="3825560" y="2728475"/>
                </a:cubicBezTo>
                <a:cubicBezTo>
                  <a:pt x="3573305" y="2756505"/>
                  <a:pt x="3501952" y="2692253"/>
                  <a:pt x="3398128" y="2728475"/>
                </a:cubicBezTo>
                <a:cubicBezTo>
                  <a:pt x="3226981" y="2772625"/>
                  <a:pt x="3159962" y="2725935"/>
                  <a:pt x="2927952" y="2728475"/>
                </a:cubicBezTo>
                <a:cubicBezTo>
                  <a:pt x="2697150" y="2694715"/>
                  <a:pt x="2654828" y="2735137"/>
                  <a:pt x="2543264" y="2728475"/>
                </a:cubicBezTo>
                <a:cubicBezTo>
                  <a:pt x="2402736" y="2760630"/>
                  <a:pt x="2326070" y="2732068"/>
                  <a:pt x="2073088" y="2728475"/>
                </a:cubicBezTo>
                <a:cubicBezTo>
                  <a:pt x="1855213" y="2711512"/>
                  <a:pt x="1868169" y="2745447"/>
                  <a:pt x="1773885" y="2728475"/>
                </a:cubicBezTo>
                <a:cubicBezTo>
                  <a:pt x="1702007" y="2701120"/>
                  <a:pt x="1577017" y="2739177"/>
                  <a:pt x="1474683" y="2728475"/>
                </a:cubicBezTo>
                <a:cubicBezTo>
                  <a:pt x="1318999" y="2697558"/>
                  <a:pt x="1164928" y="2757412"/>
                  <a:pt x="1004508" y="2728475"/>
                </a:cubicBezTo>
                <a:cubicBezTo>
                  <a:pt x="798770" y="2758117"/>
                  <a:pt x="655201" y="2753972"/>
                  <a:pt x="406102" y="2728475"/>
                </a:cubicBezTo>
                <a:cubicBezTo>
                  <a:pt x="152287" y="2729784"/>
                  <a:pt x="-124925" y="2561769"/>
                  <a:pt x="0" y="2273720"/>
                </a:cubicBezTo>
                <a:cubicBezTo>
                  <a:pt x="7784" y="2109774"/>
                  <a:pt x="-31534" y="1916252"/>
                  <a:pt x="0" y="1782599"/>
                </a:cubicBezTo>
                <a:cubicBezTo>
                  <a:pt x="-30859" y="1698742"/>
                  <a:pt x="15085" y="1455520"/>
                  <a:pt x="0" y="1291478"/>
                </a:cubicBezTo>
                <a:cubicBezTo>
                  <a:pt x="44348" y="1128719"/>
                  <a:pt x="-11431" y="1056478"/>
                  <a:pt x="0" y="891306"/>
                </a:cubicBezTo>
                <a:cubicBezTo>
                  <a:pt x="31863" y="733880"/>
                  <a:pt x="-9433" y="669299"/>
                  <a:pt x="0" y="454754"/>
                </a:cubicBezTo>
                <a:close/>
              </a:path>
              <a:path w="5086528" h="2728475" stroke="0" extrusionOk="0">
                <a:moveTo>
                  <a:pt x="0" y="454754"/>
                </a:moveTo>
                <a:cubicBezTo>
                  <a:pt x="-5049" y="139748"/>
                  <a:pt x="165007" y="-80610"/>
                  <a:pt x="406102" y="0"/>
                </a:cubicBezTo>
                <a:cubicBezTo>
                  <a:pt x="499519" y="-1517"/>
                  <a:pt x="614799" y="-6768"/>
                  <a:pt x="748048" y="0"/>
                </a:cubicBezTo>
                <a:cubicBezTo>
                  <a:pt x="864727" y="-37486"/>
                  <a:pt x="988784" y="-1513"/>
                  <a:pt x="1089994" y="0"/>
                </a:cubicBezTo>
                <a:cubicBezTo>
                  <a:pt x="1227374" y="14293"/>
                  <a:pt x="1423798" y="-26565"/>
                  <a:pt x="1560169" y="0"/>
                </a:cubicBezTo>
                <a:cubicBezTo>
                  <a:pt x="1681465" y="-46657"/>
                  <a:pt x="1933113" y="44682"/>
                  <a:pt x="2073088" y="0"/>
                </a:cubicBezTo>
                <a:cubicBezTo>
                  <a:pt x="2162474" y="3949"/>
                  <a:pt x="2350858" y="-48294"/>
                  <a:pt x="2500520" y="0"/>
                </a:cubicBezTo>
                <a:cubicBezTo>
                  <a:pt x="2668494" y="-12885"/>
                  <a:pt x="2711869" y="-10221"/>
                  <a:pt x="2885210" y="0"/>
                </a:cubicBezTo>
                <a:cubicBezTo>
                  <a:pt x="3045951" y="10792"/>
                  <a:pt x="3049562" y="-8068"/>
                  <a:pt x="3184412" y="0"/>
                </a:cubicBezTo>
                <a:cubicBezTo>
                  <a:pt x="3294858" y="14365"/>
                  <a:pt x="3390843" y="12926"/>
                  <a:pt x="3611844" y="0"/>
                </a:cubicBezTo>
                <a:cubicBezTo>
                  <a:pt x="3820814" y="-593"/>
                  <a:pt x="3829213" y="-15707"/>
                  <a:pt x="4039277" y="0"/>
                </a:cubicBezTo>
                <a:cubicBezTo>
                  <a:pt x="4231160" y="85082"/>
                  <a:pt x="4461828" y="106681"/>
                  <a:pt x="4680425" y="0"/>
                </a:cubicBezTo>
                <a:cubicBezTo>
                  <a:pt x="4851753" y="-144076"/>
                  <a:pt x="5046354" y="294715"/>
                  <a:pt x="5086528" y="454754"/>
                </a:cubicBezTo>
                <a:cubicBezTo>
                  <a:pt x="5074971" y="640758"/>
                  <a:pt x="5095581" y="665984"/>
                  <a:pt x="5086528" y="873116"/>
                </a:cubicBezTo>
                <a:cubicBezTo>
                  <a:pt x="5101816" y="1085141"/>
                  <a:pt x="5098925" y="1138232"/>
                  <a:pt x="5086528" y="1309668"/>
                </a:cubicBezTo>
                <a:cubicBezTo>
                  <a:pt x="5054499" y="1435789"/>
                  <a:pt x="5084478" y="1626247"/>
                  <a:pt x="5086528" y="1728030"/>
                </a:cubicBezTo>
                <a:cubicBezTo>
                  <a:pt x="5052258" y="1850895"/>
                  <a:pt x="5065760" y="2134728"/>
                  <a:pt x="5086528" y="2273720"/>
                </a:cubicBezTo>
                <a:cubicBezTo>
                  <a:pt x="5078434" y="2554534"/>
                  <a:pt x="4890309" y="2703438"/>
                  <a:pt x="4680425" y="2728475"/>
                </a:cubicBezTo>
                <a:cubicBezTo>
                  <a:pt x="4600088" y="2645016"/>
                  <a:pt x="4431199" y="2685339"/>
                  <a:pt x="4167506" y="2728475"/>
                </a:cubicBezTo>
                <a:cubicBezTo>
                  <a:pt x="3904497" y="2718075"/>
                  <a:pt x="3875212" y="2713002"/>
                  <a:pt x="3654587" y="2728475"/>
                </a:cubicBezTo>
                <a:cubicBezTo>
                  <a:pt x="3449484" y="2742628"/>
                  <a:pt x="3458644" y="2723971"/>
                  <a:pt x="3312642" y="2728475"/>
                </a:cubicBezTo>
                <a:cubicBezTo>
                  <a:pt x="3168945" y="2770015"/>
                  <a:pt x="3083220" y="2709554"/>
                  <a:pt x="2842466" y="2728475"/>
                </a:cubicBezTo>
                <a:cubicBezTo>
                  <a:pt x="2623985" y="2717925"/>
                  <a:pt x="2635943" y="2723245"/>
                  <a:pt x="2543264" y="2728475"/>
                </a:cubicBezTo>
                <a:cubicBezTo>
                  <a:pt x="2389020" y="2705633"/>
                  <a:pt x="2192253" y="2686891"/>
                  <a:pt x="2030345" y="2728475"/>
                </a:cubicBezTo>
                <a:cubicBezTo>
                  <a:pt x="1838383" y="2730073"/>
                  <a:pt x="1756949" y="2761019"/>
                  <a:pt x="1602913" y="2728475"/>
                </a:cubicBezTo>
                <a:cubicBezTo>
                  <a:pt x="1441060" y="2738881"/>
                  <a:pt x="1343781" y="2736061"/>
                  <a:pt x="1132737" y="2728475"/>
                </a:cubicBezTo>
                <a:cubicBezTo>
                  <a:pt x="974074" y="2667732"/>
                  <a:pt x="595799" y="2693119"/>
                  <a:pt x="406102" y="2728475"/>
                </a:cubicBezTo>
                <a:cubicBezTo>
                  <a:pt x="231527" y="2744639"/>
                  <a:pt x="-68999" y="2582480"/>
                  <a:pt x="0" y="2273720"/>
                </a:cubicBezTo>
                <a:cubicBezTo>
                  <a:pt x="63394" y="2196525"/>
                  <a:pt x="-22415" y="2018099"/>
                  <a:pt x="0" y="1873547"/>
                </a:cubicBezTo>
                <a:cubicBezTo>
                  <a:pt x="-8779" y="1686912"/>
                  <a:pt x="4650" y="1615578"/>
                  <a:pt x="0" y="1473375"/>
                </a:cubicBezTo>
                <a:cubicBezTo>
                  <a:pt x="8318" y="1307699"/>
                  <a:pt x="17470" y="1245993"/>
                  <a:pt x="0" y="1055013"/>
                </a:cubicBezTo>
                <a:cubicBezTo>
                  <a:pt x="11670" y="910990"/>
                  <a:pt x="23769" y="604763"/>
                  <a:pt x="0" y="454754"/>
                </a:cubicBezTo>
                <a:close/>
              </a:path>
              <a:path w="5086528" h="2728475" fill="none" stroke="0" extrusionOk="0">
                <a:moveTo>
                  <a:pt x="0" y="454754"/>
                </a:moveTo>
                <a:cubicBezTo>
                  <a:pt x="-16307" y="216189"/>
                  <a:pt x="170895" y="1313"/>
                  <a:pt x="406102" y="0"/>
                </a:cubicBezTo>
                <a:cubicBezTo>
                  <a:pt x="588917" y="14601"/>
                  <a:pt x="730221" y="6680"/>
                  <a:pt x="833534" y="0"/>
                </a:cubicBezTo>
                <a:cubicBezTo>
                  <a:pt x="957105" y="14103"/>
                  <a:pt x="996929" y="-8319"/>
                  <a:pt x="1132737" y="0"/>
                </a:cubicBezTo>
                <a:cubicBezTo>
                  <a:pt x="1278874" y="17269"/>
                  <a:pt x="1326018" y="-13543"/>
                  <a:pt x="1474683" y="0"/>
                </a:cubicBezTo>
                <a:cubicBezTo>
                  <a:pt x="1602873" y="12852"/>
                  <a:pt x="1642239" y="-6652"/>
                  <a:pt x="1773885" y="0"/>
                </a:cubicBezTo>
                <a:cubicBezTo>
                  <a:pt x="1894630" y="1756"/>
                  <a:pt x="2040215" y="-28874"/>
                  <a:pt x="2244061" y="0"/>
                </a:cubicBezTo>
                <a:cubicBezTo>
                  <a:pt x="2451289" y="-22346"/>
                  <a:pt x="2596145" y="-15253"/>
                  <a:pt x="2756980" y="0"/>
                </a:cubicBezTo>
                <a:cubicBezTo>
                  <a:pt x="2916828" y="25417"/>
                  <a:pt x="2956415" y="-18155"/>
                  <a:pt x="3056182" y="0"/>
                </a:cubicBezTo>
                <a:cubicBezTo>
                  <a:pt x="3169042" y="6016"/>
                  <a:pt x="3232942" y="-2342"/>
                  <a:pt x="3398128" y="0"/>
                </a:cubicBezTo>
                <a:cubicBezTo>
                  <a:pt x="3515650" y="8681"/>
                  <a:pt x="3731284" y="16903"/>
                  <a:pt x="3868303" y="0"/>
                </a:cubicBezTo>
                <a:cubicBezTo>
                  <a:pt x="3978115" y="3176"/>
                  <a:pt x="4081651" y="9273"/>
                  <a:pt x="4252993" y="0"/>
                </a:cubicBezTo>
                <a:cubicBezTo>
                  <a:pt x="4361857" y="15865"/>
                  <a:pt x="4480490" y="-18925"/>
                  <a:pt x="4680425" y="0"/>
                </a:cubicBezTo>
                <a:cubicBezTo>
                  <a:pt x="4805150" y="76417"/>
                  <a:pt x="5081167" y="216267"/>
                  <a:pt x="5086528" y="454754"/>
                </a:cubicBezTo>
                <a:cubicBezTo>
                  <a:pt x="5134487" y="549834"/>
                  <a:pt x="5112467" y="724638"/>
                  <a:pt x="5086528" y="945875"/>
                </a:cubicBezTo>
                <a:cubicBezTo>
                  <a:pt x="5067617" y="1163690"/>
                  <a:pt x="5063079" y="1220444"/>
                  <a:pt x="5086528" y="1346047"/>
                </a:cubicBezTo>
                <a:cubicBezTo>
                  <a:pt x="5095718" y="1447069"/>
                  <a:pt x="5133783" y="1640822"/>
                  <a:pt x="5086528" y="1746220"/>
                </a:cubicBezTo>
                <a:cubicBezTo>
                  <a:pt x="5074161" y="1845329"/>
                  <a:pt x="5056278" y="2171043"/>
                  <a:pt x="5086528" y="2273720"/>
                </a:cubicBezTo>
                <a:cubicBezTo>
                  <a:pt x="5073784" y="2545914"/>
                  <a:pt x="4851146" y="2720426"/>
                  <a:pt x="4680425" y="2728475"/>
                </a:cubicBezTo>
                <a:cubicBezTo>
                  <a:pt x="4604141" y="2738609"/>
                  <a:pt x="4454714" y="2736779"/>
                  <a:pt x="4338479" y="2728475"/>
                </a:cubicBezTo>
                <a:cubicBezTo>
                  <a:pt x="4248079" y="2747379"/>
                  <a:pt x="4089464" y="2709536"/>
                  <a:pt x="3825560" y="2728475"/>
                </a:cubicBezTo>
                <a:cubicBezTo>
                  <a:pt x="3586780" y="2750406"/>
                  <a:pt x="3547863" y="2720039"/>
                  <a:pt x="3398128" y="2728475"/>
                </a:cubicBezTo>
                <a:cubicBezTo>
                  <a:pt x="3247613" y="2721043"/>
                  <a:pt x="3129237" y="2759724"/>
                  <a:pt x="2927952" y="2728475"/>
                </a:cubicBezTo>
                <a:cubicBezTo>
                  <a:pt x="2704870" y="2700875"/>
                  <a:pt x="2648627" y="2728130"/>
                  <a:pt x="2543264" y="2728475"/>
                </a:cubicBezTo>
                <a:cubicBezTo>
                  <a:pt x="2415613" y="2736870"/>
                  <a:pt x="2295728" y="2739597"/>
                  <a:pt x="2073088" y="2728475"/>
                </a:cubicBezTo>
                <a:cubicBezTo>
                  <a:pt x="1847326" y="2712188"/>
                  <a:pt x="1864823" y="2738346"/>
                  <a:pt x="1773885" y="2728475"/>
                </a:cubicBezTo>
                <a:cubicBezTo>
                  <a:pt x="1695593" y="2707462"/>
                  <a:pt x="1556175" y="2728030"/>
                  <a:pt x="1474683" y="2728475"/>
                </a:cubicBezTo>
                <a:cubicBezTo>
                  <a:pt x="1363335" y="2738868"/>
                  <a:pt x="1217083" y="2757799"/>
                  <a:pt x="1004508" y="2728475"/>
                </a:cubicBezTo>
                <a:cubicBezTo>
                  <a:pt x="802848" y="2701452"/>
                  <a:pt x="718491" y="2710710"/>
                  <a:pt x="406102" y="2728475"/>
                </a:cubicBezTo>
                <a:cubicBezTo>
                  <a:pt x="223452" y="2735767"/>
                  <a:pt x="-87236" y="2488601"/>
                  <a:pt x="0" y="2273720"/>
                </a:cubicBezTo>
                <a:cubicBezTo>
                  <a:pt x="5707" y="2151910"/>
                  <a:pt x="-14161" y="1894680"/>
                  <a:pt x="0" y="1782599"/>
                </a:cubicBezTo>
                <a:cubicBezTo>
                  <a:pt x="44613" y="1618576"/>
                  <a:pt x="-10756" y="1468756"/>
                  <a:pt x="0" y="1291478"/>
                </a:cubicBezTo>
                <a:cubicBezTo>
                  <a:pt x="25158" y="1152849"/>
                  <a:pt x="-11254" y="1053251"/>
                  <a:pt x="0" y="891306"/>
                </a:cubicBezTo>
                <a:cubicBezTo>
                  <a:pt x="18845" y="753542"/>
                  <a:pt x="2758" y="627690"/>
                  <a:pt x="0" y="454754"/>
                </a:cubicBezTo>
                <a:close/>
              </a:path>
              <a:path w="5086528" h="2728475" fill="none" stroke="0" extrusionOk="0">
                <a:moveTo>
                  <a:pt x="0" y="454754"/>
                </a:moveTo>
                <a:cubicBezTo>
                  <a:pt x="-22174" y="231176"/>
                  <a:pt x="233818" y="53658"/>
                  <a:pt x="406102" y="0"/>
                </a:cubicBezTo>
                <a:cubicBezTo>
                  <a:pt x="576314" y="35116"/>
                  <a:pt x="713031" y="7731"/>
                  <a:pt x="833534" y="0"/>
                </a:cubicBezTo>
                <a:cubicBezTo>
                  <a:pt x="929864" y="5535"/>
                  <a:pt x="1005307" y="-1047"/>
                  <a:pt x="1132737" y="0"/>
                </a:cubicBezTo>
                <a:cubicBezTo>
                  <a:pt x="1256128" y="8112"/>
                  <a:pt x="1341589" y="-21170"/>
                  <a:pt x="1474683" y="0"/>
                </a:cubicBezTo>
                <a:cubicBezTo>
                  <a:pt x="1603497" y="15251"/>
                  <a:pt x="1655101" y="-10424"/>
                  <a:pt x="1773885" y="0"/>
                </a:cubicBezTo>
                <a:cubicBezTo>
                  <a:pt x="1886448" y="39495"/>
                  <a:pt x="2046492" y="-30374"/>
                  <a:pt x="2244061" y="0"/>
                </a:cubicBezTo>
                <a:cubicBezTo>
                  <a:pt x="2449985" y="-2799"/>
                  <a:pt x="2594220" y="-48872"/>
                  <a:pt x="2756980" y="0"/>
                </a:cubicBezTo>
                <a:cubicBezTo>
                  <a:pt x="2922276" y="29969"/>
                  <a:pt x="2953187" y="-15672"/>
                  <a:pt x="3056182" y="0"/>
                </a:cubicBezTo>
                <a:cubicBezTo>
                  <a:pt x="3152917" y="16260"/>
                  <a:pt x="3240789" y="-13220"/>
                  <a:pt x="3398128" y="0"/>
                </a:cubicBezTo>
                <a:cubicBezTo>
                  <a:pt x="3550317" y="-5269"/>
                  <a:pt x="3733057" y="42029"/>
                  <a:pt x="3868303" y="0"/>
                </a:cubicBezTo>
                <a:cubicBezTo>
                  <a:pt x="4015827" y="-13334"/>
                  <a:pt x="4127005" y="2750"/>
                  <a:pt x="4252993" y="0"/>
                </a:cubicBezTo>
                <a:cubicBezTo>
                  <a:pt x="4391211" y="5905"/>
                  <a:pt x="4501258" y="-29482"/>
                  <a:pt x="4680425" y="0"/>
                </a:cubicBezTo>
                <a:cubicBezTo>
                  <a:pt x="4910853" y="-3629"/>
                  <a:pt x="5100928" y="119715"/>
                  <a:pt x="5086528" y="454754"/>
                </a:cubicBezTo>
                <a:cubicBezTo>
                  <a:pt x="5101127" y="577549"/>
                  <a:pt x="5123452" y="760387"/>
                  <a:pt x="5086528" y="945875"/>
                </a:cubicBezTo>
                <a:cubicBezTo>
                  <a:pt x="5063132" y="1162568"/>
                  <a:pt x="5063818" y="1216675"/>
                  <a:pt x="5086528" y="1346047"/>
                </a:cubicBezTo>
                <a:cubicBezTo>
                  <a:pt x="5105870" y="1452033"/>
                  <a:pt x="5112813" y="1616305"/>
                  <a:pt x="5086528" y="1746220"/>
                </a:cubicBezTo>
                <a:cubicBezTo>
                  <a:pt x="5076111" y="1852684"/>
                  <a:pt x="5073316" y="2158516"/>
                  <a:pt x="5086528" y="2273720"/>
                </a:cubicBezTo>
                <a:cubicBezTo>
                  <a:pt x="5004274" y="2539761"/>
                  <a:pt x="4861102" y="2713728"/>
                  <a:pt x="4680425" y="2728475"/>
                </a:cubicBezTo>
                <a:cubicBezTo>
                  <a:pt x="4603317" y="2741486"/>
                  <a:pt x="4453438" y="2733562"/>
                  <a:pt x="4338479" y="2728475"/>
                </a:cubicBezTo>
                <a:cubicBezTo>
                  <a:pt x="4288148" y="2726855"/>
                  <a:pt x="4094386" y="2669040"/>
                  <a:pt x="3825560" y="2728475"/>
                </a:cubicBezTo>
                <a:cubicBezTo>
                  <a:pt x="3572953" y="2749449"/>
                  <a:pt x="3522813" y="2703544"/>
                  <a:pt x="3398128" y="2728475"/>
                </a:cubicBezTo>
                <a:cubicBezTo>
                  <a:pt x="3239722" y="2745660"/>
                  <a:pt x="3152107" y="2746823"/>
                  <a:pt x="2927952" y="2728475"/>
                </a:cubicBezTo>
                <a:cubicBezTo>
                  <a:pt x="2705766" y="2706282"/>
                  <a:pt x="2655400" y="2731675"/>
                  <a:pt x="2543264" y="2728475"/>
                </a:cubicBezTo>
                <a:cubicBezTo>
                  <a:pt x="2391145" y="2754907"/>
                  <a:pt x="2309941" y="2739874"/>
                  <a:pt x="2073088" y="2728475"/>
                </a:cubicBezTo>
                <a:cubicBezTo>
                  <a:pt x="1852871" y="2714060"/>
                  <a:pt x="1865852" y="2736053"/>
                  <a:pt x="1773885" y="2728475"/>
                </a:cubicBezTo>
                <a:cubicBezTo>
                  <a:pt x="1701568" y="2692167"/>
                  <a:pt x="1569475" y="2730594"/>
                  <a:pt x="1474683" y="2728475"/>
                </a:cubicBezTo>
                <a:cubicBezTo>
                  <a:pt x="1340365" y="2713279"/>
                  <a:pt x="1176092" y="2763981"/>
                  <a:pt x="1004508" y="2728475"/>
                </a:cubicBezTo>
                <a:cubicBezTo>
                  <a:pt x="803802" y="2710997"/>
                  <a:pt x="678579" y="2730550"/>
                  <a:pt x="406102" y="2728475"/>
                </a:cubicBezTo>
                <a:cubicBezTo>
                  <a:pt x="199834" y="2744947"/>
                  <a:pt x="-129450" y="2491842"/>
                  <a:pt x="0" y="2273720"/>
                </a:cubicBezTo>
                <a:cubicBezTo>
                  <a:pt x="1579" y="2122732"/>
                  <a:pt x="-13558" y="1910703"/>
                  <a:pt x="0" y="1782599"/>
                </a:cubicBezTo>
                <a:cubicBezTo>
                  <a:pt x="-434" y="1675587"/>
                  <a:pt x="-34928" y="1435383"/>
                  <a:pt x="0" y="1291478"/>
                </a:cubicBezTo>
                <a:cubicBezTo>
                  <a:pt x="49853" y="1142580"/>
                  <a:pt x="-27826" y="1047393"/>
                  <a:pt x="0" y="891306"/>
                </a:cubicBezTo>
                <a:cubicBezTo>
                  <a:pt x="19831" y="735213"/>
                  <a:pt x="528" y="646554"/>
                  <a:pt x="0" y="454754"/>
                </a:cubicBezTo>
                <a:close/>
              </a:path>
            </a:pathLst>
          </a:custGeom>
          <a:ln w="38100">
            <a:solidFill>
              <a:srgbClr val="925743"/>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1000"/>
              </a:spcAft>
              <a:buClrTx/>
              <a:buSzTx/>
              <a:buFontTx/>
              <a:buNone/>
              <a:defRPr/>
            </a:pPr>
            <a:r>
              <a:rPr kumimoji="0" lang="vi-VN"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Tình huống 5: </a:t>
            </a:r>
            <a:r>
              <a:rPr kumimoji="0" lang="vi-VN" sz="240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Lan kể với bạn việc được mẹ giao dọn dẹp nhà cửa, nhặt rau, nấu cơm nhưng Lan cho rằng mình còn nhỏ nên không phải làm.</a:t>
            </a:r>
            <a:endParaRPr kumimoji="0" lang="vi-VN" sz="240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auto" latinLnBrk="0" hangingPunct="1">
              <a:lnSpc>
                <a:spcPct val="100000"/>
              </a:lnSpc>
              <a:spcBef>
                <a:spcPts val="0"/>
              </a:spcBef>
              <a:spcAft>
                <a:spcPts val="1000"/>
              </a:spcAft>
              <a:buClrTx/>
              <a:buSzTx/>
              <a:buFontTx/>
              <a:buNone/>
              <a:defRPr/>
            </a:pPr>
            <a:r>
              <a:rPr kumimoji="0" lang="vi-VN" sz="2400" b="1" i="1"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Nếu là bạn của Lan, em sẽ khuyên Lan như thế nào?</a:t>
            </a:r>
            <a:endParaRPr kumimoji="0" lang="en-US" sz="2400" b="1" i="1"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nvGrpSpPr>
          <p:cNvPr id="8" name="Group 7"/>
          <p:cNvGrpSpPr/>
          <p:nvPr/>
        </p:nvGrpSpPr>
        <p:grpSpPr>
          <a:xfrm>
            <a:off x="5133975" y="529936"/>
            <a:ext cx="6496049" cy="5871057"/>
            <a:chOff x="6834011" y="1330036"/>
            <a:chExt cx="5255448" cy="5567489"/>
          </a:xfrm>
        </p:grpSpPr>
        <p:pic>
          <p:nvPicPr>
            <p:cNvPr id="9" name="Picture 8" descr="A picture containing shape&#10;&#10;Description automatically generated"/>
            <p:cNvPicPr>
              <a:picLocks noChangeAspect="1"/>
            </p:cNvPicPr>
            <p:nvPr/>
          </p:nvPicPr>
          <p:blipFill>
            <a:blip r:embed="rId1" cstate="hqprint">
              <a:extLst>
                <a:ext uri="{28A0092B-C50C-407E-A947-70E740481C1C}">
                  <a14:useLocalDpi xmlns:a14="http://schemas.microsoft.com/office/drawing/2010/main" val="0"/>
                </a:ext>
              </a:extLst>
            </a:blip>
            <a:stretch>
              <a:fillRect/>
            </a:stretch>
          </p:blipFill>
          <p:spPr>
            <a:xfrm>
              <a:off x="6834011" y="1330036"/>
              <a:ext cx="5255448" cy="5527964"/>
            </a:xfrm>
            <a:prstGeom prst="rect">
              <a:avLst/>
            </a:prstGeom>
          </p:spPr>
        </p:pic>
        <p:sp>
          <p:nvSpPr>
            <p:cNvPr id="10" name="TextBox 9"/>
            <p:cNvSpPr txBox="1"/>
            <p:nvPr/>
          </p:nvSpPr>
          <p:spPr>
            <a:xfrm>
              <a:off x="8043436" y="3949712"/>
              <a:ext cx="3911558" cy="294781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Nếu là bạn của Lan, em sẽ khuyên Lan thực hiện những công việc mẹ giao vì đó là những công việc nằm trong khả năng của mình, mình phải thực hiện bổn phận của bạn thân với gia đình là giúp đỡ bố mẹ.</a:t>
              </a:r>
              <a:endParaRPr kumimoji="0" lang="vi-VN" sz="2800" b="0" i="0" u="none" strike="noStrike" kern="1200" cap="none" spc="0" normalizeH="0" baseline="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fgClr>
          <a:bgClr>
            <a:srgbClr val="C9DD4C"/>
          </a:bgClr>
        </a:pattFill>
        <a:effectLst/>
      </p:bgPr>
    </p:bg>
    <p:spTree>
      <p:nvGrpSpPr>
        <p:cNvPr id="1" name=""/>
        <p:cNvGrpSpPr/>
        <p:nvPr/>
      </p:nvGrpSpPr>
      <p:grpSpPr>
        <a:xfrm>
          <a:off x="0" y="0"/>
          <a:ext cx="0" cy="0"/>
          <a:chOff x="0" y="0"/>
          <a:chExt cx="0" cy="0"/>
        </a:xfrm>
      </p:grpSpPr>
      <p:sp>
        <p:nvSpPr>
          <p:cNvPr id="3" name="Rounded Rectangle 2"/>
          <p:cNvSpPr/>
          <p:nvPr/>
        </p:nvSpPr>
        <p:spPr>
          <a:xfrm>
            <a:off x="284420" y="523210"/>
            <a:ext cx="11640879" cy="6002079"/>
          </a:xfrm>
          <a:prstGeom prst="roundRect">
            <a:avLst/>
          </a:prstGeom>
          <a:solidFill>
            <a:schemeClr val="bg1">
              <a:alpha val="8857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Hình chữ nhật: Góc Tròn 15"/>
          <p:cNvSpPr/>
          <p:nvPr/>
        </p:nvSpPr>
        <p:spPr>
          <a:xfrm>
            <a:off x="514350" y="1704975"/>
            <a:ext cx="4733925" cy="3514725"/>
          </a:xfrm>
          <a:custGeom>
            <a:avLst/>
            <a:gdLst>
              <a:gd name="connsiteX0" fmla="*/ 0 w 5086528"/>
              <a:gd name="connsiteY0" fmla="*/ 454754 h 2728475"/>
              <a:gd name="connsiteX1" fmla="*/ 406102 w 5086528"/>
              <a:gd name="connsiteY1" fmla="*/ 0 h 2728475"/>
              <a:gd name="connsiteX2" fmla="*/ 833534 w 5086528"/>
              <a:gd name="connsiteY2" fmla="*/ 0 h 2728475"/>
              <a:gd name="connsiteX3" fmla="*/ 1132737 w 5086528"/>
              <a:gd name="connsiteY3" fmla="*/ 0 h 2728475"/>
              <a:gd name="connsiteX4" fmla="*/ 1474683 w 5086528"/>
              <a:gd name="connsiteY4" fmla="*/ 0 h 2728475"/>
              <a:gd name="connsiteX5" fmla="*/ 1773885 w 5086528"/>
              <a:gd name="connsiteY5" fmla="*/ 0 h 2728475"/>
              <a:gd name="connsiteX6" fmla="*/ 2244061 w 5086528"/>
              <a:gd name="connsiteY6" fmla="*/ 0 h 2728475"/>
              <a:gd name="connsiteX7" fmla="*/ 2756980 w 5086528"/>
              <a:gd name="connsiteY7" fmla="*/ 0 h 2728475"/>
              <a:gd name="connsiteX8" fmla="*/ 3056182 w 5086528"/>
              <a:gd name="connsiteY8" fmla="*/ 0 h 2728475"/>
              <a:gd name="connsiteX9" fmla="*/ 3398128 w 5086528"/>
              <a:gd name="connsiteY9" fmla="*/ 0 h 2728475"/>
              <a:gd name="connsiteX10" fmla="*/ 3868303 w 5086528"/>
              <a:gd name="connsiteY10" fmla="*/ 0 h 2728475"/>
              <a:gd name="connsiteX11" fmla="*/ 4252993 w 5086528"/>
              <a:gd name="connsiteY11" fmla="*/ 0 h 2728475"/>
              <a:gd name="connsiteX12" fmla="*/ 4680425 w 5086528"/>
              <a:gd name="connsiteY12" fmla="*/ 0 h 2728475"/>
              <a:gd name="connsiteX13" fmla="*/ 5086528 w 5086528"/>
              <a:gd name="connsiteY13" fmla="*/ 454754 h 2728475"/>
              <a:gd name="connsiteX14" fmla="*/ 5086528 w 5086528"/>
              <a:gd name="connsiteY14" fmla="*/ 945875 h 2728475"/>
              <a:gd name="connsiteX15" fmla="*/ 5086528 w 5086528"/>
              <a:gd name="connsiteY15" fmla="*/ 1346047 h 2728475"/>
              <a:gd name="connsiteX16" fmla="*/ 5086528 w 5086528"/>
              <a:gd name="connsiteY16" fmla="*/ 1746220 h 2728475"/>
              <a:gd name="connsiteX17" fmla="*/ 5086528 w 5086528"/>
              <a:gd name="connsiteY17" fmla="*/ 2273720 h 2728475"/>
              <a:gd name="connsiteX18" fmla="*/ 4680425 w 5086528"/>
              <a:gd name="connsiteY18" fmla="*/ 2728475 h 2728475"/>
              <a:gd name="connsiteX19" fmla="*/ 4338479 w 5086528"/>
              <a:gd name="connsiteY19" fmla="*/ 2728475 h 2728475"/>
              <a:gd name="connsiteX20" fmla="*/ 3825560 w 5086528"/>
              <a:gd name="connsiteY20" fmla="*/ 2728475 h 2728475"/>
              <a:gd name="connsiteX21" fmla="*/ 3398128 w 5086528"/>
              <a:gd name="connsiteY21" fmla="*/ 2728475 h 2728475"/>
              <a:gd name="connsiteX22" fmla="*/ 2927952 w 5086528"/>
              <a:gd name="connsiteY22" fmla="*/ 2728475 h 2728475"/>
              <a:gd name="connsiteX23" fmla="*/ 2543264 w 5086528"/>
              <a:gd name="connsiteY23" fmla="*/ 2728475 h 2728475"/>
              <a:gd name="connsiteX24" fmla="*/ 2073088 w 5086528"/>
              <a:gd name="connsiteY24" fmla="*/ 2728475 h 2728475"/>
              <a:gd name="connsiteX25" fmla="*/ 1773885 w 5086528"/>
              <a:gd name="connsiteY25" fmla="*/ 2728475 h 2728475"/>
              <a:gd name="connsiteX26" fmla="*/ 1474683 w 5086528"/>
              <a:gd name="connsiteY26" fmla="*/ 2728475 h 2728475"/>
              <a:gd name="connsiteX27" fmla="*/ 1004508 w 5086528"/>
              <a:gd name="connsiteY27" fmla="*/ 2728475 h 2728475"/>
              <a:gd name="connsiteX28" fmla="*/ 406102 w 5086528"/>
              <a:gd name="connsiteY28" fmla="*/ 2728475 h 2728475"/>
              <a:gd name="connsiteX29" fmla="*/ 0 w 5086528"/>
              <a:gd name="connsiteY29" fmla="*/ 2273720 h 2728475"/>
              <a:gd name="connsiteX30" fmla="*/ 0 w 5086528"/>
              <a:gd name="connsiteY30" fmla="*/ 1782599 h 2728475"/>
              <a:gd name="connsiteX31" fmla="*/ 0 w 5086528"/>
              <a:gd name="connsiteY31" fmla="*/ 1291478 h 2728475"/>
              <a:gd name="connsiteX32" fmla="*/ 0 w 5086528"/>
              <a:gd name="connsiteY32" fmla="*/ 891306 h 2728475"/>
              <a:gd name="connsiteX33" fmla="*/ 0 w 5086528"/>
              <a:gd name="connsiteY33" fmla="*/ 454754 h 2728475"/>
              <a:gd name="connsiteX0-1" fmla="*/ 0 w 5086528"/>
              <a:gd name="connsiteY0-2" fmla="*/ 454754 h 2728475"/>
              <a:gd name="connsiteX1-3" fmla="*/ 406102 w 5086528"/>
              <a:gd name="connsiteY1-4" fmla="*/ 0 h 2728475"/>
              <a:gd name="connsiteX2-5" fmla="*/ 748048 w 5086528"/>
              <a:gd name="connsiteY2-6" fmla="*/ 0 h 2728475"/>
              <a:gd name="connsiteX3-7" fmla="*/ 1089994 w 5086528"/>
              <a:gd name="connsiteY3-8" fmla="*/ 0 h 2728475"/>
              <a:gd name="connsiteX4-9" fmla="*/ 1560169 w 5086528"/>
              <a:gd name="connsiteY4-10" fmla="*/ 0 h 2728475"/>
              <a:gd name="connsiteX5-11" fmla="*/ 2073088 w 5086528"/>
              <a:gd name="connsiteY5-12" fmla="*/ 0 h 2728475"/>
              <a:gd name="connsiteX6-13" fmla="*/ 2500520 w 5086528"/>
              <a:gd name="connsiteY6-14" fmla="*/ 0 h 2728475"/>
              <a:gd name="connsiteX7-15" fmla="*/ 2885210 w 5086528"/>
              <a:gd name="connsiteY7-16" fmla="*/ 0 h 2728475"/>
              <a:gd name="connsiteX8-17" fmla="*/ 3184412 w 5086528"/>
              <a:gd name="connsiteY8-18" fmla="*/ 0 h 2728475"/>
              <a:gd name="connsiteX9-19" fmla="*/ 3611844 w 5086528"/>
              <a:gd name="connsiteY9-20" fmla="*/ 0 h 2728475"/>
              <a:gd name="connsiteX10-21" fmla="*/ 4039277 w 5086528"/>
              <a:gd name="connsiteY10-22" fmla="*/ 0 h 2728475"/>
              <a:gd name="connsiteX11-23" fmla="*/ 4680425 w 5086528"/>
              <a:gd name="connsiteY11-24" fmla="*/ 0 h 2728475"/>
              <a:gd name="connsiteX12-25" fmla="*/ 5086528 w 5086528"/>
              <a:gd name="connsiteY12-26" fmla="*/ 454754 h 2728475"/>
              <a:gd name="connsiteX13-27" fmla="*/ 5086528 w 5086528"/>
              <a:gd name="connsiteY13-28" fmla="*/ 873116 h 2728475"/>
              <a:gd name="connsiteX14-29" fmla="*/ 5086528 w 5086528"/>
              <a:gd name="connsiteY14-30" fmla="*/ 1309668 h 2728475"/>
              <a:gd name="connsiteX15-31" fmla="*/ 5086528 w 5086528"/>
              <a:gd name="connsiteY15-32" fmla="*/ 1728030 h 2728475"/>
              <a:gd name="connsiteX16-33" fmla="*/ 5086528 w 5086528"/>
              <a:gd name="connsiteY16-34" fmla="*/ 2273720 h 2728475"/>
              <a:gd name="connsiteX17-35" fmla="*/ 4680425 w 5086528"/>
              <a:gd name="connsiteY17-36" fmla="*/ 2728475 h 2728475"/>
              <a:gd name="connsiteX18-37" fmla="*/ 4167506 w 5086528"/>
              <a:gd name="connsiteY18-38" fmla="*/ 2728475 h 2728475"/>
              <a:gd name="connsiteX19-39" fmla="*/ 3654587 w 5086528"/>
              <a:gd name="connsiteY19-40" fmla="*/ 2728475 h 2728475"/>
              <a:gd name="connsiteX20-41" fmla="*/ 3312642 w 5086528"/>
              <a:gd name="connsiteY20-42" fmla="*/ 2728475 h 2728475"/>
              <a:gd name="connsiteX21-43" fmla="*/ 2842466 w 5086528"/>
              <a:gd name="connsiteY21-44" fmla="*/ 2728475 h 2728475"/>
              <a:gd name="connsiteX22-45" fmla="*/ 2543264 w 5086528"/>
              <a:gd name="connsiteY22-46" fmla="*/ 2728475 h 2728475"/>
              <a:gd name="connsiteX23-47" fmla="*/ 2030345 w 5086528"/>
              <a:gd name="connsiteY23-48" fmla="*/ 2728475 h 2728475"/>
              <a:gd name="connsiteX24-49" fmla="*/ 1602913 w 5086528"/>
              <a:gd name="connsiteY24-50" fmla="*/ 2728475 h 2728475"/>
              <a:gd name="connsiteX25-51" fmla="*/ 1132737 w 5086528"/>
              <a:gd name="connsiteY25-52" fmla="*/ 2728475 h 2728475"/>
              <a:gd name="connsiteX26-53" fmla="*/ 406102 w 5086528"/>
              <a:gd name="connsiteY26-54" fmla="*/ 2728475 h 2728475"/>
              <a:gd name="connsiteX27-55" fmla="*/ 0 w 5086528"/>
              <a:gd name="connsiteY27-56" fmla="*/ 2273720 h 2728475"/>
              <a:gd name="connsiteX28-57" fmla="*/ 0 w 5086528"/>
              <a:gd name="connsiteY28-58" fmla="*/ 1873547 h 2728475"/>
              <a:gd name="connsiteX29-59" fmla="*/ 0 w 5086528"/>
              <a:gd name="connsiteY29-60" fmla="*/ 1473375 h 2728475"/>
              <a:gd name="connsiteX30-61" fmla="*/ 0 w 5086528"/>
              <a:gd name="connsiteY30-62" fmla="*/ 1055013 h 2728475"/>
              <a:gd name="connsiteX31-63" fmla="*/ 0 w 5086528"/>
              <a:gd name="connsiteY31-64" fmla="*/ 454754 h 2728475"/>
              <a:gd name="connsiteX0-65" fmla="*/ 0 w 5086528"/>
              <a:gd name="connsiteY0-66" fmla="*/ 454754 h 2728475"/>
              <a:gd name="connsiteX1-67" fmla="*/ 406102 w 5086528"/>
              <a:gd name="connsiteY1-68" fmla="*/ 0 h 2728475"/>
              <a:gd name="connsiteX2-69" fmla="*/ 833534 w 5086528"/>
              <a:gd name="connsiteY2-70" fmla="*/ 0 h 2728475"/>
              <a:gd name="connsiteX3-71" fmla="*/ 1132737 w 5086528"/>
              <a:gd name="connsiteY3-72" fmla="*/ 0 h 2728475"/>
              <a:gd name="connsiteX4-73" fmla="*/ 1474683 w 5086528"/>
              <a:gd name="connsiteY4-74" fmla="*/ 0 h 2728475"/>
              <a:gd name="connsiteX5-75" fmla="*/ 1773885 w 5086528"/>
              <a:gd name="connsiteY5-76" fmla="*/ 0 h 2728475"/>
              <a:gd name="connsiteX6-77" fmla="*/ 2244061 w 5086528"/>
              <a:gd name="connsiteY6-78" fmla="*/ 0 h 2728475"/>
              <a:gd name="connsiteX7-79" fmla="*/ 2756980 w 5086528"/>
              <a:gd name="connsiteY7-80" fmla="*/ 0 h 2728475"/>
              <a:gd name="connsiteX8-81" fmla="*/ 3056182 w 5086528"/>
              <a:gd name="connsiteY8-82" fmla="*/ 0 h 2728475"/>
              <a:gd name="connsiteX9-83" fmla="*/ 3398128 w 5086528"/>
              <a:gd name="connsiteY9-84" fmla="*/ 0 h 2728475"/>
              <a:gd name="connsiteX10-85" fmla="*/ 3868303 w 5086528"/>
              <a:gd name="connsiteY10-86" fmla="*/ 0 h 2728475"/>
              <a:gd name="connsiteX11-87" fmla="*/ 4252993 w 5086528"/>
              <a:gd name="connsiteY11-88" fmla="*/ 0 h 2728475"/>
              <a:gd name="connsiteX12-89" fmla="*/ 4680425 w 5086528"/>
              <a:gd name="connsiteY12-90" fmla="*/ 0 h 2728475"/>
              <a:gd name="connsiteX13-91" fmla="*/ 5086528 w 5086528"/>
              <a:gd name="connsiteY13-92" fmla="*/ 454754 h 2728475"/>
              <a:gd name="connsiteX14-93" fmla="*/ 5086528 w 5086528"/>
              <a:gd name="connsiteY14-94" fmla="*/ 945875 h 2728475"/>
              <a:gd name="connsiteX15-95" fmla="*/ 5086528 w 5086528"/>
              <a:gd name="connsiteY15-96" fmla="*/ 1346047 h 2728475"/>
              <a:gd name="connsiteX16-97" fmla="*/ 5086528 w 5086528"/>
              <a:gd name="connsiteY16-98" fmla="*/ 1746220 h 2728475"/>
              <a:gd name="connsiteX17-99" fmla="*/ 5086528 w 5086528"/>
              <a:gd name="connsiteY17-100" fmla="*/ 2273720 h 2728475"/>
              <a:gd name="connsiteX18-101" fmla="*/ 4680425 w 5086528"/>
              <a:gd name="connsiteY18-102" fmla="*/ 2728475 h 2728475"/>
              <a:gd name="connsiteX19-103" fmla="*/ 4338479 w 5086528"/>
              <a:gd name="connsiteY19-104" fmla="*/ 2728475 h 2728475"/>
              <a:gd name="connsiteX20-105" fmla="*/ 3825560 w 5086528"/>
              <a:gd name="connsiteY20-106" fmla="*/ 2728475 h 2728475"/>
              <a:gd name="connsiteX21-107" fmla="*/ 3398128 w 5086528"/>
              <a:gd name="connsiteY21-108" fmla="*/ 2728475 h 2728475"/>
              <a:gd name="connsiteX22-109" fmla="*/ 2927952 w 5086528"/>
              <a:gd name="connsiteY22-110" fmla="*/ 2728475 h 2728475"/>
              <a:gd name="connsiteX23-111" fmla="*/ 2543264 w 5086528"/>
              <a:gd name="connsiteY23-112" fmla="*/ 2728475 h 2728475"/>
              <a:gd name="connsiteX24-113" fmla="*/ 2073088 w 5086528"/>
              <a:gd name="connsiteY24-114" fmla="*/ 2728475 h 2728475"/>
              <a:gd name="connsiteX25-115" fmla="*/ 1773885 w 5086528"/>
              <a:gd name="connsiteY25-116" fmla="*/ 2728475 h 2728475"/>
              <a:gd name="connsiteX26-117" fmla="*/ 1474683 w 5086528"/>
              <a:gd name="connsiteY26-118" fmla="*/ 2728475 h 2728475"/>
              <a:gd name="connsiteX27-119" fmla="*/ 1004508 w 5086528"/>
              <a:gd name="connsiteY27-120" fmla="*/ 2728475 h 2728475"/>
              <a:gd name="connsiteX28-121" fmla="*/ 406102 w 5086528"/>
              <a:gd name="connsiteY28-122" fmla="*/ 2728475 h 2728475"/>
              <a:gd name="connsiteX29-123" fmla="*/ 0 w 5086528"/>
              <a:gd name="connsiteY29-124" fmla="*/ 2273720 h 2728475"/>
              <a:gd name="connsiteX30-125" fmla="*/ 0 w 5086528"/>
              <a:gd name="connsiteY30-126" fmla="*/ 1782599 h 2728475"/>
              <a:gd name="connsiteX31-127" fmla="*/ 0 w 5086528"/>
              <a:gd name="connsiteY31-128" fmla="*/ 1291478 h 2728475"/>
              <a:gd name="connsiteX32-129" fmla="*/ 0 w 5086528"/>
              <a:gd name="connsiteY32-130" fmla="*/ 891306 h 2728475"/>
              <a:gd name="connsiteX33-131" fmla="*/ 0 w 5086528"/>
              <a:gd name="connsiteY33-132" fmla="*/ 454754 h 27284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129" y="connsiteY32-130"/>
              </a:cxn>
              <a:cxn ang="0">
                <a:pos x="connsiteX33-131" y="connsiteY33-132"/>
              </a:cxn>
            </a:cxnLst>
            <a:rect l="l" t="t" r="r" b="b"/>
            <a:pathLst>
              <a:path w="5086528" h="2728475" fill="none" extrusionOk="0">
                <a:moveTo>
                  <a:pt x="0" y="454754"/>
                </a:moveTo>
                <a:cubicBezTo>
                  <a:pt x="-36949" y="222209"/>
                  <a:pt x="242532" y="65740"/>
                  <a:pt x="406102" y="0"/>
                </a:cubicBezTo>
                <a:cubicBezTo>
                  <a:pt x="576880" y="32593"/>
                  <a:pt x="703604" y="15056"/>
                  <a:pt x="833534" y="0"/>
                </a:cubicBezTo>
                <a:cubicBezTo>
                  <a:pt x="928144" y="7460"/>
                  <a:pt x="992233" y="16275"/>
                  <a:pt x="1132737" y="0"/>
                </a:cubicBezTo>
                <a:cubicBezTo>
                  <a:pt x="1233432" y="8681"/>
                  <a:pt x="1346131" y="-39875"/>
                  <a:pt x="1474683" y="0"/>
                </a:cubicBezTo>
                <a:cubicBezTo>
                  <a:pt x="1595667" y="27310"/>
                  <a:pt x="1674726" y="-16402"/>
                  <a:pt x="1773885" y="0"/>
                </a:cubicBezTo>
                <a:cubicBezTo>
                  <a:pt x="1864685" y="-31013"/>
                  <a:pt x="2062819" y="13954"/>
                  <a:pt x="2244061" y="0"/>
                </a:cubicBezTo>
                <a:cubicBezTo>
                  <a:pt x="2444172" y="-44928"/>
                  <a:pt x="2584841" y="-12148"/>
                  <a:pt x="2756980" y="0"/>
                </a:cubicBezTo>
                <a:cubicBezTo>
                  <a:pt x="2922916" y="25664"/>
                  <a:pt x="2961383" y="-12976"/>
                  <a:pt x="3056182" y="0"/>
                </a:cubicBezTo>
                <a:cubicBezTo>
                  <a:pt x="3148718" y="31008"/>
                  <a:pt x="3274382" y="-23153"/>
                  <a:pt x="3398128" y="0"/>
                </a:cubicBezTo>
                <a:cubicBezTo>
                  <a:pt x="3568917" y="-10910"/>
                  <a:pt x="3727537" y="61003"/>
                  <a:pt x="3868303" y="0"/>
                </a:cubicBezTo>
                <a:cubicBezTo>
                  <a:pt x="4034579" y="-6806"/>
                  <a:pt x="4137690" y="5855"/>
                  <a:pt x="4252993" y="0"/>
                </a:cubicBezTo>
                <a:cubicBezTo>
                  <a:pt x="4408535" y="-3762"/>
                  <a:pt x="4495151" y="-33872"/>
                  <a:pt x="4680425" y="0"/>
                </a:cubicBezTo>
                <a:cubicBezTo>
                  <a:pt x="4936756" y="-14329"/>
                  <a:pt x="5120826" y="106756"/>
                  <a:pt x="5086528" y="454754"/>
                </a:cubicBezTo>
                <a:cubicBezTo>
                  <a:pt x="5098875" y="614699"/>
                  <a:pt x="5075246" y="779762"/>
                  <a:pt x="5086528" y="945875"/>
                </a:cubicBezTo>
                <a:cubicBezTo>
                  <a:pt x="5066919" y="1156467"/>
                  <a:pt x="5076334" y="1206490"/>
                  <a:pt x="5086528" y="1346047"/>
                </a:cubicBezTo>
                <a:cubicBezTo>
                  <a:pt x="5092765" y="1436224"/>
                  <a:pt x="5077076" y="1600334"/>
                  <a:pt x="5086528" y="1746220"/>
                </a:cubicBezTo>
                <a:cubicBezTo>
                  <a:pt x="5065291" y="1894050"/>
                  <a:pt x="5085734" y="2192427"/>
                  <a:pt x="5086528" y="2273720"/>
                </a:cubicBezTo>
                <a:cubicBezTo>
                  <a:pt x="5018341" y="2499429"/>
                  <a:pt x="4872336" y="2697120"/>
                  <a:pt x="4680425" y="2728475"/>
                </a:cubicBezTo>
                <a:cubicBezTo>
                  <a:pt x="4606817" y="2716526"/>
                  <a:pt x="4466379" y="2736796"/>
                  <a:pt x="4338479" y="2728475"/>
                </a:cubicBezTo>
                <a:cubicBezTo>
                  <a:pt x="4316571" y="2706554"/>
                  <a:pt x="4068974" y="2651799"/>
                  <a:pt x="3825560" y="2728475"/>
                </a:cubicBezTo>
                <a:cubicBezTo>
                  <a:pt x="3573305" y="2756505"/>
                  <a:pt x="3501952" y="2692253"/>
                  <a:pt x="3398128" y="2728475"/>
                </a:cubicBezTo>
                <a:cubicBezTo>
                  <a:pt x="3226981" y="2772625"/>
                  <a:pt x="3159962" y="2725935"/>
                  <a:pt x="2927952" y="2728475"/>
                </a:cubicBezTo>
                <a:cubicBezTo>
                  <a:pt x="2697150" y="2694715"/>
                  <a:pt x="2654828" y="2735137"/>
                  <a:pt x="2543264" y="2728475"/>
                </a:cubicBezTo>
                <a:cubicBezTo>
                  <a:pt x="2402736" y="2760630"/>
                  <a:pt x="2326070" y="2732068"/>
                  <a:pt x="2073088" y="2728475"/>
                </a:cubicBezTo>
                <a:cubicBezTo>
                  <a:pt x="1855213" y="2711512"/>
                  <a:pt x="1868169" y="2745447"/>
                  <a:pt x="1773885" y="2728475"/>
                </a:cubicBezTo>
                <a:cubicBezTo>
                  <a:pt x="1702007" y="2701120"/>
                  <a:pt x="1577017" y="2739177"/>
                  <a:pt x="1474683" y="2728475"/>
                </a:cubicBezTo>
                <a:cubicBezTo>
                  <a:pt x="1318999" y="2697558"/>
                  <a:pt x="1164928" y="2757412"/>
                  <a:pt x="1004508" y="2728475"/>
                </a:cubicBezTo>
                <a:cubicBezTo>
                  <a:pt x="798770" y="2758117"/>
                  <a:pt x="655201" y="2753972"/>
                  <a:pt x="406102" y="2728475"/>
                </a:cubicBezTo>
                <a:cubicBezTo>
                  <a:pt x="152287" y="2729784"/>
                  <a:pt x="-124925" y="2561769"/>
                  <a:pt x="0" y="2273720"/>
                </a:cubicBezTo>
                <a:cubicBezTo>
                  <a:pt x="7784" y="2109774"/>
                  <a:pt x="-31534" y="1916252"/>
                  <a:pt x="0" y="1782599"/>
                </a:cubicBezTo>
                <a:cubicBezTo>
                  <a:pt x="-30859" y="1698742"/>
                  <a:pt x="15085" y="1455520"/>
                  <a:pt x="0" y="1291478"/>
                </a:cubicBezTo>
                <a:cubicBezTo>
                  <a:pt x="44348" y="1128719"/>
                  <a:pt x="-11431" y="1056478"/>
                  <a:pt x="0" y="891306"/>
                </a:cubicBezTo>
                <a:cubicBezTo>
                  <a:pt x="31863" y="733880"/>
                  <a:pt x="-9433" y="669299"/>
                  <a:pt x="0" y="454754"/>
                </a:cubicBezTo>
                <a:close/>
              </a:path>
              <a:path w="5086528" h="2728475" stroke="0" extrusionOk="0">
                <a:moveTo>
                  <a:pt x="0" y="454754"/>
                </a:moveTo>
                <a:cubicBezTo>
                  <a:pt x="-5049" y="139748"/>
                  <a:pt x="165007" y="-80610"/>
                  <a:pt x="406102" y="0"/>
                </a:cubicBezTo>
                <a:cubicBezTo>
                  <a:pt x="499519" y="-1517"/>
                  <a:pt x="614799" y="-6768"/>
                  <a:pt x="748048" y="0"/>
                </a:cubicBezTo>
                <a:cubicBezTo>
                  <a:pt x="864727" y="-37486"/>
                  <a:pt x="988784" y="-1513"/>
                  <a:pt x="1089994" y="0"/>
                </a:cubicBezTo>
                <a:cubicBezTo>
                  <a:pt x="1227374" y="14293"/>
                  <a:pt x="1423798" y="-26565"/>
                  <a:pt x="1560169" y="0"/>
                </a:cubicBezTo>
                <a:cubicBezTo>
                  <a:pt x="1681465" y="-46657"/>
                  <a:pt x="1933113" y="44682"/>
                  <a:pt x="2073088" y="0"/>
                </a:cubicBezTo>
                <a:cubicBezTo>
                  <a:pt x="2162474" y="3949"/>
                  <a:pt x="2350858" y="-48294"/>
                  <a:pt x="2500520" y="0"/>
                </a:cubicBezTo>
                <a:cubicBezTo>
                  <a:pt x="2668494" y="-12885"/>
                  <a:pt x="2711869" y="-10221"/>
                  <a:pt x="2885210" y="0"/>
                </a:cubicBezTo>
                <a:cubicBezTo>
                  <a:pt x="3045951" y="10792"/>
                  <a:pt x="3049562" y="-8068"/>
                  <a:pt x="3184412" y="0"/>
                </a:cubicBezTo>
                <a:cubicBezTo>
                  <a:pt x="3294858" y="14365"/>
                  <a:pt x="3390843" y="12926"/>
                  <a:pt x="3611844" y="0"/>
                </a:cubicBezTo>
                <a:cubicBezTo>
                  <a:pt x="3820814" y="-593"/>
                  <a:pt x="3829213" y="-15707"/>
                  <a:pt x="4039277" y="0"/>
                </a:cubicBezTo>
                <a:cubicBezTo>
                  <a:pt x="4231160" y="85082"/>
                  <a:pt x="4461828" y="106681"/>
                  <a:pt x="4680425" y="0"/>
                </a:cubicBezTo>
                <a:cubicBezTo>
                  <a:pt x="4851753" y="-144076"/>
                  <a:pt x="5046354" y="294715"/>
                  <a:pt x="5086528" y="454754"/>
                </a:cubicBezTo>
                <a:cubicBezTo>
                  <a:pt x="5074971" y="640758"/>
                  <a:pt x="5095581" y="665984"/>
                  <a:pt x="5086528" y="873116"/>
                </a:cubicBezTo>
                <a:cubicBezTo>
                  <a:pt x="5101816" y="1085141"/>
                  <a:pt x="5098925" y="1138232"/>
                  <a:pt x="5086528" y="1309668"/>
                </a:cubicBezTo>
                <a:cubicBezTo>
                  <a:pt x="5054499" y="1435789"/>
                  <a:pt x="5084478" y="1626247"/>
                  <a:pt x="5086528" y="1728030"/>
                </a:cubicBezTo>
                <a:cubicBezTo>
                  <a:pt x="5052258" y="1850895"/>
                  <a:pt x="5065760" y="2134728"/>
                  <a:pt x="5086528" y="2273720"/>
                </a:cubicBezTo>
                <a:cubicBezTo>
                  <a:pt x="5078434" y="2554534"/>
                  <a:pt x="4890309" y="2703438"/>
                  <a:pt x="4680425" y="2728475"/>
                </a:cubicBezTo>
                <a:cubicBezTo>
                  <a:pt x="4600088" y="2645016"/>
                  <a:pt x="4431199" y="2685339"/>
                  <a:pt x="4167506" y="2728475"/>
                </a:cubicBezTo>
                <a:cubicBezTo>
                  <a:pt x="3904497" y="2718075"/>
                  <a:pt x="3875212" y="2713002"/>
                  <a:pt x="3654587" y="2728475"/>
                </a:cubicBezTo>
                <a:cubicBezTo>
                  <a:pt x="3449484" y="2742628"/>
                  <a:pt x="3458644" y="2723971"/>
                  <a:pt x="3312642" y="2728475"/>
                </a:cubicBezTo>
                <a:cubicBezTo>
                  <a:pt x="3168945" y="2770015"/>
                  <a:pt x="3083220" y="2709554"/>
                  <a:pt x="2842466" y="2728475"/>
                </a:cubicBezTo>
                <a:cubicBezTo>
                  <a:pt x="2623985" y="2717925"/>
                  <a:pt x="2635943" y="2723245"/>
                  <a:pt x="2543264" y="2728475"/>
                </a:cubicBezTo>
                <a:cubicBezTo>
                  <a:pt x="2389020" y="2705633"/>
                  <a:pt x="2192253" y="2686891"/>
                  <a:pt x="2030345" y="2728475"/>
                </a:cubicBezTo>
                <a:cubicBezTo>
                  <a:pt x="1838383" y="2730073"/>
                  <a:pt x="1756949" y="2761019"/>
                  <a:pt x="1602913" y="2728475"/>
                </a:cubicBezTo>
                <a:cubicBezTo>
                  <a:pt x="1441060" y="2738881"/>
                  <a:pt x="1343781" y="2736061"/>
                  <a:pt x="1132737" y="2728475"/>
                </a:cubicBezTo>
                <a:cubicBezTo>
                  <a:pt x="974074" y="2667732"/>
                  <a:pt x="595799" y="2693119"/>
                  <a:pt x="406102" y="2728475"/>
                </a:cubicBezTo>
                <a:cubicBezTo>
                  <a:pt x="231527" y="2744639"/>
                  <a:pt x="-68999" y="2582480"/>
                  <a:pt x="0" y="2273720"/>
                </a:cubicBezTo>
                <a:cubicBezTo>
                  <a:pt x="63394" y="2196525"/>
                  <a:pt x="-22415" y="2018099"/>
                  <a:pt x="0" y="1873547"/>
                </a:cubicBezTo>
                <a:cubicBezTo>
                  <a:pt x="-8779" y="1686912"/>
                  <a:pt x="4650" y="1615578"/>
                  <a:pt x="0" y="1473375"/>
                </a:cubicBezTo>
                <a:cubicBezTo>
                  <a:pt x="8318" y="1307699"/>
                  <a:pt x="17470" y="1245993"/>
                  <a:pt x="0" y="1055013"/>
                </a:cubicBezTo>
                <a:cubicBezTo>
                  <a:pt x="11670" y="910990"/>
                  <a:pt x="23769" y="604763"/>
                  <a:pt x="0" y="454754"/>
                </a:cubicBezTo>
                <a:close/>
              </a:path>
              <a:path w="5086528" h="2728475" fill="none" stroke="0" extrusionOk="0">
                <a:moveTo>
                  <a:pt x="0" y="454754"/>
                </a:moveTo>
                <a:cubicBezTo>
                  <a:pt x="-16307" y="216189"/>
                  <a:pt x="170895" y="1313"/>
                  <a:pt x="406102" y="0"/>
                </a:cubicBezTo>
                <a:cubicBezTo>
                  <a:pt x="588917" y="14601"/>
                  <a:pt x="730221" y="6680"/>
                  <a:pt x="833534" y="0"/>
                </a:cubicBezTo>
                <a:cubicBezTo>
                  <a:pt x="957105" y="14103"/>
                  <a:pt x="996929" y="-8319"/>
                  <a:pt x="1132737" y="0"/>
                </a:cubicBezTo>
                <a:cubicBezTo>
                  <a:pt x="1278874" y="17269"/>
                  <a:pt x="1326018" y="-13543"/>
                  <a:pt x="1474683" y="0"/>
                </a:cubicBezTo>
                <a:cubicBezTo>
                  <a:pt x="1602873" y="12852"/>
                  <a:pt x="1642239" y="-6652"/>
                  <a:pt x="1773885" y="0"/>
                </a:cubicBezTo>
                <a:cubicBezTo>
                  <a:pt x="1894630" y="1756"/>
                  <a:pt x="2040215" y="-28874"/>
                  <a:pt x="2244061" y="0"/>
                </a:cubicBezTo>
                <a:cubicBezTo>
                  <a:pt x="2451289" y="-22346"/>
                  <a:pt x="2596145" y="-15253"/>
                  <a:pt x="2756980" y="0"/>
                </a:cubicBezTo>
                <a:cubicBezTo>
                  <a:pt x="2916828" y="25417"/>
                  <a:pt x="2956415" y="-18155"/>
                  <a:pt x="3056182" y="0"/>
                </a:cubicBezTo>
                <a:cubicBezTo>
                  <a:pt x="3169042" y="6016"/>
                  <a:pt x="3232942" y="-2342"/>
                  <a:pt x="3398128" y="0"/>
                </a:cubicBezTo>
                <a:cubicBezTo>
                  <a:pt x="3515650" y="8681"/>
                  <a:pt x="3731284" y="16903"/>
                  <a:pt x="3868303" y="0"/>
                </a:cubicBezTo>
                <a:cubicBezTo>
                  <a:pt x="3978115" y="3176"/>
                  <a:pt x="4081651" y="9273"/>
                  <a:pt x="4252993" y="0"/>
                </a:cubicBezTo>
                <a:cubicBezTo>
                  <a:pt x="4361857" y="15865"/>
                  <a:pt x="4480490" y="-18925"/>
                  <a:pt x="4680425" y="0"/>
                </a:cubicBezTo>
                <a:cubicBezTo>
                  <a:pt x="4805150" y="76417"/>
                  <a:pt x="5081167" y="216267"/>
                  <a:pt x="5086528" y="454754"/>
                </a:cubicBezTo>
                <a:cubicBezTo>
                  <a:pt x="5134487" y="549834"/>
                  <a:pt x="5112467" y="724638"/>
                  <a:pt x="5086528" y="945875"/>
                </a:cubicBezTo>
                <a:cubicBezTo>
                  <a:pt x="5067617" y="1163690"/>
                  <a:pt x="5063079" y="1220444"/>
                  <a:pt x="5086528" y="1346047"/>
                </a:cubicBezTo>
                <a:cubicBezTo>
                  <a:pt x="5095718" y="1447069"/>
                  <a:pt x="5133783" y="1640822"/>
                  <a:pt x="5086528" y="1746220"/>
                </a:cubicBezTo>
                <a:cubicBezTo>
                  <a:pt x="5074161" y="1845329"/>
                  <a:pt x="5056278" y="2171043"/>
                  <a:pt x="5086528" y="2273720"/>
                </a:cubicBezTo>
                <a:cubicBezTo>
                  <a:pt x="5073784" y="2545914"/>
                  <a:pt x="4851146" y="2720426"/>
                  <a:pt x="4680425" y="2728475"/>
                </a:cubicBezTo>
                <a:cubicBezTo>
                  <a:pt x="4604141" y="2738609"/>
                  <a:pt x="4454714" y="2736779"/>
                  <a:pt x="4338479" y="2728475"/>
                </a:cubicBezTo>
                <a:cubicBezTo>
                  <a:pt x="4248079" y="2747379"/>
                  <a:pt x="4089464" y="2709536"/>
                  <a:pt x="3825560" y="2728475"/>
                </a:cubicBezTo>
                <a:cubicBezTo>
                  <a:pt x="3586780" y="2750406"/>
                  <a:pt x="3547863" y="2720039"/>
                  <a:pt x="3398128" y="2728475"/>
                </a:cubicBezTo>
                <a:cubicBezTo>
                  <a:pt x="3247613" y="2721043"/>
                  <a:pt x="3129237" y="2759724"/>
                  <a:pt x="2927952" y="2728475"/>
                </a:cubicBezTo>
                <a:cubicBezTo>
                  <a:pt x="2704870" y="2700875"/>
                  <a:pt x="2648627" y="2728130"/>
                  <a:pt x="2543264" y="2728475"/>
                </a:cubicBezTo>
                <a:cubicBezTo>
                  <a:pt x="2415613" y="2736870"/>
                  <a:pt x="2295728" y="2739597"/>
                  <a:pt x="2073088" y="2728475"/>
                </a:cubicBezTo>
                <a:cubicBezTo>
                  <a:pt x="1847326" y="2712188"/>
                  <a:pt x="1864823" y="2738346"/>
                  <a:pt x="1773885" y="2728475"/>
                </a:cubicBezTo>
                <a:cubicBezTo>
                  <a:pt x="1695593" y="2707462"/>
                  <a:pt x="1556175" y="2728030"/>
                  <a:pt x="1474683" y="2728475"/>
                </a:cubicBezTo>
                <a:cubicBezTo>
                  <a:pt x="1363335" y="2738868"/>
                  <a:pt x="1217083" y="2757799"/>
                  <a:pt x="1004508" y="2728475"/>
                </a:cubicBezTo>
                <a:cubicBezTo>
                  <a:pt x="802848" y="2701452"/>
                  <a:pt x="718491" y="2710710"/>
                  <a:pt x="406102" y="2728475"/>
                </a:cubicBezTo>
                <a:cubicBezTo>
                  <a:pt x="223452" y="2735767"/>
                  <a:pt x="-87236" y="2488601"/>
                  <a:pt x="0" y="2273720"/>
                </a:cubicBezTo>
                <a:cubicBezTo>
                  <a:pt x="5707" y="2151910"/>
                  <a:pt x="-14161" y="1894680"/>
                  <a:pt x="0" y="1782599"/>
                </a:cubicBezTo>
                <a:cubicBezTo>
                  <a:pt x="44613" y="1618576"/>
                  <a:pt x="-10756" y="1468756"/>
                  <a:pt x="0" y="1291478"/>
                </a:cubicBezTo>
                <a:cubicBezTo>
                  <a:pt x="25158" y="1152849"/>
                  <a:pt x="-11254" y="1053251"/>
                  <a:pt x="0" y="891306"/>
                </a:cubicBezTo>
                <a:cubicBezTo>
                  <a:pt x="18845" y="753542"/>
                  <a:pt x="2758" y="627690"/>
                  <a:pt x="0" y="454754"/>
                </a:cubicBezTo>
                <a:close/>
              </a:path>
              <a:path w="5086528" h="2728475" fill="none" stroke="0" extrusionOk="0">
                <a:moveTo>
                  <a:pt x="0" y="454754"/>
                </a:moveTo>
                <a:cubicBezTo>
                  <a:pt x="-22174" y="231176"/>
                  <a:pt x="233818" y="53658"/>
                  <a:pt x="406102" y="0"/>
                </a:cubicBezTo>
                <a:cubicBezTo>
                  <a:pt x="576314" y="35116"/>
                  <a:pt x="713031" y="7731"/>
                  <a:pt x="833534" y="0"/>
                </a:cubicBezTo>
                <a:cubicBezTo>
                  <a:pt x="929864" y="5535"/>
                  <a:pt x="1005307" y="-1047"/>
                  <a:pt x="1132737" y="0"/>
                </a:cubicBezTo>
                <a:cubicBezTo>
                  <a:pt x="1256128" y="8112"/>
                  <a:pt x="1341589" y="-21170"/>
                  <a:pt x="1474683" y="0"/>
                </a:cubicBezTo>
                <a:cubicBezTo>
                  <a:pt x="1603497" y="15251"/>
                  <a:pt x="1655101" y="-10424"/>
                  <a:pt x="1773885" y="0"/>
                </a:cubicBezTo>
                <a:cubicBezTo>
                  <a:pt x="1886448" y="39495"/>
                  <a:pt x="2046492" y="-30374"/>
                  <a:pt x="2244061" y="0"/>
                </a:cubicBezTo>
                <a:cubicBezTo>
                  <a:pt x="2449985" y="-2799"/>
                  <a:pt x="2594220" y="-48872"/>
                  <a:pt x="2756980" y="0"/>
                </a:cubicBezTo>
                <a:cubicBezTo>
                  <a:pt x="2922276" y="29969"/>
                  <a:pt x="2953187" y="-15672"/>
                  <a:pt x="3056182" y="0"/>
                </a:cubicBezTo>
                <a:cubicBezTo>
                  <a:pt x="3152917" y="16260"/>
                  <a:pt x="3240789" y="-13220"/>
                  <a:pt x="3398128" y="0"/>
                </a:cubicBezTo>
                <a:cubicBezTo>
                  <a:pt x="3550317" y="-5269"/>
                  <a:pt x="3733057" y="42029"/>
                  <a:pt x="3868303" y="0"/>
                </a:cubicBezTo>
                <a:cubicBezTo>
                  <a:pt x="4015827" y="-13334"/>
                  <a:pt x="4127005" y="2750"/>
                  <a:pt x="4252993" y="0"/>
                </a:cubicBezTo>
                <a:cubicBezTo>
                  <a:pt x="4391211" y="5905"/>
                  <a:pt x="4501258" y="-29482"/>
                  <a:pt x="4680425" y="0"/>
                </a:cubicBezTo>
                <a:cubicBezTo>
                  <a:pt x="4910853" y="-3629"/>
                  <a:pt x="5100928" y="119715"/>
                  <a:pt x="5086528" y="454754"/>
                </a:cubicBezTo>
                <a:cubicBezTo>
                  <a:pt x="5101127" y="577549"/>
                  <a:pt x="5123452" y="760387"/>
                  <a:pt x="5086528" y="945875"/>
                </a:cubicBezTo>
                <a:cubicBezTo>
                  <a:pt x="5063132" y="1162568"/>
                  <a:pt x="5063818" y="1216675"/>
                  <a:pt x="5086528" y="1346047"/>
                </a:cubicBezTo>
                <a:cubicBezTo>
                  <a:pt x="5105870" y="1452033"/>
                  <a:pt x="5112813" y="1616305"/>
                  <a:pt x="5086528" y="1746220"/>
                </a:cubicBezTo>
                <a:cubicBezTo>
                  <a:pt x="5076111" y="1852684"/>
                  <a:pt x="5073316" y="2158516"/>
                  <a:pt x="5086528" y="2273720"/>
                </a:cubicBezTo>
                <a:cubicBezTo>
                  <a:pt x="5004274" y="2539761"/>
                  <a:pt x="4861102" y="2713728"/>
                  <a:pt x="4680425" y="2728475"/>
                </a:cubicBezTo>
                <a:cubicBezTo>
                  <a:pt x="4603317" y="2741486"/>
                  <a:pt x="4453438" y="2733562"/>
                  <a:pt x="4338479" y="2728475"/>
                </a:cubicBezTo>
                <a:cubicBezTo>
                  <a:pt x="4288148" y="2726855"/>
                  <a:pt x="4094386" y="2669040"/>
                  <a:pt x="3825560" y="2728475"/>
                </a:cubicBezTo>
                <a:cubicBezTo>
                  <a:pt x="3572953" y="2749449"/>
                  <a:pt x="3522813" y="2703544"/>
                  <a:pt x="3398128" y="2728475"/>
                </a:cubicBezTo>
                <a:cubicBezTo>
                  <a:pt x="3239722" y="2745660"/>
                  <a:pt x="3152107" y="2746823"/>
                  <a:pt x="2927952" y="2728475"/>
                </a:cubicBezTo>
                <a:cubicBezTo>
                  <a:pt x="2705766" y="2706282"/>
                  <a:pt x="2655400" y="2731675"/>
                  <a:pt x="2543264" y="2728475"/>
                </a:cubicBezTo>
                <a:cubicBezTo>
                  <a:pt x="2391145" y="2754907"/>
                  <a:pt x="2309941" y="2739874"/>
                  <a:pt x="2073088" y="2728475"/>
                </a:cubicBezTo>
                <a:cubicBezTo>
                  <a:pt x="1852871" y="2714060"/>
                  <a:pt x="1865852" y="2736053"/>
                  <a:pt x="1773885" y="2728475"/>
                </a:cubicBezTo>
                <a:cubicBezTo>
                  <a:pt x="1701568" y="2692167"/>
                  <a:pt x="1569475" y="2730594"/>
                  <a:pt x="1474683" y="2728475"/>
                </a:cubicBezTo>
                <a:cubicBezTo>
                  <a:pt x="1340365" y="2713279"/>
                  <a:pt x="1176092" y="2763981"/>
                  <a:pt x="1004508" y="2728475"/>
                </a:cubicBezTo>
                <a:cubicBezTo>
                  <a:pt x="803802" y="2710997"/>
                  <a:pt x="678579" y="2730550"/>
                  <a:pt x="406102" y="2728475"/>
                </a:cubicBezTo>
                <a:cubicBezTo>
                  <a:pt x="199834" y="2744947"/>
                  <a:pt x="-129450" y="2491842"/>
                  <a:pt x="0" y="2273720"/>
                </a:cubicBezTo>
                <a:cubicBezTo>
                  <a:pt x="1579" y="2122732"/>
                  <a:pt x="-13558" y="1910703"/>
                  <a:pt x="0" y="1782599"/>
                </a:cubicBezTo>
                <a:cubicBezTo>
                  <a:pt x="-434" y="1675587"/>
                  <a:pt x="-34928" y="1435383"/>
                  <a:pt x="0" y="1291478"/>
                </a:cubicBezTo>
                <a:cubicBezTo>
                  <a:pt x="49853" y="1142580"/>
                  <a:pt x="-27826" y="1047393"/>
                  <a:pt x="0" y="891306"/>
                </a:cubicBezTo>
                <a:cubicBezTo>
                  <a:pt x="19831" y="735213"/>
                  <a:pt x="528" y="646554"/>
                  <a:pt x="0" y="454754"/>
                </a:cubicBezTo>
                <a:close/>
              </a:path>
            </a:pathLst>
          </a:custGeom>
          <a:ln w="38100">
            <a:solidFill>
              <a:srgbClr val="925743"/>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1000"/>
              </a:spcAft>
              <a:buClrTx/>
              <a:buSzTx/>
              <a:buFontTx/>
              <a:buNone/>
              <a:defRPr/>
            </a:pPr>
            <a:r>
              <a:rPr kumimoji="0" lang="vi-VN"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Tình huống 6: </a:t>
            </a:r>
            <a:r>
              <a:rPr kumimoji="0" lang="vi-VN" sz="240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Trước khi rời khỏi lớp học, An luôn nhớ tắt quạt và bóng đèn. An còn nhắc nhở các bạn trong lớp cùng thực hiện nhưng Hiếu cho rằng đây là việc của các chú bảo vệ, mình không phải làm.</a:t>
            </a:r>
            <a:endParaRPr kumimoji="0" lang="en-US" sz="240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auto" latinLnBrk="0" hangingPunct="1">
              <a:lnSpc>
                <a:spcPct val="100000"/>
              </a:lnSpc>
              <a:spcBef>
                <a:spcPts val="0"/>
              </a:spcBef>
              <a:spcAft>
                <a:spcPts val="1000"/>
              </a:spcAft>
              <a:buClrTx/>
              <a:buSzTx/>
              <a:buFontTx/>
              <a:buNone/>
              <a:defRPr/>
            </a:pPr>
            <a:r>
              <a:rPr kumimoji="0" lang="vi-VN" sz="2400" b="1" i="1"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Nếu là An, em sẽ khuyên Hiếu như thế nào?</a:t>
            </a:r>
            <a:endParaRPr kumimoji="0" lang="en-US" sz="2400" b="1" i="1"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nvGrpSpPr>
          <p:cNvPr id="8" name="Group 7"/>
          <p:cNvGrpSpPr/>
          <p:nvPr/>
        </p:nvGrpSpPr>
        <p:grpSpPr>
          <a:xfrm>
            <a:off x="5133975" y="529936"/>
            <a:ext cx="6496049" cy="5829377"/>
            <a:chOff x="6834011" y="1330036"/>
            <a:chExt cx="5255448" cy="5527964"/>
          </a:xfrm>
        </p:grpSpPr>
        <p:pic>
          <p:nvPicPr>
            <p:cNvPr id="9" name="Picture 8" descr="A picture containing shape&#10;&#10;Description automatically generated"/>
            <p:cNvPicPr>
              <a:picLocks noChangeAspect="1"/>
            </p:cNvPicPr>
            <p:nvPr/>
          </p:nvPicPr>
          <p:blipFill>
            <a:blip r:embed="rId1" cstate="hqprint">
              <a:extLst>
                <a:ext uri="{28A0092B-C50C-407E-A947-70E740481C1C}">
                  <a14:useLocalDpi xmlns:a14="http://schemas.microsoft.com/office/drawing/2010/main" val="0"/>
                </a:ext>
              </a:extLst>
            </a:blip>
            <a:stretch>
              <a:fillRect/>
            </a:stretch>
          </p:blipFill>
          <p:spPr>
            <a:xfrm>
              <a:off x="6834011" y="1330036"/>
              <a:ext cx="5255448" cy="5527964"/>
            </a:xfrm>
            <a:prstGeom prst="rect">
              <a:avLst/>
            </a:prstGeom>
          </p:spPr>
        </p:pic>
        <p:sp>
          <p:nvSpPr>
            <p:cNvPr id="10" name="TextBox 9"/>
            <p:cNvSpPr txBox="1"/>
            <p:nvPr/>
          </p:nvSpPr>
          <p:spPr>
            <a:xfrm>
              <a:off x="8051142" y="4085199"/>
              <a:ext cx="3911558" cy="24224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3200" b="0" i="0" u="none" strike="noStrike" kern="1200" cap="none" spc="0" normalizeH="0" baseline="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Nếu là An, em sẽ khuyên Hiếu: đây là bổn phận mà mình cần thực hiện với nhà trường để tránh lãng phí tiền bạc của xã hội</a:t>
              </a:r>
              <a:r>
                <a:rPr kumimoji="0" lang="en-US" sz="3200" b="0" i="0" u="none" strike="noStrike" kern="1200" cap="none" spc="0" normalizeH="0" baseline="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a:t>
              </a:r>
              <a:endParaRPr kumimoji="0" lang="vi-VN" sz="3200" b="0" i="0" u="none" strike="noStrike" kern="1200" cap="none" spc="0" normalizeH="0" baseline="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000" r="-1000"/>
          </a:stretch>
        </a:blip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1760" y="-415229"/>
            <a:ext cx="9638204" cy="6925758"/>
          </a:xfrm>
          <a:prstGeom prst="rect">
            <a:avLst/>
          </a:prstGeom>
        </p:spPr>
      </p:pic>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793" y="2158368"/>
            <a:ext cx="4634753" cy="4634753"/>
          </a:xfrm>
          <a:prstGeom prst="rect">
            <a:avLst/>
          </a:prstGeom>
        </p:spPr>
      </p:pic>
      <p:pic>
        <p:nvPicPr>
          <p:cNvPr id="4" name="Picture 3"/>
          <p:cNvPicPr>
            <a:picLocks noChangeAspect="1"/>
          </p:cNvPicPr>
          <p:nvPr/>
        </p:nvPicPr>
        <p:blipFill>
          <a:blip r:embed="rId4"/>
          <a:stretch>
            <a:fillRect/>
          </a:stretch>
        </p:blipFill>
        <p:spPr>
          <a:xfrm>
            <a:off x="3890072" y="1974231"/>
            <a:ext cx="7364606" cy="256663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000" r="-1000"/>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56502" y="2249424"/>
            <a:ext cx="3034802" cy="4352544"/>
          </a:xfrm>
          <a:prstGeom prst="rect">
            <a:avLst/>
          </a:prstGeom>
        </p:spPr>
      </p:pic>
      <p:sp>
        <p:nvSpPr>
          <p:cNvPr id="6" name="Rounded Rectangle 5"/>
          <p:cNvSpPr/>
          <p:nvPr/>
        </p:nvSpPr>
        <p:spPr>
          <a:xfrm>
            <a:off x="1281408" y="985149"/>
            <a:ext cx="8110242" cy="4148825"/>
          </a:xfrm>
          <a:prstGeom prst="roundRect">
            <a:avLst/>
          </a:prstGeom>
          <a:solidFill>
            <a:srgbClr val="FEB8B7"/>
          </a:solidFill>
          <a:ln w="381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5000"/>
              </a:lnSpc>
              <a:spcBef>
                <a:spcPts val="0"/>
              </a:spcBef>
              <a:spcAft>
                <a:spcPts val="0"/>
              </a:spcAft>
              <a:buClrTx/>
              <a:buSzTx/>
              <a:buFontTx/>
              <a:buNone/>
              <a:defRPr/>
            </a:pPr>
            <a:r>
              <a:rPr kumimoji="0" lang="vi-VN" sz="4000" b="0" i="0" u="none" strike="noStrike" kern="1200" cap="none" spc="0" normalizeH="0" baseline="0" noProof="0">
                <a:ln>
                  <a:noFill/>
                </a:ln>
                <a:solidFill>
                  <a:srgbClr val="000000"/>
                </a:solidFill>
                <a:effectLst/>
                <a:uLnTx/>
                <a:uFillTx/>
                <a:latin typeface="Cambria" panose="02040503050406030204" pitchFamily="18" charset="0"/>
                <a:ea typeface="Times New Roman" panose="02020603050405020304" pitchFamily="18" charset="0"/>
                <a:cs typeface="+mn-cs"/>
              </a:rPr>
              <a:t>Em cùng bạn xây dựng bảng nói về một số quyền và bổn phận của trẻ em bằng các từ dễ nhớ. Sau đó dán ở cuối lớp để thực hiện và nhắc nhở bạn bè cùng thực hiện.</a:t>
            </a:r>
            <a:endParaRPr kumimoji="0" lang="en-US" sz="4000" b="0" i="0" u="none" strike="noStrike" kern="1200" cap="none" spc="0" normalizeH="0" baseline="0" noProof="0" dirty="0">
              <a:ln>
                <a:noFill/>
              </a:ln>
              <a:solidFill>
                <a:prstClr val="white"/>
              </a:solidFill>
              <a:effectLst/>
              <a:uLnTx/>
              <a:uFillTx/>
              <a:latin typeface="Cambria" panose="02040503050406030204" pitchFamily="18" charset="0"/>
              <a:ea typeface="Times New Roman" panose="02020603050405020304" pitchFamily="18" charset="0"/>
              <a:cs typeface="+mn-cs"/>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fgClr>
          <a:bgClr>
            <a:srgbClr val="C9DD4C"/>
          </a:bgClr>
        </a:pattFill>
        <a:effectLst/>
      </p:bgPr>
    </p:bg>
    <p:spTree>
      <p:nvGrpSpPr>
        <p:cNvPr id="1" name=""/>
        <p:cNvGrpSpPr/>
        <p:nvPr/>
      </p:nvGrpSpPr>
      <p:grpSpPr>
        <a:xfrm>
          <a:off x="0" y="0"/>
          <a:ext cx="0" cy="0"/>
          <a:chOff x="0" y="0"/>
          <a:chExt cx="0" cy="0"/>
        </a:xfrm>
      </p:grpSpPr>
      <p:sp>
        <p:nvSpPr>
          <p:cNvPr id="3" name="Rounded Rectangle 2"/>
          <p:cNvSpPr/>
          <p:nvPr/>
        </p:nvSpPr>
        <p:spPr>
          <a:xfrm>
            <a:off x="284420" y="523210"/>
            <a:ext cx="11640879" cy="6002079"/>
          </a:xfrm>
          <a:prstGeom prst="roundRect">
            <a:avLst/>
          </a:prstGeom>
          <a:solidFill>
            <a:schemeClr val="bg1">
              <a:alpha val="8857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 name="Table 1"/>
          <p:cNvGraphicFramePr>
            <a:graphicFrameLocks noGrp="1"/>
          </p:cNvGraphicFramePr>
          <p:nvPr/>
        </p:nvGraphicFramePr>
        <p:xfrm>
          <a:off x="1409700" y="1504950"/>
          <a:ext cx="9829800" cy="4699000"/>
        </p:xfrm>
        <a:graphic>
          <a:graphicData uri="http://schemas.openxmlformats.org/drawingml/2006/table">
            <a:tbl>
              <a:tblPr/>
              <a:tblGrid>
                <a:gridCol w="4182893"/>
                <a:gridCol w="5646907"/>
              </a:tblGrid>
              <a:tr h="737201">
                <a:tc>
                  <a:txBody>
                    <a:bodyPr/>
                    <a:lstStyle/>
                    <a:p>
                      <a:pPr algn="ctr" fontAlgn="t"/>
                      <a:r>
                        <a:rPr lang="en-US" sz="4800" dirty="0" err="1">
                          <a:effectLst/>
                          <a:latin typeface="Cambria" panose="02040503050406030204" pitchFamily="18" charset="0"/>
                          <a:ea typeface="Cambria" panose="02040503050406030204" pitchFamily="18" charset="0"/>
                        </a:rPr>
                        <a:t>Quyền</a:t>
                      </a:r>
                      <a:endParaRPr lang="en-US" sz="4800" dirty="0">
                        <a:effectLst/>
                        <a:latin typeface="Cambria" panose="02040503050406030204" pitchFamily="18" charset="0"/>
                        <a:ea typeface="Cambria" panose="02040503050406030204" pitchFamily="18" charset="0"/>
                      </a:endParaRPr>
                    </a:p>
                  </a:txBody>
                  <a:tcPr marL="31750" marR="31750" marT="31750" marB="31750">
                    <a:lnL w="12700" cap="flat" cmpd="sng" algn="ctr">
                      <a:solidFill>
                        <a:srgbClr val="C83C15"/>
                      </a:solidFill>
                      <a:prstDash val="solid"/>
                      <a:round/>
                      <a:headEnd type="none" w="med" len="med"/>
                      <a:tailEnd type="none" w="med" len="med"/>
                    </a:lnL>
                    <a:lnR w="12700" cap="flat" cmpd="sng" algn="ctr">
                      <a:solidFill>
                        <a:srgbClr val="C83C15"/>
                      </a:solidFill>
                      <a:prstDash val="solid"/>
                      <a:round/>
                      <a:headEnd type="none" w="med" len="med"/>
                      <a:tailEnd type="none" w="med" len="med"/>
                    </a:lnR>
                    <a:lnT w="12700" cap="flat" cmpd="sng" algn="ctr">
                      <a:solidFill>
                        <a:srgbClr val="C83C15"/>
                      </a:solidFill>
                      <a:prstDash val="solid"/>
                      <a:round/>
                      <a:headEnd type="none" w="med" len="med"/>
                      <a:tailEnd type="none" w="med" len="med"/>
                    </a:lnT>
                    <a:lnB w="12700" cap="flat" cmpd="sng" algn="ctr">
                      <a:solidFill>
                        <a:srgbClr val="E83D15"/>
                      </a:solidFill>
                      <a:prstDash val="solid"/>
                      <a:round/>
                      <a:headEnd type="none" w="med" len="med"/>
                      <a:tailEnd type="none" w="med" len="med"/>
                    </a:lnB>
                    <a:solidFill>
                      <a:schemeClr val="accent4">
                        <a:lumMod val="40000"/>
                        <a:lumOff val="60000"/>
                      </a:schemeClr>
                    </a:solidFill>
                  </a:tcPr>
                </a:tc>
                <a:tc>
                  <a:txBody>
                    <a:bodyPr/>
                    <a:lstStyle/>
                    <a:p>
                      <a:pPr algn="ctr" fontAlgn="t"/>
                      <a:r>
                        <a:rPr lang="en-US" sz="4800" dirty="0" err="1">
                          <a:effectLst/>
                          <a:latin typeface="Cambria" panose="02040503050406030204" pitchFamily="18" charset="0"/>
                          <a:ea typeface="Cambria" panose="02040503050406030204" pitchFamily="18" charset="0"/>
                        </a:rPr>
                        <a:t>Bổn</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phận</a:t>
                      </a:r>
                      <a:endParaRPr lang="en-US" sz="4800" dirty="0">
                        <a:effectLst/>
                        <a:latin typeface="Cambria" panose="02040503050406030204" pitchFamily="18" charset="0"/>
                        <a:ea typeface="Cambria" panose="02040503050406030204" pitchFamily="18" charset="0"/>
                      </a:endParaRPr>
                    </a:p>
                  </a:txBody>
                  <a:tcPr marL="31750" marR="31750" marT="31750" marB="31750">
                    <a:lnL w="12700" cap="flat" cmpd="sng" algn="ctr">
                      <a:solidFill>
                        <a:srgbClr val="C83C15"/>
                      </a:solidFill>
                      <a:prstDash val="solid"/>
                      <a:round/>
                      <a:headEnd type="none" w="med" len="med"/>
                      <a:tailEnd type="none" w="med" len="med"/>
                    </a:lnL>
                    <a:lnR w="12700" cap="flat" cmpd="sng" algn="ctr">
                      <a:solidFill>
                        <a:srgbClr val="C83C15"/>
                      </a:solidFill>
                      <a:prstDash val="solid"/>
                      <a:round/>
                      <a:headEnd type="none" w="med" len="med"/>
                      <a:tailEnd type="none" w="med" len="med"/>
                    </a:lnR>
                    <a:lnT w="12700" cap="flat" cmpd="sng" algn="ctr">
                      <a:solidFill>
                        <a:srgbClr val="C83C15"/>
                      </a:solidFill>
                      <a:prstDash val="solid"/>
                      <a:round/>
                      <a:headEnd type="none" w="med" len="med"/>
                      <a:tailEnd type="none" w="med" len="med"/>
                    </a:lnT>
                    <a:lnB w="12700" cap="flat" cmpd="sng" algn="ctr">
                      <a:solidFill>
                        <a:srgbClr val="E83D15"/>
                      </a:solidFill>
                      <a:prstDash val="solid"/>
                      <a:round/>
                      <a:headEnd type="none" w="med" len="med"/>
                      <a:tailEnd type="none" w="med" len="med"/>
                    </a:lnB>
                    <a:solidFill>
                      <a:schemeClr val="accent4">
                        <a:lumMod val="40000"/>
                        <a:lumOff val="60000"/>
                      </a:schemeClr>
                    </a:solidFill>
                  </a:tcPr>
                </a:tc>
              </a:tr>
              <a:tr h="3415699">
                <a:tc>
                  <a:txBody>
                    <a:bodyPr/>
                    <a:lstStyle/>
                    <a:p>
                      <a:pPr fontAlgn="t"/>
                      <a:r>
                        <a:rPr lang="vi-VN" sz="3600" dirty="0">
                          <a:effectLst/>
                          <a:latin typeface="Cambria" panose="02040503050406030204" pitchFamily="18" charset="0"/>
                          <a:ea typeface="Cambria" panose="02040503050406030204" pitchFamily="18" charset="0"/>
                        </a:rPr>
                        <a:t>- Sống</a:t>
                      </a:r>
                      <a:endParaRPr lang="vi-VN" sz="3600" dirty="0">
                        <a:effectLst/>
                        <a:latin typeface="Cambria" panose="02040503050406030204" pitchFamily="18" charset="0"/>
                        <a:ea typeface="Cambria" panose="02040503050406030204" pitchFamily="18" charset="0"/>
                      </a:endParaRPr>
                    </a:p>
                    <a:p>
                      <a:pPr fontAlgn="t"/>
                      <a:r>
                        <a:rPr lang="vi-VN" sz="3600" dirty="0">
                          <a:effectLst/>
                          <a:latin typeface="Cambria" panose="02040503050406030204" pitchFamily="18" charset="0"/>
                          <a:ea typeface="Cambria" panose="02040503050406030204" pitchFamily="18" charset="0"/>
                        </a:rPr>
                        <a:t>- Khai sinh </a:t>
                      </a:r>
                      <a:endParaRPr lang="vi-VN" sz="3600" dirty="0">
                        <a:effectLst/>
                        <a:latin typeface="Cambria" panose="02040503050406030204" pitchFamily="18" charset="0"/>
                        <a:ea typeface="Cambria" panose="02040503050406030204" pitchFamily="18" charset="0"/>
                      </a:endParaRPr>
                    </a:p>
                    <a:p>
                      <a:pPr fontAlgn="t"/>
                      <a:r>
                        <a:rPr lang="vi-VN" sz="3600" dirty="0">
                          <a:effectLst/>
                          <a:latin typeface="Cambria" panose="02040503050406030204" pitchFamily="18" charset="0"/>
                          <a:ea typeface="Cambria" panose="02040503050406030204" pitchFamily="18" charset="0"/>
                        </a:rPr>
                        <a:t>- Chăm sóc, nuôi dưỡng</a:t>
                      </a:r>
                      <a:endParaRPr lang="vi-VN" sz="3600" dirty="0">
                        <a:effectLst/>
                        <a:latin typeface="Cambria" panose="02040503050406030204" pitchFamily="18" charset="0"/>
                        <a:ea typeface="Cambria" panose="02040503050406030204" pitchFamily="18" charset="0"/>
                      </a:endParaRPr>
                    </a:p>
                    <a:p>
                      <a:pPr fontAlgn="t"/>
                      <a:r>
                        <a:rPr lang="vi-VN" sz="3600" dirty="0">
                          <a:effectLst/>
                          <a:latin typeface="Cambria" panose="02040503050406030204" pitchFamily="18" charset="0"/>
                          <a:ea typeface="Cambria" panose="02040503050406030204" pitchFamily="18" charset="0"/>
                        </a:rPr>
                        <a:t>- Giáo dục</a:t>
                      </a:r>
                      <a:endParaRPr lang="vi-VN" sz="3600" dirty="0">
                        <a:effectLst/>
                        <a:latin typeface="Cambria" panose="02040503050406030204" pitchFamily="18" charset="0"/>
                        <a:ea typeface="Cambria" panose="02040503050406030204" pitchFamily="18" charset="0"/>
                      </a:endParaRPr>
                    </a:p>
                    <a:p>
                      <a:pPr fontAlgn="t"/>
                      <a:r>
                        <a:rPr lang="vi-VN" sz="3600" dirty="0">
                          <a:effectLst/>
                          <a:latin typeface="Cambria" panose="02040503050406030204" pitchFamily="18" charset="0"/>
                          <a:ea typeface="Cambria" panose="02040503050406030204" pitchFamily="18" charset="0"/>
                        </a:rPr>
                        <a:t>- Đoàn tụ</a:t>
                      </a:r>
                      <a:endParaRPr lang="vi-VN" sz="3600" dirty="0">
                        <a:effectLst/>
                        <a:latin typeface="Cambria" panose="02040503050406030204" pitchFamily="18" charset="0"/>
                        <a:ea typeface="Cambria" panose="02040503050406030204" pitchFamily="18" charset="0"/>
                      </a:endParaRPr>
                    </a:p>
                  </a:txBody>
                  <a:tcPr marL="31750" marR="31750" marT="31750" marB="31750">
                    <a:lnL w="12700" cap="flat" cmpd="sng" algn="ctr">
                      <a:solidFill>
                        <a:srgbClr val="E83D15"/>
                      </a:solidFill>
                      <a:prstDash val="solid"/>
                      <a:round/>
                      <a:headEnd type="none" w="med" len="med"/>
                      <a:tailEnd type="none" w="med" len="med"/>
                    </a:lnL>
                    <a:lnR w="12700" cap="flat" cmpd="sng" algn="ctr">
                      <a:solidFill>
                        <a:srgbClr val="E83D15"/>
                      </a:solidFill>
                      <a:prstDash val="solid"/>
                      <a:round/>
                      <a:headEnd type="none" w="med" len="med"/>
                      <a:tailEnd type="none" w="med" len="med"/>
                    </a:lnR>
                    <a:lnT w="12700" cap="flat" cmpd="sng" algn="ctr">
                      <a:solidFill>
                        <a:srgbClr val="E83D15"/>
                      </a:solidFill>
                      <a:prstDash val="solid"/>
                      <a:round/>
                      <a:headEnd type="none" w="med" len="med"/>
                      <a:tailEnd type="none" w="med" len="med"/>
                    </a:lnT>
                    <a:lnB w="12700" cap="flat" cmpd="sng" algn="ctr">
                      <a:solidFill>
                        <a:srgbClr val="E83D15"/>
                      </a:solidFill>
                      <a:prstDash val="solid"/>
                      <a:round/>
                      <a:headEnd type="none" w="med" len="med"/>
                      <a:tailEnd type="none" w="med" len="med"/>
                    </a:lnB>
                    <a:solidFill>
                      <a:srgbClr val="FFFFFF"/>
                    </a:solidFill>
                  </a:tcPr>
                </a:tc>
                <a:tc>
                  <a:txBody>
                    <a:bodyPr/>
                    <a:lstStyle/>
                    <a:p>
                      <a:pPr fontAlgn="t"/>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Kính</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trọng</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lễ</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phép</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hiếu</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thảo</a:t>
                      </a:r>
                      <a:endParaRPr lang="en-US" sz="3600" dirty="0">
                        <a:effectLst/>
                        <a:latin typeface="Cambria" panose="02040503050406030204" pitchFamily="18" charset="0"/>
                        <a:ea typeface="Cambria" panose="02040503050406030204" pitchFamily="18" charset="0"/>
                      </a:endParaRPr>
                    </a:p>
                    <a:p>
                      <a:pPr fontAlgn="t"/>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Giữ</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gìn</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bảo</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vệ</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tài</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sản</a:t>
                      </a:r>
                      <a:endParaRPr lang="en-US" sz="3600" dirty="0">
                        <a:effectLst/>
                        <a:latin typeface="Cambria" panose="02040503050406030204" pitchFamily="18" charset="0"/>
                        <a:ea typeface="Cambria" panose="02040503050406030204" pitchFamily="18" charset="0"/>
                      </a:endParaRPr>
                    </a:p>
                    <a:p>
                      <a:pPr fontAlgn="t"/>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Tố</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giác</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hành</a:t>
                      </a:r>
                      <a:r>
                        <a:rPr lang="en-US" sz="3600" dirty="0">
                          <a:effectLst/>
                          <a:latin typeface="Cambria" panose="02040503050406030204" pitchFamily="18" charset="0"/>
                          <a:ea typeface="Cambria" panose="02040503050406030204" pitchFamily="18" charset="0"/>
                        </a:rPr>
                        <a:t> vi </a:t>
                      </a:r>
                      <a:r>
                        <a:rPr lang="en-US" sz="3600" dirty="0" err="1">
                          <a:effectLst/>
                          <a:latin typeface="Cambria" panose="02040503050406030204" pitchFamily="18" charset="0"/>
                          <a:ea typeface="Cambria" panose="02040503050406030204" pitchFamily="18" charset="0"/>
                        </a:rPr>
                        <a:t>vi</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phạm</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pháp</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luật</a:t>
                      </a:r>
                      <a:endParaRPr lang="en-US" sz="3600" dirty="0">
                        <a:effectLst/>
                        <a:latin typeface="Cambria" panose="02040503050406030204" pitchFamily="18" charset="0"/>
                        <a:ea typeface="Cambria" panose="02040503050406030204" pitchFamily="18" charset="0"/>
                      </a:endParaRPr>
                    </a:p>
                    <a:p>
                      <a:pPr fontAlgn="t"/>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Không</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rời</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bỏ</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gia</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đình</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sống</a:t>
                      </a:r>
                      <a:r>
                        <a:rPr lang="en-US" sz="3600" dirty="0">
                          <a:effectLst/>
                          <a:latin typeface="Cambria" panose="02040503050406030204" pitchFamily="18" charset="0"/>
                          <a:ea typeface="Cambria" panose="02040503050406030204" pitchFamily="18" charset="0"/>
                        </a:rPr>
                        <a:t> lang thang</a:t>
                      </a:r>
                      <a:endParaRPr lang="en-US" sz="3600" dirty="0">
                        <a:effectLst/>
                        <a:latin typeface="Cambria" panose="02040503050406030204" pitchFamily="18" charset="0"/>
                        <a:ea typeface="Cambria" panose="02040503050406030204" pitchFamily="18" charset="0"/>
                      </a:endParaRPr>
                    </a:p>
                  </a:txBody>
                  <a:tcPr marL="31750" marR="31750" marT="31750" marB="31750">
                    <a:lnL w="12700" cap="flat" cmpd="sng" algn="ctr">
                      <a:solidFill>
                        <a:srgbClr val="E83D15"/>
                      </a:solidFill>
                      <a:prstDash val="solid"/>
                      <a:round/>
                      <a:headEnd type="none" w="med" len="med"/>
                      <a:tailEnd type="none" w="med" len="med"/>
                    </a:lnL>
                    <a:lnR w="12700" cap="flat" cmpd="sng" algn="ctr">
                      <a:solidFill>
                        <a:srgbClr val="E83D15"/>
                      </a:solidFill>
                      <a:prstDash val="solid"/>
                      <a:round/>
                      <a:headEnd type="none" w="med" len="med"/>
                      <a:tailEnd type="none" w="med" len="med"/>
                    </a:lnR>
                    <a:lnT w="12700" cap="flat" cmpd="sng" algn="ctr">
                      <a:solidFill>
                        <a:srgbClr val="E83D15"/>
                      </a:solidFill>
                      <a:prstDash val="solid"/>
                      <a:round/>
                      <a:headEnd type="none" w="med" len="med"/>
                      <a:tailEnd type="none" w="med" len="med"/>
                    </a:lnT>
                    <a:lnB w="12700" cap="flat" cmpd="sng" algn="ctr">
                      <a:solidFill>
                        <a:srgbClr val="E83D15"/>
                      </a:solidFill>
                      <a:prstDash val="solid"/>
                      <a:round/>
                      <a:headEnd type="none" w="med" len="med"/>
                      <a:tailEnd type="none" w="med" len="med"/>
                    </a:lnB>
                    <a:solidFill>
                      <a:srgbClr val="FFFFFF"/>
                    </a:solidFill>
                  </a:tcPr>
                </a:tc>
              </a:tr>
            </a:tbl>
          </a:graphicData>
        </a:graphic>
      </p:graphicFrame>
      <p:sp>
        <p:nvSpPr>
          <p:cNvPr id="4" name="TextBox 3"/>
          <p:cNvSpPr txBox="1"/>
          <p:nvPr/>
        </p:nvSpPr>
        <p:spPr>
          <a:xfrm>
            <a:off x="1514475" y="666750"/>
            <a:ext cx="1676400" cy="646331"/>
          </a:xfrm>
          <a:prstGeom prst="rect">
            <a:avLst/>
          </a:prstGeom>
          <a:noFill/>
        </p:spPr>
        <p:txBody>
          <a:bodyPr wrap="square" rtlCol="0">
            <a:spAutoFit/>
          </a:bodyPr>
          <a:lstStyle/>
          <a:p>
            <a:r>
              <a:rPr lang="en-US" sz="3600" b="1" dirty="0" err="1">
                <a:solidFill>
                  <a:srgbClr val="FF0000"/>
                </a:solidFill>
                <a:latin typeface="Cambria" panose="02040503050406030204" pitchFamily="18" charset="0"/>
                <a:ea typeface="Cambria" panose="02040503050406030204" pitchFamily="18" charset="0"/>
              </a:rPr>
              <a:t>Ví</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dụ</a:t>
            </a:r>
            <a:r>
              <a:rPr lang="en-US" sz="3600" b="1" dirty="0">
                <a:solidFill>
                  <a:srgbClr val="FF0000"/>
                </a:solidFill>
                <a:latin typeface="Cambria" panose="02040503050406030204" pitchFamily="18" charset="0"/>
                <a:ea typeface="Cambria" panose="02040503050406030204" pitchFamily="18" charset="0"/>
              </a:rPr>
              <a:t>:</a:t>
            </a:r>
            <a:endParaRPr lang="en-US" sz="3600" b="1" dirty="0">
              <a:solidFill>
                <a:srgbClr val="FF0000"/>
              </a:solidFill>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
            <a:lum/>
          </a:blip>
          <a:srcRect/>
          <a:stretch>
            <a:fillRect l="-1000" r="-1000"/>
          </a:stretch>
        </a:blipFill>
        <a:effectLst/>
      </p:bgPr>
    </p:bg>
    <p:spTree>
      <p:nvGrpSpPr>
        <p:cNvPr id="1" name=""/>
        <p:cNvGrpSpPr/>
        <p:nvPr/>
      </p:nvGrpSpPr>
      <p:grpSpPr>
        <a:xfrm>
          <a:off x="0" y="0"/>
          <a:ext cx="0" cy="0"/>
          <a:chOff x="0" y="0"/>
          <a:chExt cx="0" cy="0"/>
        </a:xfrm>
      </p:grpSpPr>
      <p:sp>
        <p:nvSpPr>
          <p:cNvPr id="7" name="Rectangle 6"/>
          <p:cNvSpPr/>
          <p:nvPr/>
        </p:nvSpPr>
        <p:spPr>
          <a:xfrm>
            <a:off x="604585" y="1891110"/>
            <a:ext cx="10118127" cy="1754326"/>
          </a:xfrm>
          <a:prstGeom prst="rect">
            <a:avLst/>
          </a:prstGeom>
          <a:solidFill>
            <a:schemeClr val="bg1"/>
          </a:solidFill>
          <a:ln w="38100">
            <a:solidFill>
              <a:schemeClr val="tx1"/>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V</a:t>
            </a:r>
            <a:r>
              <a:rPr kumimoji="0" lang="vi-VN" sz="5400" b="0" i="0" u="none" strike="noStrike" kern="1200" cap="none" spc="0" normalizeH="0" baseline="0" noProof="0" dirty="0">
                <a:ln>
                  <a:noFill/>
                </a:ln>
                <a:solidFill>
                  <a:prstClr val="black"/>
                </a:solidFill>
                <a:effectLst/>
                <a:uLnTx/>
                <a:uFillTx/>
                <a:latin typeface="Cambria" panose="02040503050406030204" pitchFamily="18" charset="0"/>
                <a:ea typeface="+mn-ea"/>
                <a:cs typeface="+mn-cs"/>
              </a:rPr>
              <a:t>ẽ sơ đồ tư duy tóm tắt về quyền và bổn phận trẻ em</a:t>
            </a:r>
            <a:endParaRPr kumimoji="0" lang="en-US" sz="5400" b="0" i="0" u="none" strike="noStrike" kern="1200" cap="none" spc="0" normalizeH="0" baseline="0" noProof="0" dirty="0">
              <a:ln>
                <a:noFill/>
              </a:ln>
              <a:solidFill>
                <a:prstClr val="black"/>
              </a:solidFill>
              <a:effectLst/>
              <a:uLnTx/>
              <a:uFillTx/>
              <a:latin typeface="Cambria" panose="02040503050406030204" pitchFamily="18" charset="0"/>
              <a:ea typeface="+mn-ea"/>
              <a:cs typeface="#9Slide05 Pattaya" pitchFamily="2" charset="-34"/>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90297" y="3429000"/>
            <a:ext cx="4593096" cy="4593096"/>
          </a:xfrm>
          <a:prstGeom prst="rect">
            <a:avLst/>
          </a:prstGeom>
        </p:spPr>
      </p:pic>
      <p:pic>
        <p:nvPicPr>
          <p:cNvPr id="4" name="Picture 3"/>
          <p:cNvPicPr>
            <a:picLocks noChangeAspect="1"/>
          </p:cNvPicPr>
          <p:nvPr/>
        </p:nvPicPr>
        <p:blipFill>
          <a:blip r:embed="rId3"/>
          <a:stretch>
            <a:fillRect/>
          </a:stretch>
        </p:blipFill>
        <p:spPr>
          <a:xfrm>
            <a:off x="4376759" y="407981"/>
            <a:ext cx="3895682" cy="160338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000" r="-1000"/>
          </a:stretch>
        </a:blipFill>
        <a:effectLst/>
      </p:bgPr>
    </p:bg>
    <p:spTree>
      <p:nvGrpSpPr>
        <p:cNvPr id="1" name=""/>
        <p:cNvGrpSpPr/>
        <p:nvPr/>
      </p:nvGrpSpPr>
      <p:grpSpPr>
        <a:xfrm>
          <a:off x="0" y="0"/>
          <a:ext cx="0" cy="0"/>
          <a:chOff x="0" y="0"/>
          <a:chExt cx="0" cy="0"/>
        </a:xfrm>
      </p:grpSpPr>
      <p:pic>
        <p:nvPicPr>
          <p:cNvPr id="17" name="图片 16"/>
          <p:cNvPicPr>
            <a:picLocks noChangeAspect="1"/>
          </p:cNvPicPr>
          <p:nvPr/>
        </p:nvPicPr>
        <p:blipFill>
          <a:blip r:embed="rId2"/>
          <a:stretch>
            <a:fillRect/>
          </a:stretch>
        </p:blipFill>
        <p:spPr>
          <a:xfrm>
            <a:off x="9977198" y="158139"/>
            <a:ext cx="2214802" cy="3941396"/>
          </a:xfrm>
          <a:prstGeom prst="rect">
            <a:avLst/>
          </a:prstGeom>
        </p:spPr>
      </p:pic>
      <p:pic>
        <p:nvPicPr>
          <p:cNvPr id="18" name="图片 17"/>
          <p:cNvPicPr>
            <a:picLocks noChangeAspect="1"/>
          </p:cNvPicPr>
          <p:nvPr/>
        </p:nvPicPr>
        <p:blipFill>
          <a:blip r:embed="rId3"/>
          <a:stretch>
            <a:fillRect/>
          </a:stretch>
        </p:blipFill>
        <p:spPr>
          <a:xfrm>
            <a:off x="370054" y="682161"/>
            <a:ext cx="2214802" cy="2445087"/>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76816" y="1664030"/>
            <a:ext cx="8791194" cy="413344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000" r="-1000"/>
          </a:stretch>
        </a:blip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1760" y="-415229"/>
            <a:ext cx="9638204" cy="6925758"/>
          </a:xfrm>
          <a:prstGeom prst="rect">
            <a:avLst/>
          </a:prstGeom>
        </p:spPr>
      </p:pic>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793" y="2158368"/>
            <a:ext cx="4634753" cy="4634753"/>
          </a:xfrm>
          <a:prstGeom prst="rect">
            <a:avLst/>
          </a:prstGeom>
        </p:spPr>
      </p:pic>
      <p:pic>
        <p:nvPicPr>
          <p:cNvPr id="2" name="Picture 1"/>
          <p:cNvPicPr>
            <a:picLocks noChangeAspect="1"/>
          </p:cNvPicPr>
          <p:nvPr/>
        </p:nvPicPr>
        <p:blipFill>
          <a:blip r:embed="rId4"/>
          <a:stretch>
            <a:fillRect/>
          </a:stretch>
        </p:blipFill>
        <p:spPr>
          <a:xfrm>
            <a:off x="2609073" y="1629377"/>
            <a:ext cx="9126503" cy="369449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
            <a:lum/>
          </a:blip>
          <a:srcRect/>
          <a:stretch>
            <a:fillRect t="-7000" b="-7000"/>
          </a:stretch>
        </a:blipFill>
        <a:effectLst/>
      </p:bgPr>
    </p:bg>
    <p:spTree>
      <p:nvGrpSpPr>
        <p:cNvPr id="1" name=""/>
        <p:cNvGrpSpPr/>
        <p:nvPr/>
      </p:nvGrpSpPr>
      <p:grpSpPr>
        <a:xfrm>
          <a:off x="0" y="0"/>
          <a:ext cx="0" cy="0"/>
          <a:chOff x="0" y="0"/>
          <a:chExt cx="0" cy="0"/>
        </a:xfrm>
      </p:grpSpPr>
      <p:sp>
        <p:nvSpPr>
          <p:cNvPr id="6" name="TextBox 5"/>
          <p:cNvSpPr txBox="1"/>
          <p:nvPr/>
        </p:nvSpPr>
        <p:spPr>
          <a:xfrm>
            <a:off x="2642531" y="2271980"/>
            <a:ext cx="6811687" cy="286232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nl-NL" sz="6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Vì sao phải thực hiện quyền và bổn phận trẻ em?</a:t>
            </a:r>
            <a:endParaRPr kumimoji="0" lang="en-US" sz="6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barn(inVertical)">
                                      <p:cBhvr>
                                        <p:cTn id="13"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000" r="-1000"/>
          </a:stretch>
        </a:blip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1760" y="-415229"/>
            <a:ext cx="9638204" cy="6925758"/>
          </a:xfrm>
          <a:prstGeom prst="rect">
            <a:avLst/>
          </a:prstGeom>
        </p:spPr>
      </p:pic>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793" y="2158368"/>
            <a:ext cx="4634753" cy="4634753"/>
          </a:xfrm>
          <a:prstGeom prst="rect">
            <a:avLst/>
          </a:prstGeom>
        </p:spPr>
      </p:pic>
      <p:pic>
        <p:nvPicPr>
          <p:cNvPr id="2" name="Picture 1"/>
          <p:cNvPicPr>
            <a:picLocks noChangeAspect="1"/>
          </p:cNvPicPr>
          <p:nvPr/>
        </p:nvPicPr>
        <p:blipFill>
          <a:blip r:embed="rId4"/>
          <a:stretch>
            <a:fillRect/>
          </a:stretch>
        </p:blipFill>
        <p:spPr>
          <a:xfrm>
            <a:off x="3151631" y="1473928"/>
            <a:ext cx="8803387" cy="370059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fgClr>
          <a:bgClr>
            <a:srgbClr val="C9DD4C"/>
          </a:bgClr>
        </a:pattFill>
        <a:effectLst/>
      </p:bgPr>
    </p:bg>
    <p:spTree>
      <p:nvGrpSpPr>
        <p:cNvPr id="1" name=""/>
        <p:cNvGrpSpPr/>
        <p:nvPr/>
      </p:nvGrpSpPr>
      <p:grpSpPr>
        <a:xfrm>
          <a:off x="0" y="0"/>
          <a:ext cx="0" cy="0"/>
          <a:chOff x="0" y="0"/>
          <a:chExt cx="0" cy="0"/>
        </a:xfrm>
      </p:grpSpPr>
      <p:sp>
        <p:nvSpPr>
          <p:cNvPr id="3" name="Rounded Rectangle 2"/>
          <p:cNvSpPr/>
          <p:nvPr/>
        </p:nvSpPr>
        <p:spPr>
          <a:xfrm>
            <a:off x="304799" y="199360"/>
            <a:ext cx="11477626" cy="647766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 name="Nhóm 5"/>
          <p:cNvGrpSpPr/>
          <p:nvPr/>
        </p:nvGrpSpPr>
        <p:grpSpPr>
          <a:xfrm>
            <a:off x="1056721" y="-219075"/>
            <a:ext cx="10116104" cy="1244949"/>
            <a:chOff x="952810" y="-276472"/>
            <a:chExt cx="12373973" cy="1468660"/>
          </a:xfrm>
        </p:grpSpPr>
        <p:grpSp>
          <p:nvGrpSpPr>
            <p:cNvPr id="5" name="Group 4"/>
            <p:cNvGrpSpPr/>
            <p:nvPr/>
          </p:nvGrpSpPr>
          <p:grpSpPr>
            <a:xfrm>
              <a:off x="952810" y="86053"/>
              <a:ext cx="12373973" cy="1053286"/>
              <a:chOff x="-414221" y="563838"/>
              <a:chExt cx="12373973" cy="1053286"/>
            </a:xfrm>
          </p:grpSpPr>
          <p:sp>
            <p:nvSpPr>
              <p:cNvPr id="7" name="椭圆 31"/>
              <p:cNvSpPr/>
              <p:nvPr/>
            </p:nvSpPr>
            <p:spPr>
              <a:xfrm rot="10800000" flipH="1">
                <a:off x="1284514" y="563838"/>
                <a:ext cx="7727552" cy="1053286"/>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rgbClr val="FFFFCC">
                  <a:alpha val="83000"/>
                </a:srgbClr>
              </a:solidFill>
              <a:ln w="38100">
                <a:solidFill>
                  <a:schemeClr val="tx1"/>
                </a:solidFill>
                <a:prstDash val="lgDash"/>
              </a:ln>
            </p:spPr>
            <p:style>
              <a:lnRef idx="1">
                <a:schemeClr val="accent2"/>
              </a:lnRef>
              <a:fillRef idx="0">
                <a:schemeClr val="accent2"/>
              </a:fillRef>
              <a:effectRef idx="0">
                <a:schemeClr val="accent2"/>
              </a:effectRef>
              <a:fontRef idx="minor">
                <a:schemeClr val="tx1"/>
              </a:fontRef>
            </p:style>
            <p:txBody>
              <a:bodyPr rot="0" spcFirstLastPara="0" vertOverflow="overflow" horzOverflow="overflow" vert="horz" wrap="square" lIns="96435" tIns="48218" rIns="96435" bIns="48218" numCol="1" spcCol="0" rtlCol="0" fromWordArt="0" anchor="ctr" anchorCtr="0" forceAA="0" compatLnSpc="1">
                <a:noAutofit/>
              </a:bodyPr>
              <a:lstStyle/>
              <a:p>
                <a:pPr marL="0" marR="0" lvl="0" indent="0" algn="ctr" defTabSz="963930" rtl="0" eaLnBrk="1" fontAlgn="auto" latinLnBrk="0" hangingPunct="1">
                  <a:lnSpc>
                    <a:spcPct val="100000"/>
                  </a:lnSpc>
                  <a:spcBef>
                    <a:spcPts val="0"/>
                  </a:spcBef>
                  <a:spcAft>
                    <a:spcPts val="0"/>
                  </a:spcAft>
                  <a:buClrTx/>
                  <a:buSzTx/>
                  <a:buFontTx/>
                  <a:buNone/>
                  <a:defRPr/>
                </a:pPr>
                <a:endParaRPr kumimoji="0" lang="zh-CN" altLang="en-US" sz="1685"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ea"/>
                  <a:sym typeface="+mn-lt"/>
                </a:endParaRPr>
              </a:p>
            </p:txBody>
          </p:sp>
          <p:sp>
            <p:nvSpPr>
              <p:cNvPr id="8" name="Hộp Văn bản 9"/>
              <p:cNvSpPr txBox="1"/>
              <p:nvPr/>
            </p:nvSpPr>
            <p:spPr>
              <a:xfrm>
                <a:off x="-414221" y="634607"/>
                <a:ext cx="12373973" cy="90770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3.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Xử</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lý</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tình</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huống</a:t>
                </a:r>
                <a:endParaRPr kumimoji="0" lang="vi-VN" sz="4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pic>
          <p:nvPicPr>
            <p:cNvPr id="6" name="Picture 24"/>
            <p:cNvPicPr>
              <a:picLocks noChangeAspect="1"/>
            </p:cNvPicPr>
            <p:nvPr/>
          </p:nvPicPr>
          <p:blipFill>
            <a:blip r:embed="rId1" cstate="hqprint">
              <a:extLst>
                <a:ext uri="{28A0092B-C50C-407E-A947-70E740481C1C}">
                  <a14:useLocalDpi xmlns:a14="http://schemas.microsoft.com/office/drawing/2010/main" val="0"/>
                </a:ext>
              </a:extLst>
            </a:blip>
            <a:stretch>
              <a:fillRect/>
            </a:stretch>
          </p:blipFill>
          <p:spPr>
            <a:xfrm>
              <a:off x="2497473" y="-276472"/>
              <a:ext cx="1380401" cy="1468660"/>
            </a:xfrm>
            <a:prstGeom prst="rect">
              <a:avLst/>
            </a:prstGeom>
          </p:spPr>
        </p:pic>
      </p:grpSp>
      <p:pic>
        <p:nvPicPr>
          <p:cNvPr id="10" name="Picture 9"/>
          <p:cNvPicPr>
            <a:picLocks noChangeAspect="1"/>
          </p:cNvPicPr>
          <p:nvPr/>
        </p:nvPicPr>
        <p:blipFill>
          <a:blip r:embed="rId2"/>
          <a:stretch>
            <a:fillRect/>
          </a:stretch>
        </p:blipFill>
        <p:spPr>
          <a:xfrm>
            <a:off x="2847974" y="1157287"/>
            <a:ext cx="6596165" cy="5100638"/>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fgClr>
          <a:bgClr>
            <a:srgbClr val="C9DD4C"/>
          </a:bgClr>
        </a:pattFill>
        <a:effectLst/>
      </p:bgPr>
    </p:bg>
    <p:spTree>
      <p:nvGrpSpPr>
        <p:cNvPr id="1" name=""/>
        <p:cNvGrpSpPr/>
        <p:nvPr/>
      </p:nvGrpSpPr>
      <p:grpSpPr>
        <a:xfrm>
          <a:off x="0" y="0"/>
          <a:ext cx="0" cy="0"/>
          <a:chOff x="0" y="0"/>
          <a:chExt cx="0" cy="0"/>
        </a:xfrm>
      </p:grpSpPr>
      <p:sp>
        <p:nvSpPr>
          <p:cNvPr id="3" name="Rounded Rectangle 2"/>
          <p:cNvSpPr/>
          <p:nvPr/>
        </p:nvSpPr>
        <p:spPr>
          <a:xfrm>
            <a:off x="323851" y="427960"/>
            <a:ext cx="11601450" cy="6002079"/>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1"/>
          <a:stretch>
            <a:fillRect/>
          </a:stretch>
        </p:blipFill>
        <p:spPr>
          <a:xfrm>
            <a:off x="2219324" y="681037"/>
            <a:ext cx="7397327" cy="5376863"/>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fgClr>
          <a:bgClr>
            <a:srgbClr val="C9DD4C"/>
          </a:bgClr>
        </a:pattFill>
        <a:effectLst/>
      </p:bgPr>
    </p:bg>
    <p:spTree>
      <p:nvGrpSpPr>
        <p:cNvPr id="1" name=""/>
        <p:cNvGrpSpPr/>
        <p:nvPr/>
      </p:nvGrpSpPr>
      <p:grpSpPr>
        <a:xfrm>
          <a:off x="0" y="0"/>
          <a:ext cx="0" cy="0"/>
          <a:chOff x="0" y="0"/>
          <a:chExt cx="0" cy="0"/>
        </a:xfrm>
      </p:grpSpPr>
      <p:sp>
        <p:nvSpPr>
          <p:cNvPr id="3" name="Rounded Rectangle 2"/>
          <p:cNvSpPr/>
          <p:nvPr/>
        </p:nvSpPr>
        <p:spPr>
          <a:xfrm>
            <a:off x="284420" y="523210"/>
            <a:ext cx="11640879" cy="6002079"/>
          </a:xfrm>
          <a:prstGeom prst="roundRect">
            <a:avLst/>
          </a:prstGeom>
          <a:solidFill>
            <a:schemeClr val="bg1">
              <a:alpha val="8857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Hình chữ nhật: Góc Tròn 15"/>
          <p:cNvSpPr/>
          <p:nvPr/>
        </p:nvSpPr>
        <p:spPr>
          <a:xfrm>
            <a:off x="477470" y="2009775"/>
            <a:ext cx="4770805" cy="3057525"/>
          </a:xfrm>
          <a:custGeom>
            <a:avLst/>
            <a:gdLst>
              <a:gd name="connsiteX0" fmla="*/ 0 w 5086528"/>
              <a:gd name="connsiteY0" fmla="*/ 454754 h 2728475"/>
              <a:gd name="connsiteX1" fmla="*/ 406102 w 5086528"/>
              <a:gd name="connsiteY1" fmla="*/ 0 h 2728475"/>
              <a:gd name="connsiteX2" fmla="*/ 833534 w 5086528"/>
              <a:gd name="connsiteY2" fmla="*/ 0 h 2728475"/>
              <a:gd name="connsiteX3" fmla="*/ 1132737 w 5086528"/>
              <a:gd name="connsiteY3" fmla="*/ 0 h 2728475"/>
              <a:gd name="connsiteX4" fmla="*/ 1474683 w 5086528"/>
              <a:gd name="connsiteY4" fmla="*/ 0 h 2728475"/>
              <a:gd name="connsiteX5" fmla="*/ 1773885 w 5086528"/>
              <a:gd name="connsiteY5" fmla="*/ 0 h 2728475"/>
              <a:gd name="connsiteX6" fmla="*/ 2244061 w 5086528"/>
              <a:gd name="connsiteY6" fmla="*/ 0 h 2728475"/>
              <a:gd name="connsiteX7" fmla="*/ 2756980 w 5086528"/>
              <a:gd name="connsiteY7" fmla="*/ 0 h 2728475"/>
              <a:gd name="connsiteX8" fmla="*/ 3056182 w 5086528"/>
              <a:gd name="connsiteY8" fmla="*/ 0 h 2728475"/>
              <a:gd name="connsiteX9" fmla="*/ 3398128 w 5086528"/>
              <a:gd name="connsiteY9" fmla="*/ 0 h 2728475"/>
              <a:gd name="connsiteX10" fmla="*/ 3868303 w 5086528"/>
              <a:gd name="connsiteY10" fmla="*/ 0 h 2728475"/>
              <a:gd name="connsiteX11" fmla="*/ 4252993 w 5086528"/>
              <a:gd name="connsiteY11" fmla="*/ 0 h 2728475"/>
              <a:gd name="connsiteX12" fmla="*/ 4680425 w 5086528"/>
              <a:gd name="connsiteY12" fmla="*/ 0 h 2728475"/>
              <a:gd name="connsiteX13" fmla="*/ 5086528 w 5086528"/>
              <a:gd name="connsiteY13" fmla="*/ 454754 h 2728475"/>
              <a:gd name="connsiteX14" fmla="*/ 5086528 w 5086528"/>
              <a:gd name="connsiteY14" fmla="*/ 945875 h 2728475"/>
              <a:gd name="connsiteX15" fmla="*/ 5086528 w 5086528"/>
              <a:gd name="connsiteY15" fmla="*/ 1346047 h 2728475"/>
              <a:gd name="connsiteX16" fmla="*/ 5086528 w 5086528"/>
              <a:gd name="connsiteY16" fmla="*/ 1746220 h 2728475"/>
              <a:gd name="connsiteX17" fmla="*/ 5086528 w 5086528"/>
              <a:gd name="connsiteY17" fmla="*/ 2273720 h 2728475"/>
              <a:gd name="connsiteX18" fmla="*/ 4680425 w 5086528"/>
              <a:gd name="connsiteY18" fmla="*/ 2728475 h 2728475"/>
              <a:gd name="connsiteX19" fmla="*/ 4338479 w 5086528"/>
              <a:gd name="connsiteY19" fmla="*/ 2728475 h 2728475"/>
              <a:gd name="connsiteX20" fmla="*/ 3825560 w 5086528"/>
              <a:gd name="connsiteY20" fmla="*/ 2728475 h 2728475"/>
              <a:gd name="connsiteX21" fmla="*/ 3398128 w 5086528"/>
              <a:gd name="connsiteY21" fmla="*/ 2728475 h 2728475"/>
              <a:gd name="connsiteX22" fmla="*/ 2927952 w 5086528"/>
              <a:gd name="connsiteY22" fmla="*/ 2728475 h 2728475"/>
              <a:gd name="connsiteX23" fmla="*/ 2543264 w 5086528"/>
              <a:gd name="connsiteY23" fmla="*/ 2728475 h 2728475"/>
              <a:gd name="connsiteX24" fmla="*/ 2073088 w 5086528"/>
              <a:gd name="connsiteY24" fmla="*/ 2728475 h 2728475"/>
              <a:gd name="connsiteX25" fmla="*/ 1773885 w 5086528"/>
              <a:gd name="connsiteY25" fmla="*/ 2728475 h 2728475"/>
              <a:gd name="connsiteX26" fmla="*/ 1474683 w 5086528"/>
              <a:gd name="connsiteY26" fmla="*/ 2728475 h 2728475"/>
              <a:gd name="connsiteX27" fmla="*/ 1004508 w 5086528"/>
              <a:gd name="connsiteY27" fmla="*/ 2728475 h 2728475"/>
              <a:gd name="connsiteX28" fmla="*/ 406102 w 5086528"/>
              <a:gd name="connsiteY28" fmla="*/ 2728475 h 2728475"/>
              <a:gd name="connsiteX29" fmla="*/ 0 w 5086528"/>
              <a:gd name="connsiteY29" fmla="*/ 2273720 h 2728475"/>
              <a:gd name="connsiteX30" fmla="*/ 0 w 5086528"/>
              <a:gd name="connsiteY30" fmla="*/ 1782599 h 2728475"/>
              <a:gd name="connsiteX31" fmla="*/ 0 w 5086528"/>
              <a:gd name="connsiteY31" fmla="*/ 1291478 h 2728475"/>
              <a:gd name="connsiteX32" fmla="*/ 0 w 5086528"/>
              <a:gd name="connsiteY32" fmla="*/ 891306 h 2728475"/>
              <a:gd name="connsiteX33" fmla="*/ 0 w 5086528"/>
              <a:gd name="connsiteY33" fmla="*/ 454754 h 2728475"/>
              <a:gd name="connsiteX0-1" fmla="*/ 0 w 5086528"/>
              <a:gd name="connsiteY0-2" fmla="*/ 454754 h 2728475"/>
              <a:gd name="connsiteX1-3" fmla="*/ 406102 w 5086528"/>
              <a:gd name="connsiteY1-4" fmla="*/ 0 h 2728475"/>
              <a:gd name="connsiteX2-5" fmla="*/ 748048 w 5086528"/>
              <a:gd name="connsiteY2-6" fmla="*/ 0 h 2728475"/>
              <a:gd name="connsiteX3-7" fmla="*/ 1089994 w 5086528"/>
              <a:gd name="connsiteY3-8" fmla="*/ 0 h 2728475"/>
              <a:gd name="connsiteX4-9" fmla="*/ 1560169 w 5086528"/>
              <a:gd name="connsiteY4-10" fmla="*/ 0 h 2728475"/>
              <a:gd name="connsiteX5-11" fmla="*/ 2073088 w 5086528"/>
              <a:gd name="connsiteY5-12" fmla="*/ 0 h 2728475"/>
              <a:gd name="connsiteX6-13" fmla="*/ 2500520 w 5086528"/>
              <a:gd name="connsiteY6-14" fmla="*/ 0 h 2728475"/>
              <a:gd name="connsiteX7-15" fmla="*/ 2885210 w 5086528"/>
              <a:gd name="connsiteY7-16" fmla="*/ 0 h 2728475"/>
              <a:gd name="connsiteX8-17" fmla="*/ 3184412 w 5086528"/>
              <a:gd name="connsiteY8-18" fmla="*/ 0 h 2728475"/>
              <a:gd name="connsiteX9-19" fmla="*/ 3611844 w 5086528"/>
              <a:gd name="connsiteY9-20" fmla="*/ 0 h 2728475"/>
              <a:gd name="connsiteX10-21" fmla="*/ 4039277 w 5086528"/>
              <a:gd name="connsiteY10-22" fmla="*/ 0 h 2728475"/>
              <a:gd name="connsiteX11-23" fmla="*/ 4680425 w 5086528"/>
              <a:gd name="connsiteY11-24" fmla="*/ 0 h 2728475"/>
              <a:gd name="connsiteX12-25" fmla="*/ 5086528 w 5086528"/>
              <a:gd name="connsiteY12-26" fmla="*/ 454754 h 2728475"/>
              <a:gd name="connsiteX13-27" fmla="*/ 5086528 w 5086528"/>
              <a:gd name="connsiteY13-28" fmla="*/ 873116 h 2728475"/>
              <a:gd name="connsiteX14-29" fmla="*/ 5086528 w 5086528"/>
              <a:gd name="connsiteY14-30" fmla="*/ 1309668 h 2728475"/>
              <a:gd name="connsiteX15-31" fmla="*/ 5086528 w 5086528"/>
              <a:gd name="connsiteY15-32" fmla="*/ 1728030 h 2728475"/>
              <a:gd name="connsiteX16-33" fmla="*/ 5086528 w 5086528"/>
              <a:gd name="connsiteY16-34" fmla="*/ 2273720 h 2728475"/>
              <a:gd name="connsiteX17-35" fmla="*/ 4680425 w 5086528"/>
              <a:gd name="connsiteY17-36" fmla="*/ 2728475 h 2728475"/>
              <a:gd name="connsiteX18-37" fmla="*/ 4167506 w 5086528"/>
              <a:gd name="connsiteY18-38" fmla="*/ 2728475 h 2728475"/>
              <a:gd name="connsiteX19-39" fmla="*/ 3654587 w 5086528"/>
              <a:gd name="connsiteY19-40" fmla="*/ 2728475 h 2728475"/>
              <a:gd name="connsiteX20-41" fmla="*/ 3312642 w 5086528"/>
              <a:gd name="connsiteY20-42" fmla="*/ 2728475 h 2728475"/>
              <a:gd name="connsiteX21-43" fmla="*/ 2842466 w 5086528"/>
              <a:gd name="connsiteY21-44" fmla="*/ 2728475 h 2728475"/>
              <a:gd name="connsiteX22-45" fmla="*/ 2543264 w 5086528"/>
              <a:gd name="connsiteY22-46" fmla="*/ 2728475 h 2728475"/>
              <a:gd name="connsiteX23-47" fmla="*/ 2030345 w 5086528"/>
              <a:gd name="connsiteY23-48" fmla="*/ 2728475 h 2728475"/>
              <a:gd name="connsiteX24-49" fmla="*/ 1602913 w 5086528"/>
              <a:gd name="connsiteY24-50" fmla="*/ 2728475 h 2728475"/>
              <a:gd name="connsiteX25-51" fmla="*/ 1132737 w 5086528"/>
              <a:gd name="connsiteY25-52" fmla="*/ 2728475 h 2728475"/>
              <a:gd name="connsiteX26-53" fmla="*/ 406102 w 5086528"/>
              <a:gd name="connsiteY26-54" fmla="*/ 2728475 h 2728475"/>
              <a:gd name="connsiteX27-55" fmla="*/ 0 w 5086528"/>
              <a:gd name="connsiteY27-56" fmla="*/ 2273720 h 2728475"/>
              <a:gd name="connsiteX28-57" fmla="*/ 0 w 5086528"/>
              <a:gd name="connsiteY28-58" fmla="*/ 1873547 h 2728475"/>
              <a:gd name="connsiteX29-59" fmla="*/ 0 w 5086528"/>
              <a:gd name="connsiteY29-60" fmla="*/ 1473375 h 2728475"/>
              <a:gd name="connsiteX30-61" fmla="*/ 0 w 5086528"/>
              <a:gd name="connsiteY30-62" fmla="*/ 1055013 h 2728475"/>
              <a:gd name="connsiteX31-63" fmla="*/ 0 w 5086528"/>
              <a:gd name="connsiteY31-64" fmla="*/ 454754 h 2728475"/>
              <a:gd name="connsiteX0-65" fmla="*/ 0 w 5086528"/>
              <a:gd name="connsiteY0-66" fmla="*/ 454754 h 2728475"/>
              <a:gd name="connsiteX1-67" fmla="*/ 406102 w 5086528"/>
              <a:gd name="connsiteY1-68" fmla="*/ 0 h 2728475"/>
              <a:gd name="connsiteX2-69" fmla="*/ 833534 w 5086528"/>
              <a:gd name="connsiteY2-70" fmla="*/ 0 h 2728475"/>
              <a:gd name="connsiteX3-71" fmla="*/ 1132737 w 5086528"/>
              <a:gd name="connsiteY3-72" fmla="*/ 0 h 2728475"/>
              <a:gd name="connsiteX4-73" fmla="*/ 1474683 w 5086528"/>
              <a:gd name="connsiteY4-74" fmla="*/ 0 h 2728475"/>
              <a:gd name="connsiteX5-75" fmla="*/ 1773885 w 5086528"/>
              <a:gd name="connsiteY5-76" fmla="*/ 0 h 2728475"/>
              <a:gd name="connsiteX6-77" fmla="*/ 2244061 w 5086528"/>
              <a:gd name="connsiteY6-78" fmla="*/ 0 h 2728475"/>
              <a:gd name="connsiteX7-79" fmla="*/ 2756980 w 5086528"/>
              <a:gd name="connsiteY7-80" fmla="*/ 0 h 2728475"/>
              <a:gd name="connsiteX8-81" fmla="*/ 3056182 w 5086528"/>
              <a:gd name="connsiteY8-82" fmla="*/ 0 h 2728475"/>
              <a:gd name="connsiteX9-83" fmla="*/ 3398128 w 5086528"/>
              <a:gd name="connsiteY9-84" fmla="*/ 0 h 2728475"/>
              <a:gd name="connsiteX10-85" fmla="*/ 3868303 w 5086528"/>
              <a:gd name="connsiteY10-86" fmla="*/ 0 h 2728475"/>
              <a:gd name="connsiteX11-87" fmla="*/ 4252993 w 5086528"/>
              <a:gd name="connsiteY11-88" fmla="*/ 0 h 2728475"/>
              <a:gd name="connsiteX12-89" fmla="*/ 4680425 w 5086528"/>
              <a:gd name="connsiteY12-90" fmla="*/ 0 h 2728475"/>
              <a:gd name="connsiteX13-91" fmla="*/ 5086528 w 5086528"/>
              <a:gd name="connsiteY13-92" fmla="*/ 454754 h 2728475"/>
              <a:gd name="connsiteX14-93" fmla="*/ 5086528 w 5086528"/>
              <a:gd name="connsiteY14-94" fmla="*/ 945875 h 2728475"/>
              <a:gd name="connsiteX15-95" fmla="*/ 5086528 w 5086528"/>
              <a:gd name="connsiteY15-96" fmla="*/ 1346047 h 2728475"/>
              <a:gd name="connsiteX16-97" fmla="*/ 5086528 w 5086528"/>
              <a:gd name="connsiteY16-98" fmla="*/ 1746220 h 2728475"/>
              <a:gd name="connsiteX17-99" fmla="*/ 5086528 w 5086528"/>
              <a:gd name="connsiteY17-100" fmla="*/ 2273720 h 2728475"/>
              <a:gd name="connsiteX18-101" fmla="*/ 4680425 w 5086528"/>
              <a:gd name="connsiteY18-102" fmla="*/ 2728475 h 2728475"/>
              <a:gd name="connsiteX19-103" fmla="*/ 4338479 w 5086528"/>
              <a:gd name="connsiteY19-104" fmla="*/ 2728475 h 2728475"/>
              <a:gd name="connsiteX20-105" fmla="*/ 3825560 w 5086528"/>
              <a:gd name="connsiteY20-106" fmla="*/ 2728475 h 2728475"/>
              <a:gd name="connsiteX21-107" fmla="*/ 3398128 w 5086528"/>
              <a:gd name="connsiteY21-108" fmla="*/ 2728475 h 2728475"/>
              <a:gd name="connsiteX22-109" fmla="*/ 2927952 w 5086528"/>
              <a:gd name="connsiteY22-110" fmla="*/ 2728475 h 2728475"/>
              <a:gd name="connsiteX23-111" fmla="*/ 2543264 w 5086528"/>
              <a:gd name="connsiteY23-112" fmla="*/ 2728475 h 2728475"/>
              <a:gd name="connsiteX24-113" fmla="*/ 2073088 w 5086528"/>
              <a:gd name="connsiteY24-114" fmla="*/ 2728475 h 2728475"/>
              <a:gd name="connsiteX25-115" fmla="*/ 1773885 w 5086528"/>
              <a:gd name="connsiteY25-116" fmla="*/ 2728475 h 2728475"/>
              <a:gd name="connsiteX26-117" fmla="*/ 1474683 w 5086528"/>
              <a:gd name="connsiteY26-118" fmla="*/ 2728475 h 2728475"/>
              <a:gd name="connsiteX27-119" fmla="*/ 1004508 w 5086528"/>
              <a:gd name="connsiteY27-120" fmla="*/ 2728475 h 2728475"/>
              <a:gd name="connsiteX28-121" fmla="*/ 406102 w 5086528"/>
              <a:gd name="connsiteY28-122" fmla="*/ 2728475 h 2728475"/>
              <a:gd name="connsiteX29-123" fmla="*/ 0 w 5086528"/>
              <a:gd name="connsiteY29-124" fmla="*/ 2273720 h 2728475"/>
              <a:gd name="connsiteX30-125" fmla="*/ 0 w 5086528"/>
              <a:gd name="connsiteY30-126" fmla="*/ 1782599 h 2728475"/>
              <a:gd name="connsiteX31-127" fmla="*/ 0 w 5086528"/>
              <a:gd name="connsiteY31-128" fmla="*/ 1291478 h 2728475"/>
              <a:gd name="connsiteX32-129" fmla="*/ 0 w 5086528"/>
              <a:gd name="connsiteY32-130" fmla="*/ 891306 h 2728475"/>
              <a:gd name="connsiteX33-131" fmla="*/ 0 w 5086528"/>
              <a:gd name="connsiteY33-132" fmla="*/ 454754 h 27284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129" y="connsiteY32-130"/>
              </a:cxn>
              <a:cxn ang="0">
                <a:pos x="connsiteX33-131" y="connsiteY33-132"/>
              </a:cxn>
            </a:cxnLst>
            <a:rect l="l" t="t" r="r" b="b"/>
            <a:pathLst>
              <a:path w="5086528" h="2728475" fill="none" extrusionOk="0">
                <a:moveTo>
                  <a:pt x="0" y="454754"/>
                </a:moveTo>
                <a:cubicBezTo>
                  <a:pt x="-36949" y="222209"/>
                  <a:pt x="242532" y="65740"/>
                  <a:pt x="406102" y="0"/>
                </a:cubicBezTo>
                <a:cubicBezTo>
                  <a:pt x="576880" y="32593"/>
                  <a:pt x="703604" y="15056"/>
                  <a:pt x="833534" y="0"/>
                </a:cubicBezTo>
                <a:cubicBezTo>
                  <a:pt x="928144" y="7460"/>
                  <a:pt x="992233" y="16275"/>
                  <a:pt x="1132737" y="0"/>
                </a:cubicBezTo>
                <a:cubicBezTo>
                  <a:pt x="1233432" y="8681"/>
                  <a:pt x="1346131" y="-39875"/>
                  <a:pt x="1474683" y="0"/>
                </a:cubicBezTo>
                <a:cubicBezTo>
                  <a:pt x="1595667" y="27310"/>
                  <a:pt x="1674726" y="-16402"/>
                  <a:pt x="1773885" y="0"/>
                </a:cubicBezTo>
                <a:cubicBezTo>
                  <a:pt x="1864685" y="-31013"/>
                  <a:pt x="2062819" y="13954"/>
                  <a:pt x="2244061" y="0"/>
                </a:cubicBezTo>
                <a:cubicBezTo>
                  <a:pt x="2444172" y="-44928"/>
                  <a:pt x="2584841" y="-12148"/>
                  <a:pt x="2756980" y="0"/>
                </a:cubicBezTo>
                <a:cubicBezTo>
                  <a:pt x="2922916" y="25664"/>
                  <a:pt x="2961383" y="-12976"/>
                  <a:pt x="3056182" y="0"/>
                </a:cubicBezTo>
                <a:cubicBezTo>
                  <a:pt x="3148718" y="31008"/>
                  <a:pt x="3274382" y="-23153"/>
                  <a:pt x="3398128" y="0"/>
                </a:cubicBezTo>
                <a:cubicBezTo>
                  <a:pt x="3568917" y="-10910"/>
                  <a:pt x="3727537" y="61003"/>
                  <a:pt x="3868303" y="0"/>
                </a:cubicBezTo>
                <a:cubicBezTo>
                  <a:pt x="4034579" y="-6806"/>
                  <a:pt x="4137690" y="5855"/>
                  <a:pt x="4252993" y="0"/>
                </a:cubicBezTo>
                <a:cubicBezTo>
                  <a:pt x="4408535" y="-3762"/>
                  <a:pt x="4495151" y="-33872"/>
                  <a:pt x="4680425" y="0"/>
                </a:cubicBezTo>
                <a:cubicBezTo>
                  <a:pt x="4936756" y="-14329"/>
                  <a:pt x="5120826" y="106756"/>
                  <a:pt x="5086528" y="454754"/>
                </a:cubicBezTo>
                <a:cubicBezTo>
                  <a:pt x="5098875" y="614699"/>
                  <a:pt x="5075246" y="779762"/>
                  <a:pt x="5086528" y="945875"/>
                </a:cubicBezTo>
                <a:cubicBezTo>
                  <a:pt x="5066919" y="1156467"/>
                  <a:pt x="5076334" y="1206490"/>
                  <a:pt x="5086528" y="1346047"/>
                </a:cubicBezTo>
                <a:cubicBezTo>
                  <a:pt x="5092765" y="1436224"/>
                  <a:pt x="5077076" y="1600334"/>
                  <a:pt x="5086528" y="1746220"/>
                </a:cubicBezTo>
                <a:cubicBezTo>
                  <a:pt x="5065291" y="1894050"/>
                  <a:pt x="5085734" y="2192427"/>
                  <a:pt x="5086528" y="2273720"/>
                </a:cubicBezTo>
                <a:cubicBezTo>
                  <a:pt x="5018341" y="2499429"/>
                  <a:pt x="4872336" y="2697120"/>
                  <a:pt x="4680425" y="2728475"/>
                </a:cubicBezTo>
                <a:cubicBezTo>
                  <a:pt x="4606817" y="2716526"/>
                  <a:pt x="4466379" y="2736796"/>
                  <a:pt x="4338479" y="2728475"/>
                </a:cubicBezTo>
                <a:cubicBezTo>
                  <a:pt x="4316571" y="2706554"/>
                  <a:pt x="4068974" y="2651799"/>
                  <a:pt x="3825560" y="2728475"/>
                </a:cubicBezTo>
                <a:cubicBezTo>
                  <a:pt x="3573305" y="2756505"/>
                  <a:pt x="3501952" y="2692253"/>
                  <a:pt x="3398128" y="2728475"/>
                </a:cubicBezTo>
                <a:cubicBezTo>
                  <a:pt x="3226981" y="2772625"/>
                  <a:pt x="3159962" y="2725935"/>
                  <a:pt x="2927952" y="2728475"/>
                </a:cubicBezTo>
                <a:cubicBezTo>
                  <a:pt x="2697150" y="2694715"/>
                  <a:pt x="2654828" y="2735137"/>
                  <a:pt x="2543264" y="2728475"/>
                </a:cubicBezTo>
                <a:cubicBezTo>
                  <a:pt x="2402736" y="2760630"/>
                  <a:pt x="2326070" y="2732068"/>
                  <a:pt x="2073088" y="2728475"/>
                </a:cubicBezTo>
                <a:cubicBezTo>
                  <a:pt x="1855213" y="2711512"/>
                  <a:pt x="1868169" y="2745447"/>
                  <a:pt x="1773885" y="2728475"/>
                </a:cubicBezTo>
                <a:cubicBezTo>
                  <a:pt x="1702007" y="2701120"/>
                  <a:pt x="1577017" y="2739177"/>
                  <a:pt x="1474683" y="2728475"/>
                </a:cubicBezTo>
                <a:cubicBezTo>
                  <a:pt x="1318999" y="2697558"/>
                  <a:pt x="1164928" y="2757412"/>
                  <a:pt x="1004508" y="2728475"/>
                </a:cubicBezTo>
                <a:cubicBezTo>
                  <a:pt x="798770" y="2758117"/>
                  <a:pt x="655201" y="2753972"/>
                  <a:pt x="406102" y="2728475"/>
                </a:cubicBezTo>
                <a:cubicBezTo>
                  <a:pt x="152287" y="2729784"/>
                  <a:pt x="-124925" y="2561769"/>
                  <a:pt x="0" y="2273720"/>
                </a:cubicBezTo>
                <a:cubicBezTo>
                  <a:pt x="7784" y="2109774"/>
                  <a:pt x="-31534" y="1916252"/>
                  <a:pt x="0" y="1782599"/>
                </a:cubicBezTo>
                <a:cubicBezTo>
                  <a:pt x="-30859" y="1698742"/>
                  <a:pt x="15085" y="1455520"/>
                  <a:pt x="0" y="1291478"/>
                </a:cubicBezTo>
                <a:cubicBezTo>
                  <a:pt x="44348" y="1128719"/>
                  <a:pt x="-11431" y="1056478"/>
                  <a:pt x="0" y="891306"/>
                </a:cubicBezTo>
                <a:cubicBezTo>
                  <a:pt x="31863" y="733880"/>
                  <a:pt x="-9433" y="669299"/>
                  <a:pt x="0" y="454754"/>
                </a:cubicBezTo>
                <a:close/>
              </a:path>
              <a:path w="5086528" h="2728475" stroke="0" extrusionOk="0">
                <a:moveTo>
                  <a:pt x="0" y="454754"/>
                </a:moveTo>
                <a:cubicBezTo>
                  <a:pt x="-5049" y="139748"/>
                  <a:pt x="165007" y="-80610"/>
                  <a:pt x="406102" y="0"/>
                </a:cubicBezTo>
                <a:cubicBezTo>
                  <a:pt x="499519" y="-1517"/>
                  <a:pt x="614799" y="-6768"/>
                  <a:pt x="748048" y="0"/>
                </a:cubicBezTo>
                <a:cubicBezTo>
                  <a:pt x="864727" y="-37486"/>
                  <a:pt x="988784" y="-1513"/>
                  <a:pt x="1089994" y="0"/>
                </a:cubicBezTo>
                <a:cubicBezTo>
                  <a:pt x="1227374" y="14293"/>
                  <a:pt x="1423798" y="-26565"/>
                  <a:pt x="1560169" y="0"/>
                </a:cubicBezTo>
                <a:cubicBezTo>
                  <a:pt x="1681465" y="-46657"/>
                  <a:pt x="1933113" y="44682"/>
                  <a:pt x="2073088" y="0"/>
                </a:cubicBezTo>
                <a:cubicBezTo>
                  <a:pt x="2162474" y="3949"/>
                  <a:pt x="2350858" y="-48294"/>
                  <a:pt x="2500520" y="0"/>
                </a:cubicBezTo>
                <a:cubicBezTo>
                  <a:pt x="2668494" y="-12885"/>
                  <a:pt x="2711869" y="-10221"/>
                  <a:pt x="2885210" y="0"/>
                </a:cubicBezTo>
                <a:cubicBezTo>
                  <a:pt x="3045951" y="10792"/>
                  <a:pt x="3049562" y="-8068"/>
                  <a:pt x="3184412" y="0"/>
                </a:cubicBezTo>
                <a:cubicBezTo>
                  <a:pt x="3294858" y="14365"/>
                  <a:pt x="3390843" y="12926"/>
                  <a:pt x="3611844" y="0"/>
                </a:cubicBezTo>
                <a:cubicBezTo>
                  <a:pt x="3820814" y="-593"/>
                  <a:pt x="3829213" y="-15707"/>
                  <a:pt x="4039277" y="0"/>
                </a:cubicBezTo>
                <a:cubicBezTo>
                  <a:pt x="4231160" y="85082"/>
                  <a:pt x="4461828" y="106681"/>
                  <a:pt x="4680425" y="0"/>
                </a:cubicBezTo>
                <a:cubicBezTo>
                  <a:pt x="4851753" y="-144076"/>
                  <a:pt x="5046354" y="294715"/>
                  <a:pt x="5086528" y="454754"/>
                </a:cubicBezTo>
                <a:cubicBezTo>
                  <a:pt x="5074971" y="640758"/>
                  <a:pt x="5095581" y="665984"/>
                  <a:pt x="5086528" y="873116"/>
                </a:cubicBezTo>
                <a:cubicBezTo>
                  <a:pt x="5101816" y="1085141"/>
                  <a:pt x="5098925" y="1138232"/>
                  <a:pt x="5086528" y="1309668"/>
                </a:cubicBezTo>
                <a:cubicBezTo>
                  <a:pt x="5054499" y="1435789"/>
                  <a:pt x="5084478" y="1626247"/>
                  <a:pt x="5086528" y="1728030"/>
                </a:cubicBezTo>
                <a:cubicBezTo>
                  <a:pt x="5052258" y="1850895"/>
                  <a:pt x="5065760" y="2134728"/>
                  <a:pt x="5086528" y="2273720"/>
                </a:cubicBezTo>
                <a:cubicBezTo>
                  <a:pt x="5078434" y="2554534"/>
                  <a:pt x="4890309" y="2703438"/>
                  <a:pt x="4680425" y="2728475"/>
                </a:cubicBezTo>
                <a:cubicBezTo>
                  <a:pt x="4600088" y="2645016"/>
                  <a:pt x="4431199" y="2685339"/>
                  <a:pt x="4167506" y="2728475"/>
                </a:cubicBezTo>
                <a:cubicBezTo>
                  <a:pt x="3904497" y="2718075"/>
                  <a:pt x="3875212" y="2713002"/>
                  <a:pt x="3654587" y="2728475"/>
                </a:cubicBezTo>
                <a:cubicBezTo>
                  <a:pt x="3449484" y="2742628"/>
                  <a:pt x="3458644" y="2723971"/>
                  <a:pt x="3312642" y="2728475"/>
                </a:cubicBezTo>
                <a:cubicBezTo>
                  <a:pt x="3168945" y="2770015"/>
                  <a:pt x="3083220" y="2709554"/>
                  <a:pt x="2842466" y="2728475"/>
                </a:cubicBezTo>
                <a:cubicBezTo>
                  <a:pt x="2623985" y="2717925"/>
                  <a:pt x="2635943" y="2723245"/>
                  <a:pt x="2543264" y="2728475"/>
                </a:cubicBezTo>
                <a:cubicBezTo>
                  <a:pt x="2389020" y="2705633"/>
                  <a:pt x="2192253" y="2686891"/>
                  <a:pt x="2030345" y="2728475"/>
                </a:cubicBezTo>
                <a:cubicBezTo>
                  <a:pt x="1838383" y="2730073"/>
                  <a:pt x="1756949" y="2761019"/>
                  <a:pt x="1602913" y="2728475"/>
                </a:cubicBezTo>
                <a:cubicBezTo>
                  <a:pt x="1441060" y="2738881"/>
                  <a:pt x="1343781" y="2736061"/>
                  <a:pt x="1132737" y="2728475"/>
                </a:cubicBezTo>
                <a:cubicBezTo>
                  <a:pt x="974074" y="2667732"/>
                  <a:pt x="595799" y="2693119"/>
                  <a:pt x="406102" y="2728475"/>
                </a:cubicBezTo>
                <a:cubicBezTo>
                  <a:pt x="231527" y="2744639"/>
                  <a:pt x="-68999" y="2582480"/>
                  <a:pt x="0" y="2273720"/>
                </a:cubicBezTo>
                <a:cubicBezTo>
                  <a:pt x="63394" y="2196525"/>
                  <a:pt x="-22415" y="2018099"/>
                  <a:pt x="0" y="1873547"/>
                </a:cubicBezTo>
                <a:cubicBezTo>
                  <a:pt x="-8779" y="1686912"/>
                  <a:pt x="4650" y="1615578"/>
                  <a:pt x="0" y="1473375"/>
                </a:cubicBezTo>
                <a:cubicBezTo>
                  <a:pt x="8318" y="1307699"/>
                  <a:pt x="17470" y="1245993"/>
                  <a:pt x="0" y="1055013"/>
                </a:cubicBezTo>
                <a:cubicBezTo>
                  <a:pt x="11670" y="910990"/>
                  <a:pt x="23769" y="604763"/>
                  <a:pt x="0" y="454754"/>
                </a:cubicBezTo>
                <a:close/>
              </a:path>
              <a:path w="5086528" h="2728475" fill="none" stroke="0" extrusionOk="0">
                <a:moveTo>
                  <a:pt x="0" y="454754"/>
                </a:moveTo>
                <a:cubicBezTo>
                  <a:pt x="-16307" y="216189"/>
                  <a:pt x="170895" y="1313"/>
                  <a:pt x="406102" y="0"/>
                </a:cubicBezTo>
                <a:cubicBezTo>
                  <a:pt x="588917" y="14601"/>
                  <a:pt x="730221" y="6680"/>
                  <a:pt x="833534" y="0"/>
                </a:cubicBezTo>
                <a:cubicBezTo>
                  <a:pt x="957105" y="14103"/>
                  <a:pt x="996929" y="-8319"/>
                  <a:pt x="1132737" y="0"/>
                </a:cubicBezTo>
                <a:cubicBezTo>
                  <a:pt x="1278874" y="17269"/>
                  <a:pt x="1326018" y="-13543"/>
                  <a:pt x="1474683" y="0"/>
                </a:cubicBezTo>
                <a:cubicBezTo>
                  <a:pt x="1602873" y="12852"/>
                  <a:pt x="1642239" y="-6652"/>
                  <a:pt x="1773885" y="0"/>
                </a:cubicBezTo>
                <a:cubicBezTo>
                  <a:pt x="1894630" y="1756"/>
                  <a:pt x="2040215" y="-28874"/>
                  <a:pt x="2244061" y="0"/>
                </a:cubicBezTo>
                <a:cubicBezTo>
                  <a:pt x="2451289" y="-22346"/>
                  <a:pt x="2596145" y="-15253"/>
                  <a:pt x="2756980" y="0"/>
                </a:cubicBezTo>
                <a:cubicBezTo>
                  <a:pt x="2916828" y="25417"/>
                  <a:pt x="2956415" y="-18155"/>
                  <a:pt x="3056182" y="0"/>
                </a:cubicBezTo>
                <a:cubicBezTo>
                  <a:pt x="3169042" y="6016"/>
                  <a:pt x="3232942" y="-2342"/>
                  <a:pt x="3398128" y="0"/>
                </a:cubicBezTo>
                <a:cubicBezTo>
                  <a:pt x="3515650" y="8681"/>
                  <a:pt x="3731284" y="16903"/>
                  <a:pt x="3868303" y="0"/>
                </a:cubicBezTo>
                <a:cubicBezTo>
                  <a:pt x="3978115" y="3176"/>
                  <a:pt x="4081651" y="9273"/>
                  <a:pt x="4252993" y="0"/>
                </a:cubicBezTo>
                <a:cubicBezTo>
                  <a:pt x="4361857" y="15865"/>
                  <a:pt x="4480490" y="-18925"/>
                  <a:pt x="4680425" y="0"/>
                </a:cubicBezTo>
                <a:cubicBezTo>
                  <a:pt x="4805150" y="76417"/>
                  <a:pt x="5081167" y="216267"/>
                  <a:pt x="5086528" y="454754"/>
                </a:cubicBezTo>
                <a:cubicBezTo>
                  <a:pt x="5134487" y="549834"/>
                  <a:pt x="5112467" y="724638"/>
                  <a:pt x="5086528" y="945875"/>
                </a:cubicBezTo>
                <a:cubicBezTo>
                  <a:pt x="5067617" y="1163690"/>
                  <a:pt x="5063079" y="1220444"/>
                  <a:pt x="5086528" y="1346047"/>
                </a:cubicBezTo>
                <a:cubicBezTo>
                  <a:pt x="5095718" y="1447069"/>
                  <a:pt x="5133783" y="1640822"/>
                  <a:pt x="5086528" y="1746220"/>
                </a:cubicBezTo>
                <a:cubicBezTo>
                  <a:pt x="5074161" y="1845329"/>
                  <a:pt x="5056278" y="2171043"/>
                  <a:pt x="5086528" y="2273720"/>
                </a:cubicBezTo>
                <a:cubicBezTo>
                  <a:pt x="5073784" y="2545914"/>
                  <a:pt x="4851146" y="2720426"/>
                  <a:pt x="4680425" y="2728475"/>
                </a:cubicBezTo>
                <a:cubicBezTo>
                  <a:pt x="4604141" y="2738609"/>
                  <a:pt x="4454714" y="2736779"/>
                  <a:pt x="4338479" y="2728475"/>
                </a:cubicBezTo>
                <a:cubicBezTo>
                  <a:pt x="4248079" y="2747379"/>
                  <a:pt x="4089464" y="2709536"/>
                  <a:pt x="3825560" y="2728475"/>
                </a:cubicBezTo>
                <a:cubicBezTo>
                  <a:pt x="3586780" y="2750406"/>
                  <a:pt x="3547863" y="2720039"/>
                  <a:pt x="3398128" y="2728475"/>
                </a:cubicBezTo>
                <a:cubicBezTo>
                  <a:pt x="3247613" y="2721043"/>
                  <a:pt x="3129237" y="2759724"/>
                  <a:pt x="2927952" y="2728475"/>
                </a:cubicBezTo>
                <a:cubicBezTo>
                  <a:pt x="2704870" y="2700875"/>
                  <a:pt x="2648627" y="2728130"/>
                  <a:pt x="2543264" y="2728475"/>
                </a:cubicBezTo>
                <a:cubicBezTo>
                  <a:pt x="2415613" y="2736870"/>
                  <a:pt x="2295728" y="2739597"/>
                  <a:pt x="2073088" y="2728475"/>
                </a:cubicBezTo>
                <a:cubicBezTo>
                  <a:pt x="1847326" y="2712188"/>
                  <a:pt x="1864823" y="2738346"/>
                  <a:pt x="1773885" y="2728475"/>
                </a:cubicBezTo>
                <a:cubicBezTo>
                  <a:pt x="1695593" y="2707462"/>
                  <a:pt x="1556175" y="2728030"/>
                  <a:pt x="1474683" y="2728475"/>
                </a:cubicBezTo>
                <a:cubicBezTo>
                  <a:pt x="1363335" y="2738868"/>
                  <a:pt x="1217083" y="2757799"/>
                  <a:pt x="1004508" y="2728475"/>
                </a:cubicBezTo>
                <a:cubicBezTo>
                  <a:pt x="802848" y="2701452"/>
                  <a:pt x="718491" y="2710710"/>
                  <a:pt x="406102" y="2728475"/>
                </a:cubicBezTo>
                <a:cubicBezTo>
                  <a:pt x="223452" y="2735767"/>
                  <a:pt x="-87236" y="2488601"/>
                  <a:pt x="0" y="2273720"/>
                </a:cubicBezTo>
                <a:cubicBezTo>
                  <a:pt x="5707" y="2151910"/>
                  <a:pt x="-14161" y="1894680"/>
                  <a:pt x="0" y="1782599"/>
                </a:cubicBezTo>
                <a:cubicBezTo>
                  <a:pt x="44613" y="1618576"/>
                  <a:pt x="-10756" y="1468756"/>
                  <a:pt x="0" y="1291478"/>
                </a:cubicBezTo>
                <a:cubicBezTo>
                  <a:pt x="25158" y="1152849"/>
                  <a:pt x="-11254" y="1053251"/>
                  <a:pt x="0" y="891306"/>
                </a:cubicBezTo>
                <a:cubicBezTo>
                  <a:pt x="18845" y="753542"/>
                  <a:pt x="2758" y="627690"/>
                  <a:pt x="0" y="454754"/>
                </a:cubicBezTo>
                <a:close/>
              </a:path>
              <a:path w="5086528" h="2728475" fill="none" stroke="0" extrusionOk="0">
                <a:moveTo>
                  <a:pt x="0" y="454754"/>
                </a:moveTo>
                <a:cubicBezTo>
                  <a:pt x="-22174" y="231176"/>
                  <a:pt x="233818" y="53658"/>
                  <a:pt x="406102" y="0"/>
                </a:cubicBezTo>
                <a:cubicBezTo>
                  <a:pt x="576314" y="35116"/>
                  <a:pt x="713031" y="7731"/>
                  <a:pt x="833534" y="0"/>
                </a:cubicBezTo>
                <a:cubicBezTo>
                  <a:pt x="929864" y="5535"/>
                  <a:pt x="1005307" y="-1047"/>
                  <a:pt x="1132737" y="0"/>
                </a:cubicBezTo>
                <a:cubicBezTo>
                  <a:pt x="1256128" y="8112"/>
                  <a:pt x="1341589" y="-21170"/>
                  <a:pt x="1474683" y="0"/>
                </a:cubicBezTo>
                <a:cubicBezTo>
                  <a:pt x="1603497" y="15251"/>
                  <a:pt x="1655101" y="-10424"/>
                  <a:pt x="1773885" y="0"/>
                </a:cubicBezTo>
                <a:cubicBezTo>
                  <a:pt x="1886448" y="39495"/>
                  <a:pt x="2046492" y="-30374"/>
                  <a:pt x="2244061" y="0"/>
                </a:cubicBezTo>
                <a:cubicBezTo>
                  <a:pt x="2449985" y="-2799"/>
                  <a:pt x="2594220" y="-48872"/>
                  <a:pt x="2756980" y="0"/>
                </a:cubicBezTo>
                <a:cubicBezTo>
                  <a:pt x="2922276" y="29969"/>
                  <a:pt x="2953187" y="-15672"/>
                  <a:pt x="3056182" y="0"/>
                </a:cubicBezTo>
                <a:cubicBezTo>
                  <a:pt x="3152917" y="16260"/>
                  <a:pt x="3240789" y="-13220"/>
                  <a:pt x="3398128" y="0"/>
                </a:cubicBezTo>
                <a:cubicBezTo>
                  <a:pt x="3550317" y="-5269"/>
                  <a:pt x="3733057" y="42029"/>
                  <a:pt x="3868303" y="0"/>
                </a:cubicBezTo>
                <a:cubicBezTo>
                  <a:pt x="4015827" y="-13334"/>
                  <a:pt x="4127005" y="2750"/>
                  <a:pt x="4252993" y="0"/>
                </a:cubicBezTo>
                <a:cubicBezTo>
                  <a:pt x="4391211" y="5905"/>
                  <a:pt x="4501258" y="-29482"/>
                  <a:pt x="4680425" y="0"/>
                </a:cubicBezTo>
                <a:cubicBezTo>
                  <a:pt x="4910853" y="-3629"/>
                  <a:pt x="5100928" y="119715"/>
                  <a:pt x="5086528" y="454754"/>
                </a:cubicBezTo>
                <a:cubicBezTo>
                  <a:pt x="5101127" y="577549"/>
                  <a:pt x="5123452" y="760387"/>
                  <a:pt x="5086528" y="945875"/>
                </a:cubicBezTo>
                <a:cubicBezTo>
                  <a:pt x="5063132" y="1162568"/>
                  <a:pt x="5063818" y="1216675"/>
                  <a:pt x="5086528" y="1346047"/>
                </a:cubicBezTo>
                <a:cubicBezTo>
                  <a:pt x="5105870" y="1452033"/>
                  <a:pt x="5112813" y="1616305"/>
                  <a:pt x="5086528" y="1746220"/>
                </a:cubicBezTo>
                <a:cubicBezTo>
                  <a:pt x="5076111" y="1852684"/>
                  <a:pt x="5073316" y="2158516"/>
                  <a:pt x="5086528" y="2273720"/>
                </a:cubicBezTo>
                <a:cubicBezTo>
                  <a:pt x="5004274" y="2539761"/>
                  <a:pt x="4861102" y="2713728"/>
                  <a:pt x="4680425" y="2728475"/>
                </a:cubicBezTo>
                <a:cubicBezTo>
                  <a:pt x="4603317" y="2741486"/>
                  <a:pt x="4453438" y="2733562"/>
                  <a:pt x="4338479" y="2728475"/>
                </a:cubicBezTo>
                <a:cubicBezTo>
                  <a:pt x="4288148" y="2726855"/>
                  <a:pt x="4094386" y="2669040"/>
                  <a:pt x="3825560" y="2728475"/>
                </a:cubicBezTo>
                <a:cubicBezTo>
                  <a:pt x="3572953" y="2749449"/>
                  <a:pt x="3522813" y="2703544"/>
                  <a:pt x="3398128" y="2728475"/>
                </a:cubicBezTo>
                <a:cubicBezTo>
                  <a:pt x="3239722" y="2745660"/>
                  <a:pt x="3152107" y="2746823"/>
                  <a:pt x="2927952" y="2728475"/>
                </a:cubicBezTo>
                <a:cubicBezTo>
                  <a:pt x="2705766" y="2706282"/>
                  <a:pt x="2655400" y="2731675"/>
                  <a:pt x="2543264" y="2728475"/>
                </a:cubicBezTo>
                <a:cubicBezTo>
                  <a:pt x="2391145" y="2754907"/>
                  <a:pt x="2309941" y="2739874"/>
                  <a:pt x="2073088" y="2728475"/>
                </a:cubicBezTo>
                <a:cubicBezTo>
                  <a:pt x="1852871" y="2714060"/>
                  <a:pt x="1865852" y="2736053"/>
                  <a:pt x="1773885" y="2728475"/>
                </a:cubicBezTo>
                <a:cubicBezTo>
                  <a:pt x="1701568" y="2692167"/>
                  <a:pt x="1569475" y="2730594"/>
                  <a:pt x="1474683" y="2728475"/>
                </a:cubicBezTo>
                <a:cubicBezTo>
                  <a:pt x="1340365" y="2713279"/>
                  <a:pt x="1176092" y="2763981"/>
                  <a:pt x="1004508" y="2728475"/>
                </a:cubicBezTo>
                <a:cubicBezTo>
                  <a:pt x="803802" y="2710997"/>
                  <a:pt x="678579" y="2730550"/>
                  <a:pt x="406102" y="2728475"/>
                </a:cubicBezTo>
                <a:cubicBezTo>
                  <a:pt x="199834" y="2744947"/>
                  <a:pt x="-129450" y="2491842"/>
                  <a:pt x="0" y="2273720"/>
                </a:cubicBezTo>
                <a:cubicBezTo>
                  <a:pt x="1579" y="2122732"/>
                  <a:pt x="-13558" y="1910703"/>
                  <a:pt x="0" y="1782599"/>
                </a:cubicBezTo>
                <a:cubicBezTo>
                  <a:pt x="-434" y="1675587"/>
                  <a:pt x="-34928" y="1435383"/>
                  <a:pt x="0" y="1291478"/>
                </a:cubicBezTo>
                <a:cubicBezTo>
                  <a:pt x="49853" y="1142580"/>
                  <a:pt x="-27826" y="1047393"/>
                  <a:pt x="0" y="891306"/>
                </a:cubicBezTo>
                <a:cubicBezTo>
                  <a:pt x="19831" y="735213"/>
                  <a:pt x="528" y="646554"/>
                  <a:pt x="0" y="454754"/>
                </a:cubicBezTo>
                <a:close/>
              </a:path>
            </a:pathLst>
          </a:custGeom>
          <a:ln w="38100">
            <a:solidFill>
              <a:srgbClr val="925743"/>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lvl="0" algn="just">
              <a:spcAft>
                <a:spcPts val="1000"/>
              </a:spcAft>
              <a:defRPr/>
            </a:pPr>
            <a:r>
              <a:rPr lang="vi-VN" sz="2400" b="1" dirty="0">
                <a:solidFill>
                  <a:srgbClr val="002060"/>
                </a:solidFill>
                <a:latin typeface="Calibri" panose="020F0502020204030204" pitchFamily="34" charset="0"/>
                <a:cs typeface="Calibri" panose="020F0502020204030204" pitchFamily="34" charset="0"/>
              </a:rPr>
              <a:t>Tình huống 1: </a:t>
            </a:r>
            <a:r>
              <a:rPr lang="vi-VN" sz="2400" dirty="0">
                <a:solidFill>
                  <a:srgbClr val="002060"/>
                </a:solidFill>
                <a:latin typeface="Calibri" panose="020F0502020204030204" pitchFamily="34" charset="0"/>
                <a:cs typeface="Calibri" panose="020F0502020204030204" pitchFamily="34" charset="0"/>
              </a:rPr>
              <a:t>An có năng khiếu và đam mê vẽ tranh, vì vậy An muốn bố mẹ đăng kí cho em tham gia lớp học vẽ để phát triển tài năng. Tuy nhiên, bố mẹ lại đăng kí cho An học đàn.</a:t>
            </a:r>
            <a:endParaRPr lang="vi-VN" sz="2400" dirty="0">
              <a:solidFill>
                <a:srgbClr val="002060"/>
              </a:solidFill>
              <a:latin typeface="Calibri" panose="020F0502020204030204" pitchFamily="34" charset="0"/>
              <a:cs typeface="Calibri" panose="020F0502020204030204" pitchFamily="34" charset="0"/>
            </a:endParaRPr>
          </a:p>
          <a:p>
            <a:pPr lvl="0" algn="just">
              <a:spcAft>
                <a:spcPts val="1000"/>
              </a:spcAft>
              <a:defRPr/>
            </a:pPr>
            <a:r>
              <a:rPr lang="vi-VN" sz="2400" b="1" i="1" dirty="0">
                <a:solidFill>
                  <a:srgbClr val="002060"/>
                </a:solidFill>
                <a:latin typeface="Calibri" panose="020F0502020204030204" pitchFamily="34" charset="0"/>
                <a:cs typeface="Calibri" panose="020F0502020204030204" pitchFamily="34" charset="0"/>
              </a:rPr>
              <a:t>Nếu là An, em sẽ ứng xử như thế nào?</a:t>
            </a:r>
            <a:endParaRPr kumimoji="0" lang="en-US" sz="6600" b="1" i="1"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nvGrpSpPr>
          <p:cNvPr id="8" name="Group 7"/>
          <p:cNvGrpSpPr/>
          <p:nvPr/>
        </p:nvGrpSpPr>
        <p:grpSpPr>
          <a:xfrm>
            <a:off x="5133975" y="529936"/>
            <a:ext cx="6496049" cy="5947064"/>
            <a:chOff x="6834011" y="1330036"/>
            <a:chExt cx="5255448" cy="5639566"/>
          </a:xfrm>
        </p:grpSpPr>
        <p:pic>
          <p:nvPicPr>
            <p:cNvPr id="9" name="Picture 8" descr="A picture containing shape&#10;&#10;Description automatically generated"/>
            <p:cNvPicPr>
              <a:picLocks noChangeAspect="1"/>
            </p:cNvPicPr>
            <p:nvPr/>
          </p:nvPicPr>
          <p:blipFill>
            <a:blip r:embed="rId1" cstate="hqprint">
              <a:extLst>
                <a:ext uri="{28A0092B-C50C-407E-A947-70E740481C1C}">
                  <a14:useLocalDpi xmlns:a14="http://schemas.microsoft.com/office/drawing/2010/main" val="0"/>
                </a:ext>
              </a:extLst>
            </a:blip>
            <a:stretch>
              <a:fillRect/>
            </a:stretch>
          </p:blipFill>
          <p:spPr>
            <a:xfrm>
              <a:off x="6834011" y="1330036"/>
              <a:ext cx="5255448" cy="5527964"/>
            </a:xfrm>
            <a:prstGeom prst="rect">
              <a:avLst/>
            </a:prstGeom>
          </p:spPr>
        </p:pic>
        <p:sp>
          <p:nvSpPr>
            <p:cNvPr id="10" name="TextBox 9"/>
            <p:cNvSpPr txBox="1"/>
            <p:nvPr/>
          </p:nvSpPr>
          <p:spPr>
            <a:xfrm>
              <a:off x="8043436" y="3922614"/>
              <a:ext cx="3911558" cy="304698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2400" b="0" i="0" u="none" strike="noStrike" kern="1200" cap="none" spc="0" normalizeH="0" baseline="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Nếu là An, em có thể trao đổi với bố mẹ một cách thẳng thắn về đam mê vẽ tranh của mình và chia sẻ cho bố mẹ biết được mình có năng khiếu về vẽ tranh chứ không có năng khiếu về chơi đàn, mong muốn bố mẹ sẽ đăng kí cho mình học lớp vẽ tranh để phát huy hết tài năng của bản thân.</a:t>
              </a:r>
              <a:endParaRPr kumimoji="0" lang="vi-VN" sz="2400" b="0" i="0" u="none" strike="noStrike" kern="1200" cap="none" spc="0" normalizeH="0" baseline="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fgClr>
          <a:bgClr>
            <a:srgbClr val="C9DD4C"/>
          </a:bgClr>
        </a:pattFill>
        <a:effectLst/>
      </p:bgPr>
    </p:bg>
    <p:spTree>
      <p:nvGrpSpPr>
        <p:cNvPr id="1" name=""/>
        <p:cNvGrpSpPr/>
        <p:nvPr/>
      </p:nvGrpSpPr>
      <p:grpSpPr>
        <a:xfrm>
          <a:off x="0" y="0"/>
          <a:ext cx="0" cy="0"/>
          <a:chOff x="0" y="0"/>
          <a:chExt cx="0" cy="0"/>
        </a:xfrm>
      </p:grpSpPr>
      <p:sp>
        <p:nvSpPr>
          <p:cNvPr id="3" name="Rounded Rectangle 2"/>
          <p:cNvSpPr/>
          <p:nvPr/>
        </p:nvSpPr>
        <p:spPr>
          <a:xfrm>
            <a:off x="284420" y="523210"/>
            <a:ext cx="11640879" cy="6002079"/>
          </a:xfrm>
          <a:prstGeom prst="roundRect">
            <a:avLst/>
          </a:prstGeom>
          <a:solidFill>
            <a:schemeClr val="bg1">
              <a:alpha val="8857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Hình chữ nhật: Góc Tròn 15"/>
          <p:cNvSpPr/>
          <p:nvPr/>
        </p:nvSpPr>
        <p:spPr>
          <a:xfrm>
            <a:off x="514350" y="2009775"/>
            <a:ext cx="4733925" cy="3057525"/>
          </a:xfrm>
          <a:custGeom>
            <a:avLst/>
            <a:gdLst>
              <a:gd name="connsiteX0" fmla="*/ 0 w 5086528"/>
              <a:gd name="connsiteY0" fmla="*/ 454754 h 2728475"/>
              <a:gd name="connsiteX1" fmla="*/ 406102 w 5086528"/>
              <a:gd name="connsiteY1" fmla="*/ 0 h 2728475"/>
              <a:gd name="connsiteX2" fmla="*/ 833534 w 5086528"/>
              <a:gd name="connsiteY2" fmla="*/ 0 h 2728475"/>
              <a:gd name="connsiteX3" fmla="*/ 1132737 w 5086528"/>
              <a:gd name="connsiteY3" fmla="*/ 0 h 2728475"/>
              <a:gd name="connsiteX4" fmla="*/ 1474683 w 5086528"/>
              <a:gd name="connsiteY4" fmla="*/ 0 h 2728475"/>
              <a:gd name="connsiteX5" fmla="*/ 1773885 w 5086528"/>
              <a:gd name="connsiteY5" fmla="*/ 0 h 2728475"/>
              <a:gd name="connsiteX6" fmla="*/ 2244061 w 5086528"/>
              <a:gd name="connsiteY6" fmla="*/ 0 h 2728475"/>
              <a:gd name="connsiteX7" fmla="*/ 2756980 w 5086528"/>
              <a:gd name="connsiteY7" fmla="*/ 0 h 2728475"/>
              <a:gd name="connsiteX8" fmla="*/ 3056182 w 5086528"/>
              <a:gd name="connsiteY8" fmla="*/ 0 h 2728475"/>
              <a:gd name="connsiteX9" fmla="*/ 3398128 w 5086528"/>
              <a:gd name="connsiteY9" fmla="*/ 0 h 2728475"/>
              <a:gd name="connsiteX10" fmla="*/ 3868303 w 5086528"/>
              <a:gd name="connsiteY10" fmla="*/ 0 h 2728475"/>
              <a:gd name="connsiteX11" fmla="*/ 4252993 w 5086528"/>
              <a:gd name="connsiteY11" fmla="*/ 0 h 2728475"/>
              <a:gd name="connsiteX12" fmla="*/ 4680425 w 5086528"/>
              <a:gd name="connsiteY12" fmla="*/ 0 h 2728475"/>
              <a:gd name="connsiteX13" fmla="*/ 5086528 w 5086528"/>
              <a:gd name="connsiteY13" fmla="*/ 454754 h 2728475"/>
              <a:gd name="connsiteX14" fmla="*/ 5086528 w 5086528"/>
              <a:gd name="connsiteY14" fmla="*/ 945875 h 2728475"/>
              <a:gd name="connsiteX15" fmla="*/ 5086528 w 5086528"/>
              <a:gd name="connsiteY15" fmla="*/ 1346047 h 2728475"/>
              <a:gd name="connsiteX16" fmla="*/ 5086528 w 5086528"/>
              <a:gd name="connsiteY16" fmla="*/ 1746220 h 2728475"/>
              <a:gd name="connsiteX17" fmla="*/ 5086528 w 5086528"/>
              <a:gd name="connsiteY17" fmla="*/ 2273720 h 2728475"/>
              <a:gd name="connsiteX18" fmla="*/ 4680425 w 5086528"/>
              <a:gd name="connsiteY18" fmla="*/ 2728475 h 2728475"/>
              <a:gd name="connsiteX19" fmla="*/ 4338479 w 5086528"/>
              <a:gd name="connsiteY19" fmla="*/ 2728475 h 2728475"/>
              <a:gd name="connsiteX20" fmla="*/ 3825560 w 5086528"/>
              <a:gd name="connsiteY20" fmla="*/ 2728475 h 2728475"/>
              <a:gd name="connsiteX21" fmla="*/ 3398128 w 5086528"/>
              <a:gd name="connsiteY21" fmla="*/ 2728475 h 2728475"/>
              <a:gd name="connsiteX22" fmla="*/ 2927952 w 5086528"/>
              <a:gd name="connsiteY22" fmla="*/ 2728475 h 2728475"/>
              <a:gd name="connsiteX23" fmla="*/ 2543264 w 5086528"/>
              <a:gd name="connsiteY23" fmla="*/ 2728475 h 2728475"/>
              <a:gd name="connsiteX24" fmla="*/ 2073088 w 5086528"/>
              <a:gd name="connsiteY24" fmla="*/ 2728475 h 2728475"/>
              <a:gd name="connsiteX25" fmla="*/ 1773885 w 5086528"/>
              <a:gd name="connsiteY25" fmla="*/ 2728475 h 2728475"/>
              <a:gd name="connsiteX26" fmla="*/ 1474683 w 5086528"/>
              <a:gd name="connsiteY26" fmla="*/ 2728475 h 2728475"/>
              <a:gd name="connsiteX27" fmla="*/ 1004508 w 5086528"/>
              <a:gd name="connsiteY27" fmla="*/ 2728475 h 2728475"/>
              <a:gd name="connsiteX28" fmla="*/ 406102 w 5086528"/>
              <a:gd name="connsiteY28" fmla="*/ 2728475 h 2728475"/>
              <a:gd name="connsiteX29" fmla="*/ 0 w 5086528"/>
              <a:gd name="connsiteY29" fmla="*/ 2273720 h 2728475"/>
              <a:gd name="connsiteX30" fmla="*/ 0 w 5086528"/>
              <a:gd name="connsiteY30" fmla="*/ 1782599 h 2728475"/>
              <a:gd name="connsiteX31" fmla="*/ 0 w 5086528"/>
              <a:gd name="connsiteY31" fmla="*/ 1291478 h 2728475"/>
              <a:gd name="connsiteX32" fmla="*/ 0 w 5086528"/>
              <a:gd name="connsiteY32" fmla="*/ 891306 h 2728475"/>
              <a:gd name="connsiteX33" fmla="*/ 0 w 5086528"/>
              <a:gd name="connsiteY33" fmla="*/ 454754 h 2728475"/>
              <a:gd name="connsiteX0-1" fmla="*/ 0 w 5086528"/>
              <a:gd name="connsiteY0-2" fmla="*/ 454754 h 2728475"/>
              <a:gd name="connsiteX1-3" fmla="*/ 406102 w 5086528"/>
              <a:gd name="connsiteY1-4" fmla="*/ 0 h 2728475"/>
              <a:gd name="connsiteX2-5" fmla="*/ 748048 w 5086528"/>
              <a:gd name="connsiteY2-6" fmla="*/ 0 h 2728475"/>
              <a:gd name="connsiteX3-7" fmla="*/ 1089994 w 5086528"/>
              <a:gd name="connsiteY3-8" fmla="*/ 0 h 2728475"/>
              <a:gd name="connsiteX4-9" fmla="*/ 1560169 w 5086528"/>
              <a:gd name="connsiteY4-10" fmla="*/ 0 h 2728475"/>
              <a:gd name="connsiteX5-11" fmla="*/ 2073088 w 5086528"/>
              <a:gd name="connsiteY5-12" fmla="*/ 0 h 2728475"/>
              <a:gd name="connsiteX6-13" fmla="*/ 2500520 w 5086528"/>
              <a:gd name="connsiteY6-14" fmla="*/ 0 h 2728475"/>
              <a:gd name="connsiteX7-15" fmla="*/ 2885210 w 5086528"/>
              <a:gd name="connsiteY7-16" fmla="*/ 0 h 2728475"/>
              <a:gd name="connsiteX8-17" fmla="*/ 3184412 w 5086528"/>
              <a:gd name="connsiteY8-18" fmla="*/ 0 h 2728475"/>
              <a:gd name="connsiteX9-19" fmla="*/ 3611844 w 5086528"/>
              <a:gd name="connsiteY9-20" fmla="*/ 0 h 2728475"/>
              <a:gd name="connsiteX10-21" fmla="*/ 4039277 w 5086528"/>
              <a:gd name="connsiteY10-22" fmla="*/ 0 h 2728475"/>
              <a:gd name="connsiteX11-23" fmla="*/ 4680425 w 5086528"/>
              <a:gd name="connsiteY11-24" fmla="*/ 0 h 2728475"/>
              <a:gd name="connsiteX12-25" fmla="*/ 5086528 w 5086528"/>
              <a:gd name="connsiteY12-26" fmla="*/ 454754 h 2728475"/>
              <a:gd name="connsiteX13-27" fmla="*/ 5086528 w 5086528"/>
              <a:gd name="connsiteY13-28" fmla="*/ 873116 h 2728475"/>
              <a:gd name="connsiteX14-29" fmla="*/ 5086528 w 5086528"/>
              <a:gd name="connsiteY14-30" fmla="*/ 1309668 h 2728475"/>
              <a:gd name="connsiteX15-31" fmla="*/ 5086528 w 5086528"/>
              <a:gd name="connsiteY15-32" fmla="*/ 1728030 h 2728475"/>
              <a:gd name="connsiteX16-33" fmla="*/ 5086528 w 5086528"/>
              <a:gd name="connsiteY16-34" fmla="*/ 2273720 h 2728475"/>
              <a:gd name="connsiteX17-35" fmla="*/ 4680425 w 5086528"/>
              <a:gd name="connsiteY17-36" fmla="*/ 2728475 h 2728475"/>
              <a:gd name="connsiteX18-37" fmla="*/ 4167506 w 5086528"/>
              <a:gd name="connsiteY18-38" fmla="*/ 2728475 h 2728475"/>
              <a:gd name="connsiteX19-39" fmla="*/ 3654587 w 5086528"/>
              <a:gd name="connsiteY19-40" fmla="*/ 2728475 h 2728475"/>
              <a:gd name="connsiteX20-41" fmla="*/ 3312642 w 5086528"/>
              <a:gd name="connsiteY20-42" fmla="*/ 2728475 h 2728475"/>
              <a:gd name="connsiteX21-43" fmla="*/ 2842466 w 5086528"/>
              <a:gd name="connsiteY21-44" fmla="*/ 2728475 h 2728475"/>
              <a:gd name="connsiteX22-45" fmla="*/ 2543264 w 5086528"/>
              <a:gd name="connsiteY22-46" fmla="*/ 2728475 h 2728475"/>
              <a:gd name="connsiteX23-47" fmla="*/ 2030345 w 5086528"/>
              <a:gd name="connsiteY23-48" fmla="*/ 2728475 h 2728475"/>
              <a:gd name="connsiteX24-49" fmla="*/ 1602913 w 5086528"/>
              <a:gd name="connsiteY24-50" fmla="*/ 2728475 h 2728475"/>
              <a:gd name="connsiteX25-51" fmla="*/ 1132737 w 5086528"/>
              <a:gd name="connsiteY25-52" fmla="*/ 2728475 h 2728475"/>
              <a:gd name="connsiteX26-53" fmla="*/ 406102 w 5086528"/>
              <a:gd name="connsiteY26-54" fmla="*/ 2728475 h 2728475"/>
              <a:gd name="connsiteX27-55" fmla="*/ 0 w 5086528"/>
              <a:gd name="connsiteY27-56" fmla="*/ 2273720 h 2728475"/>
              <a:gd name="connsiteX28-57" fmla="*/ 0 w 5086528"/>
              <a:gd name="connsiteY28-58" fmla="*/ 1873547 h 2728475"/>
              <a:gd name="connsiteX29-59" fmla="*/ 0 w 5086528"/>
              <a:gd name="connsiteY29-60" fmla="*/ 1473375 h 2728475"/>
              <a:gd name="connsiteX30-61" fmla="*/ 0 w 5086528"/>
              <a:gd name="connsiteY30-62" fmla="*/ 1055013 h 2728475"/>
              <a:gd name="connsiteX31-63" fmla="*/ 0 w 5086528"/>
              <a:gd name="connsiteY31-64" fmla="*/ 454754 h 2728475"/>
              <a:gd name="connsiteX0-65" fmla="*/ 0 w 5086528"/>
              <a:gd name="connsiteY0-66" fmla="*/ 454754 h 2728475"/>
              <a:gd name="connsiteX1-67" fmla="*/ 406102 w 5086528"/>
              <a:gd name="connsiteY1-68" fmla="*/ 0 h 2728475"/>
              <a:gd name="connsiteX2-69" fmla="*/ 833534 w 5086528"/>
              <a:gd name="connsiteY2-70" fmla="*/ 0 h 2728475"/>
              <a:gd name="connsiteX3-71" fmla="*/ 1132737 w 5086528"/>
              <a:gd name="connsiteY3-72" fmla="*/ 0 h 2728475"/>
              <a:gd name="connsiteX4-73" fmla="*/ 1474683 w 5086528"/>
              <a:gd name="connsiteY4-74" fmla="*/ 0 h 2728475"/>
              <a:gd name="connsiteX5-75" fmla="*/ 1773885 w 5086528"/>
              <a:gd name="connsiteY5-76" fmla="*/ 0 h 2728475"/>
              <a:gd name="connsiteX6-77" fmla="*/ 2244061 w 5086528"/>
              <a:gd name="connsiteY6-78" fmla="*/ 0 h 2728475"/>
              <a:gd name="connsiteX7-79" fmla="*/ 2756980 w 5086528"/>
              <a:gd name="connsiteY7-80" fmla="*/ 0 h 2728475"/>
              <a:gd name="connsiteX8-81" fmla="*/ 3056182 w 5086528"/>
              <a:gd name="connsiteY8-82" fmla="*/ 0 h 2728475"/>
              <a:gd name="connsiteX9-83" fmla="*/ 3398128 w 5086528"/>
              <a:gd name="connsiteY9-84" fmla="*/ 0 h 2728475"/>
              <a:gd name="connsiteX10-85" fmla="*/ 3868303 w 5086528"/>
              <a:gd name="connsiteY10-86" fmla="*/ 0 h 2728475"/>
              <a:gd name="connsiteX11-87" fmla="*/ 4252993 w 5086528"/>
              <a:gd name="connsiteY11-88" fmla="*/ 0 h 2728475"/>
              <a:gd name="connsiteX12-89" fmla="*/ 4680425 w 5086528"/>
              <a:gd name="connsiteY12-90" fmla="*/ 0 h 2728475"/>
              <a:gd name="connsiteX13-91" fmla="*/ 5086528 w 5086528"/>
              <a:gd name="connsiteY13-92" fmla="*/ 454754 h 2728475"/>
              <a:gd name="connsiteX14-93" fmla="*/ 5086528 w 5086528"/>
              <a:gd name="connsiteY14-94" fmla="*/ 945875 h 2728475"/>
              <a:gd name="connsiteX15-95" fmla="*/ 5086528 w 5086528"/>
              <a:gd name="connsiteY15-96" fmla="*/ 1346047 h 2728475"/>
              <a:gd name="connsiteX16-97" fmla="*/ 5086528 w 5086528"/>
              <a:gd name="connsiteY16-98" fmla="*/ 1746220 h 2728475"/>
              <a:gd name="connsiteX17-99" fmla="*/ 5086528 w 5086528"/>
              <a:gd name="connsiteY17-100" fmla="*/ 2273720 h 2728475"/>
              <a:gd name="connsiteX18-101" fmla="*/ 4680425 w 5086528"/>
              <a:gd name="connsiteY18-102" fmla="*/ 2728475 h 2728475"/>
              <a:gd name="connsiteX19-103" fmla="*/ 4338479 w 5086528"/>
              <a:gd name="connsiteY19-104" fmla="*/ 2728475 h 2728475"/>
              <a:gd name="connsiteX20-105" fmla="*/ 3825560 w 5086528"/>
              <a:gd name="connsiteY20-106" fmla="*/ 2728475 h 2728475"/>
              <a:gd name="connsiteX21-107" fmla="*/ 3398128 w 5086528"/>
              <a:gd name="connsiteY21-108" fmla="*/ 2728475 h 2728475"/>
              <a:gd name="connsiteX22-109" fmla="*/ 2927952 w 5086528"/>
              <a:gd name="connsiteY22-110" fmla="*/ 2728475 h 2728475"/>
              <a:gd name="connsiteX23-111" fmla="*/ 2543264 w 5086528"/>
              <a:gd name="connsiteY23-112" fmla="*/ 2728475 h 2728475"/>
              <a:gd name="connsiteX24-113" fmla="*/ 2073088 w 5086528"/>
              <a:gd name="connsiteY24-114" fmla="*/ 2728475 h 2728475"/>
              <a:gd name="connsiteX25-115" fmla="*/ 1773885 w 5086528"/>
              <a:gd name="connsiteY25-116" fmla="*/ 2728475 h 2728475"/>
              <a:gd name="connsiteX26-117" fmla="*/ 1474683 w 5086528"/>
              <a:gd name="connsiteY26-118" fmla="*/ 2728475 h 2728475"/>
              <a:gd name="connsiteX27-119" fmla="*/ 1004508 w 5086528"/>
              <a:gd name="connsiteY27-120" fmla="*/ 2728475 h 2728475"/>
              <a:gd name="connsiteX28-121" fmla="*/ 406102 w 5086528"/>
              <a:gd name="connsiteY28-122" fmla="*/ 2728475 h 2728475"/>
              <a:gd name="connsiteX29-123" fmla="*/ 0 w 5086528"/>
              <a:gd name="connsiteY29-124" fmla="*/ 2273720 h 2728475"/>
              <a:gd name="connsiteX30-125" fmla="*/ 0 w 5086528"/>
              <a:gd name="connsiteY30-126" fmla="*/ 1782599 h 2728475"/>
              <a:gd name="connsiteX31-127" fmla="*/ 0 w 5086528"/>
              <a:gd name="connsiteY31-128" fmla="*/ 1291478 h 2728475"/>
              <a:gd name="connsiteX32-129" fmla="*/ 0 w 5086528"/>
              <a:gd name="connsiteY32-130" fmla="*/ 891306 h 2728475"/>
              <a:gd name="connsiteX33-131" fmla="*/ 0 w 5086528"/>
              <a:gd name="connsiteY33-132" fmla="*/ 454754 h 27284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129" y="connsiteY32-130"/>
              </a:cxn>
              <a:cxn ang="0">
                <a:pos x="connsiteX33-131" y="connsiteY33-132"/>
              </a:cxn>
            </a:cxnLst>
            <a:rect l="l" t="t" r="r" b="b"/>
            <a:pathLst>
              <a:path w="5086528" h="2728475" fill="none" extrusionOk="0">
                <a:moveTo>
                  <a:pt x="0" y="454754"/>
                </a:moveTo>
                <a:cubicBezTo>
                  <a:pt x="-36949" y="222209"/>
                  <a:pt x="242532" y="65740"/>
                  <a:pt x="406102" y="0"/>
                </a:cubicBezTo>
                <a:cubicBezTo>
                  <a:pt x="576880" y="32593"/>
                  <a:pt x="703604" y="15056"/>
                  <a:pt x="833534" y="0"/>
                </a:cubicBezTo>
                <a:cubicBezTo>
                  <a:pt x="928144" y="7460"/>
                  <a:pt x="992233" y="16275"/>
                  <a:pt x="1132737" y="0"/>
                </a:cubicBezTo>
                <a:cubicBezTo>
                  <a:pt x="1233432" y="8681"/>
                  <a:pt x="1346131" y="-39875"/>
                  <a:pt x="1474683" y="0"/>
                </a:cubicBezTo>
                <a:cubicBezTo>
                  <a:pt x="1595667" y="27310"/>
                  <a:pt x="1674726" y="-16402"/>
                  <a:pt x="1773885" y="0"/>
                </a:cubicBezTo>
                <a:cubicBezTo>
                  <a:pt x="1864685" y="-31013"/>
                  <a:pt x="2062819" y="13954"/>
                  <a:pt x="2244061" y="0"/>
                </a:cubicBezTo>
                <a:cubicBezTo>
                  <a:pt x="2444172" y="-44928"/>
                  <a:pt x="2584841" y="-12148"/>
                  <a:pt x="2756980" y="0"/>
                </a:cubicBezTo>
                <a:cubicBezTo>
                  <a:pt x="2922916" y="25664"/>
                  <a:pt x="2961383" y="-12976"/>
                  <a:pt x="3056182" y="0"/>
                </a:cubicBezTo>
                <a:cubicBezTo>
                  <a:pt x="3148718" y="31008"/>
                  <a:pt x="3274382" y="-23153"/>
                  <a:pt x="3398128" y="0"/>
                </a:cubicBezTo>
                <a:cubicBezTo>
                  <a:pt x="3568917" y="-10910"/>
                  <a:pt x="3727537" y="61003"/>
                  <a:pt x="3868303" y="0"/>
                </a:cubicBezTo>
                <a:cubicBezTo>
                  <a:pt x="4034579" y="-6806"/>
                  <a:pt x="4137690" y="5855"/>
                  <a:pt x="4252993" y="0"/>
                </a:cubicBezTo>
                <a:cubicBezTo>
                  <a:pt x="4408535" y="-3762"/>
                  <a:pt x="4495151" y="-33872"/>
                  <a:pt x="4680425" y="0"/>
                </a:cubicBezTo>
                <a:cubicBezTo>
                  <a:pt x="4936756" y="-14329"/>
                  <a:pt x="5120826" y="106756"/>
                  <a:pt x="5086528" y="454754"/>
                </a:cubicBezTo>
                <a:cubicBezTo>
                  <a:pt x="5098875" y="614699"/>
                  <a:pt x="5075246" y="779762"/>
                  <a:pt x="5086528" y="945875"/>
                </a:cubicBezTo>
                <a:cubicBezTo>
                  <a:pt x="5066919" y="1156467"/>
                  <a:pt x="5076334" y="1206490"/>
                  <a:pt x="5086528" y="1346047"/>
                </a:cubicBezTo>
                <a:cubicBezTo>
                  <a:pt x="5092765" y="1436224"/>
                  <a:pt x="5077076" y="1600334"/>
                  <a:pt x="5086528" y="1746220"/>
                </a:cubicBezTo>
                <a:cubicBezTo>
                  <a:pt x="5065291" y="1894050"/>
                  <a:pt x="5085734" y="2192427"/>
                  <a:pt x="5086528" y="2273720"/>
                </a:cubicBezTo>
                <a:cubicBezTo>
                  <a:pt x="5018341" y="2499429"/>
                  <a:pt x="4872336" y="2697120"/>
                  <a:pt x="4680425" y="2728475"/>
                </a:cubicBezTo>
                <a:cubicBezTo>
                  <a:pt x="4606817" y="2716526"/>
                  <a:pt x="4466379" y="2736796"/>
                  <a:pt x="4338479" y="2728475"/>
                </a:cubicBezTo>
                <a:cubicBezTo>
                  <a:pt x="4316571" y="2706554"/>
                  <a:pt x="4068974" y="2651799"/>
                  <a:pt x="3825560" y="2728475"/>
                </a:cubicBezTo>
                <a:cubicBezTo>
                  <a:pt x="3573305" y="2756505"/>
                  <a:pt x="3501952" y="2692253"/>
                  <a:pt x="3398128" y="2728475"/>
                </a:cubicBezTo>
                <a:cubicBezTo>
                  <a:pt x="3226981" y="2772625"/>
                  <a:pt x="3159962" y="2725935"/>
                  <a:pt x="2927952" y="2728475"/>
                </a:cubicBezTo>
                <a:cubicBezTo>
                  <a:pt x="2697150" y="2694715"/>
                  <a:pt x="2654828" y="2735137"/>
                  <a:pt x="2543264" y="2728475"/>
                </a:cubicBezTo>
                <a:cubicBezTo>
                  <a:pt x="2402736" y="2760630"/>
                  <a:pt x="2326070" y="2732068"/>
                  <a:pt x="2073088" y="2728475"/>
                </a:cubicBezTo>
                <a:cubicBezTo>
                  <a:pt x="1855213" y="2711512"/>
                  <a:pt x="1868169" y="2745447"/>
                  <a:pt x="1773885" y="2728475"/>
                </a:cubicBezTo>
                <a:cubicBezTo>
                  <a:pt x="1702007" y="2701120"/>
                  <a:pt x="1577017" y="2739177"/>
                  <a:pt x="1474683" y="2728475"/>
                </a:cubicBezTo>
                <a:cubicBezTo>
                  <a:pt x="1318999" y="2697558"/>
                  <a:pt x="1164928" y="2757412"/>
                  <a:pt x="1004508" y="2728475"/>
                </a:cubicBezTo>
                <a:cubicBezTo>
                  <a:pt x="798770" y="2758117"/>
                  <a:pt x="655201" y="2753972"/>
                  <a:pt x="406102" y="2728475"/>
                </a:cubicBezTo>
                <a:cubicBezTo>
                  <a:pt x="152287" y="2729784"/>
                  <a:pt x="-124925" y="2561769"/>
                  <a:pt x="0" y="2273720"/>
                </a:cubicBezTo>
                <a:cubicBezTo>
                  <a:pt x="7784" y="2109774"/>
                  <a:pt x="-31534" y="1916252"/>
                  <a:pt x="0" y="1782599"/>
                </a:cubicBezTo>
                <a:cubicBezTo>
                  <a:pt x="-30859" y="1698742"/>
                  <a:pt x="15085" y="1455520"/>
                  <a:pt x="0" y="1291478"/>
                </a:cubicBezTo>
                <a:cubicBezTo>
                  <a:pt x="44348" y="1128719"/>
                  <a:pt x="-11431" y="1056478"/>
                  <a:pt x="0" y="891306"/>
                </a:cubicBezTo>
                <a:cubicBezTo>
                  <a:pt x="31863" y="733880"/>
                  <a:pt x="-9433" y="669299"/>
                  <a:pt x="0" y="454754"/>
                </a:cubicBezTo>
                <a:close/>
              </a:path>
              <a:path w="5086528" h="2728475" stroke="0" extrusionOk="0">
                <a:moveTo>
                  <a:pt x="0" y="454754"/>
                </a:moveTo>
                <a:cubicBezTo>
                  <a:pt x="-5049" y="139748"/>
                  <a:pt x="165007" y="-80610"/>
                  <a:pt x="406102" y="0"/>
                </a:cubicBezTo>
                <a:cubicBezTo>
                  <a:pt x="499519" y="-1517"/>
                  <a:pt x="614799" y="-6768"/>
                  <a:pt x="748048" y="0"/>
                </a:cubicBezTo>
                <a:cubicBezTo>
                  <a:pt x="864727" y="-37486"/>
                  <a:pt x="988784" y="-1513"/>
                  <a:pt x="1089994" y="0"/>
                </a:cubicBezTo>
                <a:cubicBezTo>
                  <a:pt x="1227374" y="14293"/>
                  <a:pt x="1423798" y="-26565"/>
                  <a:pt x="1560169" y="0"/>
                </a:cubicBezTo>
                <a:cubicBezTo>
                  <a:pt x="1681465" y="-46657"/>
                  <a:pt x="1933113" y="44682"/>
                  <a:pt x="2073088" y="0"/>
                </a:cubicBezTo>
                <a:cubicBezTo>
                  <a:pt x="2162474" y="3949"/>
                  <a:pt x="2350858" y="-48294"/>
                  <a:pt x="2500520" y="0"/>
                </a:cubicBezTo>
                <a:cubicBezTo>
                  <a:pt x="2668494" y="-12885"/>
                  <a:pt x="2711869" y="-10221"/>
                  <a:pt x="2885210" y="0"/>
                </a:cubicBezTo>
                <a:cubicBezTo>
                  <a:pt x="3045951" y="10792"/>
                  <a:pt x="3049562" y="-8068"/>
                  <a:pt x="3184412" y="0"/>
                </a:cubicBezTo>
                <a:cubicBezTo>
                  <a:pt x="3294858" y="14365"/>
                  <a:pt x="3390843" y="12926"/>
                  <a:pt x="3611844" y="0"/>
                </a:cubicBezTo>
                <a:cubicBezTo>
                  <a:pt x="3820814" y="-593"/>
                  <a:pt x="3829213" y="-15707"/>
                  <a:pt x="4039277" y="0"/>
                </a:cubicBezTo>
                <a:cubicBezTo>
                  <a:pt x="4231160" y="85082"/>
                  <a:pt x="4461828" y="106681"/>
                  <a:pt x="4680425" y="0"/>
                </a:cubicBezTo>
                <a:cubicBezTo>
                  <a:pt x="4851753" y="-144076"/>
                  <a:pt x="5046354" y="294715"/>
                  <a:pt x="5086528" y="454754"/>
                </a:cubicBezTo>
                <a:cubicBezTo>
                  <a:pt x="5074971" y="640758"/>
                  <a:pt x="5095581" y="665984"/>
                  <a:pt x="5086528" y="873116"/>
                </a:cubicBezTo>
                <a:cubicBezTo>
                  <a:pt x="5101816" y="1085141"/>
                  <a:pt x="5098925" y="1138232"/>
                  <a:pt x="5086528" y="1309668"/>
                </a:cubicBezTo>
                <a:cubicBezTo>
                  <a:pt x="5054499" y="1435789"/>
                  <a:pt x="5084478" y="1626247"/>
                  <a:pt x="5086528" y="1728030"/>
                </a:cubicBezTo>
                <a:cubicBezTo>
                  <a:pt x="5052258" y="1850895"/>
                  <a:pt x="5065760" y="2134728"/>
                  <a:pt x="5086528" y="2273720"/>
                </a:cubicBezTo>
                <a:cubicBezTo>
                  <a:pt x="5078434" y="2554534"/>
                  <a:pt x="4890309" y="2703438"/>
                  <a:pt x="4680425" y="2728475"/>
                </a:cubicBezTo>
                <a:cubicBezTo>
                  <a:pt x="4600088" y="2645016"/>
                  <a:pt x="4431199" y="2685339"/>
                  <a:pt x="4167506" y="2728475"/>
                </a:cubicBezTo>
                <a:cubicBezTo>
                  <a:pt x="3904497" y="2718075"/>
                  <a:pt x="3875212" y="2713002"/>
                  <a:pt x="3654587" y="2728475"/>
                </a:cubicBezTo>
                <a:cubicBezTo>
                  <a:pt x="3449484" y="2742628"/>
                  <a:pt x="3458644" y="2723971"/>
                  <a:pt x="3312642" y="2728475"/>
                </a:cubicBezTo>
                <a:cubicBezTo>
                  <a:pt x="3168945" y="2770015"/>
                  <a:pt x="3083220" y="2709554"/>
                  <a:pt x="2842466" y="2728475"/>
                </a:cubicBezTo>
                <a:cubicBezTo>
                  <a:pt x="2623985" y="2717925"/>
                  <a:pt x="2635943" y="2723245"/>
                  <a:pt x="2543264" y="2728475"/>
                </a:cubicBezTo>
                <a:cubicBezTo>
                  <a:pt x="2389020" y="2705633"/>
                  <a:pt x="2192253" y="2686891"/>
                  <a:pt x="2030345" y="2728475"/>
                </a:cubicBezTo>
                <a:cubicBezTo>
                  <a:pt x="1838383" y="2730073"/>
                  <a:pt x="1756949" y="2761019"/>
                  <a:pt x="1602913" y="2728475"/>
                </a:cubicBezTo>
                <a:cubicBezTo>
                  <a:pt x="1441060" y="2738881"/>
                  <a:pt x="1343781" y="2736061"/>
                  <a:pt x="1132737" y="2728475"/>
                </a:cubicBezTo>
                <a:cubicBezTo>
                  <a:pt x="974074" y="2667732"/>
                  <a:pt x="595799" y="2693119"/>
                  <a:pt x="406102" y="2728475"/>
                </a:cubicBezTo>
                <a:cubicBezTo>
                  <a:pt x="231527" y="2744639"/>
                  <a:pt x="-68999" y="2582480"/>
                  <a:pt x="0" y="2273720"/>
                </a:cubicBezTo>
                <a:cubicBezTo>
                  <a:pt x="63394" y="2196525"/>
                  <a:pt x="-22415" y="2018099"/>
                  <a:pt x="0" y="1873547"/>
                </a:cubicBezTo>
                <a:cubicBezTo>
                  <a:pt x="-8779" y="1686912"/>
                  <a:pt x="4650" y="1615578"/>
                  <a:pt x="0" y="1473375"/>
                </a:cubicBezTo>
                <a:cubicBezTo>
                  <a:pt x="8318" y="1307699"/>
                  <a:pt x="17470" y="1245993"/>
                  <a:pt x="0" y="1055013"/>
                </a:cubicBezTo>
                <a:cubicBezTo>
                  <a:pt x="11670" y="910990"/>
                  <a:pt x="23769" y="604763"/>
                  <a:pt x="0" y="454754"/>
                </a:cubicBezTo>
                <a:close/>
              </a:path>
              <a:path w="5086528" h="2728475" fill="none" stroke="0" extrusionOk="0">
                <a:moveTo>
                  <a:pt x="0" y="454754"/>
                </a:moveTo>
                <a:cubicBezTo>
                  <a:pt x="-16307" y="216189"/>
                  <a:pt x="170895" y="1313"/>
                  <a:pt x="406102" y="0"/>
                </a:cubicBezTo>
                <a:cubicBezTo>
                  <a:pt x="588917" y="14601"/>
                  <a:pt x="730221" y="6680"/>
                  <a:pt x="833534" y="0"/>
                </a:cubicBezTo>
                <a:cubicBezTo>
                  <a:pt x="957105" y="14103"/>
                  <a:pt x="996929" y="-8319"/>
                  <a:pt x="1132737" y="0"/>
                </a:cubicBezTo>
                <a:cubicBezTo>
                  <a:pt x="1278874" y="17269"/>
                  <a:pt x="1326018" y="-13543"/>
                  <a:pt x="1474683" y="0"/>
                </a:cubicBezTo>
                <a:cubicBezTo>
                  <a:pt x="1602873" y="12852"/>
                  <a:pt x="1642239" y="-6652"/>
                  <a:pt x="1773885" y="0"/>
                </a:cubicBezTo>
                <a:cubicBezTo>
                  <a:pt x="1894630" y="1756"/>
                  <a:pt x="2040215" y="-28874"/>
                  <a:pt x="2244061" y="0"/>
                </a:cubicBezTo>
                <a:cubicBezTo>
                  <a:pt x="2451289" y="-22346"/>
                  <a:pt x="2596145" y="-15253"/>
                  <a:pt x="2756980" y="0"/>
                </a:cubicBezTo>
                <a:cubicBezTo>
                  <a:pt x="2916828" y="25417"/>
                  <a:pt x="2956415" y="-18155"/>
                  <a:pt x="3056182" y="0"/>
                </a:cubicBezTo>
                <a:cubicBezTo>
                  <a:pt x="3169042" y="6016"/>
                  <a:pt x="3232942" y="-2342"/>
                  <a:pt x="3398128" y="0"/>
                </a:cubicBezTo>
                <a:cubicBezTo>
                  <a:pt x="3515650" y="8681"/>
                  <a:pt x="3731284" y="16903"/>
                  <a:pt x="3868303" y="0"/>
                </a:cubicBezTo>
                <a:cubicBezTo>
                  <a:pt x="3978115" y="3176"/>
                  <a:pt x="4081651" y="9273"/>
                  <a:pt x="4252993" y="0"/>
                </a:cubicBezTo>
                <a:cubicBezTo>
                  <a:pt x="4361857" y="15865"/>
                  <a:pt x="4480490" y="-18925"/>
                  <a:pt x="4680425" y="0"/>
                </a:cubicBezTo>
                <a:cubicBezTo>
                  <a:pt x="4805150" y="76417"/>
                  <a:pt x="5081167" y="216267"/>
                  <a:pt x="5086528" y="454754"/>
                </a:cubicBezTo>
                <a:cubicBezTo>
                  <a:pt x="5134487" y="549834"/>
                  <a:pt x="5112467" y="724638"/>
                  <a:pt x="5086528" y="945875"/>
                </a:cubicBezTo>
                <a:cubicBezTo>
                  <a:pt x="5067617" y="1163690"/>
                  <a:pt x="5063079" y="1220444"/>
                  <a:pt x="5086528" y="1346047"/>
                </a:cubicBezTo>
                <a:cubicBezTo>
                  <a:pt x="5095718" y="1447069"/>
                  <a:pt x="5133783" y="1640822"/>
                  <a:pt x="5086528" y="1746220"/>
                </a:cubicBezTo>
                <a:cubicBezTo>
                  <a:pt x="5074161" y="1845329"/>
                  <a:pt x="5056278" y="2171043"/>
                  <a:pt x="5086528" y="2273720"/>
                </a:cubicBezTo>
                <a:cubicBezTo>
                  <a:pt x="5073784" y="2545914"/>
                  <a:pt x="4851146" y="2720426"/>
                  <a:pt x="4680425" y="2728475"/>
                </a:cubicBezTo>
                <a:cubicBezTo>
                  <a:pt x="4604141" y="2738609"/>
                  <a:pt x="4454714" y="2736779"/>
                  <a:pt x="4338479" y="2728475"/>
                </a:cubicBezTo>
                <a:cubicBezTo>
                  <a:pt x="4248079" y="2747379"/>
                  <a:pt x="4089464" y="2709536"/>
                  <a:pt x="3825560" y="2728475"/>
                </a:cubicBezTo>
                <a:cubicBezTo>
                  <a:pt x="3586780" y="2750406"/>
                  <a:pt x="3547863" y="2720039"/>
                  <a:pt x="3398128" y="2728475"/>
                </a:cubicBezTo>
                <a:cubicBezTo>
                  <a:pt x="3247613" y="2721043"/>
                  <a:pt x="3129237" y="2759724"/>
                  <a:pt x="2927952" y="2728475"/>
                </a:cubicBezTo>
                <a:cubicBezTo>
                  <a:pt x="2704870" y="2700875"/>
                  <a:pt x="2648627" y="2728130"/>
                  <a:pt x="2543264" y="2728475"/>
                </a:cubicBezTo>
                <a:cubicBezTo>
                  <a:pt x="2415613" y="2736870"/>
                  <a:pt x="2295728" y="2739597"/>
                  <a:pt x="2073088" y="2728475"/>
                </a:cubicBezTo>
                <a:cubicBezTo>
                  <a:pt x="1847326" y="2712188"/>
                  <a:pt x="1864823" y="2738346"/>
                  <a:pt x="1773885" y="2728475"/>
                </a:cubicBezTo>
                <a:cubicBezTo>
                  <a:pt x="1695593" y="2707462"/>
                  <a:pt x="1556175" y="2728030"/>
                  <a:pt x="1474683" y="2728475"/>
                </a:cubicBezTo>
                <a:cubicBezTo>
                  <a:pt x="1363335" y="2738868"/>
                  <a:pt x="1217083" y="2757799"/>
                  <a:pt x="1004508" y="2728475"/>
                </a:cubicBezTo>
                <a:cubicBezTo>
                  <a:pt x="802848" y="2701452"/>
                  <a:pt x="718491" y="2710710"/>
                  <a:pt x="406102" y="2728475"/>
                </a:cubicBezTo>
                <a:cubicBezTo>
                  <a:pt x="223452" y="2735767"/>
                  <a:pt x="-87236" y="2488601"/>
                  <a:pt x="0" y="2273720"/>
                </a:cubicBezTo>
                <a:cubicBezTo>
                  <a:pt x="5707" y="2151910"/>
                  <a:pt x="-14161" y="1894680"/>
                  <a:pt x="0" y="1782599"/>
                </a:cubicBezTo>
                <a:cubicBezTo>
                  <a:pt x="44613" y="1618576"/>
                  <a:pt x="-10756" y="1468756"/>
                  <a:pt x="0" y="1291478"/>
                </a:cubicBezTo>
                <a:cubicBezTo>
                  <a:pt x="25158" y="1152849"/>
                  <a:pt x="-11254" y="1053251"/>
                  <a:pt x="0" y="891306"/>
                </a:cubicBezTo>
                <a:cubicBezTo>
                  <a:pt x="18845" y="753542"/>
                  <a:pt x="2758" y="627690"/>
                  <a:pt x="0" y="454754"/>
                </a:cubicBezTo>
                <a:close/>
              </a:path>
              <a:path w="5086528" h="2728475" fill="none" stroke="0" extrusionOk="0">
                <a:moveTo>
                  <a:pt x="0" y="454754"/>
                </a:moveTo>
                <a:cubicBezTo>
                  <a:pt x="-22174" y="231176"/>
                  <a:pt x="233818" y="53658"/>
                  <a:pt x="406102" y="0"/>
                </a:cubicBezTo>
                <a:cubicBezTo>
                  <a:pt x="576314" y="35116"/>
                  <a:pt x="713031" y="7731"/>
                  <a:pt x="833534" y="0"/>
                </a:cubicBezTo>
                <a:cubicBezTo>
                  <a:pt x="929864" y="5535"/>
                  <a:pt x="1005307" y="-1047"/>
                  <a:pt x="1132737" y="0"/>
                </a:cubicBezTo>
                <a:cubicBezTo>
                  <a:pt x="1256128" y="8112"/>
                  <a:pt x="1341589" y="-21170"/>
                  <a:pt x="1474683" y="0"/>
                </a:cubicBezTo>
                <a:cubicBezTo>
                  <a:pt x="1603497" y="15251"/>
                  <a:pt x="1655101" y="-10424"/>
                  <a:pt x="1773885" y="0"/>
                </a:cubicBezTo>
                <a:cubicBezTo>
                  <a:pt x="1886448" y="39495"/>
                  <a:pt x="2046492" y="-30374"/>
                  <a:pt x="2244061" y="0"/>
                </a:cubicBezTo>
                <a:cubicBezTo>
                  <a:pt x="2449985" y="-2799"/>
                  <a:pt x="2594220" y="-48872"/>
                  <a:pt x="2756980" y="0"/>
                </a:cubicBezTo>
                <a:cubicBezTo>
                  <a:pt x="2922276" y="29969"/>
                  <a:pt x="2953187" y="-15672"/>
                  <a:pt x="3056182" y="0"/>
                </a:cubicBezTo>
                <a:cubicBezTo>
                  <a:pt x="3152917" y="16260"/>
                  <a:pt x="3240789" y="-13220"/>
                  <a:pt x="3398128" y="0"/>
                </a:cubicBezTo>
                <a:cubicBezTo>
                  <a:pt x="3550317" y="-5269"/>
                  <a:pt x="3733057" y="42029"/>
                  <a:pt x="3868303" y="0"/>
                </a:cubicBezTo>
                <a:cubicBezTo>
                  <a:pt x="4015827" y="-13334"/>
                  <a:pt x="4127005" y="2750"/>
                  <a:pt x="4252993" y="0"/>
                </a:cubicBezTo>
                <a:cubicBezTo>
                  <a:pt x="4391211" y="5905"/>
                  <a:pt x="4501258" y="-29482"/>
                  <a:pt x="4680425" y="0"/>
                </a:cubicBezTo>
                <a:cubicBezTo>
                  <a:pt x="4910853" y="-3629"/>
                  <a:pt x="5100928" y="119715"/>
                  <a:pt x="5086528" y="454754"/>
                </a:cubicBezTo>
                <a:cubicBezTo>
                  <a:pt x="5101127" y="577549"/>
                  <a:pt x="5123452" y="760387"/>
                  <a:pt x="5086528" y="945875"/>
                </a:cubicBezTo>
                <a:cubicBezTo>
                  <a:pt x="5063132" y="1162568"/>
                  <a:pt x="5063818" y="1216675"/>
                  <a:pt x="5086528" y="1346047"/>
                </a:cubicBezTo>
                <a:cubicBezTo>
                  <a:pt x="5105870" y="1452033"/>
                  <a:pt x="5112813" y="1616305"/>
                  <a:pt x="5086528" y="1746220"/>
                </a:cubicBezTo>
                <a:cubicBezTo>
                  <a:pt x="5076111" y="1852684"/>
                  <a:pt x="5073316" y="2158516"/>
                  <a:pt x="5086528" y="2273720"/>
                </a:cubicBezTo>
                <a:cubicBezTo>
                  <a:pt x="5004274" y="2539761"/>
                  <a:pt x="4861102" y="2713728"/>
                  <a:pt x="4680425" y="2728475"/>
                </a:cubicBezTo>
                <a:cubicBezTo>
                  <a:pt x="4603317" y="2741486"/>
                  <a:pt x="4453438" y="2733562"/>
                  <a:pt x="4338479" y="2728475"/>
                </a:cubicBezTo>
                <a:cubicBezTo>
                  <a:pt x="4288148" y="2726855"/>
                  <a:pt x="4094386" y="2669040"/>
                  <a:pt x="3825560" y="2728475"/>
                </a:cubicBezTo>
                <a:cubicBezTo>
                  <a:pt x="3572953" y="2749449"/>
                  <a:pt x="3522813" y="2703544"/>
                  <a:pt x="3398128" y="2728475"/>
                </a:cubicBezTo>
                <a:cubicBezTo>
                  <a:pt x="3239722" y="2745660"/>
                  <a:pt x="3152107" y="2746823"/>
                  <a:pt x="2927952" y="2728475"/>
                </a:cubicBezTo>
                <a:cubicBezTo>
                  <a:pt x="2705766" y="2706282"/>
                  <a:pt x="2655400" y="2731675"/>
                  <a:pt x="2543264" y="2728475"/>
                </a:cubicBezTo>
                <a:cubicBezTo>
                  <a:pt x="2391145" y="2754907"/>
                  <a:pt x="2309941" y="2739874"/>
                  <a:pt x="2073088" y="2728475"/>
                </a:cubicBezTo>
                <a:cubicBezTo>
                  <a:pt x="1852871" y="2714060"/>
                  <a:pt x="1865852" y="2736053"/>
                  <a:pt x="1773885" y="2728475"/>
                </a:cubicBezTo>
                <a:cubicBezTo>
                  <a:pt x="1701568" y="2692167"/>
                  <a:pt x="1569475" y="2730594"/>
                  <a:pt x="1474683" y="2728475"/>
                </a:cubicBezTo>
                <a:cubicBezTo>
                  <a:pt x="1340365" y="2713279"/>
                  <a:pt x="1176092" y="2763981"/>
                  <a:pt x="1004508" y="2728475"/>
                </a:cubicBezTo>
                <a:cubicBezTo>
                  <a:pt x="803802" y="2710997"/>
                  <a:pt x="678579" y="2730550"/>
                  <a:pt x="406102" y="2728475"/>
                </a:cubicBezTo>
                <a:cubicBezTo>
                  <a:pt x="199834" y="2744947"/>
                  <a:pt x="-129450" y="2491842"/>
                  <a:pt x="0" y="2273720"/>
                </a:cubicBezTo>
                <a:cubicBezTo>
                  <a:pt x="1579" y="2122732"/>
                  <a:pt x="-13558" y="1910703"/>
                  <a:pt x="0" y="1782599"/>
                </a:cubicBezTo>
                <a:cubicBezTo>
                  <a:pt x="-434" y="1675587"/>
                  <a:pt x="-34928" y="1435383"/>
                  <a:pt x="0" y="1291478"/>
                </a:cubicBezTo>
                <a:cubicBezTo>
                  <a:pt x="49853" y="1142580"/>
                  <a:pt x="-27826" y="1047393"/>
                  <a:pt x="0" y="891306"/>
                </a:cubicBezTo>
                <a:cubicBezTo>
                  <a:pt x="19831" y="735213"/>
                  <a:pt x="528" y="646554"/>
                  <a:pt x="0" y="454754"/>
                </a:cubicBezTo>
                <a:close/>
              </a:path>
            </a:pathLst>
          </a:custGeom>
          <a:ln w="38100">
            <a:solidFill>
              <a:srgbClr val="925743"/>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1000"/>
              </a:spcAft>
              <a:buClrTx/>
              <a:buSzTx/>
              <a:buFontTx/>
              <a:buNone/>
              <a:defRPr/>
            </a:pPr>
            <a:r>
              <a:rPr kumimoji="0" lang="vi-VN"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Tình huống 2: </a:t>
            </a:r>
            <a:r>
              <a:rPr kumimoji="0" lang="vi-VN" sz="240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Vì hoàn cảnh gia đình khó khăn, mẹ vừa sinh thêm em bé nên bố muốn Huệ học xong tiểu học thì nghỉ ở nhà trông em cho bố mẹ đi làm.</a:t>
            </a:r>
            <a:endParaRPr kumimoji="0" lang="vi-VN" sz="240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auto" latinLnBrk="0" hangingPunct="1">
              <a:lnSpc>
                <a:spcPct val="100000"/>
              </a:lnSpc>
              <a:spcBef>
                <a:spcPts val="0"/>
              </a:spcBef>
              <a:spcAft>
                <a:spcPts val="1000"/>
              </a:spcAft>
              <a:buClrTx/>
              <a:buSzTx/>
              <a:buFontTx/>
              <a:buNone/>
              <a:defRPr/>
            </a:pPr>
            <a:r>
              <a:rPr kumimoji="0" lang="vi-VN" sz="2400" b="1" i="1"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Nế</a:t>
            </a:r>
            <a:r>
              <a:rPr kumimoji="0" lang="en-US" sz="2400" b="1" i="1"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u</a:t>
            </a:r>
            <a:r>
              <a:rPr kumimoji="0" lang="vi-VN" sz="2400" b="1" i="1"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là Huệ, em sẽ ứng xử như thế nào?</a:t>
            </a:r>
            <a:endParaRPr kumimoji="0" lang="en-US" sz="6600" b="1" i="1"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nvGrpSpPr>
          <p:cNvPr id="8" name="Group 7"/>
          <p:cNvGrpSpPr/>
          <p:nvPr/>
        </p:nvGrpSpPr>
        <p:grpSpPr>
          <a:xfrm>
            <a:off x="5133975" y="529936"/>
            <a:ext cx="6496049" cy="5829377"/>
            <a:chOff x="6834011" y="1330036"/>
            <a:chExt cx="5255448" cy="5527964"/>
          </a:xfrm>
        </p:grpSpPr>
        <p:pic>
          <p:nvPicPr>
            <p:cNvPr id="9" name="Picture 8" descr="A picture containing shape&#10;&#10;Description automatically generated"/>
            <p:cNvPicPr>
              <a:picLocks noChangeAspect="1"/>
            </p:cNvPicPr>
            <p:nvPr/>
          </p:nvPicPr>
          <p:blipFill>
            <a:blip r:embed="rId1" cstate="hqprint">
              <a:extLst>
                <a:ext uri="{28A0092B-C50C-407E-A947-70E740481C1C}">
                  <a14:useLocalDpi xmlns:a14="http://schemas.microsoft.com/office/drawing/2010/main" val="0"/>
                </a:ext>
              </a:extLst>
            </a:blip>
            <a:stretch>
              <a:fillRect/>
            </a:stretch>
          </p:blipFill>
          <p:spPr>
            <a:xfrm>
              <a:off x="6834011" y="1330036"/>
              <a:ext cx="5255448" cy="5527964"/>
            </a:xfrm>
            <a:prstGeom prst="rect">
              <a:avLst/>
            </a:prstGeom>
          </p:spPr>
        </p:pic>
        <p:sp>
          <p:nvSpPr>
            <p:cNvPr id="10" name="TextBox 9"/>
            <p:cNvSpPr txBox="1"/>
            <p:nvPr/>
          </p:nvSpPr>
          <p:spPr>
            <a:xfrm>
              <a:off x="8043436" y="4012939"/>
              <a:ext cx="3911558" cy="253920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2400" b="0" i="0" u="none" strike="noStrike" kern="1200" cap="none" spc="0" normalizeH="0" baseline="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Nếu là Huệ, em có thể trao đổi với bố mẹ một cách thẳng thắn về mong muốn được tiếp tục đến trường để học tập, ngoài giờ học trên lớp, em sẽ phụ giúp bố mẹ trông em, làm một số việc nhà vừa sức. Ngoài ra, em có thể trao đổi với giáo viên để nhờ</a:t>
              </a:r>
              <a:r>
                <a:rPr kumimoji="0" lang="en-US" sz="2400" b="0" i="0" u="none" strike="noStrike" kern="1200" cap="none" spc="0" normalizeH="0" baseline="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a:t>
              </a:r>
              <a:endParaRPr kumimoji="0" lang="vi-VN" sz="2400" b="0" i="0" u="none" strike="noStrike" kern="1200" cap="none" spc="0" normalizeH="0" baseline="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fgClr>
          <a:bgClr>
            <a:srgbClr val="C9DD4C"/>
          </a:bgClr>
        </a:pattFill>
        <a:effectLst/>
      </p:bgPr>
    </p:bg>
    <p:spTree>
      <p:nvGrpSpPr>
        <p:cNvPr id="1" name=""/>
        <p:cNvGrpSpPr/>
        <p:nvPr/>
      </p:nvGrpSpPr>
      <p:grpSpPr>
        <a:xfrm>
          <a:off x="0" y="0"/>
          <a:ext cx="0" cy="0"/>
          <a:chOff x="0" y="0"/>
          <a:chExt cx="0" cy="0"/>
        </a:xfrm>
      </p:grpSpPr>
      <p:sp>
        <p:nvSpPr>
          <p:cNvPr id="3" name="Rounded Rectangle 2"/>
          <p:cNvSpPr/>
          <p:nvPr/>
        </p:nvSpPr>
        <p:spPr>
          <a:xfrm>
            <a:off x="284420" y="523210"/>
            <a:ext cx="11640879" cy="6002079"/>
          </a:xfrm>
          <a:prstGeom prst="roundRect">
            <a:avLst/>
          </a:prstGeom>
          <a:solidFill>
            <a:schemeClr val="bg1">
              <a:alpha val="8857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Hình chữ nhật: Góc Tròn 15"/>
          <p:cNvSpPr/>
          <p:nvPr/>
        </p:nvSpPr>
        <p:spPr>
          <a:xfrm>
            <a:off x="514350" y="1704975"/>
            <a:ext cx="4733925" cy="3514725"/>
          </a:xfrm>
          <a:custGeom>
            <a:avLst/>
            <a:gdLst>
              <a:gd name="connsiteX0" fmla="*/ 0 w 5086528"/>
              <a:gd name="connsiteY0" fmla="*/ 454754 h 2728475"/>
              <a:gd name="connsiteX1" fmla="*/ 406102 w 5086528"/>
              <a:gd name="connsiteY1" fmla="*/ 0 h 2728475"/>
              <a:gd name="connsiteX2" fmla="*/ 833534 w 5086528"/>
              <a:gd name="connsiteY2" fmla="*/ 0 h 2728475"/>
              <a:gd name="connsiteX3" fmla="*/ 1132737 w 5086528"/>
              <a:gd name="connsiteY3" fmla="*/ 0 h 2728475"/>
              <a:gd name="connsiteX4" fmla="*/ 1474683 w 5086528"/>
              <a:gd name="connsiteY4" fmla="*/ 0 h 2728475"/>
              <a:gd name="connsiteX5" fmla="*/ 1773885 w 5086528"/>
              <a:gd name="connsiteY5" fmla="*/ 0 h 2728475"/>
              <a:gd name="connsiteX6" fmla="*/ 2244061 w 5086528"/>
              <a:gd name="connsiteY6" fmla="*/ 0 h 2728475"/>
              <a:gd name="connsiteX7" fmla="*/ 2756980 w 5086528"/>
              <a:gd name="connsiteY7" fmla="*/ 0 h 2728475"/>
              <a:gd name="connsiteX8" fmla="*/ 3056182 w 5086528"/>
              <a:gd name="connsiteY8" fmla="*/ 0 h 2728475"/>
              <a:gd name="connsiteX9" fmla="*/ 3398128 w 5086528"/>
              <a:gd name="connsiteY9" fmla="*/ 0 h 2728475"/>
              <a:gd name="connsiteX10" fmla="*/ 3868303 w 5086528"/>
              <a:gd name="connsiteY10" fmla="*/ 0 h 2728475"/>
              <a:gd name="connsiteX11" fmla="*/ 4252993 w 5086528"/>
              <a:gd name="connsiteY11" fmla="*/ 0 h 2728475"/>
              <a:gd name="connsiteX12" fmla="*/ 4680425 w 5086528"/>
              <a:gd name="connsiteY12" fmla="*/ 0 h 2728475"/>
              <a:gd name="connsiteX13" fmla="*/ 5086528 w 5086528"/>
              <a:gd name="connsiteY13" fmla="*/ 454754 h 2728475"/>
              <a:gd name="connsiteX14" fmla="*/ 5086528 w 5086528"/>
              <a:gd name="connsiteY14" fmla="*/ 945875 h 2728475"/>
              <a:gd name="connsiteX15" fmla="*/ 5086528 w 5086528"/>
              <a:gd name="connsiteY15" fmla="*/ 1346047 h 2728475"/>
              <a:gd name="connsiteX16" fmla="*/ 5086528 w 5086528"/>
              <a:gd name="connsiteY16" fmla="*/ 1746220 h 2728475"/>
              <a:gd name="connsiteX17" fmla="*/ 5086528 w 5086528"/>
              <a:gd name="connsiteY17" fmla="*/ 2273720 h 2728475"/>
              <a:gd name="connsiteX18" fmla="*/ 4680425 w 5086528"/>
              <a:gd name="connsiteY18" fmla="*/ 2728475 h 2728475"/>
              <a:gd name="connsiteX19" fmla="*/ 4338479 w 5086528"/>
              <a:gd name="connsiteY19" fmla="*/ 2728475 h 2728475"/>
              <a:gd name="connsiteX20" fmla="*/ 3825560 w 5086528"/>
              <a:gd name="connsiteY20" fmla="*/ 2728475 h 2728475"/>
              <a:gd name="connsiteX21" fmla="*/ 3398128 w 5086528"/>
              <a:gd name="connsiteY21" fmla="*/ 2728475 h 2728475"/>
              <a:gd name="connsiteX22" fmla="*/ 2927952 w 5086528"/>
              <a:gd name="connsiteY22" fmla="*/ 2728475 h 2728475"/>
              <a:gd name="connsiteX23" fmla="*/ 2543264 w 5086528"/>
              <a:gd name="connsiteY23" fmla="*/ 2728475 h 2728475"/>
              <a:gd name="connsiteX24" fmla="*/ 2073088 w 5086528"/>
              <a:gd name="connsiteY24" fmla="*/ 2728475 h 2728475"/>
              <a:gd name="connsiteX25" fmla="*/ 1773885 w 5086528"/>
              <a:gd name="connsiteY25" fmla="*/ 2728475 h 2728475"/>
              <a:gd name="connsiteX26" fmla="*/ 1474683 w 5086528"/>
              <a:gd name="connsiteY26" fmla="*/ 2728475 h 2728475"/>
              <a:gd name="connsiteX27" fmla="*/ 1004508 w 5086528"/>
              <a:gd name="connsiteY27" fmla="*/ 2728475 h 2728475"/>
              <a:gd name="connsiteX28" fmla="*/ 406102 w 5086528"/>
              <a:gd name="connsiteY28" fmla="*/ 2728475 h 2728475"/>
              <a:gd name="connsiteX29" fmla="*/ 0 w 5086528"/>
              <a:gd name="connsiteY29" fmla="*/ 2273720 h 2728475"/>
              <a:gd name="connsiteX30" fmla="*/ 0 w 5086528"/>
              <a:gd name="connsiteY30" fmla="*/ 1782599 h 2728475"/>
              <a:gd name="connsiteX31" fmla="*/ 0 w 5086528"/>
              <a:gd name="connsiteY31" fmla="*/ 1291478 h 2728475"/>
              <a:gd name="connsiteX32" fmla="*/ 0 w 5086528"/>
              <a:gd name="connsiteY32" fmla="*/ 891306 h 2728475"/>
              <a:gd name="connsiteX33" fmla="*/ 0 w 5086528"/>
              <a:gd name="connsiteY33" fmla="*/ 454754 h 2728475"/>
              <a:gd name="connsiteX0-1" fmla="*/ 0 w 5086528"/>
              <a:gd name="connsiteY0-2" fmla="*/ 454754 h 2728475"/>
              <a:gd name="connsiteX1-3" fmla="*/ 406102 w 5086528"/>
              <a:gd name="connsiteY1-4" fmla="*/ 0 h 2728475"/>
              <a:gd name="connsiteX2-5" fmla="*/ 748048 w 5086528"/>
              <a:gd name="connsiteY2-6" fmla="*/ 0 h 2728475"/>
              <a:gd name="connsiteX3-7" fmla="*/ 1089994 w 5086528"/>
              <a:gd name="connsiteY3-8" fmla="*/ 0 h 2728475"/>
              <a:gd name="connsiteX4-9" fmla="*/ 1560169 w 5086528"/>
              <a:gd name="connsiteY4-10" fmla="*/ 0 h 2728475"/>
              <a:gd name="connsiteX5-11" fmla="*/ 2073088 w 5086528"/>
              <a:gd name="connsiteY5-12" fmla="*/ 0 h 2728475"/>
              <a:gd name="connsiteX6-13" fmla="*/ 2500520 w 5086528"/>
              <a:gd name="connsiteY6-14" fmla="*/ 0 h 2728475"/>
              <a:gd name="connsiteX7-15" fmla="*/ 2885210 w 5086528"/>
              <a:gd name="connsiteY7-16" fmla="*/ 0 h 2728475"/>
              <a:gd name="connsiteX8-17" fmla="*/ 3184412 w 5086528"/>
              <a:gd name="connsiteY8-18" fmla="*/ 0 h 2728475"/>
              <a:gd name="connsiteX9-19" fmla="*/ 3611844 w 5086528"/>
              <a:gd name="connsiteY9-20" fmla="*/ 0 h 2728475"/>
              <a:gd name="connsiteX10-21" fmla="*/ 4039277 w 5086528"/>
              <a:gd name="connsiteY10-22" fmla="*/ 0 h 2728475"/>
              <a:gd name="connsiteX11-23" fmla="*/ 4680425 w 5086528"/>
              <a:gd name="connsiteY11-24" fmla="*/ 0 h 2728475"/>
              <a:gd name="connsiteX12-25" fmla="*/ 5086528 w 5086528"/>
              <a:gd name="connsiteY12-26" fmla="*/ 454754 h 2728475"/>
              <a:gd name="connsiteX13-27" fmla="*/ 5086528 w 5086528"/>
              <a:gd name="connsiteY13-28" fmla="*/ 873116 h 2728475"/>
              <a:gd name="connsiteX14-29" fmla="*/ 5086528 w 5086528"/>
              <a:gd name="connsiteY14-30" fmla="*/ 1309668 h 2728475"/>
              <a:gd name="connsiteX15-31" fmla="*/ 5086528 w 5086528"/>
              <a:gd name="connsiteY15-32" fmla="*/ 1728030 h 2728475"/>
              <a:gd name="connsiteX16-33" fmla="*/ 5086528 w 5086528"/>
              <a:gd name="connsiteY16-34" fmla="*/ 2273720 h 2728475"/>
              <a:gd name="connsiteX17-35" fmla="*/ 4680425 w 5086528"/>
              <a:gd name="connsiteY17-36" fmla="*/ 2728475 h 2728475"/>
              <a:gd name="connsiteX18-37" fmla="*/ 4167506 w 5086528"/>
              <a:gd name="connsiteY18-38" fmla="*/ 2728475 h 2728475"/>
              <a:gd name="connsiteX19-39" fmla="*/ 3654587 w 5086528"/>
              <a:gd name="connsiteY19-40" fmla="*/ 2728475 h 2728475"/>
              <a:gd name="connsiteX20-41" fmla="*/ 3312642 w 5086528"/>
              <a:gd name="connsiteY20-42" fmla="*/ 2728475 h 2728475"/>
              <a:gd name="connsiteX21-43" fmla="*/ 2842466 w 5086528"/>
              <a:gd name="connsiteY21-44" fmla="*/ 2728475 h 2728475"/>
              <a:gd name="connsiteX22-45" fmla="*/ 2543264 w 5086528"/>
              <a:gd name="connsiteY22-46" fmla="*/ 2728475 h 2728475"/>
              <a:gd name="connsiteX23-47" fmla="*/ 2030345 w 5086528"/>
              <a:gd name="connsiteY23-48" fmla="*/ 2728475 h 2728475"/>
              <a:gd name="connsiteX24-49" fmla="*/ 1602913 w 5086528"/>
              <a:gd name="connsiteY24-50" fmla="*/ 2728475 h 2728475"/>
              <a:gd name="connsiteX25-51" fmla="*/ 1132737 w 5086528"/>
              <a:gd name="connsiteY25-52" fmla="*/ 2728475 h 2728475"/>
              <a:gd name="connsiteX26-53" fmla="*/ 406102 w 5086528"/>
              <a:gd name="connsiteY26-54" fmla="*/ 2728475 h 2728475"/>
              <a:gd name="connsiteX27-55" fmla="*/ 0 w 5086528"/>
              <a:gd name="connsiteY27-56" fmla="*/ 2273720 h 2728475"/>
              <a:gd name="connsiteX28-57" fmla="*/ 0 w 5086528"/>
              <a:gd name="connsiteY28-58" fmla="*/ 1873547 h 2728475"/>
              <a:gd name="connsiteX29-59" fmla="*/ 0 w 5086528"/>
              <a:gd name="connsiteY29-60" fmla="*/ 1473375 h 2728475"/>
              <a:gd name="connsiteX30-61" fmla="*/ 0 w 5086528"/>
              <a:gd name="connsiteY30-62" fmla="*/ 1055013 h 2728475"/>
              <a:gd name="connsiteX31-63" fmla="*/ 0 w 5086528"/>
              <a:gd name="connsiteY31-64" fmla="*/ 454754 h 2728475"/>
              <a:gd name="connsiteX0-65" fmla="*/ 0 w 5086528"/>
              <a:gd name="connsiteY0-66" fmla="*/ 454754 h 2728475"/>
              <a:gd name="connsiteX1-67" fmla="*/ 406102 w 5086528"/>
              <a:gd name="connsiteY1-68" fmla="*/ 0 h 2728475"/>
              <a:gd name="connsiteX2-69" fmla="*/ 833534 w 5086528"/>
              <a:gd name="connsiteY2-70" fmla="*/ 0 h 2728475"/>
              <a:gd name="connsiteX3-71" fmla="*/ 1132737 w 5086528"/>
              <a:gd name="connsiteY3-72" fmla="*/ 0 h 2728475"/>
              <a:gd name="connsiteX4-73" fmla="*/ 1474683 w 5086528"/>
              <a:gd name="connsiteY4-74" fmla="*/ 0 h 2728475"/>
              <a:gd name="connsiteX5-75" fmla="*/ 1773885 w 5086528"/>
              <a:gd name="connsiteY5-76" fmla="*/ 0 h 2728475"/>
              <a:gd name="connsiteX6-77" fmla="*/ 2244061 w 5086528"/>
              <a:gd name="connsiteY6-78" fmla="*/ 0 h 2728475"/>
              <a:gd name="connsiteX7-79" fmla="*/ 2756980 w 5086528"/>
              <a:gd name="connsiteY7-80" fmla="*/ 0 h 2728475"/>
              <a:gd name="connsiteX8-81" fmla="*/ 3056182 w 5086528"/>
              <a:gd name="connsiteY8-82" fmla="*/ 0 h 2728475"/>
              <a:gd name="connsiteX9-83" fmla="*/ 3398128 w 5086528"/>
              <a:gd name="connsiteY9-84" fmla="*/ 0 h 2728475"/>
              <a:gd name="connsiteX10-85" fmla="*/ 3868303 w 5086528"/>
              <a:gd name="connsiteY10-86" fmla="*/ 0 h 2728475"/>
              <a:gd name="connsiteX11-87" fmla="*/ 4252993 w 5086528"/>
              <a:gd name="connsiteY11-88" fmla="*/ 0 h 2728475"/>
              <a:gd name="connsiteX12-89" fmla="*/ 4680425 w 5086528"/>
              <a:gd name="connsiteY12-90" fmla="*/ 0 h 2728475"/>
              <a:gd name="connsiteX13-91" fmla="*/ 5086528 w 5086528"/>
              <a:gd name="connsiteY13-92" fmla="*/ 454754 h 2728475"/>
              <a:gd name="connsiteX14-93" fmla="*/ 5086528 w 5086528"/>
              <a:gd name="connsiteY14-94" fmla="*/ 945875 h 2728475"/>
              <a:gd name="connsiteX15-95" fmla="*/ 5086528 w 5086528"/>
              <a:gd name="connsiteY15-96" fmla="*/ 1346047 h 2728475"/>
              <a:gd name="connsiteX16-97" fmla="*/ 5086528 w 5086528"/>
              <a:gd name="connsiteY16-98" fmla="*/ 1746220 h 2728475"/>
              <a:gd name="connsiteX17-99" fmla="*/ 5086528 w 5086528"/>
              <a:gd name="connsiteY17-100" fmla="*/ 2273720 h 2728475"/>
              <a:gd name="connsiteX18-101" fmla="*/ 4680425 w 5086528"/>
              <a:gd name="connsiteY18-102" fmla="*/ 2728475 h 2728475"/>
              <a:gd name="connsiteX19-103" fmla="*/ 4338479 w 5086528"/>
              <a:gd name="connsiteY19-104" fmla="*/ 2728475 h 2728475"/>
              <a:gd name="connsiteX20-105" fmla="*/ 3825560 w 5086528"/>
              <a:gd name="connsiteY20-106" fmla="*/ 2728475 h 2728475"/>
              <a:gd name="connsiteX21-107" fmla="*/ 3398128 w 5086528"/>
              <a:gd name="connsiteY21-108" fmla="*/ 2728475 h 2728475"/>
              <a:gd name="connsiteX22-109" fmla="*/ 2927952 w 5086528"/>
              <a:gd name="connsiteY22-110" fmla="*/ 2728475 h 2728475"/>
              <a:gd name="connsiteX23-111" fmla="*/ 2543264 w 5086528"/>
              <a:gd name="connsiteY23-112" fmla="*/ 2728475 h 2728475"/>
              <a:gd name="connsiteX24-113" fmla="*/ 2073088 w 5086528"/>
              <a:gd name="connsiteY24-114" fmla="*/ 2728475 h 2728475"/>
              <a:gd name="connsiteX25-115" fmla="*/ 1773885 w 5086528"/>
              <a:gd name="connsiteY25-116" fmla="*/ 2728475 h 2728475"/>
              <a:gd name="connsiteX26-117" fmla="*/ 1474683 w 5086528"/>
              <a:gd name="connsiteY26-118" fmla="*/ 2728475 h 2728475"/>
              <a:gd name="connsiteX27-119" fmla="*/ 1004508 w 5086528"/>
              <a:gd name="connsiteY27-120" fmla="*/ 2728475 h 2728475"/>
              <a:gd name="connsiteX28-121" fmla="*/ 406102 w 5086528"/>
              <a:gd name="connsiteY28-122" fmla="*/ 2728475 h 2728475"/>
              <a:gd name="connsiteX29-123" fmla="*/ 0 w 5086528"/>
              <a:gd name="connsiteY29-124" fmla="*/ 2273720 h 2728475"/>
              <a:gd name="connsiteX30-125" fmla="*/ 0 w 5086528"/>
              <a:gd name="connsiteY30-126" fmla="*/ 1782599 h 2728475"/>
              <a:gd name="connsiteX31-127" fmla="*/ 0 w 5086528"/>
              <a:gd name="connsiteY31-128" fmla="*/ 1291478 h 2728475"/>
              <a:gd name="connsiteX32-129" fmla="*/ 0 w 5086528"/>
              <a:gd name="connsiteY32-130" fmla="*/ 891306 h 2728475"/>
              <a:gd name="connsiteX33-131" fmla="*/ 0 w 5086528"/>
              <a:gd name="connsiteY33-132" fmla="*/ 454754 h 27284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129" y="connsiteY32-130"/>
              </a:cxn>
              <a:cxn ang="0">
                <a:pos x="connsiteX33-131" y="connsiteY33-132"/>
              </a:cxn>
            </a:cxnLst>
            <a:rect l="l" t="t" r="r" b="b"/>
            <a:pathLst>
              <a:path w="5086528" h="2728475" fill="none" extrusionOk="0">
                <a:moveTo>
                  <a:pt x="0" y="454754"/>
                </a:moveTo>
                <a:cubicBezTo>
                  <a:pt x="-36949" y="222209"/>
                  <a:pt x="242532" y="65740"/>
                  <a:pt x="406102" y="0"/>
                </a:cubicBezTo>
                <a:cubicBezTo>
                  <a:pt x="576880" y="32593"/>
                  <a:pt x="703604" y="15056"/>
                  <a:pt x="833534" y="0"/>
                </a:cubicBezTo>
                <a:cubicBezTo>
                  <a:pt x="928144" y="7460"/>
                  <a:pt x="992233" y="16275"/>
                  <a:pt x="1132737" y="0"/>
                </a:cubicBezTo>
                <a:cubicBezTo>
                  <a:pt x="1233432" y="8681"/>
                  <a:pt x="1346131" y="-39875"/>
                  <a:pt x="1474683" y="0"/>
                </a:cubicBezTo>
                <a:cubicBezTo>
                  <a:pt x="1595667" y="27310"/>
                  <a:pt x="1674726" y="-16402"/>
                  <a:pt x="1773885" y="0"/>
                </a:cubicBezTo>
                <a:cubicBezTo>
                  <a:pt x="1864685" y="-31013"/>
                  <a:pt x="2062819" y="13954"/>
                  <a:pt x="2244061" y="0"/>
                </a:cubicBezTo>
                <a:cubicBezTo>
                  <a:pt x="2444172" y="-44928"/>
                  <a:pt x="2584841" y="-12148"/>
                  <a:pt x="2756980" y="0"/>
                </a:cubicBezTo>
                <a:cubicBezTo>
                  <a:pt x="2922916" y="25664"/>
                  <a:pt x="2961383" y="-12976"/>
                  <a:pt x="3056182" y="0"/>
                </a:cubicBezTo>
                <a:cubicBezTo>
                  <a:pt x="3148718" y="31008"/>
                  <a:pt x="3274382" y="-23153"/>
                  <a:pt x="3398128" y="0"/>
                </a:cubicBezTo>
                <a:cubicBezTo>
                  <a:pt x="3568917" y="-10910"/>
                  <a:pt x="3727537" y="61003"/>
                  <a:pt x="3868303" y="0"/>
                </a:cubicBezTo>
                <a:cubicBezTo>
                  <a:pt x="4034579" y="-6806"/>
                  <a:pt x="4137690" y="5855"/>
                  <a:pt x="4252993" y="0"/>
                </a:cubicBezTo>
                <a:cubicBezTo>
                  <a:pt x="4408535" y="-3762"/>
                  <a:pt x="4495151" y="-33872"/>
                  <a:pt x="4680425" y="0"/>
                </a:cubicBezTo>
                <a:cubicBezTo>
                  <a:pt x="4936756" y="-14329"/>
                  <a:pt x="5120826" y="106756"/>
                  <a:pt x="5086528" y="454754"/>
                </a:cubicBezTo>
                <a:cubicBezTo>
                  <a:pt x="5098875" y="614699"/>
                  <a:pt x="5075246" y="779762"/>
                  <a:pt x="5086528" y="945875"/>
                </a:cubicBezTo>
                <a:cubicBezTo>
                  <a:pt x="5066919" y="1156467"/>
                  <a:pt x="5076334" y="1206490"/>
                  <a:pt x="5086528" y="1346047"/>
                </a:cubicBezTo>
                <a:cubicBezTo>
                  <a:pt x="5092765" y="1436224"/>
                  <a:pt x="5077076" y="1600334"/>
                  <a:pt x="5086528" y="1746220"/>
                </a:cubicBezTo>
                <a:cubicBezTo>
                  <a:pt x="5065291" y="1894050"/>
                  <a:pt x="5085734" y="2192427"/>
                  <a:pt x="5086528" y="2273720"/>
                </a:cubicBezTo>
                <a:cubicBezTo>
                  <a:pt x="5018341" y="2499429"/>
                  <a:pt x="4872336" y="2697120"/>
                  <a:pt x="4680425" y="2728475"/>
                </a:cubicBezTo>
                <a:cubicBezTo>
                  <a:pt x="4606817" y="2716526"/>
                  <a:pt x="4466379" y="2736796"/>
                  <a:pt x="4338479" y="2728475"/>
                </a:cubicBezTo>
                <a:cubicBezTo>
                  <a:pt x="4316571" y="2706554"/>
                  <a:pt x="4068974" y="2651799"/>
                  <a:pt x="3825560" y="2728475"/>
                </a:cubicBezTo>
                <a:cubicBezTo>
                  <a:pt x="3573305" y="2756505"/>
                  <a:pt x="3501952" y="2692253"/>
                  <a:pt x="3398128" y="2728475"/>
                </a:cubicBezTo>
                <a:cubicBezTo>
                  <a:pt x="3226981" y="2772625"/>
                  <a:pt x="3159962" y="2725935"/>
                  <a:pt x="2927952" y="2728475"/>
                </a:cubicBezTo>
                <a:cubicBezTo>
                  <a:pt x="2697150" y="2694715"/>
                  <a:pt x="2654828" y="2735137"/>
                  <a:pt x="2543264" y="2728475"/>
                </a:cubicBezTo>
                <a:cubicBezTo>
                  <a:pt x="2402736" y="2760630"/>
                  <a:pt x="2326070" y="2732068"/>
                  <a:pt x="2073088" y="2728475"/>
                </a:cubicBezTo>
                <a:cubicBezTo>
                  <a:pt x="1855213" y="2711512"/>
                  <a:pt x="1868169" y="2745447"/>
                  <a:pt x="1773885" y="2728475"/>
                </a:cubicBezTo>
                <a:cubicBezTo>
                  <a:pt x="1702007" y="2701120"/>
                  <a:pt x="1577017" y="2739177"/>
                  <a:pt x="1474683" y="2728475"/>
                </a:cubicBezTo>
                <a:cubicBezTo>
                  <a:pt x="1318999" y="2697558"/>
                  <a:pt x="1164928" y="2757412"/>
                  <a:pt x="1004508" y="2728475"/>
                </a:cubicBezTo>
                <a:cubicBezTo>
                  <a:pt x="798770" y="2758117"/>
                  <a:pt x="655201" y="2753972"/>
                  <a:pt x="406102" y="2728475"/>
                </a:cubicBezTo>
                <a:cubicBezTo>
                  <a:pt x="152287" y="2729784"/>
                  <a:pt x="-124925" y="2561769"/>
                  <a:pt x="0" y="2273720"/>
                </a:cubicBezTo>
                <a:cubicBezTo>
                  <a:pt x="7784" y="2109774"/>
                  <a:pt x="-31534" y="1916252"/>
                  <a:pt x="0" y="1782599"/>
                </a:cubicBezTo>
                <a:cubicBezTo>
                  <a:pt x="-30859" y="1698742"/>
                  <a:pt x="15085" y="1455520"/>
                  <a:pt x="0" y="1291478"/>
                </a:cubicBezTo>
                <a:cubicBezTo>
                  <a:pt x="44348" y="1128719"/>
                  <a:pt x="-11431" y="1056478"/>
                  <a:pt x="0" y="891306"/>
                </a:cubicBezTo>
                <a:cubicBezTo>
                  <a:pt x="31863" y="733880"/>
                  <a:pt x="-9433" y="669299"/>
                  <a:pt x="0" y="454754"/>
                </a:cubicBezTo>
                <a:close/>
              </a:path>
              <a:path w="5086528" h="2728475" stroke="0" extrusionOk="0">
                <a:moveTo>
                  <a:pt x="0" y="454754"/>
                </a:moveTo>
                <a:cubicBezTo>
                  <a:pt x="-5049" y="139748"/>
                  <a:pt x="165007" y="-80610"/>
                  <a:pt x="406102" y="0"/>
                </a:cubicBezTo>
                <a:cubicBezTo>
                  <a:pt x="499519" y="-1517"/>
                  <a:pt x="614799" y="-6768"/>
                  <a:pt x="748048" y="0"/>
                </a:cubicBezTo>
                <a:cubicBezTo>
                  <a:pt x="864727" y="-37486"/>
                  <a:pt x="988784" y="-1513"/>
                  <a:pt x="1089994" y="0"/>
                </a:cubicBezTo>
                <a:cubicBezTo>
                  <a:pt x="1227374" y="14293"/>
                  <a:pt x="1423798" y="-26565"/>
                  <a:pt x="1560169" y="0"/>
                </a:cubicBezTo>
                <a:cubicBezTo>
                  <a:pt x="1681465" y="-46657"/>
                  <a:pt x="1933113" y="44682"/>
                  <a:pt x="2073088" y="0"/>
                </a:cubicBezTo>
                <a:cubicBezTo>
                  <a:pt x="2162474" y="3949"/>
                  <a:pt x="2350858" y="-48294"/>
                  <a:pt x="2500520" y="0"/>
                </a:cubicBezTo>
                <a:cubicBezTo>
                  <a:pt x="2668494" y="-12885"/>
                  <a:pt x="2711869" y="-10221"/>
                  <a:pt x="2885210" y="0"/>
                </a:cubicBezTo>
                <a:cubicBezTo>
                  <a:pt x="3045951" y="10792"/>
                  <a:pt x="3049562" y="-8068"/>
                  <a:pt x="3184412" y="0"/>
                </a:cubicBezTo>
                <a:cubicBezTo>
                  <a:pt x="3294858" y="14365"/>
                  <a:pt x="3390843" y="12926"/>
                  <a:pt x="3611844" y="0"/>
                </a:cubicBezTo>
                <a:cubicBezTo>
                  <a:pt x="3820814" y="-593"/>
                  <a:pt x="3829213" y="-15707"/>
                  <a:pt x="4039277" y="0"/>
                </a:cubicBezTo>
                <a:cubicBezTo>
                  <a:pt x="4231160" y="85082"/>
                  <a:pt x="4461828" y="106681"/>
                  <a:pt x="4680425" y="0"/>
                </a:cubicBezTo>
                <a:cubicBezTo>
                  <a:pt x="4851753" y="-144076"/>
                  <a:pt x="5046354" y="294715"/>
                  <a:pt x="5086528" y="454754"/>
                </a:cubicBezTo>
                <a:cubicBezTo>
                  <a:pt x="5074971" y="640758"/>
                  <a:pt x="5095581" y="665984"/>
                  <a:pt x="5086528" y="873116"/>
                </a:cubicBezTo>
                <a:cubicBezTo>
                  <a:pt x="5101816" y="1085141"/>
                  <a:pt x="5098925" y="1138232"/>
                  <a:pt x="5086528" y="1309668"/>
                </a:cubicBezTo>
                <a:cubicBezTo>
                  <a:pt x="5054499" y="1435789"/>
                  <a:pt x="5084478" y="1626247"/>
                  <a:pt x="5086528" y="1728030"/>
                </a:cubicBezTo>
                <a:cubicBezTo>
                  <a:pt x="5052258" y="1850895"/>
                  <a:pt x="5065760" y="2134728"/>
                  <a:pt x="5086528" y="2273720"/>
                </a:cubicBezTo>
                <a:cubicBezTo>
                  <a:pt x="5078434" y="2554534"/>
                  <a:pt x="4890309" y="2703438"/>
                  <a:pt x="4680425" y="2728475"/>
                </a:cubicBezTo>
                <a:cubicBezTo>
                  <a:pt x="4600088" y="2645016"/>
                  <a:pt x="4431199" y="2685339"/>
                  <a:pt x="4167506" y="2728475"/>
                </a:cubicBezTo>
                <a:cubicBezTo>
                  <a:pt x="3904497" y="2718075"/>
                  <a:pt x="3875212" y="2713002"/>
                  <a:pt x="3654587" y="2728475"/>
                </a:cubicBezTo>
                <a:cubicBezTo>
                  <a:pt x="3449484" y="2742628"/>
                  <a:pt x="3458644" y="2723971"/>
                  <a:pt x="3312642" y="2728475"/>
                </a:cubicBezTo>
                <a:cubicBezTo>
                  <a:pt x="3168945" y="2770015"/>
                  <a:pt x="3083220" y="2709554"/>
                  <a:pt x="2842466" y="2728475"/>
                </a:cubicBezTo>
                <a:cubicBezTo>
                  <a:pt x="2623985" y="2717925"/>
                  <a:pt x="2635943" y="2723245"/>
                  <a:pt x="2543264" y="2728475"/>
                </a:cubicBezTo>
                <a:cubicBezTo>
                  <a:pt x="2389020" y="2705633"/>
                  <a:pt x="2192253" y="2686891"/>
                  <a:pt x="2030345" y="2728475"/>
                </a:cubicBezTo>
                <a:cubicBezTo>
                  <a:pt x="1838383" y="2730073"/>
                  <a:pt x="1756949" y="2761019"/>
                  <a:pt x="1602913" y="2728475"/>
                </a:cubicBezTo>
                <a:cubicBezTo>
                  <a:pt x="1441060" y="2738881"/>
                  <a:pt x="1343781" y="2736061"/>
                  <a:pt x="1132737" y="2728475"/>
                </a:cubicBezTo>
                <a:cubicBezTo>
                  <a:pt x="974074" y="2667732"/>
                  <a:pt x="595799" y="2693119"/>
                  <a:pt x="406102" y="2728475"/>
                </a:cubicBezTo>
                <a:cubicBezTo>
                  <a:pt x="231527" y="2744639"/>
                  <a:pt x="-68999" y="2582480"/>
                  <a:pt x="0" y="2273720"/>
                </a:cubicBezTo>
                <a:cubicBezTo>
                  <a:pt x="63394" y="2196525"/>
                  <a:pt x="-22415" y="2018099"/>
                  <a:pt x="0" y="1873547"/>
                </a:cubicBezTo>
                <a:cubicBezTo>
                  <a:pt x="-8779" y="1686912"/>
                  <a:pt x="4650" y="1615578"/>
                  <a:pt x="0" y="1473375"/>
                </a:cubicBezTo>
                <a:cubicBezTo>
                  <a:pt x="8318" y="1307699"/>
                  <a:pt x="17470" y="1245993"/>
                  <a:pt x="0" y="1055013"/>
                </a:cubicBezTo>
                <a:cubicBezTo>
                  <a:pt x="11670" y="910990"/>
                  <a:pt x="23769" y="604763"/>
                  <a:pt x="0" y="454754"/>
                </a:cubicBezTo>
                <a:close/>
              </a:path>
              <a:path w="5086528" h="2728475" fill="none" stroke="0" extrusionOk="0">
                <a:moveTo>
                  <a:pt x="0" y="454754"/>
                </a:moveTo>
                <a:cubicBezTo>
                  <a:pt x="-16307" y="216189"/>
                  <a:pt x="170895" y="1313"/>
                  <a:pt x="406102" y="0"/>
                </a:cubicBezTo>
                <a:cubicBezTo>
                  <a:pt x="588917" y="14601"/>
                  <a:pt x="730221" y="6680"/>
                  <a:pt x="833534" y="0"/>
                </a:cubicBezTo>
                <a:cubicBezTo>
                  <a:pt x="957105" y="14103"/>
                  <a:pt x="996929" y="-8319"/>
                  <a:pt x="1132737" y="0"/>
                </a:cubicBezTo>
                <a:cubicBezTo>
                  <a:pt x="1278874" y="17269"/>
                  <a:pt x="1326018" y="-13543"/>
                  <a:pt x="1474683" y="0"/>
                </a:cubicBezTo>
                <a:cubicBezTo>
                  <a:pt x="1602873" y="12852"/>
                  <a:pt x="1642239" y="-6652"/>
                  <a:pt x="1773885" y="0"/>
                </a:cubicBezTo>
                <a:cubicBezTo>
                  <a:pt x="1894630" y="1756"/>
                  <a:pt x="2040215" y="-28874"/>
                  <a:pt x="2244061" y="0"/>
                </a:cubicBezTo>
                <a:cubicBezTo>
                  <a:pt x="2451289" y="-22346"/>
                  <a:pt x="2596145" y="-15253"/>
                  <a:pt x="2756980" y="0"/>
                </a:cubicBezTo>
                <a:cubicBezTo>
                  <a:pt x="2916828" y="25417"/>
                  <a:pt x="2956415" y="-18155"/>
                  <a:pt x="3056182" y="0"/>
                </a:cubicBezTo>
                <a:cubicBezTo>
                  <a:pt x="3169042" y="6016"/>
                  <a:pt x="3232942" y="-2342"/>
                  <a:pt x="3398128" y="0"/>
                </a:cubicBezTo>
                <a:cubicBezTo>
                  <a:pt x="3515650" y="8681"/>
                  <a:pt x="3731284" y="16903"/>
                  <a:pt x="3868303" y="0"/>
                </a:cubicBezTo>
                <a:cubicBezTo>
                  <a:pt x="3978115" y="3176"/>
                  <a:pt x="4081651" y="9273"/>
                  <a:pt x="4252993" y="0"/>
                </a:cubicBezTo>
                <a:cubicBezTo>
                  <a:pt x="4361857" y="15865"/>
                  <a:pt x="4480490" y="-18925"/>
                  <a:pt x="4680425" y="0"/>
                </a:cubicBezTo>
                <a:cubicBezTo>
                  <a:pt x="4805150" y="76417"/>
                  <a:pt x="5081167" y="216267"/>
                  <a:pt x="5086528" y="454754"/>
                </a:cubicBezTo>
                <a:cubicBezTo>
                  <a:pt x="5134487" y="549834"/>
                  <a:pt x="5112467" y="724638"/>
                  <a:pt x="5086528" y="945875"/>
                </a:cubicBezTo>
                <a:cubicBezTo>
                  <a:pt x="5067617" y="1163690"/>
                  <a:pt x="5063079" y="1220444"/>
                  <a:pt x="5086528" y="1346047"/>
                </a:cubicBezTo>
                <a:cubicBezTo>
                  <a:pt x="5095718" y="1447069"/>
                  <a:pt x="5133783" y="1640822"/>
                  <a:pt x="5086528" y="1746220"/>
                </a:cubicBezTo>
                <a:cubicBezTo>
                  <a:pt x="5074161" y="1845329"/>
                  <a:pt x="5056278" y="2171043"/>
                  <a:pt x="5086528" y="2273720"/>
                </a:cubicBezTo>
                <a:cubicBezTo>
                  <a:pt x="5073784" y="2545914"/>
                  <a:pt x="4851146" y="2720426"/>
                  <a:pt x="4680425" y="2728475"/>
                </a:cubicBezTo>
                <a:cubicBezTo>
                  <a:pt x="4604141" y="2738609"/>
                  <a:pt x="4454714" y="2736779"/>
                  <a:pt x="4338479" y="2728475"/>
                </a:cubicBezTo>
                <a:cubicBezTo>
                  <a:pt x="4248079" y="2747379"/>
                  <a:pt x="4089464" y="2709536"/>
                  <a:pt x="3825560" y="2728475"/>
                </a:cubicBezTo>
                <a:cubicBezTo>
                  <a:pt x="3586780" y="2750406"/>
                  <a:pt x="3547863" y="2720039"/>
                  <a:pt x="3398128" y="2728475"/>
                </a:cubicBezTo>
                <a:cubicBezTo>
                  <a:pt x="3247613" y="2721043"/>
                  <a:pt x="3129237" y="2759724"/>
                  <a:pt x="2927952" y="2728475"/>
                </a:cubicBezTo>
                <a:cubicBezTo>
                  <a:pt x="2704870" y="2700875"/>
                  <a:pt x="2648627" y="2728130"/>
                  <a:pt x="2543264" y="2728475"/>
                </a:cubicBezTo>
                <a:cubicBezTo>
                  <a:pt x="2415613" y="2736870"/>
                  <a:pt x="2295728" y="2739597"/>
                  <a:pt x="2073088" y="2728475"/>
                </a:cubicBezTo>
                <a:cubicBezTo>
                  <a:pt x="1847326" y="2712188"/>
                  <a:pt x="1864823" y="2738346"/>
                  <a:pt x="1773885" y="2728475"/>
                </a:cubicBezTo>
                <a:cubicBezTo>
                  <a:pt x="1695593" y="2707462"/>
                  <a:pt x="1556175" y="2728030"/>
                  <a:pt x="1474683" y="2728475"/>
                </a:cubicBezTo>
                <a:cubicBezTo>
                  <a:pt x="1363335" y="2738868"/>
                  <a:pt x="1217083" y="2757799"/>
                  <a:pt x="1004508" y="2728475"/>
                </a:cubicBezTo>
                <a:cubicBezTo>
                  <a:pt x="802848" y="2701452"/>
                  <a:pt x="718491" y="2710710"/>
                  <a:pt x="406102" y="2728475"/>
                </a:cubicBezTo>
                <a:cubicBezTo>
                  <a:pt x="223452" y="2735767"/>
                  <a:pt x="-87236" y="2488601"/>
                  <a:pt x="0" y="2273720"/>
                </a:cubicBezTo>
                <a:cubicBezTo>
                  <a:pt x="5707" y="2151910"/>
                  <a:pt x="-14161" y="1894680"/>
                  <a:pt x="0" y="1782599"/>
                </a:cubicBezTo>
                <a:cubicBezTo>
                  <a:pt x="44613" y="1618576"/>
                  <a:pt x="-10756" y="1468756"/>
                  <a:pt x="0" y="1291478"/>
                </a:cubicBezTo>
                <a:cubicBezTo>
                  <a:pt x="25158" y="1152849"/>
                  <a:pt x="-11254" y="1053251"/>
                  <a:pt x="0" y="891306"/>
                </a:cubicBezTo>
                <a:cubicBezTo>
                  <a:pt x="18845" y="753542"/>
                  <a:pt x="2758" y="627690"/>
                  <a:pt x="0" y="454754"/>
                </a:cubicBezTo>
                <a:close/>
              </a:path>
              <a:path w="5086528" h="2728475" fill="none" stroke="0" extrusionOk="0">
                <a:moveTo>
                  <a:pt x="0" y="454754"/>
                </a:moveTo>
                <a:cubicBezTo>
                  <a:pt x="-22174" y="231176"/>
                  <a:pt x="233818" y="53658"/>
                  <a:pt x="406102" y="0"/>
                </a:cubicBezTo>
                <a:cubicBezTo>
                  <a:pt x="576314" y="35116"/>
                  <a:pt x="713031" y="7731"/>
                  <a:pt x="833534" y="0"/>
                </a:cubicBezTo>
                <a:cubicBezTo>
                  <a:pt x="929864" y="5535"/>
                  <a:pt x="1005307" y="-1047"/>
                  <a:pt x="1132737" y="0"/>
                </a:cubicBezTo>
                <a:cubicBezTo>
                  <a:pt x="1256128" y="8112"/>
                  <a:pt x="1341589" y="-21170"/>
                  <a:pt x="1474683" y="0"/>
                </a:cubicBezTo>
                <a:cubicBezTo>
                  <a:pt x="1603497" y="15251"/>
                  <a:pt x="1655101" y="-10424"/>
                  <a:pt x="1773885" y="0"/>
                </a:cubicBezTo>
                <a:cubicBezTo>
                  <a:pt x="1886448" y="39495"/>
                  <a:pt x="2046492" y="-30374"/>
                  <a:pt x="2244061" y="0"/>
                </a:cubicBezTo>
                <a:cubicBezTo>
                  <a:pt x="2449985" y="-2799"/>
                  <a:pt x="2594220" y="-48872"/>
                  <a:pt x="2756980" y="0"/>
                </a:cubicBezTo>
                <a:cubicBezTo>
                  <a:pt x="2922276" y="29969"/>
                  <a:pt x="2953187" y="-15672"/>
                  <a:pt x="3056182" y="0"/>
                </a:cubicBezTo>
                <a:cubicBezTo>
                  <a:pt x="3152917" y="16260"/>
                  <a:pt x="3240789" y="-13220"/>
                  <a:pt x="3398128" y="0"/>
                </a:cubicBezTo>
                <a:cubicBezTo>
                  <a:pt x="3550317" y="-5269"/>
                  <a:pt x="3733057" y="42029"/>
                  <a:pt x="3868303" y="0"/>
                </a:cubicBezTo>
                <a:cubicBezTo>
                  <a:pt x="4015827" y="-13334"/>
                  <a:pt x="4127005" y="2750"/>
                  <a:pt x="4252993" y="0"/>
                </a:cubicBezTo>
                <a:cubicBezTo>
                  <a:pt x="4391211" y="5905"/>
                  <a:pt x="4501258" y="-29482"/>
                  <a:pt x="4680425" y="0"/>
                </a:cubicBezTo>
                <a:cubicBezTo>
                  <a:pt x="4910853" y="-3629"/>
                  <a:pt x="5100928" y="119715"/>
                  <a:pt x="5086528" y="454754"/>
                </a:cubicBezTo>
                <a:cubicBezTo>
                  <a:pt x="5101127" y="577549"/>
                  <a:pt x="5123452" y="760387"/>
                  <a:pt x="5086528" y="945875"/>
                </a:cubicBezTo>
                <a:cubicBezTo>
                  <a:pt x="5063132" y="1162568"/>
                  <a:pt x="5063818" y="1216675"/>
                  <a:pt x="5086528" y="1346047"/>
                </a:cubicBezTo>
                <a:cubicBezTo>
                  <a:pt x="5105870" y="1452033"/>
                  <a:pt x="5112813" y="1616305"/>
                  <a:pt x="5086528" y="1746220"/>
                </a:cubicBezTo>
                <a:cubicBezTo>
                  <a:pt x="5076111" y="1852684"/>
                  <a:pt x="5073316" y="2158516"/>
                  <a:pt x="5086528" y="2273720"/>
                </a:cubicBezTo>
                <a:cubicBezTo>
                  <a:pt x="5004274" y="2539761"/>
                  <a:pt x="4861102" y="2713728"/>
                  <a:pt x="4680425" y="2728475"/>
                </a:cubicBezTo>
                <a:cubicBezTo>
                  <a:pt x="4603317" y="2741486"/>
                  <a:pt x="4453438" y="2733562"/>
                  <a:pt x="4338479" y="2728475"/>
                </a:cubicBezTo>
                <a:cubicBezTo>
                  <a:pt x="4288148" y="2726855"/>
                  <a:pt x="4094386" y="2669040"/>
                  <a:pt x="3825560" y="2728475"/>
                </a:cubicBezTo>
                <a:cubicBezTo>
                  <a:pt x="3572953" y="2749449"/>
                  <a:pt x="3522813" y="2703544"/>
                  <a:pt x="3398128" y="2728475"/>
                </a:cubicBezTo>
                <a:cubicBezTo>
                  <a:pt x="3239722" y="2745660"/>
                  <a:pt x="3152107" y="2746823"/>
                  <a:pt x="2927952" y="2728475"/>
                </a:cubicBezTo>
                <a:cubicBezTo>
                  <a:pt x="2705766" y="2706282"/>
                  <a:pt x="2655400" y="2731675"/>
                  <a:pt x="2543264" y="2728475"/>
                </a:cubicBezTo>
                <a:cubicBezTo>
                  <a:pt x="2391145" y="2754907"/>
                  <a:pt x="2309941" y="2739874"/>
                  <a:pt x="2073088" y="2728475"/>
                </a:cubicBezTo>
                <a:cubicBezTo>
                  <a:pt x="1852871" y="2714060"/>
                  <a:pt x="1865852" y="2736053"/>
                  <a:pt x="1773885" y="2728475"/>
                </a:cubicBezTo>
                <a:cubicBezTo>
                  <a:pt x="1701568" y="2692167"/>
                  <a:pt x="1569475" y="2730594"/>
                  <a:pt x="1474683" y="2728475"/>
                </a:cubicBezTo>
                <a:cubicBezTo>
                  <a:pt x="1340365" y="2713279"/>
                  <a:pt x="1176092" y="2763981"/>
                  <a:pt x="1004508" y="2728475"/>
                </a:cubicBezTo>
                <a:cubicBezTo>
                  <a:pt x="803802" y="2710997"/>
                  <a:pt x="678579" y="2730550"/>
                  <a:pt x="406102" y="2728475"/>
                </a:cubicBezTo>
                <a:cubicBezTo>
                  <a:pt x="199834" y="2744947"/>
                  <a:pt x="-129450" y="2491842"/>
                  <a:pt x="0" y="2273720"/>
                </a:cubicBezTo>
                <a:cubicBezTo>
                  <a:pt x="1579" y="2122732"/>
                  <a:pt x="-13558" y="1910703"/>
                  <a:pt x="0" y="1782599"/>
                </a:cubicBezTo>
                <a:cubicBezTo>
                  <a:pt x="-434" y="1675587"/>
                  <a:pt x="-34928" y="1435383"/>
                  <a:pt x="0" y="1291478"/>
                </a:cubicBezTo>
                <a:cubicBezTo>
                  <a:pt x="49853" y="1142580"/>
                  <a:pt x="-27826" y="1047393"/>
                  <a:pt x="0" y="891306"/>
                </a:cubicBezTo>
                <a:cubicBezTo>
                  <a:pt x="19831" y="735213"/>
                  <a:pt x="528" y="646554"/>
                  <a:pt x="0" y="454754"/>
                </a:cubicBezTo>
                <a:close/>
              </a:path>
            </a:pathLst>
          </a:custGeom>
          <a:ln w="38100">
            <a:solidFill>
              <a:srgbClr val="925743"/>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1000"/>
              </a:spcAft>
              <a:buClrTx/>
              <a:buSzTx/>
              <a:buFontTx/>
              <a:buNone/>
              <a:defRPr/>
            </a:pPr>
            <a:r>
              <a:rPr kumimoji="0" lang="vi-VN"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Tình huống 3: </a:t>
            </a:r>
            <a:r>
              <a:rPr kumimoji="0" lang="vi-VN" sz="240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Hiển muốn đề xuất với nhà trường tổ chức một buổi tuyên truyền về phòng tránh xâm hại. Tuy nhiên, Hiển băn khoăn không biết mình có quyền để xuất vấn đề này không?</a:t>
            </a:r>
            <a:endParaRPr kumimoji="0" lang="vi-VN" sz="240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1" fontAlgn="auto" latinLnBrk="0" hangingPunct="1">
              <a:lnSpc>
                <a:spcPct val="100000"/>
              </a:lnSpc>
              <a:spcBef>
                <a:spcPts val="0"/>
              </a:spcBef>
              <a:spcAft>
                <a:spcPts val="1000"/>
              </a:spcAft>
              <a:buClrTx/>
              <a:buSzTx/>
              <a:buFontTx/>
              <a:buNone/>
              <a:defRPr/>
            </a:pPr>
            <a:r>
              <a:rPr kumimoji="0" lang="vi-VN" sz="2400" b="1" i="1"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Nếu là bạn của Hiển, em sẽ ứng xử như thế nào?</a:t>
            </a:r>
            <a:endParaRPr kumimoji="0" lang="en-US" sz="6600" b="1" i="1"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nvGrpSpPr>
          <p:cNvPr id="8" name="Group 7"/>
          <p:cNvGrpSpPr/>
          <p:nvPr/>
        </p:nvGrpSpPr>
        <p:grpSpPr>
          <a:xfrm>
            <a:off x="5133975" y="529936"/>
            <a:ext cx="6496049" cy="5876177"/>
            <a:chOff x="6834011" y="1330036"/>
            <a:chExt cx="5255448" cy="5572344"/>
          </a:xfrm>
        </p:grpSpPr>
        <p:pic>
          <p:nvPicPr>
            <p:cNvPr id="9" name="Picture 8" descr="A picture containing shape&#10;&#10;Description automatically generated"/>
            <p:cNvPicPr>
              <a:picLocks noChangeAspect="1"/>
            </p:cNvPicPr>
            <p:nvPr/>
          </p:nvPicPr>
          <p:blipFill>
            <a:blip r:embed="rId1" cstate="hqprint">
              <a:extLst>
                <a:ext uri="{28A0092B-C50C-407E-A947-70E740481C1C}">
                  <a14:useLocalDpi xmlns:a14="http://schemas.microsoft.com/office/drawing/2010/main" val="0"/>
                </a:ext>
              </a:extLst>
            </a:blip>
            <a:stretch>
              <a:fillRect/>
            </a:stretch>
          </p:blipFill>
          <p:spPr>
            <a:xfrm>
              <a:off x="6834011" y="1330036"/>
              <a:ext cx="5255448" cy="5527964"/>
            </a:xfrm>
            <a:prstGeom prst="rect">
              <a:avLst/>
            </a:prstGeom>
          </p:spPr>
        </p:pic>
        <p:sp>
          <p:nvSpPr>
            <p:cNvPr id="10" name="TextBox 9"/>
            <p:cNvSpPr txBox="1"/>
            <p:nvPr/>
          </p:nvSpPr>
          <p:spPr>
            <a:xfrm>
              <a:off x="8043436" y="4012939"/>
              <a:ext cx="3911558" cy="288944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vi-VN" sz="3200" b="0" i="0" u="none" strike="noStrike" kern="1200" cap="none" spc="0" normalizeH="0" baseline="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rPr>
                <a:t>Nếu là bạn của Hiển, em sẽ khuyên bạn ấy nên mạnh dạn đề xuất ý kiến với nhà trường vì đó là quyền tự do ngôn luận, xây dựng xã hội tốt đẹp hơn.</a:t>
              </a:r>
              <a:endParaRPr kumimoji="0" lang="vi-VN" sz="3200" b="0" i="0" u="none" strike="noStrike" kern="1200" cap="none" spc="0" normalizeH="0" baseline="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2870</Words>
  <Application>WPS Presentation</Application>
  <PresentationFormat>Widescreen</PresentationFormat>
  <Paragraphs>55</Paragraphs>
  <Slides>17</Slides>
  <Notes>0</Notes>
  <HiddenSlides>0</HiddenSlides>
  <MMClips>1</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17</vt:i4>
      </vt:variant>
    </vt:vector>
  </HeadingPairs>
  <TitlesOfParts>
    <vt:vector size="30" baseType="lpstr">
      <vt:lpstr>Arial</vt:lpstr>
      <vt:lpstr>SimSun</vt:lpstr>
      <vt:lpstr>Wingdings</vt:lpstr>
      <vt:lpstr>Calibri</vt:lpstr>
      <vt:lpstr>Cambria</vt:lpstr>
      <vt:lpstr>等线</vt:lpstr>
      <vt:lpstr>Calibri</vt:lpstr>
      <vt:lpstr>Times New Roman</vt:lpstr>
      <vt:lpstr>#9Slide05 Pattaya</vt:lpstr>
      <vt:lpstr>Microsoft Sans Serif</vt:lpstr>
      <vt:lpstr>Microsoft YaHei</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Thị Linh Phuong 30-Nguyen</cp:lastModifiedBy>
  <cp:revision>19</cp:revision>
  <dcterms:created xsi:type="dcterms:W3CDTF">2024-03-29T12:53:00Z</dcterms:created>
  <dcterms:modified xsi:type="dcterms:W3CDTF">2024-05-10T09:59:39Z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96363567FD7B4A1CA0B4A52B42BB1B0B_12</vt:lpwstr>
  </property>
  <property fmtid="{D5CDD505-2E9C-101B-9397-08002B2CF9AE}" pid="3" name="KSOProductBuildVer">
    <vt:lpwstr>1033-12.2.0.16909</vt:lpwstr>
  </property>
</Properties>
</file>