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55" r:id="rId2"/>
    <p:sldId id="2007577265" r:id="rId3"/>
    <p:sldId id="274" r:id="rId4"/>
    <p:sldId id="2007577253" r:id="rId5"/>
    <p:sldId id="2007577255" r:id="rId6"/>
    <p:sldId id="2007577267" r:id="rId7"/>
    <p:sldId id="2007577270" r:id="rId8"/>
    <p:sldId id="2007577272" r:id="rId9"/>
    <p:sldId id="2007577269" r:id="rId10"/>
    <p:sldId id="2007577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3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7FEDB-75B3-4F85-B460-7D99C840F87C}" type="datetimeFigureOut">
              <a:rPr lang="en-US" smtClean="0"/>
              <a:t>13/05/2024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15603-D43D-4ADC-A860-C80FD085E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66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1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020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278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5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6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6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7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6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9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5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9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70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81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9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7C097B-C6C4-9333-C224-A59C4EBC03E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5" y="171058"/>
            <a:ext cx="1218611" cy="12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81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sv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2A74C-624D-4B39-7162-FFFAD8FE24B4}"/>
              </a:ext>
            </a:extLst>
          </p:cNvPr>
          <p:cNvSpPr txBox="1"/>
          <p:nvPr/>
        </p:nvSpPr>
        <p:spPr>
          <a:xfrm>
            <a:off x="1381125" y="66675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19 315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41A77-C24B-4970-6D6E-35E28BF063BD}"/>
              </a:ext>
            </a:extLst>
          </p:cNvPr>
          <p:cNvSpPr txBox="1"/>
          <p:nvPr/>
        </p:nvSpPr>
        <p:spPr>
          <a:xfrm>
            <a:off x="1362075" y="144780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43 627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CABDE-519C-CB29-9129-9AABFE5A34AF}"/>
              </a:ext>
            </a:extLst>
          </p:cNvPr>
          <p:cNvSpPr txBox="1"/>
          <p:nvPr/>
        </p:nvSpPr>
        <p:spPr>
          <a:xfrm>
            <a:off x="1066800" y="118110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3B588D-ADD7-17D5-44F3-BE9FFCCC1A51}"/>
              </a:ext>
            </a:extLst>
          </p:cNvPr>
          <p:cNvCxnSpPr/>
          <p:nvPr/>
        </p:nvCxnSpPr>
        <p:spPr>
          <a:xfrm>
            <a:off x="1409700" y="2124075"/>
            <a:ext cx="1533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4EA166-43AF-7B19-7A25-A12E0E9172E5}"/>
              </a:ext>
            </a:extLst>
          </p:cNvPr>
          <p:cNvSpPr txBox="1"/>
          <p:nvPr/>
        </p:nvSpPr>
        <p:spPr>
          <a:xfrm>
            <a:off x="1333500" y="219075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62 942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1B0D3-6760-E875-22A2-2104BC95EBBD}"/>
              </a:ext>
            </a:extLst>
          </p:cNvPr>
          <p:cNvSpPr txBox="1"/>
          <p:nvPr/>
        </p:nvSpPr>
        <p:spPr>
          <a:xfrm>
            <a:off x="4019550" y="68580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79 371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49E63-79CE-EBD6-B77F-B0B4121D0858}"/>
              </a:ext>
            </a:extLst>
          </p:cNvPr>
          <p:cNvSpPr txBox="1"/>
          <p:nvPr/>
        </p:nvSpPr>
        <p:spPr>
          <a:xfrm>
            <a:off x="4000500" y="146685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47 849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35FD0-88FC-3E4D-1F5C-D984D65BF0D4}"/>
              </a:ext>
            </a:extLst>
          </p:cNvPr>
          <p:cNvSpPr txBox="1"/>
          <p:nvPr/>
        </p:nvSpPr>
        <p:spPr>
          <a:xfrm>
            <a:off x="3705225" y="12001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8F368E-1E0A-5298-E307-357B277940DC}"/>
              </a:ext>
            </a:extLst>
          </p:cNvPr>
          <p:cNvCxnSpPr/>
          <p:nvPr/>
        </p:nvCxnSpPr>
        <p:spPr>
          <a:xfrm>
            <a:off x="4048125" y="2143125"/>
            <a:ext cx="1533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A29E793-7221-FC18-F3C1-1D9A9DB46491}"/>
              </a:ext>
            </a:extLst>
          </p:cNvPr>
          <p:cNvSpPr txBox="1"/>
          <p:nvPr/>
        </p:nvSpPr>
        <p:spPr>
          <a:xfrm>
            <a:off x="3971925" y="220980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31 522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827991-6530-F0D3-0DCC-E09CA573A2A4}"/>
              </a:ext>
            </a:extLst>
          </p:cNvPr>
          <p:cNvSpPr txBox="1"/>
          <p:nvPr/>
        </p:nvSpPr>
        <p:spPr>
          <a:xfrm>
            <a:off x="6486525" y="68580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DEBD-7240-A96F-4B21-51BE03F50497}"/>
              </a:ext>
            </a:extLst>
          </p:cNvPr>
          <p:cNvSpPr txBox="1"/>
          <p:nvPr/>
        </p:nvSpPr>
        <p:spPr>
          <a:xfrm>
            <a:off x="7124700" y="1466850"/>
            <a:ext cx="276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720CF-8D77-6A49-9D22-BAB54C2A97FF}"/>
              </a:ext>
            </a:extLst>
          </p:cNvPr>
          <p:cNvSpPr txBox="1"/>
          <p:nvPr/>
        </p:nvSpPr>
        <p:spPr>
          <a:xfrm>
            <a:off x="6172200" y="12001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7A7A0D-BC98-D502-0ECC-BBA3B20B9EAA}"/>
              </a:ext>
            </a:extLst>
          </p:cNvPr>
          <p:cNvCxnSpPr/>
          <p:nvPr/>
        </p:nvCxnSpPr>
        <p:spPr>
          <a:xfrm>
            <a:off x="6515100" y="2143125"/>
            <a:ext cx="1533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64141F7-FD61-5D27-243D-9D8DFBC11BF7}"/>
              </a:ext>
            </a:extLst>
          </p:cNvPr>
          <p:cNvSpPr txBox="1"/>
          <p:nvPr/>
        </p:nvSpPr>
        <p:spPr>
          <a:xfrm>
            <a:off x="6438900" y="2209800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12369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0ACE75-E94E-BEF5-E282-08BF411C3AA6}"/>
              </a:ext>
            </a:extLst>
          </p:cNvPr>
          <p:cNvSpPr txBox="1"/>
          <p:nvPr/>
        </p:nvSpPr>
        <p:spPr>
          <a:xfrm>
            <a:off x="6467475" y="2695575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8246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D3A3E2-7586-C088-49B9-179DC2DF1436}"/>
              </a:ext>
            </a:extLst>
          </p:cNvPr>
          <p:cNvCxnSpPr/>
          <p:nvPr/>
        </p:nvCxnSpPr>
        <p:spPr>
          <a:xfrm>
            <a:off x="6524625" y="3343275"/>
            <a:ext cx="1533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683B868-F2DC-C0E2-E329-07E286082D5D}"/>
              </a:ext>
            </a:extLst>
          </p:cNvPr>
          <p:cNvSpPr txBox="1"/>
          <p:nvPr/>
        </p:nvSpPr>
        <p:spPr>
          <a:xfrm>
            <a:off x="6467475" y="3343275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94829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901936-AEF7-6EF3-6381-54940218B93C}"/>
              </a:ext>
            </a:extLst>
          </p:cNvPr>
          <p:cNvSpPr txBox="1"/>
          <p:nvPr/>
        </p:nvSpPr>
        <p:spPr>
          <a:xfrm>
            <a:off x="9048750" y="695325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1 929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4211D8-2DD1-B7FD-53FE-467A94D320A2}"/>
              </a:ext>
            </a:extLst>
          </p:cNvPr>
          <p:cNvCxnSpPr/>
          <p:nvPr/>
        </p:nvCxnSpPr>
        <p:spPr>
          <a:xfrm>
            <a:off x="10287000" y="800100"/>
            <a:ext cx="0" cy="1485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86C8DF-F1F6-C2D8-B285-E588F7990655}"/>
              </a:ext>
            </a:extLst>
          </p:cNvPr>
          <p:cNvCxnSpPr>
            <a:cxnSpLocks/>
          </p:cNvCxnSpPr>
          <p:nvPr/>
        </p:nvCxnSpPr>
        <p:spPr>
          <a:xfrm>
            <a:off x="10306050" y="1285875"/>
            <a:ext cx="92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44E10A-47AA-625A-718A-D3D852A339D0}"/>
              </a:ext>
            </a:extLst>
          </p:cNvPr>
          <p:cNvSpPr txBox="1"/>
          <p:nvPr/>
        </p:nvSpPr>
        <p:spPr>
          <a:xfrm>
            <a:off x="10248900" y="666750"/>
            <a:ext cx="885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5774A6-DBEC-6944-8B54-81859DAD8958}"/>
              </a:ext>
            </a:extLst>
          </p:cNvPr>
          <p:cNvSpPr txBox="1"/>
          <p:nvPr/>
        </p:nvSpPr>
        <p:spPr>
          <a:xfrm>
            <a:off x="10229850" y="1228725"/>
            <a:ext cx="885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A6FFB1-5D09-8185-105C-517B82678CF3}"/>
              </a:ext>
            </a:extLst>
          </p:cNvPr>
          <p:cNvSpPr txBox="1"/>
          <p:nvPr/>
        </p:nvSpPr>
        <p:spPr>
          <a:xfrm>
            <a:off x="9677400" y="1200150"/>
            <a:ext cx="885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9AC2EB-D150-1303-FFCB-B5CDBFB8F29A}"/>
              </a:ext>
            </a:extLst>
          </p:cNvPr>
          <p:cNvSpPr txBox="1"/>
          <p:nvPr/>
        </p:nvSpPr>
        <p:spPr>
          <a:xfrm>
            <a:off x="9906000" y="1676400"/>
            <a:ext cx="66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439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143000" y="560343"/>
            <a:ext cx="10248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Trò chơi “Đố bạn”: Em viết một số có nhiều chữ số rồi đố bạn đọc, sau đó bạn đọc một số và đố em viết số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387155" y="592141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D5F83-BA39-F1DE-D92D-23ED41DCE2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5525" y="1714500"/>
            <a:ext cx="7505700" cy="403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84201DC-34F8-F79F-29EB-365C13285614}"/>
              </a:ext>
            </a:extLst>
          </p:cNvPr>
          <p:cNvSpPr/>
          <p:nvPr/>
        </p:nvSpPr>
        <p:spPr>
          <a:xfrm>
            <a:off x="1066800" y="2666999"/>
            <a:ext cx="3409950" cy="3815227"/>
          </a:xfrm>
          <a:custGeom>
            <a:avLst/>
            <a:gdLst/>
            <a:ahLst/>
            <a:cxnLst/>
            <a:rect l="l" t="t" r="r" b="b"/>
            <a:pathLst>
              <a:path w="3852482" h="4114800">
                <a:moveTo>
                  <a:pt x="0" y="0"/>
                </a:moveTo>
                <a:lnTo>
                  <a:pt x="3852482" y="0"/>
                </a:lnTo>
                <a:lnTo>
                  <a:pt x="38524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5CFE616-943E-E5EF-9165-19DB52C2DD8A}"/>
              </a:ext>
            </a:extLst>
          </p:cNvPr>
          <p:cNvSpPr/>
          <p:nvPr/>
        </p:nvSpPr>
        <p:spPr>
          <a:xfrm>
            <a:off x="2838449" y="781050"/>
            <a:ext cx="5800725" cy="1428750"/>
          </a:xfrm>
          <a:prstGeom prst="wedgeRoundRectCallout">
            <a:avLst>
              <a:gd name="adj1" fmla="val -40195"/>
              <a:gd name="adj2" fmla="val 8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b) Trong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vừa</a:t>
            </a:r>
            <a:r>
              <a:rPr lang="en-US" sz="2800" b="1" dirty="0"/>
              <a:t> </a:t>
            </a:r>
            <a:r>
              <a:rPr lang="en-US" sz="2800" b="1" dirty="0" err="1"/>
              <a:t>viết</a:t>
            </a:r>
            <a:r>
              <a:rPr lang="en-US" sz="2800" b="1" dirty="0"/>
              <a:t>,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lẻ</a:t>
            </a:r>
            <a:r>
              <a:rPr lang="en-US" sz="2800" b="1" dirty="0"/>
              <a:t>,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chẵn</a:t>
            </a:r>
            <a:r>
              <a:rPr lang="en-US" sz="2800" b="1" dirty="0"/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9A9F82E-53EE-7980-9056-A0C1B3E1C204}"/>
              </a:ext>
            </a:extLst>
          </p:cNvPr>
          <p:cNvSpPr/>
          <p:nvPr/>
        </p:nvSpPr>
        <p:spPr>
          <a:xfrm>
            <a:off x="4238624" y="2657475"/>
            <a:ext cx="5800725" cy="1428750"/>
          </a:xfrm>
          <a:prstGeom prst="wedgeRoundRectCallout">
            <a:avLst>
              <a:gd name="adj1" fmla="val -40195"/>
              <a:gd name="adj2" fmla="val 825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c) Trong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vừa</a:t>
            </a:r>
            <a:r>
              <a:rPr lang="en-US" sz="2800" b="1" dirty="0"/>
              <a:t> </a:t>
            </a:r>
            <a:r>
              <a:rPr lang="en-US" sz="2800" b="1" dirty="0" err="1"/>
              <a:t>viết</a:t>
            </a:r>
            <a:r>
              <a:rPr lang="en-US" sz="2800" b="1" dirty="0"/>
              <a:t>,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lớn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,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bé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mỗi số sau thành tổng (theo mẫu):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839E1-F2E5-0A7E-2954-DD8C6A4AE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775" y="1309011"/>
            <a:ext cx="10591800" cy="798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20AF17-5CF9-5429-1386-E17ACCDABC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949" y="2705986"/>
            <a:ext cx="11001375" cy="6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345FF-B22C-A4CF-1753-EC8479729109}"/>
              </a:ext>
            </a:extLst>
          </p:cNvPr>
          <p:cNvSpPr txBox="1"/>
          <p:nvPr/>
        </p:nvSpPr>
        <p:spPr>
          <a:xfrm>
            <a:off x="962025" y="1685925"/>
            <a:ext cx="1086802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13 876 = 10 000 + 3 000 + 800 + 70 + 6</a:t>
            </a:r>
          </a:p>
          <a:p>
            <a:pPr algn="just">
              <a:lnSpc>
                <a:spcPct val="150000"/>
              </a:lnSpc>
            </a:pPr>
            <a:r>
              <a:rPr lang="pt-BR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204 038 = 200 000 + 4 000 + 30 + 8</a:t>
            </a:r>
          </a:p>
          <a:p>
            <a:pPr algn="just">
              <a:lnSpc>
                <a:spcPct val="150000"/>
              </a:lnSpc>
            </a:pPr>
            <a:r>
              <a:rPr lang="pt-BR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50 877 = 50 000 + 800 + 70 + 7</a:t>
            </a:r>
          </a:p>
          <a:p>
            <a:pPr algn="just">
              <a:lnSpc>
                <a:spcPct val="150000"/>
              </a:lnSpc>
            </a:pPr>
            <a:r>
              <a:rPr lang="pt-BR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8 672 980 = 8 000 000 + 600 000 + 70 000 + 2 000 + 900 + 80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67C46-2A9F-632B-B547-8F2F08426C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" y="1010536"/>
            <a:ext cx="11001375" cy="6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7DEF7-88E5-601A-DBB9-8B9720A77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557213"/>
            <a:ext cx="1847850" cy="1112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522CC-5914-44A6-32CF-379630796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662" y="1633537"/>
            <a:ext cx="9420225" cy="30384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033B768-DA77-21E0-DFE3-5FF5D9C6443D}"/>
              </a:ext>
            </a:extLst>
          </p:cNvPr>
          <p:cNvSpPr/>
          <p:nvPr/>
        </p:nvSpPr>
        <p:spPr>
          <a:xfrm>
            <a:off x="2905125" y="1847850"/>
            <a:ext cx="647700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C603BC-4B7D-B568-9CD2-0543315F4667}"/>
              </a:ext>
            </a:extLst>
          </p:cNvPr>
          <p:cNvSpPr/>
          <p:nvPr/>
        </p:nvSpPr>
        <p:spPr>
          <a:xfrm>
            <a:off x="2914650" y="2905125"/>
            <a:ext cx="647700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2D50D0-A95B-E5D8-6524-78B080C1084E}"/>
              </a:ext>
            </a:extLst>
          </p:cNvPr>
          <p:cNvSpPr/>
          <p:nvPr/>
        </p:nvSpPr>
        <p:spPr>
          <a:xfrm>
            <a:off x="2914650" y="3905250"/>
            <a:ext cx="647700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2C5E437-29C5-9476-E5C9-F55DE72EEB38}"/>
              </a:ext>
            </a:extLst>
          </p:cNvPr>
          <p:cNvSpPr/>
          <p:nvPr/>
        </p:nvSpPr>
        <p:spPr>
          <a:xfrm>
            <a:off x="8610600" y="1819275"/>
            <a:ext cx="647700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1C95E7-E62A-D842-C08C-437F8426DD06}"/>
              </a:ext>
            </a:extLst>
          </p:cNvPr>
          <p:cNvSpPr/>
          <p:nvPr/>
        </p:nvSpPr>
        <p:spPr>
          <a:xfrm>
            <a:off x="8572500" y="2867025"/>
            <a:ext cx="647700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42CF71-F193-C867-D887-5D54FBF95234}"/>
              </a:ext>
            </a:extLst>
          </p:cNvPr>
          <p:cNvSpPr/>
          <p:nvPr/>
        </p:nvSpPr>
        <p:spPr>
          <a:xfrm>
            <a:off x="8562975" y="3924300"/>
            <a:ext cx="647700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438605DF-BF62-BC91-FAA3-93974D42D9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123485" y="4648200"/>
            <a:ext cx="1855969" cy="19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38605DF-BF62-BC91-FAA3-93974D42D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123485" y="4648200"/>
            <a:ext cx="1855969" cy="1938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7CF698-E9FE-4974-09A9-FA1530D687DC}"/>
              </a:ext>
            </a:extLst>
          </p:cNvPr>
          <p:cNvSpPr txBox="1"/>
          <p:nvPr/>
        </p:nvSpPr>
        <p:spPr>
          <a:xfrm>
            <a:off x="914400" y="800100"/>
            <a:ext cx="105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21 487, 2 187, 21 871, 28 174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5511B-ED6E-2DE8-CB58-E7CB571CD249}"/>
              </a:ext>
            </a:extLst>
          </p:cNvPr>
          <p:cNvSpPr txBox="1"/>
          <p:nvPr/>
        </p:nvSpPr>
        <p:spPr>
          <a:xfrm>
            <a:off x="3162300" y="2343150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28 174,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A47CF-83F5-2326-DF5D-E35F961B9FAE}"/>
              </a:ext>
            </a:extLst>
          </p:cNvPr>
          <p:cNvSpPr txBox="1"/>
          <p:nvPr/>
        </p:nvSpPr>
        <p:spPr>
          <a:xfrm>
            <a:off x="4819650" y="2343150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21 871,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99F8F-4F7B-9D59-6E09-B6131193ACCC}"/>
              </a:ext>
            </a:extLst>
          </p:cNvPr>
          <p:cNvSpPr txBox="1"/>
          <p:nvPr/>
        </p:nvSpPr>
        <p:spPr>
          <a:xfrm>
            <a:off x="6486525" y="2343150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21 487,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3F710-8565-51B3-67C6-B6598AFD3348}"/>
              </a:ext>
            </a:extLst>
          </p:cNvPr>
          <p:cNvSpPr txBox="1"/>
          <p:nvPr/>
        </p:nvSpPr>
        <p:spPr>
          <a:xfrm>
            <a:off x="8124825" y="2343150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2 187.</a:t>
            </a:r>
          </a:p>
        </p:txBody>
      </p:sp>
    </p:spTree>
    <p:extLst>
      <p:ext uri="{BB962C8B-B14F-4D97-AF65-F5344CB8AC3E}">
        <p14:creationId xmlns:p14="http://schemas.microsoft.com/office/powerpoint/2010/main" val="4753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tính rồi tính: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91762-7D19-B99C-4EBB-4CEB64FC0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5" y="1828800"/>
            <a:ext cx="105346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226</Words>
  <Application>Microsoft Office PowerPoint</Application>
  <PresentationFormat>Widescreen</PresentationFormat>
  <Paragraphs>42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Lato</vt:lpstr>
      <vt:lpstr>Roboto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</cp:lastModifiedBy>
  <cp:revision>25</cp:revision>
  <dcterms:created xsi:type="dcterms:W3CDTF">2024-03-30T12:45:53Z</dcterms:created>
  <dcterms:modified xsi:type="dcterms:W3CDTF">2024-05-13T06:16:08Z</dcterms:modified>
</cp:coreProperties>
</file>