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8" r:id="rId3"/>
    <p:sldId id="268" r:id="rId4"/>
    <p:sldId id="294" r:id="rId5"/>
    <p:sldId id="295" r:id="rId6"/>
    <p:sldId id="3247" r:id="rId7"/>
    <p:sldId id="3248" r:id="rId8"/>
    <p:sldId id="3249" r:id="rId9"/>
    <p:sldId id="3250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606F-6C34-482B-A282-16FB838083A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B6CA-045A-43DF-8BEB-EFB331BA8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523-7F64-49A6-77F7-31191625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A0FF2-9710-64A4-B6FA-C0B162C0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D196-9F34-F33F-A0EB-5FDF8C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D3C1-4A44-F557-78C2-3356C0A8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C442-19E1-51D3-C354-065FD626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F429-6610-0F1B-D45E-30504F02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BD0B-745A-E751-CFEA-88DE3541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F47D-2152-8904-CF5C-76FE4A9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0334-18C3-B004-E1B6-87037271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8450-6B24-4D4C-36B9-43F2D3D4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8F86C-BAF6-4A69-14A6-A1873A7FC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A12DA-D9CE-7AA1-F346-480E691E7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0008-AEAF-FB6F-3152-E65D0DEC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01B0A-A07B-3B7F-6C75-3FEC1B65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5DA1-00D8-2158-130A-6C9A6602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0EF-CC48-6D4E-A054-2A4D503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ED22-E713-7CA0-6F97-0687EC1E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4199-A420-0D8D-B8A8-D10F9926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BE2F-DA14-D06C-544C-A4EC9E48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B16F-D2CA-512E-BB85-25EEE89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277F-F901-3877-8F41-C417601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C4A9-FB78-5059-FF88-A7AADD63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61F7-4512-3CBC-1A6E-EF2ECD7A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30C4-7CB2-7699-55FF-EAB2974E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2F08-7F35-06A1-4471-C498CA96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4C9C-0C82-48BD-E6DD-C06E4AA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60EA-9297-255E-38BE-F44D09DC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55BD1-8A7B-A0C7-40D6-8ED9E862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82FF-4B78-2C3C-AC74-8AA41747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67A5-BCE8-0E1D-75C4-2E1CB2F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DCB87-1494-B287-0D0F-0F5DBF7C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C1E-EC22-20C6-662F-089A373F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CC69-F3CB-DA2A-9466-B9A6D235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A9B80-62CC-A9FA-7983-4BC2C0A6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D5920-CF45-F0A6-68DD-4041EAE31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CC33C-87CF-5323-BCC0-5B9C8C45F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6D184-67D2-4CEC-6382-736CB860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31CA6-71A7-E9B8-B338-05B97AC1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5C9AE-AAE0-F8FB-CF87-A5A3402E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CEA-40FE-57F3-36F3-DBFE47A2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6A52-9BD2-367B-A8F6-8951ED4B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0E95-F951-CA41-9B96-16745ED9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659A2-00DF-E46C-403A-2D3BE06C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81DCD-B3A3-3C1C-1BE6-64201CF8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38270-5851-DFBC-ABBB-EA97953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1DB1-98CA-CB73-F8AD-FD2D491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B485-8A61-8987-46BD-D9F21EB1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7A8A-DDF3-F2F1-E8C9-5BE6A2D1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15FF2-E8DB-2FD7-3618-48901A11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FAD67-F772-09C8-A1BC-2F74083D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2CC7D-8130-94B4-8768-7CDBB608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7873-5480-A0C5-977A-F2C5CC93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DB58-ED08-A198-6A16-6A7B1F0E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6458D-399B-334A-D839-1F87F93EE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99FC1-BCF2-4666-4C28-238EA9D6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5C2B5-488A-275E-01A1-EF175482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5628-5ABC-66E2-668C-6E4AC64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7151-1A2C-F047-4D64-3B051122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D5E300-FD1D-71AC-7B61-69D0CC9F81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874" y="189911"/>
            <a:ext cx="1180904" cy="11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D7D1A0A-254B-0063-787F-A78E57C68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189375" y="134209"/>
            <a:ext cx="8465318" cy="5248234"/>
          </a:xfrm>
          <a:custGeom>
            <a:avLst/>
            <a:gdLst>
              <a:gd name="connsiteX0" fmla="*/ 0 w 8465318"/>
              <a:gd name="connsiteY0" fmla="*/ 874723 h 5248234"/>
              <a:gd name="connsiteX1" fmla="*/ 874723 w 8465318"/>
              <a:gd name="connsiteY1" fmla="*/ 0 h 5248234"/>
              <a:gd name="connsiteX2" fmla="*/ 7590595 w 8465318"/>
              <a:gd name="connsiteY2" fmla="*/ 0 h 5248234"/>
              <a:gd name="connsiteX3" fmla="*/ 8465318 w 8465318"/>
              <a:gd name="connsiteY3" fmla="*/ 874723 h 5248234"/>
              <a:gd name="connsiteX4" fmla="*/ 8465318 w 8465318"/>
              <a:gd name="connsiteY4" fmla="*/ 4373511 h 5248234"/>
              <a:gd name="connsiteX5" fmla="*/ 7590595 w 8465318"/>
              <a:gd name="connsiteY5" fmla="*/ 5248234 h 5248234"/>
              <a:gd name="connsiteX6" fmla="*/ 874723 w 8465318"/>
              <a:gd name="connsiteY6" fmla="*/ 5248234 h 5248234"/>
              <a:gd name="connsiteX7" fmla="*/ 0 w 8465318"/>
              <a:gd name="connsiteY7" fmla="*/ 4373511 h 5248234"/>
              <a:gd name="connsiteX8" fmla="*/ 0 w 8465318"/>
              <a:gd name="connsiteY8" fmla="*/ 874723 h 524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248234" fill="none" extrusionOk="0">
                <a:moveTo>
                  <a:pt x="0" y="874723"/>
                </a:moveTo>
                <a:cubicBezTo>
                  <a:pt x="-64982" y="381117"/>
                  <a:pt x="430330" y="31652"/>
                  <a:pt x="874723" y="0"/>
                </a:cubicBezTo>
                <a:cubicBezTo>
                  <a:pt x="2936538" y="130954"/>
                  <a:pt x="4549713" y="43574"/>
                  <a:pt x="7590595" y="0"/>
                </a:cubicBezTo>
                <a:cubicBezTo>
                  <a:pt x="8118757" y="69417"/>
                  <a:pt x="8519052" y="457447"/>
                  <a:pt x="8465318" y="874723"/>
                </a:cubicBezTo>
                <a:cubicBezTo>
                  <a:pt x="8314879" y="2093272"/>
                  <a:pt x="8551197" y="3788758"/>
                  <a:pt x="8465318" y="4373511"/>
                </a:cubicBezTo>
                <a:cubicBezTo>
                  <a:pt x="8444833" y="4859971"/>
                  <a:pt x="8051817" y="5233142"/>
                  <a:pt x="7590595" y="5248234"/>
                </a:cubicBezTo>
                <a:cubicBezTo>
                  <a:pt x="6395222" y="5403431"/>
                  <a:pt x="2480072" y="5411254"/>
                  <a:pt x="874723" y="5248234"/>
                </a:cubicBezTo>
                <a:cubicBezTo>
                  <a:pt x="398685" y="5152765"/>
                  <a:pt x="-68845" y="4896806"/>
                  <a:pt x="0" y="4373511"/>
                </a:cubicBezTo>
                <a:cubicBezTo>
                  <a:pt x="64656" y="3761345"/>
                  <a:pt x="-17807" y="2461139"/>
                  <a:pt x="0" y="874723"/>
                </a:cubicBezTo>
                <a:close/>
              </a:path>
              <a:path w="8465318" h="5248234" stroke="0" extrusionOk="0">
                <a:moveTo>
                  <a:pt x="0" y="874723"/>
                </a:moveTo>
                <a:cubicBezTo>
                  <a:pt x="-28841" y="373837"/>
                  <a:pt x="302597" y="33414"/>
                  <a:pt x="874723" y="0"/>
                </a:cubicBezTo>
                <a:cubicBezTo>
                  <a:pt x="3560816" y="132882"/>
                  <a:pt x="5653590" y="-84951"/>
                  <a:pt x="7590595" y="0"/>
                </a:cubicBezTo>
                <a:cubicBezTo>
                  <a:pt x="8067387" y="6156"/>
                  <a:pt x="8448628" y="483879"/>
                  <a:pt x="8465318" y="874723"/>
                </a:cubicBezTo>
                <a:cubicBezTo>
                  <a:pt x="8485505" y="2403498"/>
                  <a:pt x="8617798" y="2847611"/>
                  <a:pt x="8465318" y="4373511"/>
                </a:cubicBezTo>
                <a:cubicBezTo>
                  <a:pt x="8473263" y="4857549"/>
                  <a:pt x="8106690" y="5180323"/>
                  <a:pt x="7590595" y="5248234"/>
                </a:cubicBezTo>
                <a:cubicBezTo>
                  <a:pt x="5088862" y="5335873"/>
                  <a:pt x="2076444" y="5175555"/>
                  <a:pt x="874723" y="5248234"/>
                </a:cubicBezTo>
                <a:cubicBezTo>
                  <a:pt x="384496" y="5180227"/>
                  <a:pt x="-18981" y="4882985"/>
                  <a:pt x="0" y="4373511"/>
                </a:cubicBezTo>
                <a:cubicBezTo>
                  <a:pt x="-38581" y="3620945"/>
                  <a:pt x="63341" y="2489331"/>
                  <a:pt x="0" y="87472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B00D5-781C-ADC2-BE86-1F6434F17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428" y="511629"/>
            <a:ext cx="4401693" cy="1243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ACF32-E7FD-8C51-AA3C-059F23C1E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92" y="2157900"/>
            <a:ext cx="743776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12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838857" y="455558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DC4B-90C6-4AAA-743B-7ABF8C126476}"/>
              </a:ext>
            </a:extLst>
          </p:cNvPr>
          <p:cNvSpPr txBox="1"/>
          <p:nvPr/>
        </p:nvSpPr>
        <p:spPr>
          <a:xfrm>
            <a:off x="1642898" y="424808"/>
            <a:ext cx="978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 cho bạn nghe những điều em học được trong chủ đề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FC14C7-6F33-714F-D723-AD57C0A4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790631"/>
            <a:ext cx="9222963" cy="45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740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857907" y="484133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DC4B-90C6-4AAA-743B-7ABF8C126476}"/>
              </a:ext>
            </a:extLst>
          </p:cNvPr>
          <p:cNvSpPr txBox="1"/>
          <p:nvPr/>
        </p:nvSpPr>
        <p:spPr>
          <a:xfrm>
            <a:off x="1572503" y="276372"/>
            <a:ext cx="1017476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27F-B78D-A5FA-3452-8A9E4758E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571669"/>
            <a:ext cx="10748962" cy="4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92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CF92C-202A-FA2C-05EB-216D76AE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309202"/>
            <a:ext cx="11048999" cy="107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1A0D6-11FF-9BDE-1317-0BE7108679F1}"/>
                  </a:ext>
                </a:extLst>
              </p:cNvPr>
              <p:cNvSpPr txBox="1"/>
              <p:nvPr/>
            </p:nvSpPr>
            <p:spPr>
              <a:xfrm>
                <a:off x="714375" y="2428875"/>
                <a:ext cx="191452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1A0D6-11FF-9BDE-1317-0BE71086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428875"/>
                <a:ext cx="1914526" cy="981487"/>
              </a:xfrm>
              <a:prstGeom prst="rect">
                <a:avLst/>
              </a:prstGeom>
              <a:blipFill>
                <a:blip r:embed="rId4"/>
                <a:stretch>
                  <a:fillRect r="-286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9F9D5-CBD7-D56D-0AE7-6139B9E40B06}"/>
                  </a:ext>
                </a:extLst>
              </p:cNvPr>
              <p:cNvSpPr txBox="1"/>
              <p:nvPr/>
            </p:nvSpPr>
            <p:spPr>
              <a:xfrm>
                <a:off x="3648075" y="2333625"/>
                <a:ext cx="191452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9F9D5-CBD7-D56D-0AE7-6139B9E4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75" y="2333625"/>
                <a:ext cx="1914526" cy="981487"/>
              </a:xfrm>
              <a:prstGeom prst="rect">
                <a:avLst/>
              </a:prstGeom>
              <a:blipFill>
                <a:blip r:embed="rId5"/>
                <a:stretch>
                  <a:fillRect r="-254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6866E-A375-3E0D-57D7-280F1FEFCE1E}"/>
                  </a:ext>
                </a:extLst>
              </p:cNvPr>
              <p:cNvSpPr txBox="1"/>
              <p:nvPr/>
            </p:nvSpPr>
            <p:spPr>
              <a:xfrm>
                <a:off x="6734175" y="2352675"/>
                <a:ext cx="2076450" cy="191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6866E-A375-3E0D-57D7-280F1FEFC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5" y="2352675"/>
                <a:ext cx="2076450" cy="1915845"/>
              </a:xfrm>
              <a:prstGeom prst="rect">
                <a:avLst/>
              </a:prstGeom>
              <a:blipFill>
                <a:blip r:embed="rId6"/>
                <a:stretch>
                  <a:fillRect l="-10588" b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987245-75CA-7B21-D119-DD317F7F4A5B}"/>
                  </a:ext>
                </a:extLst>
              </p:cNvPr>
              <p:cNvSpPr txBox="1"/>
              <p:nvPr/>
            </p:nvSpPr>
            <p:spPr>
              <a:xfrm>
                <a:off x="9782176" y="2314575"/>
                <a:ext cx="2057400" cy="171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987245-75CA-7B21-D119-DD317F7F4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176" y="2314575"/>
                <a:ext cx="2057400" cy="1710276"/>
              </a:xfrm>
              <a:prstGeom prst="rect">
                <a:avLst/>
              </a:prstGeom>
              <a:blipFill>
                <a:blip r:embed="rId7"/>
                <a:stretch>
                  <a:fillRect l="-919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15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49592-9788-5847-DE8F-04BF21FE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894523"/>
            <a:ext cx="11353799" cy="958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86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865895"/>
              </a:xfrm>
              <a:prstGeom prst="rect">
                <a:avLst/>
              </a:prstGeom>
              <a:blipFill>
                <a:blip r:embed="rId4"/>
                <a:stretch>
                  <a:fillRect l="-9615" b="-6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blipFill>
                <a:blip r:embed="rId5"/>
                <a:stretch>
                  <a:fillRect l="-9589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49" y="18002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9" y="18002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890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blipFill>
                <a:blip r:embed="rId7"/>
                <a:stretch>
                  <a:fillRect l="-9615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7412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913857"/>
              </a:xfrm>
              <a:prstGeom prst="rect">
                <a:avLst/>
              </a:prstGeom>
              <a:blipFill>
                <a:blip r:embed="rId3"/>
                <a:stretch>
                  <a:fillRect l="-9615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blipFill>
                <a:blip r:embed="rId4"/>
                <a:stretch>
                  <a:fillRect l="-9589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50" y="1800225"/>
                <a:ext cx="158115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1800225"/>
                <a:ext cx="1581150" cy="901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615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2C9214B-DEEB-D527-FB74-7E71A3177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715137"/>
            <a:ext cx="10948987" cy="9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598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06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06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619499" y="16668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9" y="1666875"/>
                <a:ext cx="2219325" cy="1913857"/>
              </a:xfrm>
              <a:prstGeom prst="rect">
                <a:avLst/>
              </a:prstGeom>
              <a:blipFill>
                <a:blip r:embed="rId4"/>
                <a:stretch>
                  <a:fillRect l="-9890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50" y="1800225"/>
                <a:ext cx="1581150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𝟏𝟒𝟒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1800225"/>
                <a:ext cx="1581150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820274" y="16859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274" y="16859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890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FA9210-1EB5-EF9C-7AA2-87D565D19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02" y="657225"/>
            <a:ext cx="1056496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027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486432" y="398408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CFDC4B-90C6-4AAA-743B-7ABF8C126476}"/>
                  </a:ext>
                </a:extLst>
              </p:cNvPr>
              <p:cNvSpPr txBox="1"/>
              <p:nvPr/>
            </p:nvSpPr>
            <p:spPr>
              <a:xfrm>
                <a:off x="1209675" y="276372"/>
                <a:ext cx="10372725" cy="203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cửa hàng bán hoa quả ngày đầu bán được 120 kg, ngày thứ hai bán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khối lượng hoa quả ngày đầu, ngày thứ ba bán được gấp đôi khối lượng ngày đầu. Hỏi trung bình mỗi ngày cửa hàng đó bán được bao nhiêu ki-lô-gam hoa quả?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CFDC4B-90C6-4AAA-743B-7ABF8C12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6372"/>
                <a:ext cx="10372725" cy="2032801"/>
              </a:xfrm>
              <a:prstGeom prst="rect">
                <a:avLst/>
              </a:prstGeom>
              <a:blipFill>
                <a:blip r:embed="rId3"/>
                <a:stretch>
                  <a:fillRect l="-1175" t="-2994" r="-1175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BCFCB1-5EED-D278-458B-10D8AA1F8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89" y="2486025"/>
            <a:ext cx="4129823" cy="3448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C7F06-B40C-6B85-C111-E6D9A154EDF1}"/>
                  </a:ext>
                </a:extLst>
              </p:cNvPr>
              <p:cNvSpPr txBox="1"/>
              <p:nvPr/>
            </p:nvSpPr>
            <p:spPr>
              <a:xfrm>
                <a:off x="476250" y="2543175"/>
                <a:ext cx="7000875" cy="317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ki-lô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gam hoa quả cửa hàng bán trong ngày thứ hai là: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120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48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74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ki-lô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gam hoa quả cửa hàng bán trong ngày thứ ba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120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 2 = 240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ngày cửa hàng đó bán được là: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(120 +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48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+ 240) : 3 =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136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136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kg hoa quả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C7F06-B40C-6B85-C111-E6D9A154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543175"/>
                <a:ext cx="7000875" cy="3177216"/>
              </a:xfrm>
              <a:prstGeom prst="rect">
                <a:avLst/>
              </a:prstGeom>
              <a:blipFill>
                <a:blip r:embed="rId5"/>
                <a:stretch>
                  <a:fillRect l="-870" t="-192" r="-870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1175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CC20F-633F-0342-6EA5-648C46ADC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39" y="-73998"/>
            <a:ext cx="628552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251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Cambria Math</vt:lpstr>
      <vt:lpstr>UTM Duepuntozero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</cp:lastModifiedBy>
  <cp:revision>19</cp:revision>
  <dcterms:created xsi:type="dcterms:W3CDTF">2024-03-30T02:00:12Z</dcterms:created>
  <dcterms:modified xsi:type="dcterms:W3CDTF">2024-05-13T06:13:07Z</dcterms:modified>
</cp:coreProperties>
</file>