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sldIdLst>
    <p:sldId id="257" r:id="rId4"/>
    <p:sldId id="259" r:id="rId5"/>
    <p:sldId id="263" r:id="rId6"/>
    <p:sldId id="261" r:id="rId7"/>
    <p:sldId id="279" r:id="rId8"/>
    <p:sldId id="280" r:id="rId9"/>
    <p:sldId id="270" r:id="rId10"/>
    <p:sldId id="281" r:id="rId11"/>
    <p:sldId id="264" r:id="rId12"/>
    <p:sldId id="265" r:id="rId13"/>
    <p:sldId id="282" r:id="rId14"/>
    <p:sldId id="272" r:id="rId15"/>
    <p:sldId id="283" r:id="rId16"/>
    <p:sldId id="276" r:id="rId17"/>
    <p:sldId id="275" r:id="rId18"/>
    <p:sldId id="27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3" d="100"/>
          <a:sy n="83" d="100"/>
        </p:scale>
        <p:origin x="101" y="30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2" Type="http://schemas.openxmlformats.org/officeDocument/2006/relationships/tableStyles" Target="tableStyles.xml"/><Relationship Id="rId21" Type="http://schemas.openxmlformats.org/officeDocument/2006/relationships/viewProps" Target="viewProps.xml"/><Relationship Id="rId20" Type="http://schemas.openxmlformats.org/officeDocument/2006/relationships/presProps" Target="presProps.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F16B9C87-ACB3-43CC-BE5F-A0D837F662B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36CFF-F491-497F-B799-7E81E45AF423}" type="slidenum">
              <a:rPr lang="en-US" smtClean="0"/>
            </a:fld>
            <a:endParaRPr lang="en-US"/>
          </a:p>
        </p:txBody>
      </p:sp>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F16B9C87-ACB3-43CC-BE5F-A0D837F662B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36CFF-F491-497F-B799-7E81E45AF423}" type="slidenum">
              <a:rPr lang="en-US" smtClean="0"/>
            </a:fld>
            <a:endParaRPr lang="en-US"/>
          </a:p>
        </p:txBody>
      </p:sp>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F16B9C87-ACB3-43CC-BE5F-A0D837F662B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36CFF-F491-497F-B799-7E81E45AF423}" type="slidenum">
              <a:rPr lang="en-US" smtClean="0"/>
            </a:fld>
            <a:endParaRPr lang="en-US"/>
          </a:p>
        </p:txBody>
      </p:sp>
    </p:spTree>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F03CADD4-29CD-4CEA-95F8-B7CE24E0E64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E5D1807-7720-4CD7-94FE-EE6143E122BF}"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F16B9C87-ACB3-43CC-BE5F-A0D837F662B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36CFF-F491-497F-B799-7E81E45AF423}" type="slidenum">
              <a:rPr lang="en-US" smtClean="0"/>
            </a:fld>
            <a:endParaRPr lang="en-US"/>
          </a:p>
        </p:txBody>
      </p:sp>
    </p:spTree>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F16B9C87-ACB3-43CC-BE5F-A0D837F662B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36CFF-F491-497F-B799-7E81E45AF423}" type="slidenum">
              <a:rPr lang="en-US" smtClean="0"/>
            </a:fld>
            <a:endParaRPr lang="en-US"/>
          </a:p>
        </p:txBody>
      </p:sp>
    </p:spTree>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F16B9C87-ACB3-43CC-BE5F-A0D837F662B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36CFF-F491-497F-B799-7E81E45AF423}" type="slidenum">
              <a:rPr lang="en-US" smtClean="0"/>
            </a:fld>
            <a:endParaRPr lang="en-US"/>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F16B9C87-ACB3-43CC-BE5F-A0D837F662BF}"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336CFF-F491-497F-B799-7E81E45AF423}" type="slidenum">
              <a:rPr lang="en-US" smtClean="0"/>
            </a:fld>
            <a:endParaRPr lang="en-US"/>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F16B9C87-ACB3-43CC-BE5F-A0D837F662BF}"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336CFF-F491-497F-B799-7E81E45AF423}" type="slidenum">
              <a:rPr lang="en-US" smtClean="0"/>
            </a:fld>
            <a:endParaRPr lang="en-US"/>
          </a:p>
        </p:txBody>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6B9C87-ACB3-43CC-BE5F-A0D837F662BF}"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336CFF-F491-497F-B799-7E81E45AF423}" type="slidenum">
              <a:rPr lang="en-US" smtClean="0"/>
            </a:fld>
            <a:endParaRPr lang="en-US"/>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F16B9C87-ACB3-43CC-BE5F-A0D837F662B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36CFF-F491-497F-B799-7E81E45AF423}" type="slidenum">
              <a:rPr lang="en-US" smtClean="0"/>
            </a:fld>
            <a:endParaRPr lang="en-US"/>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F16B9C87-ACB3-43CC-BE5F-A0D837F662B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36CFF-F491-497F-B799-7E81E45AF423}" type="slidenum">
              <a:rPr lang="en-US" smtClean="0"/>
            </a:fld>
            <a:endParaRPr lang="en-US"/>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7" Type="http://schemas.openxmlformats.org/officeDocument/2006/relationships/theme" Target="../theme/theme2.xml"/><Relationship Id="rId6" Type="http://schemas.openxmlformats.org/officeDocument/2006/relationships/image" Target="../media/image1.jpeg"/><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6B9C87-ACB3-43CC-BE5F-A0D837F662BF}"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336CFF-F491-497F-B799-7E81E45AF423}"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F03CADD4-29CD-4CEA-95F8-B7CE24E0E64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6E5D1807-7720-4CD7-94FE-EE6143E122BF}"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pic>
        <p:nvPicPr>
          <p:cNvPr id="7" name="图片 6"/>
          <p:cNvPicPr>
            <a:picLocks noChangeAspect="1"/>
          </p:cNvPicPr>
          <p:nvPr userDrawn="1"/>
        </p:nvPicPr>
        <p:blipFill rotWithShape="1">
          <a:blip r:embed="rId6" cstate="print">
            <a:extLst>
              <a:ext uri="{28A0092B-C50C-407E-A947-70E740481C1C}">
                <a14:useLocalDpi xmlns:a14="http://schemas.microsoft.com/office/drawing/2010/main" val="0"/>
              </a:ext>
            </a:extLst>
          </a:blip>
          <a:srcRect l="781"/>
          <a:stretch>
            <a:fillRect/>
          </a:stretch>
        </p:blipFill>
        <p:spPr>
          <a:xfrm>
            <a:off x="0" y="-6350"/>
            <a:ext cx="12192000" cy="6864350"/>
          </a:xfrm>
          <a:prstGeom prst="rect">
            <a:avLst/>
          </a:prstGeom>
        </p:spPr>
      </p:pic>
      <p:grpSp>
        <p:nvGrpSpPr>
          <p:cNvPr id="10" name="组合 9"/>
          <p:cNvGrpSpPr/>
          <p:nvPr/>
        </p:nvGrpSpPr>
        <p:grpSpPr>
          <a:xfrm flipV="1">
            <a:off x="377368" y="365125"/>
            <a:ext cx="11509831" cy="6166304"/>
            <a:chOff x="-943429" y="-2653878"/>
            <a:chExt cx="9129486" cy="4630058"/>
          </a:xfrm>
        </p:grpSpPr>
        <p:sp>
          <p:nvSpPr>
            <p:cNvPr id="14" name="矩形 13"/>
            <p:cNvSpPr/>
            <p:nvPr/>
          </p:nvSpPr>
          <p:spPr>
            <a:xfrm>
              <a:off x="-943429" y="-2653878"/>
              <a:ext cx="9129486" cy="4630058"/>
            </a:xfrm>
            <a:prstGeom prst="rect">
              <a:avLst/>
            </a:prstGeom>
            <a:solidFill>
              <a:srgbClr val="FFB84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矩形 14"/>
            <p:cNvSpPr/>
            <p:nvPr/>
          </p:nvSpPr>
          <p:spPr>
            <a:xfrm>
              <a:off x="-748660" y="-2515040"/>
              <a:ext cx="8760545" cy="4291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png"/><Relationship Id="rId7" Type="http://schemas.openxmlformats.org/officeDocument/2006/relationships/image" Target="../media/image7.png"/><Relationship Id="rId6" Type="http://schemas.openxmlformats.org/officeDocument/2006/relationships/image" Target="../media/image6.png"/><Relationship Id="rId5" Type="http://schemas.microsoft.com/office/2007/relationships/hdphoto" Target="../media/image5.wdp"/><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2" Type="http://schemas.openxmlformats.org/officeDocument/2006/relationships/slideLayout" Target="../slideLayouts/slideLayout13.xml"/><Relationship Id="rId11" Type="http://schemas.openxmlformats.org/officeDocument/2006/relationships/image" Target="../media/image11.png"/><Relationship Id="rId10" Type="http://schemas.openxmlformats.org/officeDocument/2006/relationships/image" Target="../media/image10.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22.png"/></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13.xml"/><Relationship Id="rId5" Type="http://schemas.openxmlformats.org/officeDocument/2006/relationships/image" Target="../media/image23.png"/><Relationship Id="rId4" Type="http://schemas.openxmlformats.org/officeDocument/2006/relationships/image" Target="../media/image6.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1.jpeg"/></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13.xml"/><Relationship Id="rId7" Type="http://schemas.openxmlformats.org/officeDocument/2006/relationships/image" Target="../media/image24.png"/><Relationship Id="rId6" Type="http://schemas.openxmlformats.org/officeDocument/2006/relationships/image" Target="../media/image6.png"/><Relationship Id="rId5" Type="http://schemas.microsoft.com/office/2007/relationships/hdphoto" Target="../media/image5.wdp"/><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jpe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16.xml"/><Relationship Id="rId3" Type="http://schemas.openxmlformats.org/officeDocument/2006/relationships/image" Target="../media/image3.png"/><Relationship Id="rId2" Type="http://schemas.microsoft.com/office/2007/relationships/hdphoto" Target="../media/image26.wdp"/><Relationship Id="rId1" Type="http://schemas.openxmlformats.org/officeDocument/2006/relationships/image" Target="../media/image25.png"/></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13.xml"/><Relationship Id="rId7" Type="http://schemas.openxmlformats.org/officeDocument/2006/relationships/image" Target="../media/image27.png"/><Relationship Id="rId6" Type="http://schemas.openxmlformats.org/officeDocument/2006/relationships/image" Target="../media/image6.png"/><Relationship Id="rId5" Type="http://schemas.microsoft.com/office/2007/relationships/hdphoto" Target="../media/image5.wdp"/><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jpeg"/></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6.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6.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15.png"/><Relationship Id="rId1"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hdphoto" Target="../media/image17.wdp"/><Relationship Id="rId1"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image" Target="../media/image19.png"/><Relationship Id="rId1"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image" Target="../media/image19.png"/><Relationship Id="rId1" Type="http://schemas.openxmlformats.org/officeDocument/2006/relationships/image" Target="../media/image18.pn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14.xml"/><Relationship Id="rId4" Type="http://schemas.openxmlformats.org/officeDocument/2006/relationships/image" Target="../media/image21.png"/><Relationship Id="rId3" Type="http://schemas.openxmlformats.org/officeDocument/2006/relationships/image" Target="../media/image20.png"/><Relationship Id="rId2" Type="http://schemas.microsoft.com/office/2007/relationships/media" Target="../media/media1.mp4"/><Relationship Id="rId1" Type="http://schemas.openxmlformats.org/officeDocument/2006/relationships/video" Target="../media/media1.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cstate="print">
            <a:extLst>
              <a:ext uri="{28A0092B-C50C-407E-A947-70E740481C1C}">
                <a14:useLocalDpi xmlns:a14="http://schemas.microsoft.com/office/drawing/2010/main" val="0"/>
              </a:ext>
            </a:extLst>
          </a:blip>
          <a:srcRect l="781"/>
          <a:stretch>
            <a:fillRect/>
          </a:stretch>
        </p:blipFill>
        <p:spPr>
          <a:xfrm>
            <a:off x="0" y="-6350"/>
            <a:ext cx="12192000" cy="6864350"/>
          </a:xfrm>
          <a:prstGeom prst="rect">
            <a:avLst/>
          </a:prstGeom>
        </p:spPr>
      </p:pic>
      <p:pic>
        <p:nvPicPr>
          <p:cNvPr id="8" name="图片 7"/>
          <p:cNvPicPr>
            <a:picLocks noChangeAspect="1"/>
          </p:cNvPicPr>
          <p:nvPr/>
        </p:nvPicPr>
        <p:blipFill rotWithShape="1">
          <a:blip r:embed="rId2" cstate="print">
            <a:extLst>
              <a:ext uri="{28A0092B-C50C-407E-A947-70E740481C1C}">
                <a14:useLocalDpi xmlns:a14="http://schemas.microsoft.com/office/drawing/2010/main" val="0"/>
              </a:ext>
            </a:extLst>
          </a:blip>
          <a:srcRect l="11666" t="-1" r="10937" b="-2029"/>
          <a:stretch>
            <a:fillRect/>
          </a:stretch>
        </p:blipFill>
        <p:spPr>
          <a:xfrm>
            <a:off x="1311868" y="361333"/>
            <a:ext cx="8912165" cy="5594631"/>
          </a:xfrm>
          <a:prstGeom prst="rect">
            <a:avLst/>
          </a:prstGeom>
        </p:spPr>
      </p:pic>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l="68542"/>
          <a:stretch>
            <a:fillRect/>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70163" r="15270" b="54219"/>
          <a:stretch>
            <a:fillRect/>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7" name="图片 16"/>
          <p:cNvPicPr>
            <a:picLocks noChangeAspect="1"/>
          </p:cNvPicPr>
          <p:nvPr/>
        </p:nvPicPr>
        <p:blipFill>
          <a:blip r:embed="rId4">
            <a:extLst>
              <a:ext uri="{BEBA8EAE-BF5A-486C-A8C5-ECC9F3942E4B}">
                <a14:imgProps xmlns:a14="http://schemas.microsoft.com/office/drawing/2010/main">
                  <a14:imgLayer r:embed="rId5">
                    <a14:imgEffect>
                      <a14:backgroundRemoval t="0" b="100000" l="0" r="95385"/>
                    </a14:imgEffect>
                  </a14:imgLayer>
                </a14:imgProps>
              </a:ext>
            </a:extLst>
          </a:blip>
          <a:stretch>
            <a:fillRect/>
          </a:stretch>
        </p:blipFill>
        <p:spPr>
          <a:xfrm>
            <a:off x="252983" y="3045108"/>
            <a:ext cx="2883328" cy="3618418"/>
          </a:xfrm>
          <a:prstGeom prst="rect">
            <a:avLst/>
          </a:prstGeom>
        </p:spPr>
      </p:pic>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t="56055" r="73021"/>
          <a:stretch>
            <a:fillRect/>
          </a:stretch>
        </p:blipFill>
        <p:spPr>
          <a:xfrm flipH="1">
            <a:off x="315473" y="235878"/>
            <a:ext cx="3289300" cy="2551325"/>
          </a:xfrm>
          <a:prstGeom prst="rect">
            <a:avLst/>
          </a:prstGeom>
        </p:spPr>
      </p:pic>
      <p:pic>
        <p:nvPicPr>
          <p:cNvPr id="38" name="图片 37"/>
          <p:cNvPicPr>
            <a:picLocks noChangeAspect="1"/>
          </p:cNvPicPr>
          <p:nvPr/>
        </p:nvPicPr>
        <p:blipFill rotWithShape="1">
          <a:blip r:embed="rId6" cstate="print">
            <a:extLst>
              <a:ext uri="{28A0092B-C50C-407E-A947-70E740481C1C}">
                <a14:useLocalDpi xmlns:a14="http://schemas.microsoft.com/office/drawing/2010/main" val="0"/>
              </a:ext>
            </a:extLst>
          </a:blip>
          <a:srcRect l="60729" t="56476" r="24896"/>
          <a:stretch>
            <a:fillRect/>
          </a:stretch>
        </p:blipFill>
        <p:spPr>
          <a:xfrm>
            <a:off x="8750849" y="2879600"/>
            <a:ext cx="2817027" cy="4061620"/>
          </a:xfrm>
          <a:prstGeom prst="rect">
            <a:avLst/>
          </a:prstGeom>
        </p:spPr>
      </p:pic>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42592" y="3619273"/>
            <a:ext cx="1668196" cy="2470088"/>
          </a:xfrm>
          <a:prstGeom prst="rect">
            <a:avLst/>
          </a:prstGeom>
        </p:spPr>
      </p:pic>
      <p:pic>
        <p:nvPicPr>
          <p:cNvPr id="4" name="Picture 3"/>
          <p:cNvPicPr>
            <a:picLocks noChangeAspect="1"/>
          </p:cNvPicPr>
          <p:nvPr/>
        </p:nvPicPr>
        <p:blipFill>
          <a:blip r:embed="rId8"/>
          <a:stretch>
            <a:fillRect/>
          </a:stretch>
        </p:blipFill>
        <p:spPr>
          <a:xfrm rot="20641082">
            <a:off x="-279959" y="539796"/>
            <a:ext cx="5741054" cy="3670208"/>
          </a:xfrm>
          <a:prstGeom prst="rect">
            <a:avLst/>
          </a:prstGeom>
        </p:spPr>
      </p:pic>
      <p:pic>
        <p:nvPicPr>
          <p:cNvPr id="5" name="Hình ảnh 1"/>
          <p:cNvPicPr>
            <a:picLocks noChangeAspect="1"/>
          </p:cNvPicPr>
          <p:nvPr/>
        </p:nvPicPr>
        <p:blipFill>
          <a:blip r:embed="rId9"/>
          <a:stretch>
            <a:fillRect/>
          </a:stretch>
        </p:blipFill>
        <p:spPr>
          <a:xfrm>
            <a:off x="3073151" y="2187314"/>
            <a:ext cx="5340559" cy="707197"/>
          </a:xfrm>
          <a:prstGeom prst="rect">
            <a:avLst/>
          </a:prstGeom>
        </p:spPr>
      </p:pic>
      <p:pic>
        <p:nvPicPr>
          <p:cNvPr id="2" name="Picture 1"/>
          <p:cNvPicPr>
            <a:picLocks noChangeAspect="1"/>
          </p:cNvPicPr>
          <p:nvPr/>
        </p:nvPicPr>
        <p:blipFill>
          <a:blip r:embed="rId10"/>
          <a:stretch>
            <a:fillRect/>
          </a:stretch>
        </p:blipFill>
        <p:spPr>
          <a:xfrm>
            <a:off x="3196586" y="3029431"/>
            <a:ext cx="5407621" cy="2024047"/>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00962" y="-6350"/>
            <a:ext cx="2316681" cy="2316681"/>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par>
                                <p:cTn id="20" presetID="14" presetClass="entr" presetSubtype="1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randombar(horizontal)">
                                      <p:cBhvr>
                                        <p:cTn id="22" dur="500"/>
                                        <p:tgtEl>
                                          <p:spTgt spid="15"/>
                                        </p:tgtEl>
                                      </p:cBhvr>
                                    </p:animEffect>
                                  </p:childTnLst>
                                </p:cTn>
                              </p:par>
                              <p:par>
                                <p:cTn id="23" presetID="14" presetClass="entr" presetSubtype="1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randombar(horizontal)">
                                      <p:cBhvr>
                                        <p:cTn id="25" dur="500"/>
                                        <p:tgtEl>
                                          <p:spTgt spid="17"/>
                                        </p:tgtEl>
                                      </p:cBhvr>
                                    </p:animEffect>
                                  </p:childTnLst>
                                </p:cTn>
                              </p:par>
                              <p:par>
                                <p:cTn id="26" presetID="14" presetClass="entr" presetSubtype="1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randombar(horizontal)">
                                      <p:cBhvr>
                                        <p:cTn id="28" dur="500"/>
                                        <p:tgtEl>
                                          <p:spTgt spid="12"/>
                                        </p:tgtEl>
                                      </p:cBhvr>
                                    </p:animEffect>
                                  </p:childTnLst>
                                </p:cTn>
                              </p:par>
                              <p:par>
                                <p:cTn id="29" presetID="14" presetClass="entr" presetSubtype="10" fill="hold" nodeType="with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randombar(horizontal)">
                                      <p:cBhvr>
                                        <p:cTn id="31" dur="500"/>
                                        <p:tgtEl>
                                          <p:spTgt spid="38"/>
                                        </p:tgtEl>
                                      </p:cBhvr>
                                    </p:animEffect>
                                  </p:childTnLst>
                                </p:cTn>
                              </p:par>
                              <p:par>
                                <p:cTn id="32" presetID="14" presetClass="entr" presetSubtype="1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cTn>
                              </p:par>
                              <p:par>
                                <p:cTn id="35" presetID="14" presetClass="entr" presetSubtype="10"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randombar(horizontal)">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14969" y="1500847"/>
            <a:ext cx="5254131" cy="5357153"/>
          </a:xfrm>
          <a:prstGeom prst="rect">
            <a:avLst/>
          </a:prstGeom>
        </p:spPr>
      </p:pic>
      <p:grpSp>
        <p:nvGrpSpPr>
          <p:cNvPr id="14" name="Group 13"/>
          <p:cNvGrpSpPr/>
          <p:nvPr/>
        </p:nvGrpSpPr>
        <p:grpSpPr>
          <a:xfrm>
            <a:off x="5007430" y="2276338"/>
            <a:ext cx="6629400" cy="3806169"/>
            <a:chOff x="631522" y="3983253"/>
            <a:chExt cx="6006513" cy="2193124"/>
          </a:xfrm>
        </p:grpSpPr>
        <p:sp>
          <p:nvSpPr>
            <p:cNvPr id="15" name="Rectangle 14"/>
            <p:cNvSpPr/>
            <p:nvPr/>
          </p:nvSpPr>
          <p:spPr>
            <a:xfrm>
              <a:off x="631522" y="3984811"/>
              <a:ext cx="6006513" cy="21193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p:cNvSpPr/>
            <p:nvPr/>
          </p:nvSpPr>
          <p:spPr>
            <a:xfrm>
              <a:off x="631522" y="3983253"/>
              <a:ext cx="5861662" cy="2193124"/>
            </a:xfrm>
            <a:prstGeom prst="rect">
              <a:avLst/>
            </a:prstGeom>
          </p:spPr>
          <p:txBody>
            <a:bodyPr wrap="square">
              <a:spAutoFit/>
            </a:bodyPr>
            <a:lstStyle/>
            <a:p>
              <a:pPr algn="just"/>
              <a:r>
                <a:rPr lang="en-SG" sz="4200" b="1" i="0" dirty="0" err="1">
                  <a:effectLst/>
                  <a:latin typeface="Cambria" panose="02040503050406030204" pitchFamily="18" charset="0"/>
                  <a:ea typeface="Cambria" panose="02040503050406030204" pitchFamily="18" charset="0"/>
                </a:rPr>
                <a:t>Bố</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Chuẩn</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bị</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máy</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ảnh</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để</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chụp</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hình</a:t>
              </a:r>
              <a:endParaRPr lang="en-SG" sz="4200" b="1" i="0" dirty="0">
                <a:effectLst/>
                <a:latin typeface="Cambria" panose="02040503050406030204" pitchFamily="18" charset="0"/>
                <a:ea typeface="Cambria" panose="02040503050406030204" pitchFamily="18" charset="0"/>
              </a:endParaRPr>
            </a:p>
            <a:p>
              <a:pPr algn="just"/>
              <a:r>
                <a:rPr lang="en-SG" sz="4200" b="1" i="0" dirty="0" err="1">
                  <a:effectLst/>
                  <a:latin typeface="Cambria" panose="02040503050406030204" pitchFamily="18" charset="0"/>
                  <a:ea typeface="Cambria" panose="02040503050406030204" pitchFamily="18" charset="0"/>
                </a:rPr>
                <a:t>Mẹ</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Chuẩn</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bị</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đồ</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ăn</a:t>
              </a:r>
              <a:endParaRPr lang="en-SG" sz="4200" b="1" i="0" dirty="0">
                <a:effectLst/>
                <a:latin typeface="Cambria" panose="02040503050406030204" pitchFamily="18" charset="0"/>
                <a:ea typeface="Cambria" panose="02040503050406030204" pitchFamily="18" charset="0"/>
              </a:endParaRPr>
            </a:p>
            <a:p>
              <a:pPr algn="just"/>
              <a:r>
                <a:rPr lang="en-SG" sz="4200" b="1" i="0" dirty="0">
                  <a:effectLst/>
                  <a:latin typeface="Cambria" panose="02040503050406030204" pitchFamily="18" charset="0"/>
                  <a:ea typeface="Cambria" panose="02040503050406030204" pitchFamily="18" charset="0"/>
                </a:rPr>
                <a:t>Anh </a:t>
              </a:r>
              <a:r>
                <a:rPr lang="en-SG" sz="4200" b="1" i="0" dirty="0" err="1">
                  <a:effectLst/>
                  <a:latin typeface="Cambria" panose="02040503050406030204" pitchFamily="18" charset="0"/>
                  <a:ea typeface="Cambria" panose="02040503050406030204" pitchFamily="18" charset="0"/>
                </a:rPr>
                <a:t>trai</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Vẽ</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tranh</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tặng</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bà</a:t>
              </a:r>
              <a:endParaRPr lang="en-SG" sz="4200" b="1" i="0" dirty="0">
                <a:effectLst/>
                <a:latin typeface="Cambria" panose="02040503050406030204" pitchFamily="18" charset="0"/>
                <a:ea typeface="Cambria" panose="02040503050406030204" pitchFamily="18" charset="0"/>
              </a:endParaRPr>
            </a:p>
            <a:p>
              <a:pPr algn="just"/>
              <a:r>
                <a:rPr lang="en-SG" sz="4200" b="1" i="0" dirty="0" err="1">
                  <a:effectLst/>
                  <a:latin typeface="Cambria" panose="02040503050406030204" pitchFamily="18" charset="0"/>
                  <a:ea typeface="Cambria" panose="02040503050406030204" pitchFamily="18" charset="0"/>
                </a:rPr>
                <a:t>Mình</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Làm</a:t>
              </a:r>
              <a:r>
                <a:rPr lang="en-SG" sz="4200" b="1" i="0" dirty="0">
                  <a:effectLst/>
                  <a:latin typeface="Cambria" panose="02040503050406030204" pitchFamily="18" charset="0"/>
                  <a:ea typeface="Cambria" panose="02040503050406030204" pitchFamily="18" charset="0"/>
                </a:rPr>
                <a:t> bánh </a:t>
              </a:r>
              <a:r>
                <a:rPr lang="en-SG" sz="4200" b="1" i="0" dirty="0" err="1">
                  <a:effectLst/>
                  <a:latin typeface="Cambria" panose="02040503050406030204" pitchFamily="18" charset="0"/>
                  <a:ea typeface="Cambria" panose="02040503050406030204" pitchFamily="18" charset="0"/>
                </a:rPr>
                <a:t>kem</a:t>
              </a:r>
              <a:endParaRPr lang="en-SG" sz="4200" b="1" i="0" dirty="0">
                <a:effectLst/>
                <a:latin typeface="Cambria" panose="02040503050406030204" pitchFamily="18" charset="0"/>
                <a:ea typeface="Cambria" panose="02040503050406030204" pitchFamily="18" charset="0"/>
              </a:endParaRPr>
            </a:p>
            <a:p>
              <a:pPr marL="19685" marR="22860" lvl="0" indent="0" algn="just" defTabSz="914400" rtl="0" eaLnBrk="0" fontAlgn="auto" latinLnBrk="0" hangingPunct="0">
                <a:lnSpc>
                  <a:spcPct val="100000"/>
                </a:lnSpc>
                <a:spcBef>
                  <a:spcPts val="400"/>
                </a:spcBef>
                <a:spcAft>
                  <a:spcPts val="400"/>
                </a:spcAft>
                <a:buClrTx/>
                <a:buSzTx/>
                <a:buFontTx/>
                <a:buNone/>
                <a:tabLst>
                  <a:tab pos="1348105" algn="l"/>
                </a:tabLst>
                <a:defRPr/>
              </a:pPr>
              <a:endPar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4" name="TextBox 3"/>
          <p:cNvSpPr txBox="1"/>
          <p:nvPr/>
        </p:nvSpPr>
        <p:spPr>
          <a:xfrm>
            <a:off x="6466114" y="1443130"/>
            <a:ext cx="6096000" cy="707886"/>
          </a:xfrm>
          <a:prstGeom prst="rect">
            <a:avLst/>
          </a:prstGeom>
          <a:noFill/>
        </p:spPr>
        <p:txBody>
          <a:bodyPr wrap="square">
            <a:spAutoFit/>
          </a:bodyPr>
          <a:lstStyle/>
          <a:p>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Tình</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huống</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1</a:t>
            </a:r>
            <a:endParaRPr lang="en-SG" sz="4000" dirty="0">
              <a:solidFill>
                <a:srgbClr val="002060"/>
              </a:solidFill>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46701" y="1459254"/>
            <a:ext cx="5254131" cy="5357153"/>
          </a:xfrm>
          <a:prstGeom prst="rect">
            <a:avLst/>
          </a:prstGeom>
        </p:spPr>
      </p:pic>
      <p:grpSp>
        <p:nvGrpSpPr>
          <p:cNvPr id="14" name="Group 13"/>
          <p:cNvGrpSpPr/>
          <p:nvPr/>
        </p:nvGrpSpPr>
        <p:grpSpPr>
          <a:xfrm>
            <a:off x="4492561" y="2153931"/>
            <a:ext cx="7155155" cy="3828855"/>
            <a:chOff x="907895" y="3984811"/>
            <a:chExt cx="5730140" cy="2045971"/>
          </a:xfrm>
        </p:grpSpPr>
        <p:sp>
          <p:nvSpPr>
            <p:cNvPr id="15" name="Rectangle 14"/>
            <p:cNvSpPr/>
            <p:nvPr/>
          </p:nvSpPr>
          <p:spPr>
            <a:xfrm>
              <a:off x="907895" y="3984811"/>
              <a:ext cx="5730140" cy="20459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p:cNvSpPr/>
            <p:nvPr/>
          </p:nvSpPr>
          <p:spPr>
            <a:xfrm>
              <a:off x="907895" y="4045692"/>
              <a:ext cx="5730140" cy="1924208"/>
            </a:xfrm>
            <a:prstGeom prst="rect">
              <a:avLst/>
            </a:prstGeom>
          </p:spPr>
          <p:txBody>
            <a:bodyPr wrap="square">
              <a:spAutoFit/>
            </a:bodyPr>
            <a:lstStyle/>
            <a:p>
              <a:pPr algn="just"/>
              <a:r>
                <a:rPr lang="vi-VN" sz="3800" b="1" i="0" dirty="0">
                  <a:effectLst/>
                  <a:latin typeface="Cambria" panose="02040503050406030204" pitchFamily="18" charset="0"/>
                  <a:ea typeface="Cambria" panose="02040503050406030204" pitchFamily="18" charset="0"/>
                </a:rPr>
                <a:t>Bố và </a:t>
              </a:r>
              <a:r>
                <a:rPr lang="en-SG" sz="3800" b="1" i="0" dirty="0" err="1">
                  <a:effectLst/>
                  <a:latin typeface="Cambria" panose="02040503050406030204" pitchFamily="18" charset="0"/>
                  <a:ea typeface="Cambria" panose="02040503050406030204" pitchFamily="18" charset="0"/>
                </a:rPr>
                <a:t>anh</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trai</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sẽ</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chuẩn</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bị</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đèn</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và</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trang</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trí</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khu</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để</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tổ</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chức</a:t>
              </a:r>
              <a:r>
                <a:rPr lang="en-SG" sz="3800" b="1" i="0" dirty="0">
                  <a:effectLst/>
                  <a:latin typeface="Cambria" panose="02040503050406030204" pitchFamily="18" charset="0"/>
                  <a:ea typeface="Cambria" panose="02040503050406030204" pitchFamily="18" charset="0"/>
                </a:rPr>
                <a:t> </a:t>
              </a:r>
              <a:r>
                <a:rPr lang="vi-VN" sz="3800" b="1" i="0" dirty="0">
                  <a:effectLst/>
                  <a:latin typeface="Cambria" panose="02040503050406030204" pitchFamily="18" charset="0"/>
                  <a:ea typeface="Cambria" panose="02040503050406030204" pitchFamily="18" charset="0"/>
                </a:rPr>
                <a:t>tiệc.</a:t>
              </a:r>
              <a:endParaRPr lang="en-SG" sz="3800" b="1" i="0" dirty="0">
                <a:effectLst/>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lang="vi-VN" sz="3800" b="1" dirty="0">
                  <a:latin typeface="Cambria" panose="02040503050406030204" pitchFamily="18" charset="0"/>
                  <a:ea typeface="Cambria" panose="02040503050406030204" pitchFamily="18" charset="0"/>
                </a:rPr>
                <a:t>Mình sẽ </a:t>
              </a:r>
              <a:r>
                <a:rPr lang="en-SG" sz="3800" b="1" i="0" dirty="0" err="1">
                  <a:effectLst/>
                  <a:latin typeface="Cambria" panose="02040503050406030204" pitchFamily="18" charset="0"/>
                  <a:ea typeface="Cambria" panose="02040503050406030204" pitchFamily="18" charset="0"/>
                </a:rPr>
                <a:t>mua</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hoa</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và</a:t>
              </a:r>
              <a:r>
                <a:rPr lang="en-SG" sz="3800" b="1" i="0" dirty="0">
                  <a:effectLst/>
                  <a:latin typeface="Cambria" panose="02040503050406030204" pitchFamily="18" charset="0"/>
                  <a:ea typeface="Cambria" panose="02040503050406030204" pitchFamily="18" charset="0"/>
                </a:rPr>
                <a:t> </a:t>
              </a:r>
              <a:r>
                <a:rPr lang="vi-VN" sz="3800" b="1" i="0" dirty="0">
                  <a:effectLst/>
                  <a:latin typeface="Cambria" panose="02040503050406030204" pitchFamily="18" charset="0"/>
                  <a:ea typeface="Cambria" panose="02040503050406030204" pitchFamily="18" charset="0"/>
                </a:rPr>
                <a:t>bánh.</a:t>
              </a:r>
              <a:endParaRPr lang="vi-VN" sz="3800" b="1" i="0" dirty="0">
                <a:effectLst/>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800" b="1" u="none" strike="noStrike" kern="1200" cap="none" spc="0" normalizeH="0" baseline="0" noProof="0" dirty="0">
                  <a:ln>
                    <a:noFill/>
                  </a:ln>
                  <a:uLnTx/>
                  <a:uFillTx/>
                  <a:latin typeface="Cambria" panose="02040503050406030204" pitchFamily="18" charset="0"/>
                  <a:ea typeface="Cambria" panose="02040503050406030204" pitchFamily="18" charset="0"/>
                </a:rPr>
                <a:t>Hai anh em mình sẽ tập luyện một bài hát để dành tặng cho mẹ.</a:t>
              </a:r>
              <a:endParaRPr kumimoji="0" lang="en-US" sz="3800" b="1" i="0" u="none" strike="noStrike" kern="1200" cap="none" spc="0" normalizeH="0" baseline="0" noProof="0" dirty="0">
                <a:ln>
                  <a:noFill/>
                </a:ln>
                <a:effectLst/>
                <a:uLnTx/>
                <a:uFillTx/>
                <a:latin typeface="Cambria" panose="02040503050406030204" pitchFamily="18" charset="0"/>
                <a:ea typeface="Cambria" panose="02040503050406030204" pitchFamily="18" charset="0"/>
              </a:endParaRPr>
            </a:p>
          </p:txBody>
        </p:sp>
      </p:grpSp>
      <p:sp>
        <p:nvSpPr>
          <p:cNvPr id="4" name="TextBox 3"/>
          <p:cNvSpPr txBox="1"/>
          <p:nvPr/>
        </p:nvSpPr>
        <p:spPr>
          <a:xfrm>
            <a:off x="6313714" y="1289242"/>
            <a:ext cx="6096000"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5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Tình</a:t>
            </a:r>
            <a:r>
              <a:rPr kumimoji="0" lang="en-US" sz="5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huống</a:t>
            </a:r>
            <a:r>
              <a:rPr kumimoji="0" lang="vi-VN" sz="5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2</a:t>
            </a:r>
            <a:endParaRPr kumimoji="0" lang="en-SG" sz="5000" b="0" i="0" u="none" strike="noStrike" kern="1200" cap="none" spc="0" normalizeH="0" baseline="0" noProof="0" dirty="0">
              <a:ln>
                <a:noFill/>
              </a:ln>
              <a:solidFill>
                <a:srgbClr val="002060"/>
              </a:solidFill>
              <a:effectLst/>
              <a:uLnTx/>
              <a:uFillTx/>
              <a:latin typeface="等线" panose="020F0502020204030204"/>
              <a:cs typeface="+mn-cs"/>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cstate="print">
            <a:extLst>
              <a:ext uri="{28A0092B-C50C-407E-A947-70E740481C1C}">
                <a14:useLocalDpi xmlns:a14="http://schemas.microsoft.com/office/drawing/2010/main" val="0"/>
              </a:ext>
            </a:extLst>
          </a:blip>
          <a:srcRect l="781"/>
          <a:stretch>
            <a:fillRect/>
          </a:stretch>
        </p:blipFill>
        <p:spPr>
          <a:xfrm>
            <a:off x="0" y="-6350"/>
            <a:ext cx="12192000" cy="6864350"/>
          </a:xfrm>
          <a:prstGeom prst="rect">
            <a:avLst/>
          </a:prstGeom>
        </p:spPr>
      </p:pic>
      <p:pic>
        <p:nvPicPr>
          <p:cNvPr id="8" name="图片 7"/>
          <p:cNvPicPr>
            <a:picLocks noChangeAspect="1"/>
          </p:cNvPicPr>
          <p:nvPr/>
        </p:nvPicPr>
        <p:blipFill rotWithShape="1">
          <a:blip r:embed="rId2" cstate="print">
            <a:extLst>
              <a:ext uri="{28A0092B-C50C-407E-A947-70E740481C1C}">
                <a14:useLocalDpi xmlns:a14="http://schemas.microsoft.com/office/drawing/2010/main" val="0"/>
              </a:ext>
            </a:extLst>
          </a:blip>
          <a:srcRect l="11666" t="-1" r="10937" b="-2029"/>
          <a:stretch>
            <a:fillRect/>
          </a:stretch>
        </p:blipFill>
        <p:spPr>
          <a:xfrm>
            <a:off x="1453889" y="774783"/>
            <a:ext cx="8912165" cy="5594631"/>
          </a:xfrm>
          <a:prstGeom prst="rect">
            <a:avLst/>
          </a:prstGeom>
        </p:spPr>
      </p:pic>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l="68542"/>
          <a:stretch>
            <a:fillRect/>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70163" r="15270" b="54219"/>
          <a:stretch>
            <a:fillRect/>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t="56055" r="73021"/>
          <a:stretch>
            <a:fillRect/>
          </a:stretch>
        </p:blipFill>
        <p:spPr>
          <a:xfrm flipH="1">
            <a:off x="315473" y="235878"/>
            <a:ext cx="3289300" cy="2551325"/>
          </a:xfrm>
          <a:prstGeom prst="rect">
            <a:avLst/>
          </a:prstGeom>
        </p:spPr>
      </p:pic>
      <p:pic>
        <p:nvPicPr>
          <p:cNvPr id="23" name="图片 22"/>
          <p:cNvPicPr>
            <a:picLocks noChangeAspect="1"/>
          </p:cNvPicPr>
          <p:nvPr/>
        </p:nvPicPr>
        <p:blipFill rotWithShape="1">
          <a:blip r:embed="rId4" cstate="print">
            <a:extLst>
              <a:ext uri="{28A0092B-C50C-407E-A947-70E740481C1C}">
                <a14:useLocalDpi xmlns:a14="http://schemas.microsoft.com/office/drawing/2010/main" val="0"/>
              </a:ext>
            </a:extLst>
          </a:blip>
          <a:srcRect l="48519" t="56476" r="39211"/>
          <a:stretch>
            <a:fillRect/>
          </a:stretch>
        </p:blipFill>
        <p:spPr>
          <a:xfrm flipH="1">
            <a:off x="731514" y="2486060"/>
            <a:ext cx="2601621" cy="4394640"/>
          </a:xfrm>
          <a:prstGeom prst="rect">
            <a:avLst/>
          </a:prstGeom>
        </p:spPr>
      </p:pic>
      <p:pic>
        <p:nvPicPr>
          <p:cNvPr id="24" name="图片 23"/>
          <p:cNvPicPr>
            <a:picLocks noChangeAspect="1"/>
          </p:cNvPicPr>
          <p:nvPr/>
        </p:nvPicPr>
        <p:blipFill rotWithShape="1">
          <a:blip r:embed="rId4" cstate="print">
            <a:extLst>
              <a:ext uri="{28A0092B-C50C-407E-A947-70E740481C1C}">
                <a14:useLocalDpi xmlns:a14="http://schemas.microsoft.com/office/drawing/2010/main" val="0"/>
              </a:ext>
            </a:extLst>
          </a:blip>
          <a:srcRect l="35273" t="56476" r="51025"/>
          <a:stretch>
            <a:fillRect/>
          </a:stretch>
        </p:blipFill>
        <p:spPr>
          <a:xfrm flipH="1">
            <a:off x="7976194" y="2379543"/>
            <a:ext cx="3005421" cy="4545918"/>
          </a:xfrm>
          <a:prstGeom prst="rect">
            <a:avLst/>
          </a:prstGeom>
        </p:spPr>
      </p:pic>
      <p:pic>
        <p:nvPicPr>
          <p:cNvPr id="2" name="Picture 1"/>
          <p:cNvPicPr>
            <a:picLocks noChangeAspect="1"/>
          </p:cNvPicPr>
          <p:nvPr/>
        </p:nvPicPr>
        <p:blipFill>
          <a:blip r:embed="rId5"/>
          <a:stretch>
            <a:fillRect/>
          </a:stretch>
        </p:blipFill>
        <p:spPr>
          <a:xfrm>
            <a:off x="2786248" y="1988659"/>
            <a:ext cx="5736833" cy="3718882"/>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p:cNvPicPr>
            <a:picLocks noChangeAspect="1"/>
          </p:cNvPicPr>
          <p:nvPr/>
        </p:nvPicPr>
        <p:blipFill rotWithShape="1">
          <a:blip r:embed="rId1" cstate="print">
            <a:extLst>
              <a:ext uri="{28A0092B-C50C-407E-A947-70E740481C1C}">
                <a14:useLocalDpi xmlns:a14="http://schemas.microsoft.com/office/drawing/2010/main" val="0"/>
              </a:ext>
            </a:extLst>
          </a:blip>
          <a:srcRect l="781"/>
          <a:stretch>
            <a:fillRect/>
          </a:stretch>
        </p:blipFill>
        <p:spPr>
          <a:xfrm>
            <a:off x="0" y="-6350"/>
            <a:ext cx="12192000" cy="6864350"/>
          </a:xfrm>
          <a:prstGeom prst="rect">
            <a:avLst/>
          </a:prstGeom>
        </p:spPr>
      </p:pic>
      <p:sp>
        <p:nvSpPr>
          <p:cNvPr id="16" name="Rectangle 15"/>
          <p:cNvSpPr/>
          <p:nvPr/>
        </p:nvSpPr>
        <p:spPr>
          <a:xfrm>
            <a:off x="1774373" y="866502"/>
            <a:ext cx="9949542" cy="4401205"/>
          </a:xfrm>
          <a:prstGeom prst="rect">
            <a:avLst/>
          </a:prstGeom>
          <a:solidFill>
            <a:schemeClr val="bg1"/>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7000" b="1" i="0" u="none" strike="noStrike" kern="1200" cap="none" spc="0" normalizeH="0" baseline="0" noProof="0" dirty="0">
                <a:ln>
                  <a:noFill/>
                </a:ln>
                <a:solidFill>
                  <a:schemeClr val="accent1">
                    <a:lumMod val="50000"/>
                  </a:schemeClr>
                </a:solidFill>
                <a:effectLst/>
                <a:uLnTx/>
                <a:uFillTx/>
                <a:latin typeface="Cambria" panose="02040503050406030204" pitchFamily="18" charset="0"/>
                <a:ea typeface="Cambria" panose="02040503050406030204" pitchFamily="18" charset="0"/>
                <a:cs typeface="+mn-cs"/>
              </a:rPr>
              <a:t>Em hãy cùng người thân lựa chọn một địa điểm để đến vào cuối tuần một ngày gần nhất.</a:t>
            </a:r>
            <a:endParaRPr kumimoji="0" lang="en-US" sz="7000" b="1" i="0" u="none" strike="noStrike" kern="1200" cap="none" spc="0" normalizeH="0" baseline="0" noProof="0" dirty="0">
              <a:ln>
                <a:noFill/>
              </a:ln>
              <a:solidFill>
                <a:schemeClr val="accent1">
                  <a:lumMod val="50000"/>
                </a:schemeClr>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cstate="print">
            <a:extLst>
              <a:ext uri="{28A0092B-C50C-407E-A947-70E740481C1C}">
                <a14:useLocalDpi xmlns:a14="http://schemas.microsoft.com/office/drawing/2010/main" val="0"/>
              </a:ext>
            </a:extLst>
          </a:blip>
          <a:srcRect l="781"/>
          <a:stretch>
            <a:fillRect/>
          </a:stretch>
        </p:blipFill>
        <p:spPr>
          <a:xfrm>
            <a:off x="0" y="-6350"/>
            <a:ext cx="12192000" cy="6864350"/>
          </a:xfrm>
          <a:prstGeom prst="rect">
            <a:avLst/>
          </a:prstGeom>
        </p:spPr>
      </p:pic>
      <p:pic>
        <p:nvPicPr>
          <p:cNvPr id="8" name="图片 7"/>
          <p:cNvPicPr>
            <a:picLocks noChangeAspect="1"/>
          </p:cNvPicPr>
          <p:nvPr/>
        </p:nvPicPr>
        <p:blipFill rotWithShape="1">
          <a:blip r:embed="rId2" cstate="print">
            <a:extLst>
              <a:ext uri="{28A0092B-C50C-407E-A947-70E740481C1C}">
                <a14:useLocalDpi xmlns:a14="http://schemas.microsoft.com/office/drawing/2010/main" val="0"/>
              </a:ext>
            </a:extLst>
          </a:blip>
          <a:srcRect l="11666" t="-1" r="10937" b="-2029"/>
          <a:stretch>
            <a:fillRect/>
          </a:stretch>
        </p:blipFill>
        <p:spPr>
          <a:xfrm>
            <a:off x="1454347" y="587948"/>
            <a:ext cx="8912165" cy="5594631"/>
          </a:xfrm>
          <a:prstGeom prst="rect">
            <a:avLst/>
          </a:prstGeom>
        </p:spPr>
      </p:pic>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l="68542"/>
          <a:stretch>
            <a:fillRect/>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70163" r="15270" b="54219"/>
          <a:stretch>
            <a:fillRect/>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7" name="图片 16"/>
          <p:cNvPicPr>
            <a:picLocks noChangeAspect="1"/>
          </p:cNvPicPr>
          <p:nvPr/>
        </p:nvPicPr>
        <p:blipFill>
          <a:blip r:embed="rId4">
            <a:extLst>
              <a:ext uri="{BEBA8EAE-BF5A-486C-A8C5-ECC9F3942E4B}">
                <a14:imgProps xmlns:a14="http://schemas.microsoft.com/office/drawing/2010/main">
                  <a14:imgLayer r:embed="rId5">
                    <a14:imgEffect>
                      <a14:backgroundRemoval t="0" b="100000" l="0" r="95385"/>
                    </a14:imgEffect>
                  </a14:imgLayer>
                </a14:imgProps>
              </a:ext>
            </a:extLst>
          </a:blip>
          <a:stretch>
            <a:fillRect/>
          </a:stretch>
        </p:blipFill>
        <p:spPr>
          <a:xfrm>
            <a:off x="252983" y="3045108"/>
            <a:ext cx="2883328" cy="3618418"/>
          </a:xfrm>
          <a:prstGeom prst="rect">
            <a:avLst/>
          </a:prstGeom>
        </p:spPr>
      </p:pic>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t="56055" r="73021"/>
          <a:stretch>
            <a:fillRect/>
          </a:stretch>
        </p:blipFill>
        <p:spPr>
          <a:xfrm flipH="1">
            <a:off x="315473" y="235878"/>
            <a:ext cx="3289300" cy="2551325"/>
          </a:xfrm>
          <a:prstGeom prst="rect">
            <a:avLst/>
          </a:prstGeom>
        </p:spPr>
      </p:pic>
      <p:pic>
        <p:nvPicPr>
          <p:cNvPr id="38" name="图片 37"/>
          <p:cNvPicPr>
            <a:picLocks noChangeAspect="1"/>
          </p:cNvPicPr>
          <p:nvPr/>
        </p:nvPicPr>
        <p:blipFill rotWithShape="1">
          <a:blip r:embed="rId6" cstate="print">
            <a:extLst>
              <a:ext uri="{28A0092B-C50C-407E-A947-70E740481C1C}">
                <a14:useLocalDpi xmlns:a14="http://schemas.microsoft.com/office/drawing/2010/main" val="0"/>
              </a:ext>
            </a:extLst>
          </a:blip>
          <a:srcRect l="60729" t="56476" r="24896"/>
          <a:stretch>
            <a:fillRect/>
          </a:stretch>
        </p:blipFill>
        <p:spPr>
          <a:xfrm>
            <a:off x="8750849" y="2879600"/>
            <a:ext cx="2817027" cy="4061620"/>
          </a:xfrm>
          <a:prstGeom prst="rect">
            <a:avLst/>
          </a:prstGeom>
        </p:spPr>
      </p:pic>
      <p:pic>
        <p:nvPicPr>
          <p:cNvPr id="2" name="Picture 1"/>
          <p:cNvPicPr>
            <a:picLocks noChangeAspect="1"/>
          </p:cNvPicPr>
          <p:nvPr/>
        </p:nvPicPr>
        <p:blipFill>
          <a:blip r:embed="rId7"/>
          <a:stretch>
            <a:fillRect/>
          </a:stretch>
        </p:blipFill>
        <p:spPr>
          <a:xfrm>
            <a:off x="3200149" y="2293775"/>
            <a:ext cx="5791702" cy="2560542"/>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1">
            <a:extLst>
              <a:ext uri="{BEBA8EAE-BF5A-486C-A8C5-ECC9F3942E4B}">
                <a14:imgProps xmlns:a14="http://schemas.microsoft.com/office/drawing/2010/main">
                  <a14:imgLayer r:embed="rId2">
                    <a14:imgEffect>
                      <a14:saturation sat="200000"/>
                    </a14:imgEffect>
                  </a14:imgLayer>
                </a14:imgProps>
              </a:ext>
            </a:extLst>
          </a:blip>
          <a:stretch>
            <a:fillRect/>
          </a:stretch>
        </p:blipFill>
        <p:spPr>
          <a:xfrm>
            <a:off x="315473" y="2939142"/>
            <a:ext cx="4694573" cy="3682979"/>
          </a:xfrm>
          <a:prstGeom prst="rect">
            <a:avLst/>
          </a:prstGeom>
        </p:spPr>
      </p:pic>
      <p:grpSp>
        <p:nvGrpSpPr>
          <p:cNvPr id="13" name="Group 12"/>
          <p:cNvGrpSpPr/>
          <p:nvPr/>
        </p:nvGrpSpPr>
        <p:grpSpPr>
          <a:xfrm>
            <a:off x="4589010" y="1134052"/>
            <a:ext cx="6830103" cy="3818949"/>
            <a:chOff x="731494" y="2526564"/>
            <a:chExt cx="6476705" cy="2421565"/>
          </a:xfrm>
        </p:grpSpPr>
        <p:grpSp>
          <p:nvGrpSpPr>
            <p:cNvPr id="14" name="Group 13"/>
            <p:cNvGrpSpPr/>
            <p:nvPr/>
          </p:nvGrpSpPr>
          <p:grpSpPr>
            <a:xfrm>
              <a:off x="731494" y="2526564"/>
              <a:ext cx="6476705" cy="2421565"/>
              <a:chOff x="731494" y="2526564"/>
              <a:chExt cx="6476705" cy="2421565"/>
            </a:xfrm>
          </p:grpSpPr>
          <p:sp>
            <p:nvSpPr>
              <p:cNvPr id="16" name="Rounded Rectangle 15"/>
              <p:cNvSpPr/>
              <p:nvPr/>
            </p:nvSpPr>
            <p:spPr>
              <a:xfrm>
                <a:off x="731494" y="2730136"/>
                <a:ext cx="6476705" cy="2217993"/>
              </a:xfrm>
              <a:prstGeom prst="roundRect">
                <a:avLst/>
              </a:prstGeom>
              <a:solidFill>
                <a:schemeClr val="bg1"/>
              </a:solidFill>
              <a:ln w="28575">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8" name="TextBox 17"/>
              <p:cNvSpPr txBox="1"/>
              <p:nvPr/>
            </p:nvSpPr>
            <p:spPr>
              <a:xfrm>
                <a:off x="731494" y="2526564"/>
                <a:ext cx="226440" cy="5785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5" name="TextBox 14"/>
            <p:cNvSpPr txBox="1"/>
            <p:nvPr/>
          </p:nvSpPr>
          <p:spPr>
            <a:xfrm>
              <a:off x="814241" y="2891138"/>
              <a:ext cx="6356131" cy="18149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Về</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nhà</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xem</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lại</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chuẩn</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bị</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tiếp</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theo.</a:t>
              </a:r>
              <a:endPar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25" name="图片 11"/>
          <p:cNvPicPr>
            <a:picLocks noChangeAspect="1"/>
          </p:cNvPicPr>
          <p:nvPr/>
        </p:nvPicPr>
        <p:blipFill rotWithShape="1">
          <a:blip r:embed="rId3" cstate="print">
            <a:extLst>
              <a:ext uri="{28A0092B-C50C-407E-A947-70E740481C1C}">
                <a14:useLocalDpi xmlns:a14="http://schemas.microsoft.com/office/drawing/2010/main" val="0"/>
              </a:ext>
            </a:extLst>
          </a:blip>
          <a:srcRect t="56055" r="73021"/>
          <a:stretch>
            <a:fillRect/>
          </a:stretch>
        </p:blipFill>
        <p:spPr>
          <a:xfrm flipH="1">
            <a:off x="315473" y="235878"/>
            <a:ext cx="3289300" cy="2551325"/>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cstate="print">
            <a:extLst>
              <a:ext uri="{28A0092B-C50C-407E-A947-70E740481C1C}">
                <a14:useLocalDpi xmlns:a14="http://schemas.microsoft.com/office/drawing/2010/main" val="0"/>
              </a:ext>
            </a:extLst>
          </a:blip>
          <a:srcRect l="781"/>
          <a:stretch>
            <a:fillRect/>
          </a:stretch>
        </p:blipFill>
        <p:spPr>
          <a:xfrm>
            <a:off x="0" y="-6350"/>
            <a:ext cx="12192000" cy="6864350"/>
          </a:xfrm>
          <a:prstGeom prst="rect">
            <a:avLst/>
          </a:prstGeom>
        </p:spPr>
      </p:pic>
      <p:pic>
        <p:nvPicPr>
          <p:cNvPr id="8" name="图片 7"/>
          <p:cNvPicPr>
            <a:picLocks noChangeAspect="1"/>
          </p:cNvPicPr>
          <p:nvPr/>
        </p:nvPicPr>
        <p:blipFill rotWithShape="1">
          <a:blip r:embed="rId2" cstate="print">
            <a:extLst>
              <a:ext uri="{28A0092B-C50C-407E-A947-70E740481C1C}">
                <a14:useLocalDpi xmlns:a14="http://schemas.microsoft.com/office/drawing/2010/main" val="0"/>
              </a:ext>
            </a:extLst>
          </a:blip>
          <a:srcRect l="11666" t="-1" r="10937" b="-2029"/>
          <a:stretch>
            <a:fillRect/>
          </a:stretch>
        </p:blipFill>
        <p:spPr>
          <a:xfrm>
            <a:off x="1454347" y="587948"/>
            <a:ext cx="8912165" cy="5594631"/>
          </a:xfrm>
          <a:prstGeom prst="rect">
            <a:avLst/>
          </a:prstGeom>
        </p:spPr>
      </p:pic>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l="68542"/>
          <a:stretch>
            <a:fillRect/>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70163" r="15270" b="54219"/>
          <a:stretch>
            <a:fillRect/>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7" name="图片 16"/>
          <p:cNvPicPr>
            <a:picLocks noChangeAspect="1"/>
          </p:cNvPicPr>
          <p:nvPr/>
        </p:nvPicPr>
        <p:blipFill>
          <a:blip r:embed="rId4">
            <a:extLst>
              <a:ext uri="{BEBA8EAE-BF5A-486C-A8C5-ECC9F3942E4B}">
                <a14:imgProps xmlns:a14="http://schemas.microsoft.com/office/drawing/2010/main">
                  <a14:imgLayer r:embed="rId5">
                    <a14:imgEffect>
                      <a14:backgroundRemoval t="0" b="100000" l="0" r="95385"/>
                    </a14:imgEffect>
                  </a14:imgLayer>
                </a14:imgProps>
              </a:ext>
            </a:extLst>
          </a:blip>
          <a:stretch>
            <a:fillRect/>
          </a:stretch>
        </p:blipFill>
        <p:spPr>
          <a:xfrm>
            <a:off x="252983" y="3045108"/>
            <a:ext cx="2883328" cy="3618418"/>
          </a:xfrm>
          <a:prstGeom prst="rect">
            <a:avLst/>
          </a:prstGeom>
        </p:spPr>
      </p:pic>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t="56055" r="73021"/>
          <a:stretch>
            <a:fillRect/>
          </a:stretch>
        </p:blipFill>
        <p:spPr>
          <a:xfrm flipH="1">
            <a:off x="315473" y="235878"/>
            <a:ext cx="3289300" cy="2551325"/>
          </a:xfrm>
          <a:prstGeom prst="rect">
            <a:avLst/>
          </a:prstGeom>
        </p:spPr>
      </p:pic>
      <p:pic>
        <p:nvPicPr>
          <p:cNvPr id="38" name="图片 37"/>
          <p:cNvPicPr>
            <a:picLocks noChangeAspect="1"/>
          </p:cNvPicPr>
          <p:nvPr/>
        </p:nvPicPr>
        <p:blipFill rotWithShape="1">
          <a:blip r:embed="rId6" cstate="print">
            <a:extLst>
              <a:ext uri="{28A0092B-C50C-407E-A947-70E740481C1C}">
                <a14:useLocalDpi xmlns:a14="http://schemas.microsoft.com/office/drawing/2010/main" val="0"/>
              </a:ext>
            </a:extLst>
          </a:blip>
          <a:srcRect l="60729" t="56476" r="24896"/>
          <a:stretch>
            <a:fillRect/>
          </a:stretch>
        </p:blipFill>
        <p:spPr>
          <a:xfrm>
            <a:off x="8750849" y="2879600"/>
            <a:ext cx="2817027" cy="4061620"/>
          </a:xfrm>
          <a:prstGeom prst="rect">
            <a:avLst/>
          </a:prstGeom>
        </p:spPr>
      </p:pic>
      <p:pic>
        <p:nvPicPr>
          <p:cNvPr id="2" name="Picture 1"/>
          <p:cNvPicPr>
            <a:picLocks noChangeAspect="1"/>
          </p:cNvPicPr>
          <p:nvPr/>
        </p:nvPicPr>
        <p:blipFill>
          <a:blip r:embed="rId7"/>
          <a:stretch>
            <a:fillRect/>
          </a:stretch>
        </p:blipFill>
        <p:spPr>
          <a:xfrm>
            <a:off x="1874154" y="2374900"/>
            <a:ext cx="8443692" cy="1981372"/>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cstate="print">
            <a:extLst>
              <a:ext uri="{28A0092B-C50C-407E-A947-70E740481C1C}">
                <a14:useLocalDpi xmlns:a14="http://schemas.microsoft.com/office/drawing/2010/main" val="0"/>
              </a:ext>
            </a:extLst>
          </a:blip>
          <a:srcRect l="781"/>
          <a:stretch>
            <a:fillRect/>
          </a:stretch>
        </p:blipFill>
        <p:spPr>
          <a:xfrm>
            <a:off x="0" y="-6350"/>
            <a:ext cx="12192000" cy="6864350"/>
          </a:xfrm>
          <a:prstGeom prst="rect">
            <a:avLst/>
          </a:prstGeom>
        </p:spPr>
      </p:pic>
      <p:pic>
        <p:nvPicPr>
          <p:cNvPr id="8" name="图片 7"/>
          <p:cNvPicPr>
            <a:picLocks noChangeAspect="1"/>
          </p:cNvPicPr>
          <p:nvPr/>
        </p:nvPicPr>
        <p:blipFill rotWithShape="1">
          <a:blip r:embed="rId2" cstate="print">
            <a:extLst>
              <a:ext uri="{28A0092B-C50C-407E-A947-70E740481C1C}">
                <a14:useLocalDpi xmlns:a14="http://schemas.microsoft.com/office/drawing/2010/main" val="0"/>
              </a:ext>
            </a:extLst>
          </a:blip>
          <a:srcRect l="11666" t="-1" r="10937" b="-2029"/>
          <a:stretch>
            <a:fillRect/>
          </a:stretch>
        </p:blipFill>
        <p:spPr>
          <a:xfrm>
            <a:off x="1453889" y="774783"/>
            <a:ext cx="8912165" cy="5594631"/>
          </a:xfrm>
          <a:prstGeom prst="rect">
            <a:avLst/>
          </a:prstGeom>
        </p:spPr>
      </p:pic>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l="68542"/>
          <a:stretch>
            <a:fillRect/>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70163" r="15270" b="54219"/>
          <a:stretch>
            <a:fillRect/>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t="56055" r="73021"/>
          <a:stretch>
            <a:fillRect/>
          </a:stretch>
        </p:blipFill>
        <p:spPr>
          <a:xfrm flipH="1">
            <a:off x="315473" y="235878"/>
            <a:ext cx="3289300" cy="2551325"/>
          </a:xfrm>
          <a:prstGeom prst="rect">
            <a:avLst/>
          </a:prstGeom>
        </p:spPr>
      </p:pic>
      <p:pic>
        <p:nvPicPr>
          <p:cNvPr id="23" name="图片 22"/>
          <p:cNvPicPr>
            <a:picLocks noChangeAspect="1"/>
          </p:cNvPicPr>
          <p:nvPr/>
        </p:nvPicPr>
        <p:blipFill rotWithShape="1">
          <a:blip r:embed="rId4" cstate="print">
            <a:extLst>
              <a:ext uri="{28A0092B-C50C-407E-A947-70E740481C1C}">
                <a14:useLocalDpi xmlns:a14="http://schemas.microsoft.com/office/drawing/2010/main" val="0"/>
              </a:ext>
            </a:extLst>
          </a:blip>
          <a:srcRect l="48519" t="56476" r="39211"/>
          <a:stretch>
            <a:fillRect/>
          </a:stretch>
        </p:blipFill>
        <p:spPr>
          <a:xfrm flipH="1">
            <a:off x="731514" y="2486060"/>
            <a:ext cx="2601621" cy="4394640"/>
          </a:xfrm>
          <a:prstGeom prst="rect">
            <a:avLst/>
          </a:prstGeom>
        </p:spPr>
      </p:pic>
      <p:pic>
        <p:nvPicPr>
          <p:cNvPr id="24" name="图片 23"/>
          <p:cNvPicPr>
            <a:picLocks noChangeAspect="1"/>
          </p:cNvPicPr>
          <p:nvPr/>
        </p:nvPicPr>
        <p:blipFill rotWithShape="1">
          <a:blip r:embed="rId4" cstate="print">
            <a:extLst>
              <a:ext uri="{28A0092B-C50C-407E-A947-70E740481C1C}">
                <a14:useLocalDpi xmlns:a14="http://schemas.microsoft.com/office/drawing/2010/main" val="0"/>
              </a:ext>
            </a:extLst>
          </a:blip>
          <a:srcRect l="35273" t="56476" r="51025"/>
          <a:stretch>
            <a:fillRect/>
          </a:stretch>
        </p:blipFill>
        <p:spPr>
          <a:xfrm flipH="1">
            <a:off x="7976194" y="2379543"/>
            <a:ext cx="3005421" cy="4545918"/>
          </a:xfrm>
          <a:prstGeom prst="rect">
            <a:avLst/>
          </a:prstGeom>
        </p:spPr>
      </p:pic>
      <p:pic>
        <p:nvPicPr>
          <p:cNvPr id="2" name="Picture 1"/>
          <p:cNvPicPr>
            <a:picLocks noChangeAspect="1"/>
          </p:cNvPicPr>
          <p:nvPr/>
        </p:nvPicPr>
        <p:blipFill>
          <a:blip r:embed="rId5"/>
          <a:stretch>
            <a:fillRect/>
          </a:stretch>
        </p:blipFill>
        <p:spPr>
          <a:xfrm>
            <a:off x="3236728" y="1982562"/>
            <a:ext cx="5718544" cy="3731075"/>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par>
                                <p:cTn id="20" presetID="14" presetClass="entr" presetSubtype="1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childTnLst>
                          </p:cTn>
                        </p:par>
                        <p:par>
                          <p:cTn id="26" fill="hold">
                            <p:stCondLst>
                              <p:cond delay="500"/>
                            </p:stCondLst>
                            <p:childTnLst>
                              <p:par>
                                <p:cTn id="27" presetID="42" presetClass="entr" presetSubtype="0"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cstate="print">
            <a:extLst>
              <a:ext uri="{28A0092B-C50C-407E-A947-70E740481C1C}">
                <a14:useLocalDpi xmlns:a14="http://schemas.microsoft.com/office/drawing/2010/main" val="0"/>
              </a:ext>
            </a:extLst>
          </a:blip>
          <a:srcRect l="781"/>
          <a:stretch>
            <a:fillRect/>
          </a:stretch>
        </p:blipFill>
        <p:spPr>
          <a:xfrm>
            <a:off x="0" y="-6350"/>
            <a:ext cx="12192000" cy="6864350"/>
          </a:xfrm>
          <a:prstGeom prst="rect">
            <a:avLst/>
          </a:prstGeom>
        </p:spPr>
      </p:pic>
      <p:pic>
        <p:nvPicPr>
          <p:cNvPr id="8" name="图片 7"/>
          <p:cNvPicPr>
            <a:picLocks noChangeAspect="1"/>
          </p:cNvPicPr>
          <p:nvPr/>
        </p:nvPicPr>
        <p:blipFill rotWithShape="1">
          <a:blip r:embed="rId2" cstate="print">
            <a:extLst>
              <a:ext uri="{28A0092B-C50C-407E-A947-70E740481C1C}">
                <a14:useLocalDpi xmlns:a14="http://schemas.microsoft.com/office/drawing/2010/main" val="0"/>
              </a:ext>
            </a:extLst>
          </a:blip>
          <a:srcRect l="11666" t="-1" r="10937" b="-2029"/>
          <a:stretch>
            <a:fillRect/>
          </a:stretch>
        </p:blipFill>
        <p:spPr>
          <a:xfrm>
            <a:off x="1453889" y="774783"/>
            <a:ext cx="8912165" cy="5594631"/>
          </a:xfrm>
          <a:prstGeom prst="rect">
            <a:avLst/>
          </a:prstGeom>
        </p:spPr>
      </p:pic>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l="68542"/>
          <a:stretch>
            <a:fillRect/>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70163" r="15270" b="54219"/>
          <a:stretch>
            <a:fillRect/>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t="56055" r="73021"/>
          <a:stretch>
            <a:fillRect/>
          </a:stretch>
        </p:blipFill>
        <p:spPr>
          <a:xfrm flipH="1">
            <a:off x="315473" y="235878"/>
            <a:ext cx="3289300" cy="2551325"/>
          </a:xfrm>
          <a:prstGeom prst="rect">
            <a:avLst/>
          </a:prstGeom>
        </p:spPr>
      </p:pic>
      <p:pic>
        <p:nvPicPr>
          <p:cNvPr id="23" name="图片 22"/>
          <p:cNvPicPr>
            <a:picLocks noChangeAspect="1"/>
          </p:cNvPicPr>
          <p:nvPr/>
        </p:nvPicPr>
        <p:blipFill rotWithShape="1">
          <a:blip r:embed="rId4" cstate="print">
            <a:extLst>
              <a:ext uri="{28A0092B-C50C-407E-A947-70E740481C1C}">
                <a14:useLocalDpi xmlns:a14="http://schemas.microsoft.com/office/drawing/2010/main" val="0"/>
              </a:ext>
            </a:extLst>
          </a:blip>
          <a:srcRect l="48519" t="56476" r="39211"/>
          <a:stretch>
            <a:fillRect/>
          </a:stretch>
        </p:blipFill>
        <p:spPr>
          <a:xfrm flipH="1">
            <a:off x="731514" y="2486060"/>
            <a:ext cx="2601621" cy="4394640"/>
          </a:xfrm>
          <a:prstGeom prst="rect">
            <a:avLst/>
          </a:prstGeom>
        </p:spPr>
      </p:pic>
      <p:pic>
        <p:nvPicPr>
          <p:cNvPr id="24" name="图片 23"/>
          <p:cNvPicPr>
            <a:picLocks noChangeAspect="1"/>
          </p:cNvPicPr>
          <p:nvPr/>
        </p:nvPicPr>
        <p:blipFill rotWithShape="1">
          <a:blip r:embed="rId4" cstate="print">
            <a:extLst>
              <a:ext uri="{28A0092B-C50C-407E-A947-70E740481C1C}">
                <a14:useLocalDpi xmlns:a14="http://schemas.microsoft.com/office/drawing/2010/main" val="0"/>
              </a:ext>
            </a:extLst>
          </a:blip>
          <a:srcRect l="35273" t="56476" r="51025"/>
          <a:stretch>
            <a:fillRect/>
          </a:stretch>
        </p:blipFill>
        <p:spPr>
          <a:xfrm flipH="1">
            <a:off x="7976194" y="2379543"/>
            <a:ext cx="3005421" cy="4545918"/>
          </a:xfrm>
          <a:prstGeom prst="rect">
            <a:avLst/>
          </a:prstGeom>
        </p:spPr>
      </p:pic>
      <p:pic>
        <p:nvPicPr>
          <p:cNvPr id="2" name="Picture 1"/>
          <p:cNvPicPr>
            <a:picLocks noChangeAspect="1"/>
          </p:cNvPicPr>
          <p:nvPr/>
        </p:nvPicPr>
        <p:blipFill>
          <a:blip r:embed="rId5"/>
          <a:stretch>
            <a:fillRect/>
          </a:stretch>
        </p:blipFill>
        <p:spPr>
          <a:xfrm>
            <a:off x="3221487" y="2013045"/>
            <a:ext cx="5749026" cy="367011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1864" y="704982"/>
            <a:ext cx="9315389" cy="1384995"/>
          </a:xfrm>
          <a:prstGeom prst="rect">
            <a:avLst/>
          </a:prstGeom>
          <a:noFill/>
        </p:spPr>
        <p:txBody>
          <a:bodyPr wrap="square" rtlCol="0">
            <a:spAutoFit/>
          </a:bodyPr>
          <a:lstStyle/>
          <a:p>
            <a:pPr marL="342900" lvl="0" indent="-342900" algn="ctr">
              <a:buAutoNum type="arabicPeriod"/>
              <a:defRPr/>
            </a:pPr>
            <a:r>
              <a:rPr lang="vi-VN" sz="4200" b="1" dirty="0">
                <a:solidFill>
                  <a:srgbClr val="002060"/>
                </a:solidFill>
                <a:latin typeface="Cambria" panose="02040503050406030204" pitchFamily="18" charset="0"/>
                <a:ea typeface="Cambria" panose="02040503050406030204" pitchFamily="18" charset="0"/>
              </a:rPr>
              <a:t> Chia sẻ về việc thực hiện kế hoạch </a:t>
            </a:r>
            <a:endParaRPr lang="vi-VN" sz="4200" b="1" dirty="0">
              <a:solidFill>
                <a:srgbClr val="002060"/>
              </a:solidFill>
              <a:latin typeface="Cambria" panose="02040503050406030204" pitchFamily="18" charset="0"/>
              <a:ea typeface="Cambria" panose="02040503050406030204" pitchFamily="18" charset="0"/>
            </a:endParaRPr>
          </a:p>
          <a:p>
            <a:pPr lvl="0" algn="ctr">
              <a:defRPr/>
            </a:pPr>
            <a:r>
              <a:rPr lang="vi-VN" sz="4200" b="1" i="1" dirty="0">
                <a:solidFill>
                  <a:schemeClr val="accent3">
                    <a:lumMod val="50000"/>
                  </a:schemeClr>
                </a:solidFill>
                <a:latin typeface="Cambria" panose="02040503050406030204" pitchFamily="18" charset="0"/>
                <a:ea typeface="Cambria" panose="02040503050406030204" pitchFamily="18" charset="0"/>
              </a:rPr>
              <a:t>"Ngày cuối tuần yêu thương”</a:t>
            </a:r>
            <a:endParaRPr kumimoji="0" lang="en-US" sz="4200" b="1" i="1" u="none" strike="noStrike" kern="1200" cap="none" spc="0" normalizeH="0" baseline="0" noProof="0" dirty="0">
              <a:ln>
                <a:noFill/>
              </a:ln>
              <a:solidFill>
                <a:schemeClr val="accent3">
                  <a:lumMod val="50000"/>
                </a:schemeClr>
              </a:solidFill>
              <a:effectLst/>
              <a:uLnTx/>
              <a:uFillTx/>
              <a:latin typeface="Cambria" panose="02040503050406030204" pitchFamily="18" charset="0"/>
              <a:ea typeface="Cambria" panose="02040503050406030204" pitchFamily="18" charset="0"/>
            </a:endParaRPr>
          </a:p>
        </p:txBody>
      </p:sp>
      <p:pic>
        <p:nvPicPr>
          <p:cNvPr id="14" name="Picture 1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800924" y="3815907"/>
            <a:ext cx="4925295" cy="3042093"/>
          </a:xfrm>
          <a:prstGeom prst="rect">
            <a:avLst/>
          </a:prstGeom>
        </p:spPr>
      </p:pic>
      <p:sp>
        <p:nvSpPr>
          <p:cNvPr id="5" name="TextBox 4"/>
          <p:cNvSpPr txBox="1"/>
          <p:nvPr/>
        </p:nvSpPr>
        <p:spPr>
          <a:xfrm>
            <a:off x="825778" y="2220271"/>
            <a:ext cx="5654150" cy="3785652"/>
          </a:xfrm>
          <a:prstGeom prst="rect">
            <a:avLst/>
          </a:prstGeom>
          <a:noFill/>
        </p:spPr>
        <p:txBody>
          <a:bodyPr wrap="square">
            <a:spAutoFit/>
          </a:bodyPr>
          <a:lstStyle/>
          <a:p>
            <a:pPr algn="just"/>
            <a:r>
              <a:rPr lang="en-SG" sz="4000" b="1" dirty="0" err="1">
                <a:latin typeface="Cambria" panose="02040503050406030204" pitchFamily="18" charset="0"/>
                <a:ea typeface="Cambria" panose="02040503050406030204" pitchFamily="18" charset="0"/>
              </a:rPr>
              <a:t>Kể</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về</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ngày</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cuối</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tuần</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yêu</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thương</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của</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gia</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đình</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em</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những</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địa</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điểm</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gia</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đình</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em</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từng</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đến</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những</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hoạt</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động</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gia</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đình</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em</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cùng</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làm</a:t>
            </a:r>
            <a:r>
              <a:rPr lang="en-SG" sz="4000" b="1" dirty="0">
                <a:latin typeface="Cambria" panose="02040503050406030204" pitchFamily="18" charset="0"/>
                <a:ea typeface="Cambria" panose="02040503050406030204" pitchFamily="18" charset="0"/>
              </a:rPr>
              <a:t>,</a:t>
            </a:r>
            <a:r>
              <a:rPr lang="vi-VN" sz="4000" b="1" dirty="0">
                <a:latin typeface="Cambria" panose="02040503050406030204" pitchFamily="18" charset="0"/>
                <a:ea typeface="Cambria" panose="02040503050406030204" pitchFamily="18" charset="0"/>
              </a:rPr>
              <a:t>...</a:t>
            </a:r>
            <a:endParaRPr lang="en-SG" sz="4000" b="1" dirty="0">
              <a:latin typeface="Cambria" panose="02040503050406030204" pitchFamily="18" charset="0"/>
              <a:ea typeface="Cambria" panose="02040503050406030204" pitchFamily="18" charset="0"/>
            </a:endParaRPr>
          </a:p>
        </p:txBody>
      </p:sp>
      <p:pic>
        <p:nvPicPr>
          <p:cNvPr id="7" name="Picture 6"/>
          <p:cNvPicPr>
            <a:picLocks noChangeAspect="1"/>
          </p:cNvPicPr>
          <p:nvPr/>
        </p:nvPicPr>
        <p:blipFill>
          <a:blip r:embed="rId2"/>
          <a:stretch>
            <a:fillRect/>
          </a:stretch>
        </p:blipFill>
        <p:spPr>
          <a:xfrm>
            <a:off x="9002486" y="1490864"/>
            <a:ext cx="2828059" cy="2325044"/>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1">
            <a:extLst>
              <a:ext uri="{BEBA8EAE-BF5A-486C-A8C5-ECC9F3942E4B}">
                <a14:imgProps xmlns:a14="http://schemas.microsoft.com/office/drawing/2010/main">
                  <a14:imgLayer r:embed="rId2">
                    <a14:imgEffect>
                      <a14:saturation sat="200000"/>
                    </a14:imgEffect>
                  </a14:imgLayer>
                </a14:imgProps>
              </a:ext>
            </a:extLst>
          </a:blip>
          <a:srcRect l="4759" t="26948" r="3633" b="2598"/>
          <a:stretch>
            <a:fillRect/>
          </a:stretch>
        </p:blipFill>
        <p:spPr>
          <a:xfrm>
            <a:off x="957943" y="2699657"/>
            <a:ext cx="10512573" cy="3306128"/>
          </a:xfrm>
          <a:prstGeom prst="rect">
            <a:avLst/>
          </a:prstGeom>
        </p:spPr>
      </p:pic>
      <p:sp>
        <p:nvSpPr>
          <p:cNvPr id="5" name="TextBox 4"/>
          <p:cNvSpPr txBox="1"/>
          <p:nvPr/>
        </p:nvSpPr>
        <p:spPr>
          <a:xfrm>
            <a:off x="957943" y="852215"/>
            <a:ext cx="10951027" cy="1323439"/>
          </a:xfrm>
          <a:prstGeom prst="rect">
            <a:avLst/>
          </a:prstGeom>
          <a:noFill/>
        </p:spPr>
        <p:txBody>
          <a:bodyPr wrap="square">
            <a:spAutoFit/>
          </a:bodyPr>
          <a:lstStyle/>
          <a:p>
            <a:r>
              <a:rPr lang="en-SG" sz="4000" b="1" dirty="0" err="1">
                <a:solidFill>
                  <a:srgbClr val="002060"/>
                </a:solidFill>
                <a:latin typeface="Cambria" panose="02040503050406030204" pitchFamily="18" charset="0"/>
                <a:ea typeface="Cambria" panose="02040503050406030204" pitchFamily="18" charset="0"/>
              </a:rPr>
              <a:t>Học</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hỏi</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những</a:t>
            </a:r>
            <a:r>
              <a:rPr lang="en-SG" sz="4000" b="1" dirty="0">
                <a:solidFill>
                  <a:srgbClr val="002060"/>
                </a:solidFill>
                <a:latin typeface="Cambria" panose="02040503050406030204" pitchFamily="18" charset="0"/>
                <a:ea typeface="Cambria" panose="02040503050406030204" pitchFamily="18" charset="0"/>
              </a:rPr>
              <a:t> ý </a:t>
            </a:r>
            <a:r>
              <a:rPr lang="en-SG" sz="4000" b="1" dirty="0" err="1">
                <a:solidFill>
                  <a:srgbClr val="002060"/>
                </a:solidFill>
                <a:latin typeface="Cambria" panose="02040503050406030204" pitchFamily="18" charset="0"/>
                <a:ea typeface="Cambria" panose="02040503050406030204" pitchFamily="18" charset="0"/>
              </a:rPr>
              <a:t>tưởng</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thú</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vị</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của</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các</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bạn</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để</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thực</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hiện</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cùng</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người</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thân</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vào</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ngày</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cuối</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tuần</a:t>
            </a:r>
            <a:r>
              <a:rPr lang="en-SG" sz="4000" b="1" dirty="0">
                <a:solidFill>
                  <a:srgbClr val="002060"/>
                </a:solidFill>
                <a:latin typeface="Cambria" panose="02040503050406030204" pitchFamily="18" charset="0"/>
                <a:ea typeface="Cambria" panose="02040503050406030204" pitchFamily="18" charset="0"/>
              </a:rPr>
              <a:t>.</a:t>
            </a:r>
            <a:endParaRPr lang="en-SG" sz="4000" b="1" dirty="0">
              <a:solidFill>
                <a:srgbClr val="002060"/>
              </a:solidFill>
              <a:latin typeface="Cambria" panose="02040503050406030204" pitchFamily="18" charset="0"/>
              <a:ea typeface="Cambria" panose="02040503050406030204" pitchFamily="18" charset="0"/>
            </a:endParaRPr>
          </a:p>
        </p:txBody>
      </p:sp>
    </p:spTree>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925285" y="1808109"/>
            <a:ext cx="10591800"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a:t>
            </a:r>
            <a:r>
              <a:rPr kumimoji="0" lang="vi-V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Sắm vai xử lí tình huống để đưa ra ý tưởng tổ chức hoạt động chung cho gia đình</a:t>
            </a:r>
            <a:endPar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50511" y="2768654"/>
            <a:ext cx="3748783" cy="3748783"/>
          </a:xfrm>
          <a:prstGeom prst="rect">
            <a:avLst/>
          </a:prstGeom>
        </p:spPr>
      </p:pic>
      <p:grpSp>
        <p:nvGrpSpPr>
          <p:cNvPr id="14" name="Group 13"/>
          <p:cNvGrpSpPr/>
          <p:nvPr/>
        </p:nvGrpSpPr>
        <p:grpSpPr>
          <a:xfrm>
            <a:off x="4310743" y="1818757"/>
            <a:ext cx="7304580" cy="4285487"/>
            <a:chOff x="5876365" y="1196788"/>
            <a:chExt cx="5378823" cy="2057400"/>
          </a:xfrm>
        </p:grpSpPr>
        <p:sp>
          <p:nvSpPr>
            <p:cNvPr id="15" name="Rectangle 14"/>
            <p:cNvSpPr/>
            <p:nvPr/>
          </p:nvSpPr>
          <p:spPr>
            <a:xfrm>
              <a:off x="5876365" y="1196788"/>
              <a:ext cx="5378823" cy="2057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p:cNvSpPr/>
            <p:nvPr/>
          </p:nvSpPr>
          <p:spPr>
            <a:xfrm>
              <a:off x="5983941" y="1317546"/>
              <a:ext cx="5271247" cy="2734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2" name="Picture 1"/>
          <p:cNvPicPr>
            <a:picLocks noChangeAspect="1"/>
          </p:cNvPicPr>
          <p:nvPr/>
        </p:nvPicPr>
        <p:blipFill>
          <a:blip r:embed="rId2"/>
          <a:stretch>
            <a:fillRect/>
          </a:stretch>
        </p:blipFill>
        <p:spPr>
          <a:xfrm>
            <a:off x="670090" y="915407"/>
            <a:ext cx="10851821" cy="609653"/>
          </a:xfrm>
          <a:prstGeom prst="rect">
            <a:avLst/>
          </a:prstGeom>
        </p:spPr>
      </p:pic>
      <p:sp>
        <p:nvSpPr>
          <p:cNvPr id="5" name="Rectangle 4"/>
          <p:cNvSpPr/>
          <p:nvPr/>
        </p:nvSpPr>
        <p:spPr>
          <a:xfrm>
            <a:off x="4310743" y="1922480"/>
            <a:ext cx="7100621" cy="4078039"/>
          </a:xfrm>
          <a:prstGeom prst="rect">
            <a:avLst/>
          </a:prstGeom>
        </p:spPr>
        <p:txBody>
          <a:bodyPr wrap="square">
            <a:spAutoFit/>
          </a:bodyPr>
          <a:lstStyle/>
          <a:p>
            <a:pPr algn="just">
              <a:defRPr/>
            </a:pPr>
            <a:r>
              <a:rPr kumimoji="0" lang="en-US" sz="3700" b="1"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Tình</a:t>
            </a:r>
            <a:r>
              <a:rPr kumimoji="0" lang="en-US" sz="37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3700" b="1"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huống</a:t>
            </a:r>
            <a:r>
              <a:rPr kumimoji="0" lang="vi-VN" sz="37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1</a:t>
            </a:r>
            <a:r>
              <a:rPr kumimoji="0" lang="en-US" sz="3700" b="1" i="0" u="none" strike="noStrike" kern="1200" cap="none" spc="0" normalizeH="0" baseline="0" noProof="0" dirty="0">
                <a:ln>
                  <a:noFill/>
                </a:ln>
                <a:effectLst/>
                <a:uLnTx/>
                <a:uFillTx/>
                <a:latin typeface="Cambria" panose="02040503050406030204" pitchFamily="18" charset="0"/>
                <a:ea typeface="Cambria" panose="02040503050406030204" pitchFamily="18" charset="0"/>
              </a:rPr>
              <a:t>:</a:t>
            </a:r>
            <a:r>
              <a:rPr kumimoji="0" lang="vi-VN" sz="3700" b="1" i="0" u="none" strike="noStrike" kern="1200" cap="none" spc="0" normalizeH="0" baseline="0" noProof="0" dirty="0">
                <a:ln>
                  <a:noFill/>
                </a:ln>
                <a:effectLst/>
                <a:uLnTx/>
                <a:uFillTx/>
                <a:latin typeface="Cambria" panose="02040503050406030204" pitchFamily="18" charset="0"/>
                <a:ea typeface="Cambria" panose="02040503050406030204" pitchFamily="18" charset="0"/>
              </a:rPr>
              <a:t> </a:t>
            </a:r>
            <a:r>
              <a:rPr lang="vi-VN" sz="3700" b="1" i="0" dirty="0">
                <a:effectLst/>
                <a:latin typeface="Cambria" panose="02040503050406030204" pitchFamily="18" charset="0"/>
                <a:ea typeface="Cambria" panose="02040503050406030204" pitchFamily="18" charset="0"/>
              </a:rPr>
              <a:t>Tháng tới, bà nội của Ly sẽ tròn 70 tuổi. Gia đình Ly muốn làm một điều đặc biệt để mừng thọ bà. Hãy sắm vai các thành viên trong gia đình Ly để đưa ra những ý tưởng tổ chức lễ mừng thọ.</a:t>
            </a:r>
            <a:endParaRPr lang="en-SG" sz="3700" b="1" dirty="0">
              <a:latin typeface="Cambria" panose="02040503050406030204" pitchFamily="18" charset="0"/>
              <a:ea typeface="Cambria" panose="020405030504060302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50511" y="2768654"/>
            <a:ext cx="3748783" cy="3748783"/>
          </a:xfrm>
          <a:prstGeom prst="rect">
            <a:avLst/>
          </a:prstGeom>
        </p:spPr>
      </p:pic>
      <p:grpSp>
        <p:nvGrpSpPr>
          <p:cNvPr id="14" name="Group 13"/>
          <p:cNvGrpSpPr/>
          <p:nvPr/>
        </p:nvGrpSpPr>
        <p:grpSpPr>
          <a:xfrm>
            <a:off x="3875315" y="1525060"/>
            <a:ext cx="7826828" cy="4709813"/>
            <a:chOff x="5876365" y="1196788"/>
            <a:chExt cx="5378823" cy="2057400"/>
          </a:xfrm>
        </p:grpSpPr>
        <p:sp>
          <p:nvSpPr>
            <p:cNvPr id="15" name="Rectangle 14"/>
            <p:cNvSpPr/>
            <p:nvPr/>
          </p:nvSpPr>
          <p:spPr>
            <a:xfrm>
              <a:off x="5876365" y="1196788"/>
              <a:ext cx="5378823" cy="2057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p:cNvSpPr/>
            <p:nvPr/>
          </p:nvSpPr>
          <p:spPr>
            <a:xfrm>
              <a:off x="5983941" y="1317546"/>
              <a:ext cx="5271247" cy="2734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2" name="Picture 1"/>
          <p:cNvPicPr>
            <a:picLocks noChangeAspect="1"/>
          </p:cNvPicPr>
          <p:nvPr/>
        </p:nvPicPr>
        <p:blipFill>
          <a:blip r:embed="rId2"/>
          <a:stretch>
            <a:fillRect/>
          </a:stretch>
        </p:blipFill>
        <p:spPr>
          <a:xfrm>
            <a:off x="670089" y="733658"/>
            <a:ext cx="10851821" cy="609653"/>
          </a:xfrm>
          <a:prstGeom prst="rect">
            <a:avLst/>
          </a:prstGeom>
        </p:spPr>
      </p:pic>
      <p:sp>
        <p:nvSpPr>
          <p:cNvPr id="5" name="Rectangle 4"/>
          <p:cNvSpPr/>
          <p:nvPr/>
        </p:nvSpPr>
        <p:spPr>
          <a:xfrm>
            <a:off x="4031851" y="1677242"/>
            <a:ext cx="7658320" cy="4970591"/>
          </a:xfrm>
          <a:prstGeom prst="rect">
            <a:avLst/>
          </a:prstGeom>
        </p:spPr>
        <p:txBody>
          <a:bodyPr wrap="square">
            <a:spAutoFit/>
          </a:bodyPr>
          <a:lstStyle/>
          <a:p>
            <a:pPr algn="just">
              <a:defRPr/>
            </a:pPr>
            <a:r>
              <a:rPr kumimoji="0" lang="en-US" sz="3700" b="1"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Tình</a:t>
            </a:r>
            <a:r>
              <a:rPr kumimoji="0" lang="en-US" sz="37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3700" b="1"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huống</a:t>
            </a:r>
            <a:r>
              <a:rPr kumimoji="0" lang="vi-VN" sz="37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2: </a:t>
            </a:r>
            <a:r>
              <a:rPr lang="vi-VN" sz="4000" b="1" i="0" dirty="0">
                <a:effectLst/>
                <a:latin typeface="Cambria" panose="02040503050406030204" pitchFamily="18" charset="0"/>
                <a:ea typeface="Cambria" panose="02040503050406030204" pitchFamily="18" charset="0"/>
              </a:rPr>
              <a:t>Sắp đến ngày Phụ nữ Việt Nam 20/11, Thành cùng bố và em trai muốn làm một điều bất ngờ cho bà và mẹ. Hãy sắm vai các thành viên nam trong gia đình Thành để đưa ra ý tưởng chuẩn bị cho ngày lễ.</a:t>
            </a:r>
            <a:endParaRPr lang="en-SG" sz="4000" b="1" dirty="0">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endParaRPr kumimoji="0" lang="en-SG" sz="37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3 Minute Timer with Music for Kids! Countdown Videos HD! (1)">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rotWithShape="1">
          <a:blip r:embed="rId3"/>
          <a:srcRect l="18846" t="30472" r="19449" b="29057"/>
          <a:stretch>
            <a:fillRect/>
          </a:stretch>
        </p:blipFill>
        <p:spPr>
          <a:xfrm>
            <a:off x="9339943" y="5216766"/>
            <a:ext cx="1857018" cy="685114"/>
          </a:xfrm>
          <a:prstGeom prst="rect">
            <a:avLst/>
          </a:prstGeom>
        </p:spPr>
      </p:pic>
      <p:pic>
        <p:nvPicPr>
          <p:cNvPr id="6" name="Picture 5" descr="A group of kids sitting at a table&#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943" y="956120"/>
            <a:ext cx="8113508" cy="5536685"/>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19"/>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102">
      <a:dk1>
        <a:sysClr val="windowText" lastClr="000000"/>
      </a:dk1>
      <a:lt1>
        <a:sysClr val="window" lastClr="FFFFFF"/>
      </a:lt1>
      <a:dk2>
        <a:srgbClr val="44546A"/>
      </a:dk2>
      <a:lt2>
        <a:srgbClr val="E7E6E6"/>
      </a:lt2>
      <a:accent1>
        <a:srgbClr val="FF854D"/>
      </a:accent1>
      <a:accent2>
        <a:srgbClr val="FF854D"/>
      </a:accent2>
      <a:accent3>
        <a:srgbClr val="FF854D"/>
      </a:accent3>
      <a:accent4>
        <a:srgbClr val="FF854D"/>
      </a:accent4>
      <a:accent5>
        <a:srgbClr val="FF854D"/>
      </a:accent5>
      <a:accent6>
        <a:srgbClr val="FF854D"/>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marL="0" marR="0" indent="0" algn="ctr" defTabSz="914400" rtl="0" eaLnBrk="1" fontAlgn="auto" latinLnBrk="0" hangingPunct="1">
          <a:lnSpc>
            <a:spcPct val="100000"/>
          </a:lnSpc>
          <a:spcBef>
            <a:spcPts val="0"/>
          </a:spcBef>
          <a:spcAft>
            <a:spcPts val="0"/>
          </a:spcAft>
          <a:buClrTx/>
          <a:buSzTx/>
          <a:buFontTx/>
          <a:buNone/>
          <a:defRPr kumimoji="0"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1164</Words>
  <Application>WPS Presentation</Application>
  <PresentationFormat>Widescreen</PresentationFormat>
  <Paragraphs>32</Paragraphs>
  <Slides>16</Slides>
  <Notes>0</Notes>
  <HiddenSlides>0</HiddenSlides>
  <MMClips>2</MMClips>
  <ScaleCrop>false</ScaleCrop>
  <HeadingPairs>
    <vt:vector size="6" baseType="variant">
      <vt:variant>
        <vt:lpstr>已用的字体</vt:lpstr>
      </vt:variant>
      <vt:variant>
        <vt:i4>15</vt:i4>
      </vt:variant>
      <vt:variant>
        <vt:lpstr>主题</vt:lpstr>
      </vt:variant>
      <vt:variant>
        <vt:i4>2</vt:i4>
      </vt:variant>
      <vt:variant>
        <vt:lpstr>幻灯片标题</vt:lpstr>
      </vt:variant>
      <vt:variant>
        <vt:i4>16</vt:i4>
      </vt:variant>
    </vt:vector>
  </HeadingPairs>
  <TitlesOfParts>
    <vt:vector size="33" baseType="lpstr">
      <vt:lpstr>Arial</vt:lpstr>
      <vt:lpstr>SimSun</vt:lpstr>
      <vt:lpstr>Wingdings</vt:lpstr>
      <vt:lpstr>等线</vt:lpstr>
      <vt:lpstr>等线</vt:lpstr>
      <vt:lpstr>SVN-Newton</vt:lpstr>
      <vt:lpstr>Segoe Print</vt:lpstr>
      <vt:lpstr>Times New Roman</vt:lpstr>
      <vt:lpstr>#9Slide07 HoneyCream</vt:lpstr>
      <vt:lpstr>Calibri</vt:lpstr>
      <vt:lpstr>Cambria</vt:lpstr>
      <vt:lpstr>Microsoft YaHei</vt:lpstr>
      <vt:lpstr>Arial Unicode MS</vt:lpstr>
      <vt:lpstr>等线 Light</vt:lpstr>
      <vt:lpstr>Calibri Light</vt:lpstr>
      <vt:lpstr>Office Theme</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Thị Linh Phuong 30-Nguyen</cp:lastModifiedBy>
  <cp:revision>8</cp:revision>
  <dcterms:created xsi:type="dcterms:W3CDTF">2023-10-07T08:22:00Z</dcterms:created>
  <dcterms:modified xsi:type="dcterms:W3CDTF">2024-02-21T07:22:14Z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0A4ABCA5F29747CDBEC2150A0A6EC3DB_12</vt:lpwstr>
  </property>
  <property fmtid="{D5CDD505-2E9C-101B-9397-08002B2CF9AE}" pid="3" name="KSOProductBuildVer">
    <vt:lpwstr>1033-12.2.0.13412</vt:lpwstr>
  </property>
</Properties>
</file>