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82" r:id="rId5"/>
    <p:sldId id="260" r:id="rId6"/>
    <p:sldId id="263" r:id="rId7"/>
    <p:sldId id="268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6F57-6547-214C-F47D-8E9BC7929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B28E7-5CD3-DA60-B64A-D86A0241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954F-0D4E-A08E-6BD7-0CB5B7D1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DA7-4D11-7192-434B-95795CB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F40E-A8A3-9BD8-37EA-CFD37DC5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7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9035-1FC1-6E2E-FD72-9CDEA7B3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8A7FF-649A-C2C8-F885-6EDE6773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53672-B5CA-7A10-A0A9-447E7D7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D41A-E4AD-AA41-4522-148D8B75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2D74-526D-E0C4-1053-6A45EB4F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0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CC331-744B-B3CE-63CD-CEECDDB6A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7454E-03B2-5563-6BC6-C6645913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61CF-A491-E0C8-EDC2-FE839381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CC67-11D1-7E07-FB12-988D0507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714C-F7C1-39C2-A479-9F734ED0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3D6-99B7-036B-C4D6-8F2BE4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40E0-C909-6DCA-43D5-8E164A58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76C3-5276-5CFB-E9B9-CD04EDF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73C3-A3D0-8785-81AE-D478DBC1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B00D-78B6-8075-1079-60689070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A124-4CC1-604B-A42A-A7E91279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E7FF-0C89-F554-BC7C-BD3201592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DE90F-94C3-C7D6-1310-63E71452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AE844-D8E2-7940-45F8-F1C4DEDA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7756-D97E-4E58-660A-5A234E79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B6EB-B6A9-D3EA-9983-185444D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AD3D-6085-688A-3333-C31B578E4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A989-7B5A-DC0F-486D-905CD5B4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E34D-4B77-4E34-9F6B-DEF2920B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2B5E-0BEF-C2D1-410B-90D6DCB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870D6-D384-740E-DEFF-8B68CC5A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E8F9-12CA-5737-CDDB-859D87A6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B8A7-6344-E93F-EADE-3200592D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FAC94-8CD8-B7A6-C0FD-DB0458CB5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0D12B-08FB-E66F-1E83-C1E506DB0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F9C2-DBAD-7E15-8506-C4BA86D8E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210E4-C424-D4C6-E64E-60A6A6AE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5A3B8-43B1-12D6-8C00-E49757F2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8F123-D2C1-0856-33DD-8A43864C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657B-D34B-40B2-FF3E-80B0987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80893-DD94-031C-8822-17063777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45E7-0B1B-5042-8781-88085549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F488F-CD60-00FE-415D-96D78E0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9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A5161-2639-94F4-BD1A-8DEE81E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63069-3DDF-B55F-E500-603970D4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31201-7309-975E-EF38-151EF13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07E9-2EA2-7041-18B8-84FC9189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2740-0674-F1D6-C1F8-469FABD8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8140-749E-90F0-B739-F5D3D8FF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7BA3-6BCE-EE0D-B816-ED112C1D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EA395-3285-A53C-F80A-DAB25C62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87715-582E-2B03-151E-04E0FB8F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3393-2EE3-2D10-1B8E-3CB06F4B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CA480-6A3C-9861-9F4D-0D1012756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FC500-0C7E-8BB2-4965-ECA529F0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EF810-4D00-5A48-712E-DF489608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BF67A-D4E4-D7BA-C041-AEB6DE4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E3577-7EA9-FF56-0514-F875526E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B2009-3563-53A2-6F87-9B520ABE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0EB32-13FA-4D41-F312-6BF4F61D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DD59-DCB2-EB5A-8846-F1E7C19B1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694B-8B3E-4339-BC00-4D873BB0F5C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C714-5A42-1BE9-3A34-17A330AD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E570-86F2-55A3-1542-E0CE3B5D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6D3D6F3-05F8-DBB2-4C4B-35FEE12B3A40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95D421-6949-39B5-E3D6-43735CF823CD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63DC7-83D6-4BDD-C95B-025CF96FB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29997-4D4E-A1E4-474C-12E241BB1D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F5C076-978A-1C84-6BAB-C057CB03F1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F56E6-7EAF-8EB0-33B0-F48AC84A2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AC00F4-B9E9-6EC2-F4E9-49477D588130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7F4B3C-B0EC-B380-5DAF-E43023478574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3FB38-642A-D918-F8CE-DAB815BD34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6FCD1B-932F-D4EC-B117-05D75116E7F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150081-93F9-D53A-D313-DFCC8211F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35.svg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11" Type="http://schemas.openxmlformats.org/officeDocument/2006/relationships/image" Target="../media/image39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965" y="1500641"/>
            <a:ext cx="10206071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1638"/>
              </a:lnSpc>
            </a:pPr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449" y="84576"/>
            <a:ext cx="7498730" cy="132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A8498-ED6D-B0AE-C736-038202EC886C}"/>
              </a:ext>
            </a:extLst>
          </p:cNvPr>
          <p:cNvGrpSpPr/>
          <p:nvPr/>
        </p:nvGrpSpPr>
        <p:grpSpPr>
          <a:xfrm>
            <a:off x="685800" y="2286977"/>
            <a:ext cx="7856648" cy="3958364"/>
            <a:chOff x="685800" y="2286977"/>
            <a:chExt cx="7856648" cy="3958364"/>
          </a:xfrm>
        </p:grpSpPr>
        <p:grpSp>
          <p:nvGrpSpPr>
            <p:cNvPr id="4" name="Group 4"/>
            <p:cNvGrpSpPr/>
            <p:nvPr/>
          </p:nvGrpSpPr>
          <p:grpSpPr>
            <a:xfrm>
              <a:off x="685800" y="2636227"/>
              <a:ext cx="7856648" cy="3609114"/>
              <a:chOff x="0" y="0"/>
              <a:chExt cx="8400244" cy="385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8377385" cy="3830886"/>
              </a:xfrm>
              <a:custGeom>
                <a:avLst/>
                <a:gdLst/>
                <a:ahLst/>
                <a:cxnLst/>
                <a:rect l="l" t="t" r="r" b="b"/>
                <a:pathLst>
                  <a:path w="8377385" h="3830886">
                    <a:moveTo>
                      <a:pt x="8377385" y="3830886"/>
                    </a:moveTo>
                    <a:lnTo>
                      <a:pt x="0" y="3823266"/>
                    </a:lnTo>
                    <a:lnTo>
                      <a:pt x="0" y="1341878"/>
                    </a:lnTo>
                    <a:lnTo>
                      <a:pt x="17780" y="19050"/>
                    </a:lnTo>
                    <a:lnTo>
                      <a:pt x="4175643" y="0"/>
                    </a:lnTo>
                    <a:lnTo>
                      <a:pt x="83583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8406594" cy="3857556"/>
              </a:xfrm>
              <a:custGeom>
                <a:avLst/>
                <a:gdLst/>
                <a:ahLst/>
                <a:cxnLst/>
                <a:rect l="l" t="t" r="r" b="b"/>
                <a:pathLst>
                  <a:path w="8406594" h="3857556">
                    <a:moveTo>
                      <a:pt x="8372305" y="21590"/>
                    </a:moveTo>
                    <a:cubicBezTo>
                      <a:pt x="8373574" y="34290"/>
                      <a:pt x="8373574" y="44450"/>
                      <a:pt x="8374844" y="54610"/>
                    </a:cubicBezTo>
                    <a:cubicBezTo>
                      <a:pt x="8377384" y="122079"/>
                      <a:pt x="8378655" y="205694"/>
                      <a:pt x="8381194" y="286323"/>
                    </a:cubicBezTo>
                    <a:cubicBezTo>
                      <a:pt x="8381194" y="402787"/>
                      <a:pt x="8393894" y="2699216"/>
                      <a:pt x="8400244" y="2815680"/>
                    </a:cubicBezTo>
                    <a:cubicBezTo>
                      <a:pt x="8406594" y="2991869"/>
                      <a:pt x="8402784" y="3171044"/>
                      <a:pt x="8402784" y="3347233"/>
                    </a:cubicBezTo>
                    <a:cubicBezTo>
                      <a:pt x="8402784" y="3502519"/>
                      <a:pt x="8404055" y="3645859"/>
                      <a:pt x="8405324" y="3796596"/>
                    </a:cubicBezTo>
                    <a:cubicBezTo>
                      <a:pt x="8405324" y="3818186"/>
                      <a:pt x="8405324" y="3832156"/>
                      <a:pt x="8405324" y="3856286"/>
                    </a:cubicBezTo>
                    <a:cubicBezTo>
                      <a:pt x="8382464" y="3856286"/>
                      <a:pt x="8362144" y="3857556"/>
                      <a:pt x="8320119" y="3856286"/>
                    </a:cubicBezTo>
                    <a:cubicBezTo>
                      <a:pt x="7892597" y="3851206"/>
                      <a:pt x="7458500" y="3857556"/>
                      <a:pt x="7030980" y="3852476"/>
                    </a:cubicBezTo>
                    <a:cubicBezTo>
                      <a:pt x="6774467" y="3848666"/>
                      <a:pt x="6524533" y="3851206"/>
                      <a:pt x="6268020" y="3848666"/>
                    </a:cubicBezTo>
                    <a:cubicBezTo>
                      <a:pt x="6149630" y="3847396"/>
                      <a:pt x="6031240" y="3846126"/>
                      <a:pt x="5912849" y="3844856"/>
                    </a:cubicBezTo>
                    <a:cubicBezTo>
                      <a:pt x="5840500" y="3844856"/>
                      <a:pt x="5774728" y="3846126"/>
                      <a:pt x="5702378" y="3846126"/>
                    </a:cubicBezTo>
                    <a:cubicBezTo>
                      <a:pt x="5518215" y="3844856"/>
                      <a:pt x="5011767" y="3846126"/>
                      <a:pt x="4827605" y="3844856"/>
                    </a:cubicBezTo>
                    <a:cubicBezTo>
                      <a:pt x="4696060" y="3843586"/>
                      <a:pt x="2065166" y="3852476"/>
                      <a:pt x="1933621" y="3851206"/>
                    </a:cubicBezTo>
                    <a:cubicBezTo>
                      <a:pt x="1900735" y="3851206"/>
                      <a:pt x="1861271" y="3852476"/>
                      <a:pt x="1828385" y="3852476"/>
                    </a:cubicBezTo>
                    <a:cubicBezTo>
                      <a:pt x="1749458" y="3852476"/>
                      <a:pt x="1677109" y="3853746"/>
                      <a:pt x="1598182" y="3853746"/>
                    </a:cubicBezTo>
                    <a:cubicBezTo>
                      <a:pt x="1400865" y="3853746"/>
                      <a:pt x="1210125" y="3852476"/>
                      <a:pt x="1012808" y="3851206"/>
                    </a:cubicBezTo>
                    <a:cubicBezTo>
                      <a:pt x="894417" y="3849936"/>
                      <a:pt x="776027" y="3848666"/>
                      <a:pt x="664214" y="3847396"/>
                    </a:cubicBezTo>
                    <a:cubicBezTo>
                      <a:pt x="453743" y="3846126"/>
                      <a:pt x="243271" y="3844856"/>
                      <a:pt x="48260" y="3844856"/>
                    </a:cubicBezTo>
                    <a:cubicBezTo>
                      <a:pt x="38100" y="3844856"/>
                      <a:pt x="29210" y="3844856"/>
                      <a:pt x="19050" y="3843586"/>
                    </a:cubicBezTo>
                    <a:cubicBezTo>
                      <a:pt x="10160" y="3842316"/>
                      <a:pt x="5080" y="3835966"/>
                      <a:pt x="7620" y="3827076"/>
                    </a:cubicBezTo>
                    <a:cubicBezTo>
                      <a:pt x="16510" y="3795172"/>
                      <a:pt x="12700" y="3720515"/>
                      <a:pt x="11430" y="3642873"/>
                    </a:cubicBezTo>
                    <a:cubicBezTo>
                      <a:pt x="10160" y="3484601"/>
                      <a:pt x="6350" y="3329316"/>
                      <a:pt x="7620" y="3171044"/>
                    </a:cubicBezTo>
                    <a:cubicBezTo>
                      <a:pt x="5080" y="2973952"/>
                      <a:pt x="0" y="534182"/>
                      <a:pt x="7620" y="334103"/>
                    </a:cubicBezTo>
                    <a:cubicBezTo>
                      <a:pt x="8890" y="295282"/>
                      <a:pt x="7620" y="253474"/>
                      <a:pt x="8890" y="214653"/>
                    </a:cubicBezTo>
                    <a:cubicBezTo>
                      <a:pt x="10160" y="151942"/>
                      <a:pt x="12700" y="8325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8840" y="30480"/>
                      <a:pt x="184076" y="29210"/>
                    </a:cubicBezTo>
                    <a:cubicBezTo>
                      <a:pt x="361661" y="25400"/>
                      <a:pt x="539247" y="22860"/>
                      <a:pt x="723409" y="20320"/>
                    </a:cubicBezTo>
                    <a:cubicBezTo>
                      <a:pt x="848377" y="17780"/>
                      <a:pt x="973344" y="16510"/>
                      <a:pt x="1091735" y="13970"/>
                    </a:cubicBezTo>
                    <a:cubicBezTo>
                      <a:pt x="1210125" y="11430"/>
                      <a:pt x="1335092" y="8890"/>
                      <a:pt x="1453483" y="8890"/>
                    </a:cubicBezTo>
                    <a:cubicBezTo>
                      <a:pt x="1585028" y="7620"/>
                      <a:pt x="1716572" y="10160"/>
                      <a:pt x="1848117" y="8890"/>
                    </a:cubicBezTo>
                    <a:cubicBezTo>
                      <a:pt x="2012548" y="8890"/>
                      <a:pt x="4992036" y="6350"/>
                      <a:pt x="5156467" y="5080"/>
                    </a:cubicBezTo>
                    <a:cubicBezTo>
                      <a:pt x="5314321" y="3810"/>
                      <a:pt x="5472175" y="2540"/>
                      <a:pt x="5636606" y="2540"/>
                    </a:cubicBezTo>
                    <a:cubicBezTo>
                      <a:pt x="5906272" y="1270"/>
                      <a:pt x="6169362" y="0"/>
                      <a:pt x="6439028" y="0"/>
                    </a:cubicBezTo>
                    <a:cubicBezTo>
                      <a:pt x="6550841" y="0"/>
                      <a:pt x="6669232" y="2540"/>
                      <a:pt x="6781044" y="2540"/>
                    </a:cubicBezTo>
                    <a:cubicBezTo>
                      <a:pt x="7090175" y="3810"/>
                      <a:pt x="7405882" y="5080"/>
                      <a:pt x="7715012" y="7620"/>
                    </a:cubicBezTo>
                    <a:cubicBezTo>
                      <a:pt x="7879443" y="8890"/>
                      <a:pt x="8043874" y="12700"/>
                      <a:pt x="8208305" y="16510"/>
                    </a:cubicBezTo>
                    <a:cubicBezTo>
                      <a:pt x="8247769" y="16510"/>
                      <a:pt x="8287232" y="16510"/>
                      <a:pt x="8320119" y="16510"/>
                    </a:cubicBezTo>
                    <a:cubicBezTo>
                      <a:pt x="8353255" y="17780"/>
                      <a:pt x="8362144" y="20320"/>
                      <a:pt x="8372305" y="21590"/>
                    </a:cubicBezTo>
                    <a:close/>
                    <a:moveTo>
                      <a:pt x="8382464" y="3839776"/>
                    </a:moveTo>
                    <a:cubicBezTo>
                      <a:pt x="8383734" y="3823266"/>
                      <a:pt x="8385005" y="3810566"/>
                      <a:pt x="8385005" y="3797866"/>
                    </a:cubicBezTo>
                    <a:cubicBezTo>
                      <a:pt x="8383734" y="3630928"/>
                      <a:pt x="8382464" y="3472656"/>
                      <a:pt x="8382464" y="3302440"/>
                    </a:cubicBezTo>
                    <a:cubicBezTo>
                      <a:pt x="8382464" y="3224797"/>
                      <a:pt x="8385005" y="3147155"/>
                      <a:pt x="8383734" y="3069512"/>
                    </a:cubicBezTo>
                    <a:cubicBezTo>
                      <a:pt x="8383734" y="2997842"/>
                      <a:pt x="8382464" y="2923185"/>
                      <a:pt x="8381194" y="2851515"/>
                    </a:cubicBezTo>
                    <a:cubicBezTo>
                      <a:pt x="8376114" y="2741024"/>
                      <a:pt x="8364684" y="453553"/>
                      <a:pt x="8364684" y="343062"/>
                    </a:cubicBezTo>
                    <a:cubicBezTo>
                      <a:pt x="8362144" y="250488"/>
                      <a:pt x="8359605" y="154928"/>
                      <a:pt x="8357064" y="63500"/>
                    </a:cubicBezTo>
                    <a:cubicBezTo>
                      <a:pt x="8355794" y="44450"/>
                      <a:pt x="8354524" y="43180"/>
                      <a:pt x="8300387" y="41910"/>
                    </a:cubicBezTo>
                    <a:cubicBezTo>
                      <a:pt x="8280654" y="41910"/>
                      <a:pt x="8267500" y="41910"/>
                      <a:pt x="8247769" y="40640"/>
                    </a:cubicBezTo>
                    <a:cubicBezTo>
                      <a:pt x="8083339" y="36830"/>
                      <a:pt x="7912330" y="31750"/>
                      <a:pt x="7747899" y="30480"/>
                    </a:cubicBezTo>
                    <a:cubicBezTo>
                      <a:pt x="7346687" y="26670"/>
                      <a:pt x="6938899" y="25400"/>
                      <a:pt x="6537687" y="22860"/>
                    </a:cubicBezTo>
                    <a:cubicBezTo>
                      <a:pt x="6478492" y="22860"/>
                      <a:pt x="6412720" y="22860"/>
                      <a:pt x="6353525" y="22860"/>
                    </a:cubicBezTo>
                    <a:cubicBezTo>
                      <a:pt x="6254866" y="22860"/>
                      <a:pt x="6156207" y="22860"/>
                      <a:pt x="6064126" y="22860"/>
                    </a:cubicBezTo>
                    <a:cubicBezTo>
                      <a:pt x="5853655" y="22860"/>
                      <a:pt x="5643183" y="22860"/>
                      <a:pt x="5439289" y="24130"/>
                    </a:cubicBezTo>
                    <a:cubicBezTo>
                      <a:pt x="5261703" y="25400"/>
                      <a:pt x="2269060" y="29210"/>
                      <a:pt x="2091475" y="29210"/>
                    </a:cubicBezTo>
                    <a:cubicBezTo>
                      <a:pt x="1802076" y="29210"/>
                      <a:pt x="1512678" y="26670"/>
                      <a:pt x="1223280" y="33020"/>
                    </a:cubicBezTo>
                    <a:cubicBezTo>
                      <a:pt x="1072003" y="36830"/>
                      <a:pt x="927304" y="36830"/>
                      <a:pt x="782605" y="38100"/>
                    </a:cubicBezTo>
                    <a:cubicBezTo>
                      <a:pt x="532669" y="41910"/>
                      <a:pt x="282734" y="45720"/>
                      <a:pt x="49530" y="50800"/>
                    </a:cubicBezTo>
                    <a:cubicBezTo>
                      <a:pt x="36830" y="50800"/>
                      <a:pt x="34290" y="53340"/>
                      <a:pt x="33020" y="74299"/>
                    </a:cubicBezTo>
                    <a:cubicBezTo>
                      <a:pt x="31750" y="128051"/>
                      <a:pt x="31750" y="181804"/>
                      <a:pt x="30480" y="235557"/>
                    </a:cubicBezTo>
                    <a:cubicBezTo>
                      <a:pt x="29210" y="325144"/>
                      <a:pt x="26670" y="411746"/>
                      <a:pt x="25400" y="501333"/>
                    </a:cubicBezTo>
                    <a:cubicBezTo>
                      <a:pt x="20320" y="596893"/>
                      <a:pt x="26670" y="2932144"/>
                      <a:pt x="29210" y="3027704"/>
                    </a:cubicBezTo>
                    <a:cubicBezTo>
                      <a:pt x="29210" y="3129237"/>
                      <a:pt x="29210" y="3233756"/>
                      <a:pt x="30480" y="3335289"/>
                    </a:cubicBezTo>
                    <a:cubicBezTo>
                      <a:pt x="30480" y="3409945"/>
                      <a:pt x="33020" y="3484601"/>
                      <a:pt x="33020" y="3559258"/>
                    </a:cubicBezTo>
                    <a:cubicBezTo>
                      <a:pt x="33020" y="3639886"/>
                      <a:pt x="33020" y="3720515"/>
                      <a:pt x="31750" y="3797866"/>
                    </a:cubicBezTo>
                    <a:cubicBezTo>
                      <a:pt x="31750" y="3801676"/>
                      <a:pt x="31750" y="3804216"/>
                      <a:pt x="31750" y="3808026"/>
                    </a:cubicBezTo>
                    <a:cubicBezTo>
                      <a:pt x="31750" y="3818186"/>
                      <a:pt x="35560" y="3821996"/>
                      <a:pt x="44450" y="3821996"/>
                    </a:cubicBezTo>
                    <a:cubicBezTo>
                      <a:pt x="91995" y="3821996"/>
                      <a:pt x="184076" y="3823266"/>
                      <a:pt x="269580" y="3823266"/>
                    </a:cubicBezTo>
                    <a:cubicBezTo>
                      <a:pt x="394547" y="3823266"/>
                      <a:pt x="526092" y="3820726"/>
                      <a:pt x="651060" y="3823266"/>
                    </a:cubicBezTo>
                    <a:cubicBezTo>
                      <a:pt x="854954" y="3827076"/>
                      <a:pt x="1058849" y="3829616"/>
                      <a:pt x="1262743" y="3828346"/>
                    </a:cubicBezTo>
                    <a:cubicBezTo>
                      <a:pt x="1394288" y="3827076"/>
                      <a:pt x="1519255" y="3829616"/>
                      <a:pt x="1650800" y="3829616"/>
                    </a:cubicBezTo>
                    <a:cubicBezTo>
                      <a:pt x="1841540" y="3829616"/>
                      <a:pt x="2032280" y="3828346"/>
                      <a:pt x="2223020" y="3829616"/>
                    </a:cubicBezTo>
                    <a:cubicBezTo>
                      <a:pt x="2505841" y="3830886"/>
                      <a:pt x="5610296" y="3820726"/>
                      <a:pt x="5899695" y="3823266"/>
                    </a:cubicBezTo>
                    <a:cubicBezTo>
                      <a:pt x="6024663" y="3824536"/>
                      <a:pt x="6149630" y="3825806"/>
                      <a:pt x="6268020" y="3825806"/>
                    </a:cubicBezTo>
                    <a:cubicBezTo>
                      <a:pt x="6485069" y="3828346"/>
                      <a:pt x="6695541" y="3824536"/>
                      <a:pt x="6912590" y="3828346"/>
                    </a:cubicBezTo>
                    <a:cubicBezTo>
                      <a:pt x="7090175" y="3830886"/>
                      <a:pt x="7267760" y="3830886"/>
                      <a:pt x="7445346" y="3833426"/>
                    </a:cubicBezTo>
                    <a:cubicBezTo>
                      <a:pt x="7708435" y="3837236"/>
                      <a:pt x="7971525" y="3839776"/>
                      <a:pt x="8234615" y="3841046"/>
                    </a:cubicBezTo>
                    <a:cubicBezTo>
                      <a:pt x="8333273" y="3841046"/>
                      <a:pt x="8362144" y="3839776"/>
                      <a:pt x="8382464" y="38397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4074" y="2286977"/>
              <a:ext cx="6260102" cy="698500"/>
              <a:chOff x="0" y="0"/>
              <a:chExt cx="2845501" cy="317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806984" y="2426677"/>
              <a:ext cx="5754273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328"/>
                </a:lnSpc>
                <a:spcBef>
                  <a:spcPct val="0"/>
                </a:spcBef>
              </a:pP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ngắt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nghỉ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hơi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ở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dài</a:t>
              </a:r>
              <a:endParaRPr lang="en-US" sz="2773" spc="66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8347" y="2877826"/>
            <a:ext cx="846839" cy="1562957"/>
          </a:xfrm>
          <a:custGeom>
            <a:avLst/>
            <a:gdLst/>
            <a:ahLst/>
            <a:cxnLst/>
            <a:rect l="l" t="t" r="r" b="b"/>
            <a:pathLst>
              <a:path w="1270258" h="2344436">
                <a:moveTo>
                  <a:pt x="0" y="0"/>
                </a:moveTo>
                <a:lnTo>
                  <a:pt x="1270259" y="0"/>
                </a:lnTo>
                <a:lnTo>
                  <a:pt x="1270259" y="2344436"/>
                </a:lnTo>
                <a:lnTo>
                  <a:pt x="0" y="2344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nắt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,/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.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//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0965" y="73880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KHÓ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D716E-B349-E5B7-3333-4B1CE8449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9629" y="781794"/>
            <a:ext cx="898628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576</Words>
  <Application>Microsoft Macintosh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#9Slide03 AllRoundGothic</vt:lpstr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Microsoft Office User</cp:lastModifiedBy>
  <cp:revision>13</cp:revision>
  <dcterms:created xsi:type="dcterms:W3CDTF">2023-10-28T04:52:51Z</dcterms:created>
  <dcterms:modified xsi:type="dcterms:W3CDTF">2024-02-20T05:28:06Z</dcterms:modified>
</cp:coreProperties>
</file>