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>
      <p:cViewPr varScale="1">
        <p:scale>
          <a:sx n="108" d="100"/>
          <a:sy n="108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58.svg"/><Relationship Id="rId17" Type="http://schemas.openxmlformats.org/officeDocument/2006/relationships/image" Target="../media/image67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57.png"/><Relationship Id="rId5" Type="http://schemas.openxmlformats.org/officeDocument/2006/relationships/image" Target="../media/image26.png"/><Relationship Id="rId15" Type="http://schemas.openxmlformats.org/officeDocument/2006/relationships/image" Target="../media/image70.svg"/><Relationship Id="rId10" Type="http://schemas.openxmlformats.org/officeDocument/2006/relationships/image" Target="../media/image31.svg"/><Relationship Id="rId4" Type="http://schemas.openxmlformats.org/officeDocument/2006/relationships/image" Target="../media/image4.svg"/><Relationship Id="rId9" Type="http://schemas.openxmlformats.org/officeDocument/2006/relationships/image" Target="../media/image30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4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73.svg"/><Relationship Id="rId17" Type="http://schemas.openxmlformats.org/officeDocument/2006/relationships/image" Target="../media/image75.pn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2.png"/><Relationship Id="rId5" Type="http://schemas.openxmlformats.org/officeDocument/2006/relationships/image" Target="../media/image27.svg"/><Relationship Id="rId15" Type="http://schemas.openxmlformats.org/officeDocument/2006/relationships/image" Target="../media/image39.svg"/><Relationship Id="rId10" Type="http://schemas.openxmlformats.org/officeDocument/2006/relationships/image" Target="../media/image7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4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7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4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17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openxmlformats.org/officeDocument/2006/relationships/image" Target="../media/image39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7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55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27.sv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68.png"/><Relationship Id="rId3" Type="http://schemas.openxmlformats.org/officeDocument/2006/relationships/image" Target="../media/image4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67.sv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65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svg"/><Relationship Id="rId18" Type="http://schemas.openxmlformats.org/officeDocument/2006/relationships/image" Target="../media/image64.png"/><Relationship Id="rId3" Type="http://schemas.openxmlformats.org/officeDocument/2006/relationships/audio" Target="../media/audio2.wav"/><Relationship Id="rId21" Type="http://schemas.openxmlformats.org/officeDocument/2006/relationships/image" Target="../media/image67.svg"/><Relationship Id="rId7" Type="http://schemas.openxmlformats.org/officeDocument/2006/relationships/image" Target="../media/image27.svg"/><Relationship Id="rId12" Type="http://schemas.openxmlformats.org/officeDocument/2006/relationships/image" Target="../media/image57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0.png"/><Relationship Id="rId10" Type="http://schemas.openxmlformats.org/officeDocument/2006/relationships/image" Target="../media/image30.png"/><Relationship Id="rId19" Type="http://schemas.openxmlformats.org/officeDocument/2006/relationships/image" Target="../media/image65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sv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openxmlformats.org/officeDocument/2006/relationships/image" Target="../media/image67.svg"/><Relationship Id="rId7" Type="http://schemas.openxmlformats.org/officeDocument/2006/relationships/image" Target="../media/image27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audio2.wav"/><Relationship Id="rId16" Type="http://schemas.openxmlformats.org/officeDocument/2006/relationships/image" Target="../media/image70.sv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9.png"/><Relationship Id="rId10" Type="http://schemas.openxmlformats.org/officeDocument/2006/relationships/image" Target="../media/image30.png"/><Relationship Id="rId19" Type="http://schemas.openxmlformats.org/officeDocument/2006/relationships/image" Target="../media/image65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443</Words>
  <Application>Microsoft Macintosh PowerPoint</Application>
  <PresentationFormat>Widescreen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7</cp:revision>
  <dcterms:created xsi:type="dcterms:W3CDTF">2023-10-28T04:53:34Z</dcterms:created>
  <dcterms:modified xsi:type="dcterms:W3CDTF">2024-02-20T05:23:20Z</dcterms:modified>
</cp:coreProperties>
</file>