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607" r:id="rId2"/>
    <p:sldId id="643" r:id="rId3"/>
    <p:sldId id="632" r:id="rId4"/>
    <p:sldId id="635" r:id="rId5"/>
    <p:sldId id="610" r:id="rId6"/>
    <p:sldId id="644" r:id="rId7"/>
    <p:sldId id="647" r:id="rId8"/>
    <p:sldId id="655" r:id="rId9"/>
    <p:sldId id="65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B922E-D7E4-4DAD-82E1-FF707B5D1277}" type="datetimeFigureOut">
              <a:rPr lang="en-US" smtClean="0"/>
              <a:t>2/20/24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92126-63CE-49A9-B7B9-7A14C4CA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4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016815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495411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971870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42082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081088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994951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614400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471456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683595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370682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714349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73A8D62-9FD7-BAD8-DA69-F01B897F9D7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49" y="66675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0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9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1028700" y="478121"/>
            <a:ext cx="10820400" cy="5642532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135" y="4678948"/>
            <a:ext cx="3072650" cy="1700931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1538" y="1"/>
            <a:ext cx="1671173" cy="16546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D9D2FF-C4E2-1DAD-B6B7-54A64EB3B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4153" y="1199336"/>
            <a:ext cx="2469094" cy="11827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CFE688-048A-1E5F-A2EB-449713A773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4933" y="2107974"/>
            <a:ext cx="5998984" cy="2280102"/>
          </a:xfrm>
          <a:prstGeom prst="rect">
            <a:avLst/>
          </a:prstGeom>
        </p:spPr>
      </p:pic>
      <p:pic>
        <p:nvPicPr>
          <p:cNvPr id="6" name="Picture 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11927FC-E869-35A8-203D-F862844145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49" y="66675"/>
            <a:ext cx="1285875" cy="1285875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70114" y="300184"/>
            <a:ext cx="11440886" cy="6230256"/>
          </a:xfrm>
          <a:prstGeom prst="roundRect">
            <a:avLst/>
          </a:prstGeom>
          <a:solidFill>
            <a:schemeClr val="bg1">
              <a:alpha val="93000"/>
            </a:schemeClr>
          </a:solidFill>
          <a:ln w="34925" cmpd="sng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" y="2277915"/>
            <a:ext cx="1076325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Hình thành biểu tượng về hình bình hành.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Nhận biết một số đặc điểm của hình bình hành.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886" y="503983"/>
            <a:ext cx="8474523" cy="1773932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1"/>
          <p:cNvSpPr/>
          <p:nvPr/>
        </p:nvSpPr>
        <p:spPr>
          <a:xfrm>
            <a:off x="685800" y="381000"/>
            <a:ext cx="11049000" cy="6172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8231673-DB5E-A623-1787-C35530E4DBD2}"/>
              </a:ext>
            </a:extLst>
          </p:cNvPr>
          <p:cNvSpPr txBox="1"/>
          <p:nvPr/>
        </p:nvSpPr>
        <p:spPr>
          <a:xfrm>
            <a:off x="1066800" y="4133850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7A0911-1895-1F95-5223-950C912B5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1524000"/>
            <a:ext cx="9620250" cy="17526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66750" y="876300"/>
            <a:ext cx="108585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Rectangle: Rounded Corners 1"/>
          <p:cNvSpPr/>
          <p:nvPr/>
        </p:nvSpPr>
        <p:spPr>
          <a:xfrm>
            <a:off x="685800" y="333375"/>
            <a:ext cx="11049000" cy="6172200"/>
          </a:xfrm>
          <a:prstGeom prst="roundRect">
            <a:avLst/>
          </a:prstGeom>
          <a:solidFill>
            <a:srgbClr val="FFFFFF">
              <a:alpha val="81961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67F1B7-9636-7D72-3464-62AFD5918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62" y="2281237"/>
            <a:ext cx="3648075" cy="20669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D580E6-6A24-E1A3-29CA-FFDB723C8160}"/>
              </a:ext>
            </a:extLst>
          </p:cNvPr>
          <p:cNvSpPr/>
          <p:nvPr/>
        </p:nvSpPr>
        <p:spPr>
          <a:xfrm>
            <a:off x="5162550" y="1524000"/>
            <a:ext cx="6286499" cy="3067050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DC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AD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BC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AB song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DC , 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AD song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BC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AB = DC; AD = BC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2FD36C-B64C-FEF4-E791-A1DCF23E4CED}"/>
              </a:ext>
            </a:extLst>
          </p:cNvPr>
          <p:cNvSpPr/>
          <p:nvPr/>
        </p:nvSpPr>
        <p:spPr>
          <a:xfrm>
            <a:off x="1190625" y="4972050"/>
            <a:ext cx="9944100" cy="10858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-6350" y="3286398"/>
            <a:ext cx="12192000" cy="2369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647" y="1320471"/>
            <a:ext cx="2103302" cy="212159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9203" y="2246102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09" y="-185359"/>
            <a:ext cx="4883331" cy="406568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780" y="706483"/>
            <a:ext cx="3582297" cy="2811423"/>
          </a:xfrm>
          <a:prstGeom prst="rect">
            <a:avLst/>
          </a:prstGeom>
        </p:spPr>
      </p:pic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53A9BC4-E908-9DD7-D984-195B0A2156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399" y="247650"/>
            <a:ext cx="1209675" cy="1209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585871-E23B-D4D7-0EBA-3E2D3417F3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3521" y="3674651"/>
            <a:ext cx="8858254" cy="178675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90600" y="409575"/>
            <a:ext cx="10525125" cy="655856"/>
            <a:chOff x="990600" y="409575"/>
            <a:chExt cx="10525125" cy="65585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886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87B4ED3-BB14-EE12-1DFC-7B5D5C0F3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645" y="1485900"/>
            <a:ext cx="9987680" cy="3935666"/>
          </a:xfrm>
          <a:prstGeom prst="rect">
            <a:avLst/>
          </a:prstGeom>
        </p:spPr>
      </p:pic>
      <p:pic>
        <p:nvPicPr>
          <p:cNvPr id="10" name="Picture 9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1B6252F4-CD9D-A77C-3E2B-7D04818A1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031" y="2943225"/>
            <a:ext cx="1248731" cy="1057275"/>
          </a:xfrm>
          <a:prstGeom prst="rect">
            <a:avLst/>
          </a:prstGeom>
        </p:spPr>
      </p:pic>
      <p:pic>
        <p:nvPicPr>
          <p:cNvPr id="15" name="Picture 14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862BB2CE-4C47-BD49-9C8D-8145053B00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056" y="3143250"/>
            <a:ext cx="1248731" cy="1057275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90600" y="409575"/>
            <a:ext cx="9944100" cy="1086743"/>
            <a:chOff x="990600" y="409575"/>
            <a:chExt cx="9944100" cy="108674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3059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Nêu tên các cặp cạnh song song và bằng nhau trong mỗi hình bình hành dưới đây: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534D743-BCD9-7FEA-B4B0-7F74F470C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" y="1581150"/>
            <a:ext cx="1022032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941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90600" y="409575"/>
            <a:ext cx="9944100" cy="1086743"/>
            <a:chOff x="990600" y="409575"/>
            <a:chExt cx="9944100" cy="108674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3059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Chỉ ra cách vẽ thêm hai đoạn thẳng trong mỗi hình sau để được một hình bình hành: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5DD5146-6CE7-F8BE-0F2A-C7A017CF6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2048209"/>
            <a:ext cx="9925050" cy="293714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3D6000-8098-22CE-7CFF-AC49902818C9}"/>
              </a:ext>
            </a:extLst>
          </p:cNvPr>
          <p:cNvCxnSpPr>
            <a:cxnSpLocks/>
          </p:cNvCxnSpPr>
          <p:nvPr/>
        </p:nvCxnSpPr>
        <p:spPr>
          <a:xfrm>
            <a:off x="3867150" y="2762250"/>
            <a:ext cx="1028700" cy="16859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943AE-D560-AEA9-E077-E114B11815D0}"/>
              </a:ext>
            </a:extLst>
          </p:cNvPr>
          <p:cNvCxnSpPr>
            <a:cxnSpLocks/>
          </p:cNvCxnSpPr>
          <p:nvPr/>
        </p:nvCxnSpPr>
        <p:spPr>
          <a:xfrm>
            <a:off x="3200400" y="4457700"/>
            <a:ext cx="1714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EE327C-4245-D163-6AF0-FF074DF55479}"/>
              </a:ext>
            </a:extLst>
          </p:cNvPr>
          <p:cNvCxnSpPr>
            <a:cxnSpLocks/>
          </p:cNvCxnSpPr>
          <p:nvPr/>
        </p:nvCxnSpPr>
        <p:spPr>
          <a:xfrm flipH="1">
            <a:off x="7496175" y="2752725"/>
            <a:ext cx="666750" cy="1695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425A97-EC62-C747-4600-CABD72C13F25}"/>
              </a:ext>
            </a:extLst>
          </p:cNvPr>
          <p:cNvCxnSpPr>
            <a:cxnSpLocks/>
          </p:cNvCxnSpPr>
          <p:nvPr/>
        </p:nvCxnSpPr>
        <p:spPr>
          <a:xfrm flipH="1">
            <a:off x="8153400" y="2752725"/>
            <a:ext cx="23431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2486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90600" y="409575"/>
            <a:ext cx="9944100" cy="1086743"/>
            <a:chOff x="990600" y="409575"/>
            <a:chExt cx="9944100" cy="108674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3059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Dùng que tính lắp ghép để tạo thành các hình bình hành: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59BA4FA-58A1-1634-4516-22DBED670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75" y="1604428"/>
            <a:ext cx="10001250" cy="412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215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160</Words>
  <Application>Microsoft Macintosh PowerPoint</Application>
  <PresentationFormat>Widescreen</PresentationFormat>
  <Paragraphs>19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等线</vt:lpstr>
      <vt:lpstr>等线 Light</vt:lpstr>
      <vt:lpstr>Arial</vt:lpstr>
      <vt:lpstr>Calibri</vt:lpstr>
      <vt:lpstr>Cambria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Microsoft Office User</cp:lastModifiedBy>
  <cp:revision>23</cp:revision>
  <dcterms:created xsi:type="dcterms:W3CDTF">2024-01-12T03:06:13Z</dcterms:created>
  <dcterms:modified xsi:type="dcterms:W3CDTF">2024-02-20T03:33:25Z</dcterms:modified>
</cp:coreProperties>
</file>