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78" r:id="rId3"/>
    <p:sldId id="259" r:id="rId4"/>
    <p:sldId id="265" r:id="rId5"/>
    <p:sldId id="263" r:id="rId6"/>
    <p:sldId id="281" r:id="rId7"/>
    <p:sldId id="258" r:id="rId8"/>
    <p:sldId id="285" r:id="rId9"/>
    <p:sldId id="282" r:id="rId10"/>
    <p:sldId id="273" r:id="rId11"/>
    <p:sldId id="275" r:id="rId12"/>
    <p:sldId id="284" r:id="rId13"/>
    <p:sldId id="260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Administrator" initials="A" lastIdx="1" clrIdx="1"/>
  <p:cmAuthor id="3" name="Dell" initials="D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90"/>
    <a:srgbClr val="EA9E27"/>
    <a:srgbClr val="FFFFFF"/>
    <a:srgbClr val="FF9C84"/>
    <a:srgbClr val="194A7E"/>
    <a:srgbClr val="C6E4FF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3447" autoAdjust="0"/>
  </p:normalViewPr>
  <p:slideViewPr>
    <p:cSldViewPr snapToGrid="0">
      <p:cViewPr varScale="1">
        <p:scale>
          <a:sx n="91" d="100"/>
          <a:sy n="91" d="100"/>
        </p:scale>
        <p:origin x="187" y="72"/>
      </p:cViewPr>
      <p:guideLst>
        <p:guide orient="horz" pos="216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3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2024/2/1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10032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21920"/>
            <a:ext cx="3279140" cy="173863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4056380" y="4763770"/>
            <a:ext cx="4211320" cy="2094865"/>
          </a:xfrm>
          <a:prstGeom prst="rect">
            <a:avLst/>
          </a:prstGeom>
        </p:spPr>
      </p:pic>
      <p:pic>
        <p:nvPicPr>
          <p:cNvPr id="13" name="图片 12" descr="千库网_开学季笔返校学生背书包_元素编号1289704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4" r="13688"/>
          <a:stretch>
            <a:fillRect/>
          </a:stretch>
        </p:blipFill>
        <p:spPr>
          <a:xfrm>
            <a:off x="9258935" y="0"/>
            <a:ext cx="3075305" cy="2644775"/>
          </a:xfrm>
          <a:prstGeom prst="rect">
            <a:avLst/>
          </a:prstGeom>
        </p:spPr>
      </p:pic>
      <p:sp>
        <p:nvSpPr>
          <p:cNvPr id="62" name="六边形 36"/>
          <p:cNvSpPr/>
          <p:nvPr/>
        </p:nvSpPr>
        <p:spPr>
          <a:xfrm>
            <a:off x="3521710" y="4200525"/>
            <a:ext cx="368300" cy="377190"/>
          </a:xfrm>
          <a:custGeom>
            <a:avLst/>
            <a:gdLst>
              <a:gd name="connsiteX0" fmla="*/ 265967 w 306388"/>
              <a:gd name="connsiteY0" fmla="*/ 243697 h 336550"/>
              <a:gd name="connsiteX1" fmla="*/ 232996 w 306388"/>
              <a:gd name="connsiteY1" fmla="*/ 278234 h 336550"/>
              <a:gd name="connsiteX2" fmla="*/ 219808 w 306388"/>
              <a:gd name="connsiteY2" fmla="*/ 264950 h 336550"/>
              <a:gd name="connsiteX3" fmla="*/ 203982 w 306388"/>
              <a:gd name="connsiteY3" fmla="*/ 264950 h 336550"/>
              <a:gd name="connsiteX4" fmla="*/ 203982 w 306388"/>
              <a:gd name="connsiteY4" fmla="*/ 280890 h 336550"/>
              <a:gd name="connsiteX5" fmla="*/ 225083 w 306388"/>
              <a:gd name="connsiteY5" fmla="*/ 300815 h 336550"/>
              <a:gd name="connsiteX6" fmla="*/ 232996 w 306388"/>
              <a:gd name="connsiteY6" fmla="*/ 304800 h 336550"/>
              <a:gd name="connsiteX7" fmla="*/ 239591 w 306388"/>
              <a:gd name="connsiteY7" fmla="*/ 300815 h 336550"/>
              <a:gd name="connsiteX8" fmla="*/ 281794 w 306388"/>
              <a:gd name="connsiteY8" fmla="*/ 259637 h 336550"/>
              <a:gd name="connsiteX9" fmla="*/ 281794 w 306388"/>
              <a:gd name="connsiteY9" fmla="*/ 243697 h 336550"/>
              <a:gd name="connsiteX10" fmla="*/ 265967 w 306388"/>
              <a:gd name="connsiteY10" fmla="*/ 243697 h 336550"/>
              <a:gd name="connsiteX11" fmla="*/ 242094 w 306388"/>
              <a:gd name="connsiteY11" fmla="*/ 209550 h 336550"/>
              <a:gd name="connsiteX12" fmla="*/ 306388 w 306388"/>
              <a:gd name="connsiteY12" fmla="*/ 273050 h 336550"/>
              <a:gd name="connsiteX13" fmla="*/ 242094 w 306388"/>
              <a:gd name="connsiteY13" fmla="*/ 336550 h 336550"/>
              <a:gd name="connsiteX14" fmla="*/ 177800 w 306388"/>
              <a:gd name="connsiteY14" fmla="*/ 273050 h 336550"/>
              <a:gd name="connsiteX15" fmla="*/ 242094 w 306388"/>
              <a:gd name="connsiteY15" fmla="*/ 209550 h 336550"/>
              <a:gd name="connsiteX16" fmla="*/ 65986 w 306388"/>
              <a:gd name="connsiteY16" fmla="*/ 133087 h 336550"/>
              <a:gd name="connsiteX17" fmla="*/ 69946 w 306388"/>
              <a:gd name="connsiteY17" fmla="*/ 135738 h 336550"/>
              <a:gd name="connsiteX18" fmla="*/ 104259 w 306388"/>
              <a:gd name="connsiteY18" fmla="*/ 228503 h 336550"/>
              <a:gd name="connsiteX19" fmla="*/ 116136 w 306388"/>
              <a:gd name="connsiteY19" fmla="*/ 228503 h 336550"/>
              <a:gd name="connsiteX20" fmla="*/ 149130 w 306388"/>
              <a:gd name="connsiteY20" fmla="*/ 135738 h 336550"/>
              <a:gd name="connsiteX21" fmla="*/ 155728 w 306388"/>
              <a:gd name="connsiteY21" fmla="*/ 133087 h 336550"/>
              <a:gd name="connsiteX22" fmla="*/ 184762 w 306388"/>
              <a:gd name="connsiteY22" fmla="*/ 138388 h 336550"/>
              <a:gd name="connsiteX23" fmla="*/ 219075 w 306388"/>
              <a:gd name="connsiteY23" fmla="*/ 184771 h 336550"/>
              <a:gd name="connsiteX24" fmla="*/ 219075 w 306388"/>
              <a:gd name="connsiteY24" fmla="*/ 195373 h 336550"/>
              <a:gd name="connsiteX25" fmla="*/ 161007 w 306388"/>
              <a:gd name="connsiteY25" fmla="*/ 273561 h 336550"/>
              <a:gd name="connsiteX26" fmla="*/ 162327 w 306388"/>
              <a:gd name="connsiteY26" fmla="*/ 284162 h 336550"/>
              <a:gd name="connsiteX27" fmla="*/ 21116 w 306388"/>
              <a:gd name="connsiteY27" fmla="*/ 284162 h 336550"/>
              <a:gd name="connsiteX28" fmla="*/ 0 w 306388"/>
              <a:gd name="connsiteY28" fmla="*/ 262959 h 336550"/>
              <a:gd name="connsiteX29" fmla="*/ 0 w 306388"/>
              <a:gd name="connsiteY29" fmla="*/ 186096 h 336550"/>
              <a:gd name="connsiteX30" fmla="*/ 34313 w 306388"/>
              <a:gd name="connsiteY30" fmla="*/ 138388 h 336550"/>
              <a:gd name="connsiteX31" fmla="*/ 65986 w 306388"/>
              <a:gd name="connsiteY31" fmla="*/ 133087 h 336550"/>
              <a:gd name="connsiteX32" fmla="*/ 103043 w 306388"/>
              <a:gd name="connsiteY32" fmla="*/ 125412 h 336550"/>
              <a:gd name="connsiteX33" fmla="*/ 117331 w 306388"/>
              <a:gd name="connsiteY33" fmla="*/ 125412 h 336550"/>
              <a:gd name="connsiteX34" fmla="*/ 122526 w 306388"/>
              <a:gd name="connsiteY34" fmla="*/ 128077 h 336550"/>
              <a:gd name="connsiteX35" fmla="*/ 122526 w 306388"/>
              <a:gd name="connsiteY35" fmla="*/ 136071 h 336550"/>
              <a:gd name="connsiteX36" fmla="*/ 116032 w 306388"/>
              <a:gd name="connsiteY36" fmla="*/ 148063 h 336550"/>
              <a:gd name="connsiteX37" fmla="*/ 118630 w 306388"/>
              <a:gd name="connsiteY37" fmla="*/ 178707 h 336550"/>
              <a:gd name="connsiteX38" fmla="*/ 112135 w 306388"/>
              <a:gd name="connsiteY38" fmla="*/ 197360 h 336550"/>
              <a:gd name="connsiteX39" fmla="*/ 108239 w 306388"/>
              <a:gd name="connsiteY39" fmla="*/ 197360 h 336550"/>
              <a:gd name="connsiteX40" fmla="*/ 100446 w 306388"/>
              <a:gd name="connsiteY40" fmla="*/ 178707 h 336550"/>
              <a:gd name="connsiteX41" fmla="*/ 104342 w 306388"/>
              <a:gd name="connsiteY41" fmla="*/ 148063 h 336550"/>
              <a:gd name="connsiteX42" fmla="*/ 96549 w 306388"/>
              <a:gd name="connsiteY42" fmla="*/ 136071 h 336550"/>
              <a:gd name="connsiteX43" fmla="*/ 97848 w 306388"/>
              <a:gd name="connsiteY43" fmla="*/ 128077 h 336550"/>
              <a:gd name="connsiteX44" fmla="*/ 103043 w 306388"/>
              <a:gd name="connsiteY44" fmla="*/ 125412 h 336550"/>
              <a:gd name="connsiteX45" fmla="*/ 110332 w 306388"/>
              <a:gd name="connsiteY45" fmla="*/ 0 h 336550"/>
              <a:gd name="connsiteX46" fmla="*/ 166689 w 306388"/>
              <a:gd name="connsiteY46" fmla="*/ 55563 h 336550"/>
              <a:gd name="connsiteX47" fmla="*/ 110332 w 306388"/>
              <a:gd name="connsiteY47" fmla="*/ 111126 h 336550"/>
              <a:gd name="connsiteX48" fmla="*/ 53975 w 306388"/>
              <a:gd name="connsiteY48" fmla="*/ 55563 h 336550"/>
              <a:gd name="connsiteX49" fmla="*/ 110332 w 306388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388" h="336550">
                <a:moveTo>
                  <a:pt x="265967" y="243697"/>
                </a:moveTo>
                <a:cubicBezTo>
                  <a:pt x="265967" y="243697"/>
                  <a:pt x="265967" y="243697"/>
                  <a:pt x="232996" y="278234"/>
                </a:cubicBezTo>
                <a:cubicBezTo>
                  <a:pt x="232996" y="278234"/>
                  <a:pt x="232996" y="278234"/>
                  <a:pt x="219808" y="264950"/>
                </a:cubicBezTo>
                <a:cubicBezTo>
                  <a:pt x="214532" y="260965"/>
                  <a:pt x="207938" y="260965"/>
                  <a:pt x="203982" y="264950"/>
                </a:cubicBezTo>
                <a:cubicBezTo>
                  <a:pt x="200025" y="268935"/>
                  <a:pt x="200025" y="275577"/>
                  <a:pt x="203982" y="280890"/>
                </a:cubicBezTo>
                <a:cubicBezTo>
                  <a:pt x="203982" y="280890"/>
                  <a:pt x="203982" y="280890"/>
                  <a:pt x="225083" y="300815"/>
                </a:cubicBezTo>
                <a:cubicBezTo>
                  <a:pt x="227721" y="303472"/>
                  <a:pt x="230359" y="304800"/>
                  <a:pt x="232996" y="304800"/>
                </a:cubicBezTo>
                <a:cubicBezTo>
                  <a:pt x="235634" y="304800"/>
                  <a:pt x="238272" y="303472"/>
                  <a:pt x="239591" y="300815"/>
                </a:cubicBezTo>
                <a:cubicBezTo>
                  <a:pt x="239591" y="300815"/>
                  <a:pt x="239591" y="300815"/>
                  <a:pt x="281794" y="259637"/>
                </a:cubicBezTo>
                <a:cubicBezTo>
                  <a:pt x="285750" y="255652"/>
                  <a:pt x="285750" y="249011"/>
                  <a:pt x="281794" y="243697"/>
                </a:cubicBezTo>
                <a:cubicBezTo>
                  <a:pt x="277837" y="239712"/>
                  <a:pt x="271243" y="239712"/>
                  <a:pt x="265967" y="243697"/>
                </a:cubicBezTo>
                <a:close/>
                <a:moveTo>
                  <a:pt x="242094" y="209550"/>
                </a:moveTo>
                <a:cubicBezTo>
                  <a:pt x="277603" y="209550"/>
                  <a:pt x="306388" y="237980"/>
                  <a:pt x="306388" y="273050"/>
                </a:cubicBezTo>
                <a:cubicBezTo>
                  <a:pt x="306388" y="308120"/>
                  <a:pt x="277603" y="336550"/>
                  <a:pt x="242094" y="336550"/>
                </a:cubicBezTo>
                <a:cubicBezTo>
                  <a:pt x="206585" y="336550"/>
                  <a:pt x="177800" y="308120"/>
                  <a:pt x="177800" y="273050"/>
                </a:cubicBezTo>
                <a:cubicBezTo>
                  <a:pt x="177800" y="237980"/>
                  <a:pt x="206585" y="209550"/>
                  <a:pt x="242094" y="209550"/>
                </a:cubicBezTo>
                <a:close/>
                <a:moveTo>
                  <a:pt x="65986" y="133087"/>
                </a:moveTo>
                <a:cubicBezTo>
                  <a:pt x="67306" y="133087"/>
                  <a:pt x="69946" y="134413"/>
                  <a:pt x="69946" y="135738"/>
                </a:cubicBezTo>
                <a:cubicBezTo>
                  <a:pt x="69946" y="135738"/>
                  <a:pt x="69946" y="135738"/>
                  <a:pt x="104259" y="228503"/>
                </a:cubicBezTo>
                <a:cubicBezTo>
                  <a:pt x="105578" y="233804"/>
                  <a:pt x="113497" y="233804"/>
                  <a:pt x="116136" y="228503"/>
                </a:cubicBezTo>
                <a:cubicBezTo>
                  <a:pt x="116136" y="228503"/>
                  <a:pt x="116136" y="228503"/>
                  <a:pt x="149130" y="135738"/>
                </a:cubicBezTo>
                <a:cubicBezTo>
                  <a:pt x="150449" y="133087"/>
                  <a:pt x="153089" y="131762"/>
                  <a:pt x="155728" y="133087"/>
                </a:cubicBezTo>
                <a:cubicBezTo>
                  <a:pt x="155728" y="133087"/>
                  <a:pt x="155728" y="133087"/>
                  <a:pt x="184762" y="138388"/>
                </a:cubicBezTo>
                <a:cubicBezTo>
                  <a:pt x="205878" y="145014"/>
                  <a:pt x="219075" y="163567"/>
                  <a:pt x="219075" y="184771"/>
                </a:cubicBezTo>
                <a:cubicBezTo>
                  <a:pt x="219075" y="184771"/>
                  <a:pt x="219075" y="184771"/>
                  <a:pt x="219075" y="195373"/>
                </a:cubicBezTo>
                <a:cubicBezTo>
                  <a:pt x="186082" y="204649"/>
                  <a:pt x="161007" y="236454"/>
                  <a:pt x="161007" y="273561"/>
                </a:cubicBezTo>
                <a:cubicBezTo>
                  <a:pt x="161007" y="277536"/>
                  <a:pt x="161007" y="280187"/>
                  <a:pt x="162327" y="284162"/>
                </a:cubicBezTo>
                <a:cubicBezTo>
                  <a:pt x="162327" y="284162"/>
                  <a:pt x="162327" y="284162"/>
                  <a:pt x="21116" y="284162"/>
                </a:cubicBezTo>
                <a:cubicBezTo>
                  <a:pt x="9238" y="284162"/>
                  <a:pt x="0" y="274886"/>
                  <a:pt x="0" y="262959"/>
                </a:cubicBezTo>
                <a:cubicBezTo>
                  <a:pt x="0" y="262959"/>
                  <a:pt x="0" y="262959"/>
                  <a:pt x="0" y="186096"/>
                </a:cubicBezTo>
                <a:cubicBezTo>
                  <a:pt x="0" y="163567"/>
                  <a:pt x="14517" y="145014"/>
                  <a:pt x="34313" y="138388"/>
                </a:cubicBezTo>
                <a:cubicBezTo>
                  <a:pt x="34313" y="138388"/>
                  <a:pt x="65986" y="133087"/>
                  <a:pt x="65986" y="133087"/>
                </a:cubicBezTo>
                <a:close/>
                <a:moveTo>
                  <a:pt x="103043" y="125412"/>
                </a:moveTo>
                <a:cubicBezTo>
                  <a:pt x="103043" y="125412"/>
                  <a:pt x="103043" y="125412"/>
                  <a:pt x="117331" y="125412"/>
                </a:cubicBezTo>
                <a:cubicBezTo>
                  <a:pt x="118630" y="125412"/>
                  <a:pt x="121227" y="126745"/>
                  <a:pt x="122526" y="128077"/>
                </a:cubicBezTo>
                <a:cubicBezTo>
                  <a:pt x="123825" y="129409"/>
                  <a:pt x="123825" y="133406"/>
                  <a:pt x="122526" y="136071"/>
                </a:cubicBezTo>
                <a:cubicBezTo>
                  <a:pt x="122526" y="136071"/>
                  <a:pt x="122526" y="136071"/>
                  <a:pt x="116032" y="148063"/>
                </a:cubicBezTo>
                <a:cubicBezTo>
                  <a:pt x="116032" y="148063"/>
                  <a:pt x="116032" y="148063"/>
                  <a:pt x="118630" y="178707"/>
                </a:cubicBezTo>
                <a:cubicBezTo>
                  <a:pt x="118630" y="178707"/>
                  <a:pt x="118630" y="178707"/>
                  <a:pt x="112135" y="197360"/>
                </a:cubicBezTo>
                <a:cubicBezTo>
                  <a:pt x="110836" y="200025"/>
                  <a:pt x="108239" y="200025"/>
                  <a:pt x="108239" y="197360"/>
                </a:cubicBezTo>
                <a:cubicBezTo>
                  <a:pt x="108239" y="197360"/>
                  <a:pt x="108239" y="197360"/>
                  <a:pt x="100446" y="178707"/>
                </a:cubicBezTo>
                <a:cubicBezTo>
                  <a:pt x="100446" y="178707"/>
                  <a:pt x="100446" y="178707"/>
                  <a:pt x="104342" y="148063"/>
                </a:cubicBezTo>
                <a:cubicBezTo>
                  <a:pt x="104342" y="148063"/>
                  <a:pt x="104342" y="148063"/>
                  <a:pt x="96549" y="136071"/>
                </a:cubicBezTo>
                <a:cubicBezTo>
                  <a:pt x="95250" y="133406"/>
                  <a:pt x="95250" y="129409"/>
                  <a:pt x="97848" y="128077"/>
                </a:cubicBezTo>
                <a:cubicBezTo>
                  <a:pt x="99147" y="126745"/>
                  <a:pt x="100446" y="125412"/>
                  <a:pt x="103043" y="125412"/>
                </a:cubicBezTo>
                <a:close/>
                <a:moveTo>
                  <a:pt x="110332" y="0"/>
                </a:moveTo>
                <a:cubicBezTo>
                  <a:pt x="141457" y="0"/>
                  <a:pt x="166689" y="24876"/>
                  <a:pt x="166689" y="55563"/>
                </a:cubicBezTo>
                <a:cubicBezTo>
                  <a:pt x="166689" y="86250"/>
                  <a:pt x="141457" y="111126"/>
                  <a:pt x="110332" y="111126"/>
                </a:cubicBezTo>
                <a:cubicBezTo>
                  <a:pt x="79207" y="111126"/>
                  <a:pt x="53975" y="86250"/>
                  <a:pt x="53975" y="55563"/>
                </a:cubicBezTo>
                <a:cubicBezTo>
                  <a:pt x="53975" y="24876"/>
                  <a:pt x="79207" y="0"/>
                  <a:pt x="110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768375"/>
              </a:solidFill>
              <a:cs typeface="+mn-ea"/>
              <a:sym typeface="+mn-lt"/>
            </a:endParaRPr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>
            <a:off x="7259320" y="4217670"/>
            <a:ext cx="371475" cy="360045"/>
          </a:xfrm>
          <a:custGeom>
            <a:avLst/>
            <a:gdLst>
              <a:gd name="T0" fmla="*/ 40 w 123"/>
              <a:gd name="T1" fmla="*/ 93 h 128"/>
              <a:gd name="T2" fmla="*/ 24 w 123"/>
              <a:gd name="T3" fmla="*/ 87 h 128"/>
              <a:gd name="T4" fmla="*/ 34 w 123"/>
              <a:gd name="T5" fmla="*/ 101 h 128"/>
              <a:gd name="T6" fmla="*/ 54 w 123"/>
              <a:gd name="T7" fmla="*/ 101 h 128"/>
              <a:gd name="T8" fmla="*/ 62 w 123"/>
              <a:gd name="T9" fmla="*/ 87 h 128"/>
              <a:gd name="T10" fmla="*/ 58 w 123"/>
              <a:gd name="T11" fmla="*/ 77 h 128"/>
              <a:gd name="T12" fmla="*/ 58 w 123"/>
              <a:gd name="T13" fmla="*/ 71 h 128"/>
              <a:gd name="T14" fmla="*/ 56 w 123"/>
              <a:gd name="T15" fmla="*/ 57 h 128"/>
              <a:gd name="T16" fmla="*/ 31 w 123"/>
              <a:gd name="T17" fmla="*/ 57 h 128"/>
              <a:gd name="T18" fmla="*/ 37 w 123"/>
              <a:gd name="T19" fmla="*/ 66 h 128"/>
              <a:gd name="T20" fmla="*/ 46 w 123"/>
              <a:gd name="T21" fmla="*/ 63 h 128"/>
              <a:gd name="T22" fmla="*/ 46 w 123"/>
              <a:gd name="T23" fmla="*/ 71 h 128"/>
              <a:gd name="T24" fmla="*/ 41 w 123"/>
              <a:gd name="T25" fmla="*/ 81 h 128"/>
              <a:gd name="T26" fmla="*/ 48 w 123"/>
              <a:gd name="T27" fmla="*/ 83 h 128"/>
              <a:gd name="T28" fmla="*/ 48 w 123"/>
              <a:gd name="T29" fmla="*/ 93 h 128"/>
              <a:gd name="T30" fmla="*/ 82 w 123"/>
              <a:gd name="T31" fmla="*/ 103 h 128"/>
              <a:gd name="T32" fmla="*/ 94 w 123"/>
              <a:gd name="T33" fmla="*/ 54 h 128"/>
              <a:gd name="T34" fmla="*/ 70 w 123"/>
              <a:gd name="T35" fmla="*/ 66 h 128"/>
              <a:gd name="T36" fmla="*/ 82 w 123"/>
              <a:gd name="T37" fmla="*/ 70 h 128"/>
              <a:gd name="T38" fmla="*/ 119 w 123"/>
              <a:gd name="T39" fmla="*/ 8 h 128"/>
              <a:gd name="T40" fmla="*/ 111 w 123"/>
              <a:gd name="T41" fmla="*/ 22 h 128"/>
              <a:gd name="T42" fmla="*/ 105 w 123"/>
              <a:gd name="T43" fmla="*/ 33 h 128"/>
              <a:gd name="T44" fmla="*/ 95 w 123"/>
              <a:gd name="T45" fmla="*/ 25 h 128"/>
              <a:gd name="T46" fmla="*/ 107 w 123"/>
              <a:gd name="T47" fmla="*/ 0 h 128"/>
              <a:gd name="T48" fmla="*/ 94 w 123"/>
              <a:gd name="T49" fmla="*/ 8 h 128"/>
              <a:gd name="T50" fmla="*/ 82 w 123"/>
              <a:gd name="T51" fmla="*/ 22 h 128"/>
              <a:gd name="T52" fmla="*/ 76 w 123"/>
              <a:gd name="T53" fmla="*/ 33 h 128"/>
              <a:gd name="T54" fmla="*/ 66 w 123"/>
              <a:gd name="T55" fmla="*/ 25 h 128"/>
              <a:gd name="T56" fmla="*/ 78 w 123"/>
              <a:gd name="T57" fmla="*/ 0 h 128"/>
              <a:gd name="T58" fmla="*/ 66 w 123"/>
              <a:gd name="T59" fmla="*/ 8 h 128"/>
              <a:gd name="T60" fmla="*/ 53 w 123"/>
              <a:gd name="T61" fmla="*/ 22 h 128"/>
              <a:gd name="T62" fmla="*/ 47 w 123"/>
              <a:gd name="T63" fmla="*/ 33 h 128"/>
              <a:gd name="T64" fmla="*/ 37 w 123"/>
              <a:gd name="T65" fmla="*/ 25 h 128"/>
              <a:gd name="T66" fmla="*/ 49 w 123"/>
              <a:gd name="T67" fmla="*/ 0 h 128"/>
              <a:gd name="T68" fmla="*/ 37 w 123"/>
              <a:gd name="T69" fmla="*/ 8 h 128"/>
              <a:gd name="T70" fmla="*/ 24 w 123"/>
              <a:gd name="T71" fmla="*/ 22 h 128"/>
              <a:gd name="T72" fmla="*/ 18 w 123"/>
              <a:gd name="T73" fmla="*/ 33 h 128"/>
              <a:gd name="T74" fmla="*/ 9 w 123"/>
              <a:gd name="T75" fmla="*/ 25 h 128"/>
              <a:gd name="T76" fmla="*/ 20 w 123"/>
              <a:gd name="T77" fmla="*/ 0 h 128"/>
              <a:gd name="T78" fmla="*/ 8 w 123"/>
              <a:gd name="T79" fmla="*/ 8 h 128"/>
              <a:gd name="T80" fmla="*/ 0 w 123"/>
              <a:gd name="T81" fmla="*/ 12 h 128"/>
              <a:gd name="T82" fmla="*/ 4 w 123"/>
              <a:gd name="T83" fmla="*/ 128 h 128"/>
              <a:gd name="T84" fmla="*/ 123 w 123"/>
              <a:gd name="T85" fmla="*/ 124 h 128"/>
              <a:gd name="T86" fmla="*/ 119 w 123"/>
              <a:gd name="T87" fmla="*/ 8 h 128"/>
              <a:gd name="T88" fmla="*/ 8 w 123"/>
              <a:gd name="T89" fmla="*/ 119 h 128"/>
              <a:gd name="T90" fmla="*/ 115 w 123"/>
              <a:gd name="T91" fmla="*/ 3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3" h="128">
                <a:moveTo>
                  <a:pt x="44" y="95"/>
                </a:moveTo>
                <a:cubicBezTo>
                  <a:pt x="42" y="95"/>
                  <a:pt x="41" y="94"/>
                  <a:pt x="40" y="93"/>
                </a:cubicBezTo>
                <a:cubicBezTo>
                  <a:pt x="39" y="92"/>
                  <a:pt x="37" y="89"/>
                  <a:pt x="37" y="87"/>
                </a:cubicBezTo>
                <a:cubicBezTo>
                  <a:pt x="24" y="87"/>
                  <a:pt x="24" y="87"/>
                  <a:pt x="24" y="87"/>
                </a:cubicBezTo>
                <a:cubicBezTo>
                  <a:pt x="24" y="91"/>
                  <a:pt x="27" y="95"/>
                  <a:pt x="28" y="97"/>
                </a:cubicBezTo>
                <a:cubicBezTo>
                  <a:pt x="30" y="99"/>
                  <a:pt x="32" y="100"/>
                  <a:pt x="34" y="101"/>
                </a:cubicBezTo>
                <a:cubicBezTo>
                  <a:pt x="37" y="102"/>
                  <a:pt x="40" y="103"/>
                  <a:pt x="44" y="103"/>
                </a:cubicBezTo>
                <a:cubicBezTo>
                  <a:pt x="48" y="103"/>
                  <a:pt x="52" y="102"/>
                  <a:pt x="54" y="101"/>
                </a:cubicBezTo>
                <a:cubicBezTo>
                  <a:pt x="57" y="99"/>
                  <a:pt x="59" y="98"/>
                  <a:pt x="60" y="95"/>
                </a:cubicBezTo>
                <a:cubicBezTo>
                  <a:pt x="62" y="92"/>
                  <a:pt x="62" y="90"/>
                  <a:pt x="62" y="87"/>
                </a:cubicBezTo>
                <a:cubicBezTo>
                  <a:pt x="62" y="85"/>
                  <a:pt x="62" y="83"/>
                  <a:pt x="61" y="81"/>
                </a:cubicBezTo>
                <a:cubicBezTo>
                  <a:pt x="60" y="80"/>
                  <a:pt x="59" y="78"/>
                  <a:pt x="58" y="77"/>
                </a:cubicBezTo>
                <a:cubicBezTo>
                  <a:pt x="57" y="77"/>
                  <a:pt x="55" y="76"/>
                  <a:pt x="53" y="76"/>
                </a:cubicBezTo>
                <a:cubicBezTo>
                  <a:pt x="56" y="75"/>
                  <a:pt x="57" y="73"/>
                  <a:pt x="58" y="71"/>
                </a:cubicBezTo>
                <a:cubicBezTo>
                  <a:pt x="59" y="70"/>
                  <a:pt x="60" y="68"/>
                  <a:pt x="60" y="66"/>
                </a:cubicBezTo>
                <a:cubicBezTo>
                  <a:pt x="60" y="62"/>
                  <a:pt x="59" y="59"/>
                  <a:pt x="56" y="57"/>
                </a:cubicBezTo>
                <a:cubicBezTo>
                  <a:pt x="53" y="55"/>
                  <a:pt x="49" y="54"/>
                  <a:pt x="43" y="54"/>
                </a:cubicBezTo>
                <a:cubicBezTo>
                  <a:pt x="38" y="54"/>
                  <a:pt x="34" y="55"/>
                  <a:pt x="31" y="57"/>
                </a:cubicBezTo>
                <a:cubicBezTo>
                  <a:pt x="28" y="59"/>
                  <a:pt x="25" y="62"/>
                  <a:pt x="24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64"/>
                  <a:pt x="41" y="62"/>
                  <a:pt x="43" y="62"/>
                </a:cubicBezTo>
                <a:cubicBezTo>
                  <a:pt x="44" y="62"/>
                  <a:pt x="45" y="62"/>
                  <a:pt x="46" y="63"/>
                </a:cubicBezTo>
                <a:cubicBezTo>
                  <a:pt x="47" y="64"/>
                  <a:pt x="48" y="65"/>
                  <a:pt x="48" y="67"/>
                </a:cubicBezTo>
                <a:cubicBezTo>
                  <a:pt x="48" y="68"/>
                  <a:pt x="47" y="69"/>
                  <a:pt x="46" y="71"/>
                </a:cubicBezTo>
                <a:cubicBezTo>
                  <a:pt x="43" y="73"/>
                  <a:pt x="41" y="73"/>
                  <a:pt x="41" y="73"/>
                </a:cubicBezTo>
                <a:cubicBezTo>
                  <a:pt x="41" y="81"/>
                  <a:pt x="41" y="81"/>
                  <a:pt x="41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45" y="81"/>
                  <a:pt x="47" y="81"/>
                  <a:pt x="48" y="83"/>
                </a:cubicBezTo>
                <a:cubicBezTo>
                  <a:pt x="49" y="84"/>
                  <a:pt x="50" y="85"/>
                  <a:pt x="50" y="88"/>
                </a:cubicBezTo>
                <a:cubicBezTo>
                  <a:pt x="50" y="90"/>
                  <a:pt x="49" y="92"/>
                  <a:pt x="48" y="93"/>
                </a:cubicBezTo>
                <a:cubicBezTo>
                  <a:pt x="47" y="94"/>
                  <a:pt x="45" y="95"/>
                  <a:pt x="44" y="95"/>
                </a:cubicBezTo>
                <a:close/>
                <a:moveTo>
                  <a:pt x="82" y="103"/>
                </a:moveTo>
                <a:cubicBezTo>
                  <a:pt x="94" y="103"/>
                  <a:pt x="94" y="103"/>
                  <a:pt x="94" y="103"/>
                </a:cubicBezTo>
                <a:cubicBezTo>
                  <a:pt x="94" y="54"/>
                  <a:pt x="94" y="54"/>
                  <a:pt x="9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1" y="60"/>
                  <a:pt x="78" y="64"/>
                  <a:pt x="70" y="66"/>
                </a:cubicBezTo>
                <a:cubicBezTo>
                  <a:pt x="70" y="77"/>
                  <a:pt x="70" y="77"/>
                  <a:pt x="70" y="77"/>
                </a:cubicBezTo>
                <a:cubicBezTo>
                  <a:pt x="75" y="76"/>
                  <a:pt x="78" y="74"/>
                  <a:pt x="82" y="70"/>
                </a:cubicBezTo>
                <a:lnTo>
                  <a:pt x="82" y="103"/>
                </a:lnTo>
                <a:close/>
                <a:moveTo>
                  <a:pt x="119" y="8"/>
                </a:moveTo>
                <a:cubicBezTo>
                  <a:pt x="111" y="8"/>
                  <a:pt x="111" y="8"/>
                  <a:pt x="111" y="8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13" y="23"/>
                  <a:pt x="115" y="25"/>
                  <a:pt x="115" y="27"/>
                </a:cubicBezTo>
                <a:cubicBezTo>
                  <a:pt x="115" y="30"/>
                  <a:pt x="110" y="33"/>
                  <a:pt x="105" y="33"/>
                </a:cubicBezTo>
                <a:cubicBezTo>
                  <a:pt x="99" y="33"/>
                  <a:pt x="94" y="30"/>
                  <a:pt x="94" y="27"/>
                </a:cubicBezTo>
                <a:cubicBezTo>
                  <a:pt x="94" y="26"/>
                  <a:pt x="95" y="25"/>
                  <a:pt x="95" y="2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0"/>
                  <a:pt x="107" y="0"/>
                  <a:pt x="107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8"/>
                  <a:pt x="94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22"/>
                  <a:pt x="82" y="22"/>
                  <a:pt x="82" y="22"/>
                </a:cubicBezTo>
                <a:cubicBezTo>
                  <a:pt x="84" y="23"/>
                  <a:pt x="86" y="25"/>
                  <a:pt x="86" y="27"/>
                </a:cubicBezTo>
                <a:cubicBezTo>
                  <a:pt x="86" y="30"/>
                  <a:pt x="82" y="33"/>
                  <a:pt x="76" y="33"/>
                </a:cubicBezTo>
                <a:cubicBezTo>
                  <a:pt x="70" y="33"/>
                  <a:pt x="66" y="30"/>
                  <a:pt x="66" y="27"/>
                </a:cubicBezTo>
                <a:cubicBezTo>
                  <a:pt x="66" y="26"/>
                  <a:pt x="66" y="25"/>
                  <a:pt x="66" y="25"/>
                </a:cubicBezTo>
                <a:cubicBezTo>
                  <a:pt x="78" y="25"/>
                  <a:pt x="78" y="25"/>
                  <a:pt x="78" y="25"/>
                </a:cubicBezTo>
                <a:cubicBezTo>
                  <a:pt x="78" y="0"/>
                  <a:pt x="78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8"/>
                  <a:pt x="66" y="8"/>
                  <a:pt x="6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22"/>
                  <a:pt x="53" y="22"/>
                  <a:pt x="53" y="22"/>
                </a:cubicBezTo>
                <a:cubicBezTo>
                  <a:pt x="56" y="23"/>
                  <a:pt x="57" y="25"/>
                  <a:pt x="57" y="27"/>
                </a:cubicBezTo>
                <a:cubicBezTo>
                  <a:pt x="57" y="30"/>
                  <a:pt x="53" y="33"/>
                  <a:pt x="47" y="33"/>
                </a:cubicBezTo>
                <a:cubicBezTo>
                  <a:pt x="41" y="33"/>
                  <a:pt x="37" y="30"/>
                  <a:pt x="37" y="27"/>
                </a:cubicBezTo>
                <a:cubicBezTo>
                  <a:pt x="37" y="26"/>
                  <a:pt x="37" y="25"/>
                  <a:pt x="37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0"/>
                  <a:pt x="49" y="0"/>
                  <a:pt x="4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8"/>
                  <a:pt x="37" y="8"/>
                  <a:pt x="37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22"/>
                  <a:pt x="24" y="22"/>
                  <a:pt x="24" y="22"/>
                </a:cubicBezTo>
                <a:cubicBezTo>
                  <a:pt x="27" y="23"/>
                  <a:pt x="29" y="25"/>
                  <a:pt x="29" y="27"/>
                </a:cubicBezTo>
                <a:cubicBezTo>
                  <a:pt x="29" y="30"/>
                  <a:pt x="24" y="33"/>
                  <a:pt x="18" y="33"/>
                </a:cubicBezTo>
                <a:cubicBezTo>
                  <a:pt x="13" y="33"/>
                  <a:pt x="8" y="30"/>
                  <a:pt x="8" y="27"/>
                </a:cubicBezTo>
                <a:cubicBezTo>
                  <a:pt x="8" y="26"/>
                  <a:pt x="8" y="25"/>
                  <a:pt x="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0"/>
                  <a:pt x="20" y="0"/>
                  <a:pt x="2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10"/>
                  <a:pt x="0" y="12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1" y="128"/>
                  <a:pt x="123" y="126"/>
                  <a:pt x="123" y="124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10"/>
                  <a:pt x="121" y="8"/>
                  <a:pt x="119" y="8"/>
                </a:cubicBezTo>
                <a:close/>
                <a:moveTo>
                  <a:pt x="115" y="119"/>
                </a:moveTo>
                <a:cubicBezTo>
                  <a:pt x="8" y="119"/>
                  <a:pt x="8" y="119"/>
                  <a:pt x="8" y="119"/>
                </a:cubicBezTo>
                <a:cubicBezTo>
                  <a:pt x="8" y="37"/>
                  <a:pt x="8" y="37"/>
                  <a:pt x="8" y="37"/>
                </a:cubicBezTo>
                <a:cubicBezTo>
                  <a:pt x="115" y="37"/>
                  <a:pt x="115" y="37"/>
                  <a:pt x="115" y="37"/>
                </a:cubicBezTo>
                <a:lnTo>
                  <a:pt x="115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89FDD172-2519-0327-2B8D-5E4E810CC5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3045" y="1214990"/>
            <a:ext cx="5340559" cy="707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FA90D5-6609-2095-B6A2-9866F96A12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641082">
            <a:off x="-73035" y="1167501"/>
            <a:ext cx="4627553" cy="29583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C55A89-B979-D6FB-B8A2-340F5E9E23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2785" y="1877791"/>
            <a:ext cx="11260288" cy="34994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63091" y="-177453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075940" y="4737100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04</a:t>
            </a:r>
          </a:p>
        </p:txBody>
      </p:sp>
      <p:pic>
        <p:nvPicPr>
          <p:cNvPr id="2" name="图片 5" descr="3">
            <a:extLst>
              <a:ext uri="{FF2B5EF4-FFF2-40B4-BE49-F238E27FC236}">
                <a16:creationId xmlns:a16="http://schemas.microsoft.com/office/drawing/2014/main" id="{0A4185FA-80A6-B474-BB7E-C53DAE14923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1181454"/>
            <a:ext cx="1308735" cy="13341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BEE01C8-0677-E814-A4EB-5B9043907B9E}"/>
              </a:ext>
            </a:extLst>
          </p:cNvPr>
          <p:cNvGrpSpPr/>
          <p:nvPr/>
        </p:nvGrpSpPr>
        <p:grpSpPr>
          <a:xfrm>
            <a:off x="241421" y="815919"/>
            <a:ext cx="11840601" cy="2693842"/>
            <a:chOff x="115732" y="306295"/>
            <a:chExt cx="10975547" cy="25459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1459DC-51A3-E08A-3FB6-42E1465434C8}"/>
                </a:ext>
              </a:extLst>
            </p:cNvPr>
            <p:cNvSpPr txBox="1"/>
            <p:nvPr/>
          </p:nvSpPr>
          <p:spPr>
            <a:xfrm>
              <a:off x="1865434" y="306295"/>
              <a:ext cx="7666132" cy="217231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3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Xác định hành vi thể hiện trên 6 hình ảnh ở hoạt động 1 thuộc hình thức xâm hại nào?</a:t>
              </a:r>
              <a:endParaRPr lang="en-US" sz="4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Speech Bubble: Rectangle with Corners Rounded 74">
              <a:extLst>
                <a:ext uri="{FF2B5EF4-FFF2-40B4-BE49-F238E27FC236}">
                  <a16:creationId xmlns:a16="http://schemas.microsoft.com/office/drawing/2014/main" id="{478ABDBA-E290-C944-F325-5DB4AA4A7E2C}"/>
                </a:ext>
              </a:extLst>
            </p:cNvPr>
            <p:cNvSpPr/>
            <p:nvPr/>
          </p:nvSpPr>
          <p:spPr>
            <a:xfrm>
              <a:off x="1516868" y="426329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75">
              <a:extLst>
                <a:ext uri="{FF2B5EF4-FFF2-40B4-BE49-F238E27FC236}">
                  <a16:creationId xmlns:a16="http://schemas.microsoft.com/office/drawing/2014/main" id="{0FF5CE7F-32C5-6BDD-5588-0FA325AE4637}"/>
                </a:ext>
              </a:extLst>
            </p:cNvPr>
            <p:cNvSpPr/>
            <p:nvPr/>
          </p:nvSpPr>
          <p:spPr>
            <a:xfrm>
              <a:off x="1394674" y="448840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peech Bubble: Rectangle with Corners Rounded 76">
              <a:extLst>
                <a:ext uri="{FF2B5EF4-FFF2-40B4-BE49-F238E27FC236}">
                  <a16:creationId xmlns:a16="http://schemas.microsoft.com/office/drawing/2014/main" id="{B80C7933-C617-0CF4-FED0-A7EB04F02042}"/>
                </a:ext>
              </a:extLst>
            </p:cNvPr>
            <p:cNvSpPr/>
            <p:nvPr/>
          </p:nvSpPr>
          <p:spPr>
            <a:xfrm>
              <a:off x="1624524" y="403818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DDA49CF-7041-5DBD-02DC-54446B740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5131">
              <a:off x="128113" y="754804"/>
              <a:ext cx="1907803" cy="1932566"/>
            </a:xfrm>
            <a:prstGeom prst="rect">
              <a:avLst/>
            </a:prstGeom>
          </p:spPr>
        </p:pic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43B636-0CEB-D469-CE72-70BB63EA2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98258" flipH="1" flipV="1">
              <a:off x="9600731" y="1055196"/>
              <a:ext cx="1490548" cy="139483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337076-B6F9-86C4-5BB2-4355FAA04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31829" y="1798886"/>
              <a:ext cx="1131748" cy="1053359"/>
            </a:xfrm>
            <a:prstGeom prst="rect">
              <a:avLst/>
            </a:prstGeom>
          </p:spPr>
        </p:pic>
      </p:grpSp>
      <p:sp>
        <p:nvSpPr>
          <p:cNvPr id="22" name="圆角矩形 9">
            <a:extLst>
              <a:ext uri="{FF2B5EF4-FFF2-40B4-BE49-F238E27FC236}">
                <a16:creationId xmlns:a16="http://schemas.microsoft.com/office/drawing/2014/main" id="{CCDA59D4-1622-9670-38EB-1996D1ED570E}"/>
              </a:ext>
            </a:extLst>
          </p:cNvPr>
          <p:cNvSpPr/>
          <p:nvPr/>
        </p:nvSpPr>
        <p:spPr>
          <a:xfrm>
            <a:off x="812063" y="3435375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thân thể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  <p:sp>
        <p:nvSpPr>
          <p:cNvPr id="23" name="圆角矩形 9">
            <a:extLst>
              <a:ext uri="{FF2B5EF4-FFF2-40B4-BE49-F238E27FC236}">
                <a16:creationId xmlns:a16="http://schemas.microsoft.com/office/drawing/2014/main" id="{C33FBBED-03BC-738A-9B8C-90B375E9104E}"/>
              </a:ext>
            </a:extLst>
          </p:cNvPr>
          <p:cNvSpPr/>
          <p:nvPr/>
        </p:nvSpPr>
        <p:spPr>
          <a:xfrm>
            <a:off x="4523394" y="3439040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tinh thần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  <p:sp>
        <p:nvSpPr>
          <p:cNvPr id="24" name="圆角矩形 9">
            <a:extLst>
              <a:ext uri="{FF2B5EF4-FFF2-40B4-BE49-F238E27FC236}">
                <a16:creationId xmlns:a16="http://schemas.microsoft.com/office/drawing/2014/main" id="{63ACE89D-23B9-8717-060A-1338AA5C3B7A}"/>
              </a:ext>
            </a:extLst>
          </p:cNvPr>
          <p:cNvSpPr/>
          <p:nvPr/>
        </p:nvSpPr>
        <p:spPr>
          <a:xfrm>
            <a:off x="8234725" y="3486607"/>
            <a:ext cx="3326754" cy="1504764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tình dục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2432685" y="1804670"/>
            <a:ext cx="7327265" cy="43256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千库网_少儿编程_元素编号128363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28" r="102"/>
          <a:stretch>
            <a:fillRect/>
          </a:stretch>
        </p:blipFill>
        <p:spPr>
          <a:xfrm>
            <a:off x="419735" y="4352925"/>
            <a:ext cx="2487295" cy="2108200"/>
          </a:xfrm>
          <a:prstGeom prst="rect">
            <a:avLst/>
          </a:prstGeom>
        </p:spPr>
      </p:pic>
      <p:pic>
        <p:nvPicPr>
          <p:cNvPr id="23" name="Picture 22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FA8905C7-873E-AE61-510A-A81FF40EB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30" y="747958"/>
            <a:ext cx="8174028" cy="557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2432685" y="1804670"/>
            <a:ext cx="7327265" cy="43256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A3BC3E-7A48-1397-5F00-56E8E767A7DE}"/>
              </a:ext>
            </a:extLst>
          </p:cNvPr>
          <p:cNvSpPr/>
          <p:nvPr/>
        </p:nvSpPr>
        <p:spPr>
          <a:xfrm>
            <a:off x="2432685" y="754215"/>
            <a:ext cx="9217152" cy="2985681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  <a:defRPr/>
            </a:pP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suy nghĩ của em về hậu quả của những hành vi đó đối với trẻ em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图片 14" descr="千库网_少儿编程_元素编号128363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28" r="102"/>
          <a:stretch>
            <a:fillRect/>
          </a:stretch>
        </p:blipFill>
        <p:spPr>
          <a:xfrm>
            <a:off x="476885" y="2798064"/>
            <a:ext cx="4354594" cy="3690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408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530754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2" descr="图片包含 徽标&#10;&#10;描述已自动生成">
            <a:extLst>
              <a:ext uri="{FF2B5EF4-FFF2-40B4-BE49-F238E27FC236}">
                <a16:creationId xmlns:a16="http://schemas.microsoft.com/office/drawing/2014/main" id="{83D7F7A6-BB01-6D15-E8BB-AC638302F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176">
            <a:off x="243199" y="-96587"/>
            <a:ext cx="11678828" cy="7051174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136" name="Freeform 133"/>
          <p:cNvSpPr>
            <a:spLocks noEditPoints="1"/>
          </p:cNvSpPr>
          <p:nvPr/>
        </p:nvSpPr>
        <p:spPr bwMode="auto">
          <a:xfrm>
            <a:off x="1287145" y="2527300"/>
            <a:ext cx="451485" cy="635635"/>
          </a:xfrm>
          <a:custGeom>
            <a:avLst/>
            <a:gdLst>
              <a:gd name="T0" fmla="*/ 93 w 93"/>
              <a:gd name="T1" fmla="*/ 89 h 136"/>
              <a:gd name="T2" fmla="*/ 93 w 93"/>
              <a:gd name="T3" fmla="*/ 120 h 136"/>
              <a:gd name="T4" fmla="*/ 77 w 93"/>
              <a:gd name="T5" fmla="*/ 136 h 136"/>
              <a:gd name="T6" fmla="*/ 48 w 93"/>
              <a:gd name="T7" fmla="*/ 136 h 136"/>
              <a:gd name="T8" fmla="*/ 36 w 93"/>
              <a:gd name="T9" fmla="*/ 131 h 136"/>
              <a:gd name="T10" fmla="*/ 5 w 93"/>
              <a:gd name="T11" fmla="*/ 100 h 136"/>
              <a:gd name="T12" fmla="*/ 5 w 93"/>
              <a:gd name="T13" fmla="*/ 91 h 136"/>
              <a:gd name="T14" fmla="*/ 7 w 93"/>
              <a:gd name="T15" fmla="*/ 89 h 136"/>
              <a:gd name="T16" fmla="*/ 11 w 93"/>
              <a:gd name="T17" fmla="*/ 87 h 136"/>
              <a:gd name="T18" fmla="*/ 15 w 93"/>
              <a:gd name="T19" fmla="*/ 89 h 136"/>
              <a:gd name="T20" fmla="*/ 32 w 93"/>
              <a:gd name="T21" fmla="*/ 105 h 136"/>
              <a:gd name="T22" fmla="*/ 32 w 93"/>
              <a:gd name="T23" fmla="*/ 44 h 136"/>
              <a:gd name="T24" fmla="*/ 38 w 93"/>
              <a:gd name="T25" fmla="*/ 38 h 136"/>
              <a:gd name="T26" fmla="*/ 40 w 93"/>
              <a:gd name="T27" fmla="*/ 38 h 136"/>
              <a:gd name="T28" fmla="*/ 46 w 93"/>
              <a:gd name="T29" fmla="*/ 44 h 136"/>
              <a:gd name="T30" fmla="*/ 46 w 93"/>
              <a:gd name="T31" fmla="*/ 78 h 136"/>
              <a:gd name="T32" fmla="*/ 48 w 93"/>
              <a:gd name="T33" fmla="*/ 77 h 136"/>
              <a:gd name="T34" fmla="*/ 52 w 93"/>
              <a:gd name="T35" fmla="*/ 77 h 136"/>
              <a:gd name="T36" fmla="*/ 59 w 93"/>
              <a:gd name="T37" fmla="*/ 78 h 136"/>
              <a:gd name="T38" fmla="*/ 60 w 93"/>
              <a:gd name="T39" fmla="*/ 78 h 136"/>
              <a:gd name="T40" fmla="*/ 60 w 93"/>
              <a:gd name="T41" fmla="*/ 83 h 136"/>
              <a:gd name="T42" fmla="*/ 61 w 93"/>
              <a:gd name="T43" fmla="*/ 84 h 136"/>
              <a:gd name="T44" fmla="*/ 62 w 93"/>
              <a:gd name="T45" fmla="*/ 83 h 136"/>
              <a:gd name="T46" fmla="*/ 62 w 93"/>
              <a:gd name="T47" fmla="*/ 78 h 136"/>
              <a:gd name="T48" fmla="*/ 65 w 93"/>
              <a:gd name="T49" fmla="*/ 78 h 136"/>
              <a:gd name="T50" fmla="*/ 72 w 93"/>
              <a:gd name="T51" fmla="*/ 80 h 136"/>
              <a:gd name="T52" fmla="*/ 72 w 93"/>
              <a:gd name="T53" fmla="*/ 80 h 136"/>
              <a:gd name="T54" fmla="*/ 72 w 93"/>
              <a:gd name="T55" fmla="*/ 85 h 136"/>
              <a:gd name="T56" fmla="*/ 73 w 93"/>
              <a:gd name="T57" fmla="*/ 86 h 136"/>
              <a:gd name="T58" fmla="*/ 75 w 93"/>
              <a:gd name="T59" fmla="*/ 85 h 136"/>
              <a:gd name="T60" fmla="*/ 75 w 93"/>
              <a:gd name="T61" fmla="*/ 79 h 136"/>
              <a:gd name="T62" fmla="*/ 77 w 93"/>
              <a:gd name="T63" fmla="*/ 79 h 136"/>
              <a:gd name="T64" fmla="*/ 84 w 93"/>
              <a:gd name="T65" fmla="*/ 81 h 136"/>
              <a:gd name="T66" fmla="*/ 84 w 93"/>
              <a:gd name="T67" fmla="*/ 81 h 136"/>
              <a:gd name="T68" fmla="*/ 85 w 93"/>
              <a:gd name="T69" fmla="*/ 81 h 136"/>
              <a:gd name="T70" fmla="*/ 85 w 93"/>
              <a:gd name="T71" fmla="*/ 81 h 136"/>
              <a:gd name="T72" fmla="*/ 85 w 93"/>
              <a:gd name="T73" fmla="*/ 86 h 136"/>
              <a:gd name="T74" fmla="*/ 86 w 93"/>
              <a:gd name="T75" fmla="*/ 87 h 136"/>
              <a:gd name="T76" fmla="*/ 87 w 93"/>
              <a:gd name="T77" fmla="*/ 86 h 136"/>
              <a:gd name="T78" fmla="*/ 87 w 93"/>
              <a:gd name="T79" fmla="*/ 81 h 136"/>
              <a:gd name="T80" fmla="*/ 93 w 93"/>
              <a:gd name="T81" fmla="*/ 89 h 136"/>
              <a:gd name="T82" fmla="*/ 57 w 93"/>
              <a:gd name="T83" fmla="*/ 39 h 136"/>
              <a:gd name="T84" fmla="*/ 38 w 93"/>
              <a:gd name="T85" fmla="*/ 19 h 136"/>
              <a:gd name="T86" fmla="*/ 18 w 93"/>
              <a:gd name="T87" fmla="*/ 39 h 136"/>
              <a:gd name="T88" fmla="*/ 25 w 93"/>
              <a:gd name="T89" fmla="*/ 53 h 136"/>
              <a:gd name="T90" fmla="*/ 25 w 93"/>
              <a:gd name="T91" fmla="*/ 44 h 136"/>
              <a:gd name="T92" fmla="*/ 38 w 93"/>
              <a:gd name="T93" fmla="*/ 31 h 136"/>
              <a:gd name="T94" fmla="*/ 40 w 93"/>
              <a:gd name="T95" fmla="*/ 31 h 136"/>
              <a:gd name="T96" fmla="*/ 53 w 93"/>
              <a:gd name="T97" fmla="*/ 44 h 136"/>
              <a:gd name="T98" fmla="*/ 53 w 93"/>
              <a:gd name="T99" fmla="*/ 51 h 136"/>
              <a:gd name="T100" fmla="*/ 57 w 93"/>
              <a:gd name="T101" fmla="*/ 39 h 136"/>
              <a:gd name="T102" fmla="*/ 25 w 93"/>
              <a:gd name="T103" fmla="*/ 74 h 136"/>
              <a:gd name="T104" fmla="*/ 25 w 93"/>
              <a:gd name="T105" fmla="*/ 65 h 136"/>
              <a:gd name="T106" fmla="*/ 9 w 93"/>
              <a:gd name="T107" fmla="*/ 39 h 136"/>
              <a:gd name="T108" fmla="*/ 38 w 93"/>
              <a:gd name="T109" fmla="*/ 9 h 136"/>
              <a:gd name="T110" fmla="*/ 67 w 93"/>
              <a:gd name="T111" fmla="*/ 39 h 136"/>
              <a:gd name="T112" fmla="*/ 53 w 93"/>
              <a:gd name="T113" fmla="*/ 64 h 136"/>
              <a:gd name="T114" fmla="*/ 53 w 93"/>
              <a:gd name="T115" fmla="*/ 70 h 136"/>
              <a:gd name="T116" fmla="*/ 58 w 93"/>
              <a:gd name="T117" fmla="*/ 71 h 136"/>
              <a:gd name="T118" fmla="*/ 76 w 93"/>
              <a:gd name="T119" fmla="*/ 39 h 136"/>
              <a:gd name="T120" fmla="*/ 38 w 93"/>
              <a:gd name="T121" fmla="*/ 0 h 136"/>
              <a:gd name="T122" fmla="*/ 0 w 93"/>
              <a:gd name="T123" fmla="*/ 39 h 136"/>
              <a:gd name="T124" fmla="*/ 25 w 93"/>
              <a:gd name="T125" fmla="*/ 7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136">
                <a:moveTo>
                  <a:pt x="93" y="89"/>
                </a:moveTo>
                <a:cubicBezTo>
                  <a:pt x="93" y="120"/>
                  <a:pt x="93" y="120"/>
                  <a:pt x="93" y="120"/>
                </a:cubicBezTo>
                <a:cubicBezTo>
                  <a:pt x="93" y="129"/>
                  <a:pt x="86" y="136"/>
                  <a:pt x="77" y="136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3" y="136"/>
                  <a:pt x="39" y="134"/>
                  <a:pt x="36" y="131"/>
                </a:cubicBezTo>
                <a:cubicBezTo>
                  <a:pt x="5" y="100"/>
                  <a:pt x="5" y="100"/>
                  <a:pt x="5" y="100"/>
                </a:cubicBezTo>
                <a:cubicBezTo>
                  <a:pt x="2" y="97"/>
                  <a:pt x="2" y="94"/>
                  <a:pt x="5" y="91"/>
                </a:cubicBezTo>
                <a:cubicBezTo>
                  <a:pt x="7" y="89"/>
                  <a:pt x="7" y="89"/>
                  <a:pt x="7" y="89"/>
                </a:cubicBezTo>
                <a:cubicBezTo>
                  <a:pt x="8" y="88"/>
                  <a:pt x="10" y="87"/>
                  <a:pt x="11" y="87"/>
                </a:cubicBezTo>
                <a:cubicBezTo>
                  <a:pt x="13" y="87"/>
                  <a:pt x="14" y="88"/>
                  <a:pt x="15" y="89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0"/>
                  <a:pt x="34" y="38"/>
                  <a:pt x="38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3" y="38"/>
                  <a:pt x="46" y="40"/>
                  <a:pt x="46" y="44"/>
                </a:cubicBez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48" y="77"/>
                  <a:pt x="48" y="77"/>
                </a:cubicBezTo>
                <a:cubicBezTo>
                  <a:pt x="50" y="77"/>
                  <a:pt x="51" y="77"/>
                  <a:pt x="52" y="77"/>
                </a:cubicBezTo>
                <a:cubicBezTo>
                  <a:pt x="57" y="77"/>
                  <a:pt x="59" y="78"/>
                  <a:pt x="59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83"/>
                  <a:pt x="60" y="83"/>
                  <a:pt x="60" y="83"/>
                </a:cubicBezTo>
                <a:cubicBezTo>
                  <a:pt x="60" y="83"/>
                  <a:pt x="60" y="84"/>
                  <a:pt x="61" y="84"/>
                </a:cubicBezTo>
                <a:cubicBezTo>
                  <a:pt x="61" y="84"/>
                  <a:pt x="62" y="83"/>
                  <a:pt x="62" y="83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78"/>
                  <a:pt x="63" y="78"/>
                  <a:pt x="65" y="78"/>
                </a:cubicBezTo>
                <a:cubicBezTo>
                  <a:pt x="67" y="78"/>
                  <a:pt x="70" y="79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5"/>
                  <a:pt x="72" y="85"/>
                  <a:pt x="72" y="85"/>
                </a:cubicBezTo>
                <a:cubicBezTo>
                  <a:pt x="72" y="85"/>
                  <a:pt x="73" y="86"/>
                  <a:pt x="73" y="86"/>
                </a:cubicBezTo>
                <a:cubicBezTo>
                  <a:pt x="74" y="86"/>
                  <a:pt x="75" y="85"/>
                  <a:pt x="75" y="85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9"/>
                  <a:pt x="76" y="79"/>
                  <a:pt x="77" y="79"/>
                </a:cubicBezTo>
                <a:cubicBezTo>
                  <a:pt x="81" y="79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7"/>
                  <a:pt x="85" y="87"/>
                  <a:pt x="86" y="87"/>
                </a:cubicBezTo>
                <a:cubicBezTo>
                  <a:pt x="87" y="87"/>
                  <a:pt x="87" y="87"/>
                  <a:pt x="87" y="86"/>
                </a:cubicBezTo>
                <a:cubicBezTo>
                  <a:pt x="87" y="81"/>
                  <a:pt x="87" y="81"/>
                  <a:pt x="87" y="81"/>
                </a:cubicBezTo>
                <a:cubicBezTo>
                  <a:pt x="92" y="83"/>
                  <a:pt x="93" y="86"/>
                  <a:pt x="93" y="89"/>
                </a:cubicBezTo>
                <a:close/>
                <a:moveTo>
                  <a:pt x="57" y="39"/>
                </a:moveTo>
                <a:cubicBezTo>
                  <a:pt x="57" y="28"/>
                  <a:pt x="49" y="19"/>
                  <a:pt x="38" y="19"/>
                </a:cubicBezTo>
                <a:cubicBezTo>
                  <a:pt x="27" y="19"/>
                  <a:pt x="18" y="28"/>
                  <a:pt x="18" y="39"/>
                </a:cubicBezTo>
                <a:cubicBezTo>
                  <a:pt x="18" y="44"/>
                  <a:pt x="21" y="49"/>
                  <a:pt x="25" y="5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37"/>
                  <a:pt x="30" y="31"/>
                  <a:pt x="38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7" y="31"/>
                  <a:pt x="53" y="37"/>
                  <a:pt x="53" y="44"/>
                </a:cubicBezTo>
                <a:cubicBezTo>
                  <a:pt x="53" y="51"/>
                  <a:pt x="53" y="51"/>
                  <a:pt x="53" y="51"/>
                </a:cubicBezTo>
                <a:cubicBezTo>
                  <a:pt x="56" y="48"/>
                  <a:pt x="57" y="43"/>
                  <a:pt x="57" y="39"/>
                </a:cubicBezTo>
                <a:close/>
                <a:moveTo>
                  <a:pt x="25" y="74"/>
                </a:moveTo>
                <a:cubicBezTo>
                  <a:pt x="25" y="65"/>
                  <a:pt x="25" y="65"/>
                  <a:pt x="25" y="65"/>
                </a:cubicBezTo>
                <a:cubicBezTo>
                  <a:pt x="15" y="60"/>
                  <a:pt x="9" y="50"/>
                  <a:pt x="9" y="39"/>
                </a:cubicBezTo>
                <a:cubicBezTo>
                  <a:pt x="9" y="22"/>
                  <a:pt x="22" y="9"/>
                  <a:pt x="38" y="9"/>
                </a:cubicBezTo>
                <a:cubicBezTo>
                  <a:pt x="54" y="9"/>
                  <a:pt x="67" y="22"/>
                  <a:pt x="67" y="39"/>
                </a:cubicBezTo>
                <a:cubicBezTo>
                  <a:pt x="67" y="49"/>
                  <a:pt x="61" y="58"/>
                  <a:pt x="53" y="64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70"/>
                  <a:pt x="57" y="70"/>
                  <a:pt x="58" y="71"/>
                </a:cubicBezTo>
                <a:cubicBezTo>
                  <a:pt x="69" y="64"/>
                  <a:pt x="76" y="52"/>
                  <a:pt x="76" y="39"/>
                </a:cubicBezTo>
                <a:cubicBezTo>
                  <a:pt x="76" y="17"/>
                  <a:pt x="59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55"/>
                  <a:pt x="10" y="69"/>
                  <a:pt x="25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>
            <a:off x="6618605" y="2566035"/>
            <a:ext cx="574040" cy="504190"/>
            <a:chOff x="14923" y="5094"/>
            <a:chExt cx="728" cy="714"/>
          </a:xfrm>
          <a:solidFill>
            <a:srgbClr val="FFFFFF"/>
          </a:solidFill>
        </p:grpSpPr>
        <p:sp>
          <p:nvSpPr>
            <p:cNvPr id="97" name="Freeform 295"/>
            <p:cNvSpPr>
              <a:spLocks noEditPoints="1"/>
            </p:cNvSpPr>
            <p:nvPr/>
          </p:nvSpPr>
          <p:spPr bwMode="auto">
            <a:xfrm>
              <a:off x="14923" y="5094"/>
              <a:ext cx="728" cy="647"/>
            </a:xfrm>
            <a:custGeom>
              <a:avLst/>
              <a:gdLst>
                <a:gd name="T0" fmla="*/ 215 w 222"/>
                <a:gd name="T1" fmla="*/ 0 h 197"/>
                <a:gd name="T2" fmla="*/ 7 w 222"/>
                <a:gd name="T3" fmla="*/ 0 h 197"/>
                <a:gd name="T4" fmla="*/ 0 w 222"/>
                <a:gd name="T5" fmla="*/ 7 h 197"/>
                <a:gd name="T6" fmla="*/ 0 w 222"/>
                <a:gd name="T7" fmla="*/ 190 h 197"/>
                <a:gd name="T8" fmla="*/ 7 w 222"/>
                <a:gd name="T9" fmla="*/ 197 h 197"/>
                <a:gd name="T10" fmla="*/ 46 w 222"/>
                <a:gd name="T11" fmla="*/ 197 h 197"/>
                <a:gd name="T12" fmla="*/ 46 w 222"/>
                <a:gd name="T13" fmla="*/ 182 h 197"/>
                <a:gd name="T14" fmla="*/ 14 w 222"/>
                <a:gd name="T15" fmla="*/ 182 h 197"/>
                <a:gd name="T16" fmla="*/ 14 w 222"/>
                <a:gd name="T17" fmla="*/ 49 h 197"/>
                <a:gd name="T18" fmla="*/ 208 w 222"/>
                <a:gd name="T19" fmla="*/ 49 h 197"/>
                <a:gd name="T20" fmla="*/ 208 w 222"/>
                <a:gd name="T21" fmla="*/ 182 h 197"/>
                <a:gd name="T22" fmla="*/ 173 w 222"/>
                <a:gd name="T23" fmla="*/ 182 h 197"/>
                <a:gd name="T24" fmla="*/ 173 w 222"/>
                <a:gd name="T25" fmla="*/ 197 h 197"/>
                <a:gd name="T26" fmla="*/ 215 w 222"/>
                <a:gd name="T27" fmla="*/ 197 h 197"/>
                <a:gd name="T28" fmla="*/ 222 w 222"/>
                <a:gd name="T29" fmla="*/ 190 h 197"/>
                <a:gd name="T30" fmla="*/ 222 w 222"/>
                <a:gd name="T31" fmla="*/ 7 h 197"/>
                <a:gd name="T32" fmla="*/ 215 w 222"/>
                <a:gd name="T33" fmla="*/ 0 h 197"/>
                <a:gd name="T34" fmla="*/ 143 w 222"/>
                <a:gd name="T35" fmla="*/ 34 h 197"/>
                <a:gd name="T36" fmla="*/ 134 w 222"/>
                <a:gd name="T37" fmla="*/ 24 h 197"/>
                <a:gd name="T38" fmla="*/ 143 w 222"/>
                <a:gd name="T39" fmla="*/ 15 h 197"/>
                <a:gd name="T40" fmla="*/ 153 w 222"/>
                <a:gd name="T41" fmla="*/ 24 h 197"/>
                <a:gd name="T42" fmla="*/ 143 w 222"/>
                <a:gd name="T43" fmla="*/ 34 h 197"/>
                <a:gd name="T44" fmla="*/ 171 w 222"/>
                <a:gd name="T45" fmla="*/ 34 h 197"/>
                <a:gd name="T46" fmla="*/ 162 w 222"/>
                <a:gd name="T47" fmla="*/ 24 h 197"/>
                <a:gd name="T48" fmla="*/ 171 w 222"/>
                <a:gd name="T49" fmla="*/ 15 h 197"/>
                <a:gd name="T50" fmla="*/ 180 w 222"/>
                <a:gd name="T51" fmla="*/ 24 h 197"/>
                <a:gd name="T52" fmla="*/ 171 w 222"/>
                <a:gd name="T53" fmla="*/ 34 h 197"/>
                <a:gd name="T54" fmla="*/ 198 w 222"/>
                <a:gd name="T55" fmla="*/ 34 h 197"/>
                <a:gd name="T56" fmla="*/ 189 w 222"/>
                <a:gd name="T57" fmla="*/ 24 h 197"/>
                <a:gd name="T58" fmla="*/ 198 w 222"/>
                <a:gd name="T59" fmla="*/ 15 h 197"/>
                <a:gd name="T60" fmla="*/ 208 w 222"/>
                <a:gd name="T61" fmla="*/ 24 h 197"/>
                <a:gd name="T62" fmla="*/ 198 w 222"/>
                <a:gd name="T63" fmla="*/ 3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197">
                  <a:moveTo>
                    <a:pt x="21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3" y="197"/>
                    <a:pt x="7" y="197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14" y="182"/>
                    <a:pt x="14" y="182"/>
                    <a:pt x="14" y="18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182"/>
                    <a:pt x="208" y="182"/>
                    <a:pt x="208" y="182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97"/>
                    <a:pt x="173" y="197"/>
                    <a:pt x="173" y="197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9" y="197"/>
                    <a:pt x="222" y="193"/>
                    <a:pt x="222" y="190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3"/>
                    <a:pt x="219" y="0"/>
                    <a:pt x="215" y="0"/>
                  </a:cubicBezTo>
                  <a:close/>
                  <a:moveTo>
                    <a:pt x="143" y="34"/>
                  </a:moveTo>
                  <a:cubicBezTo>
                    <a:pt x="138" y="34"/>
                    <a:pt x="134" y="29"/>
                    <a:pt x="134" y="24"/>
                  </a:cubicBezTo>
                  <a:cubicBezTo>
                    <a:pt x="134" y="19"/>
                    <a:pt x="138" y="15"/>
                    <a:pt x="143" y="15"/>
                  </a:cubicBezTo>
                  <a:cubicBezTo>
                    <a:pt x="149" y="15"/>
                    <a:pt x="153" y="19"/>
                    <a:pt x="153" y="24"/>
                  </a:cubicBezTo>
                  <a:cubicBezTo>
                    <a:pt x="153" y="29"/>
                    <a:pt x="149" y="34"/>
                    <a:pt x="143" y="34"/>
                  </a:cubicBezTo>
                  <a:close/>
                  <a:moveTo>
                    <a:pt x="171" y="34"/>
                  </a:moveTo>
                  <a:cubicBezTo>
                    <a:pt x="166" y="34"/>
                    <a:pt x="162" y="29"/>
                    <a:pt x="162" y="24"/>
                  </a:cubicBezTo>
                  <a:cubicBezTo>
                    <a:pt x="162" y="19"/>
                    <a:pt x="166" y="15"/>
                    <a:pt x="171" y="15"/>
                  </a:cubicBezTo>
                  <a:cubicBezTo>
                    <a:pt x="176" y="15"/>
                    <a:pt x="180" y="19"/>
                    <a:pt x="180" y="24"/>
                  </a:cubicBezTo>
                  <a:cubicBezTo>
                    <a:pt x="180" y="29"/>
                    <a:pt x="176" y="34"/>
                    <a:pt x="171" y="34"/>
                  </a:cubicBezTo>
                  <a:close/>
                  <a:moveTo>
                    <a:pt x="198" y="34"/>
                  </a:moveTo>
                  <a:cubicBezTo>
                    <a:pt x="193" y="34"/>
                    <a:pt x="189" y="29"/>
                    <a:pt x="189" y="24"/>
                  </a:cubicBezTo>
                  <a:cubicBezTo>
                    <a:pt x="189" y="19"/>
                    <a:pt x="193" y="15"/>
                    <a:pt x="198" y="15"/>
                  </a:cubicBezTo>
                  <a:cubicBezTo>
                    <a:pt x="204" y="15"/>
                    <a:pt x="208" y="19"/>
                    <a:pt x="208" y="24"/>
                  </a:cubicBezTo>
                  <a:cubicBezTo>
                    <a:pt x="208" y="29"/>
                    <a:pt x="204" y="34"/>
                    <a:pt x="198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296"/>
            <p:cNvSpPr/>
            <p:nvPr/>
          </p:nvSpPr>
          <p:spPr bwMode="auto">
            <a:xfrm>
              <a:off x="15030" y="5395"/>
              <a:ext cx="233" cy="120"/>
            </a:xfrm>
            <a:custGeom>
              <a:avLst/>
              <a:gdLst>
                <a:gd name="T0" fmla="*/ 89 w 89"/>
                <a:gd name="T1" fmla="*/ 21 h 46"/>
                <a:gd name="T2" fmla="*/ 67 w 89"/>
                <a:gd name="T3" fmla="*/ 0 h 46"/>
                <a:gd name="T4" fmla="*/ 0 w 89"/>
                <a:gd name="T5" fmla="*/ 27 h 46"/>
                <a:gd name="T6" fmla="*/ 24 w 89"/>
                <a:gd name="T7" fmla="*/ 46 h 46"/>
                <a:gd name="T8" fmla="*/ 89 w 89"/>
                <a:gd name="T9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6">
                  <a:moveTo>
                    <a:pt x="89" y="21"/>
                  </a:moveTo>
                  <a:lnTo>
                    <a:pt x="67" y="0"/>
                  </a:lnTo>
                  <a:lnTo>
                    <a:pt x="0" y="27"/>
                  </a:lnTo>
                  <a:lnTo>
                    <a:pt x="24" y="46"/>
                  </a:lnTo>
                  <a:lnTo>
                    <a:pt x="8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297"/>
            <p:cNvSpPr/>
            <p:nvPr/>
          </p:nvSpPr>
          <p:spPr bwMode="auto">
            <a:xfrm>
              <a:off x="15292" y="5387"/>
              <a:ext cx="230" cy="123"/>
            </a:xfrm>
            <a:custGeom>
              <a:avLst/>
              <a:gdLst>
                <a:gd name="T0" fmla="*/ 88 w 88"/>
                <a:gd name="T1" fmla="*/ 26 h 47"/>
                <a:gd name="T2" fmla="*/ 23 w 88"/>
                <a:gd name="T3" fmla="*/ 0 h 47"/>
                <a:gd name="T4" fmla="*/ 0 w 88"/>
                <a:gd name="T5" fmla="*/ 21 h 47"/>
                <a:gd name="T6" fmla="*/ 66 w 88"/>
                <a:gd name="T7" fmla="*/ 47 h 47"/>
                <a:gd name="T8" fmla="*/ 88 w 88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88" y="26"/>
                  </a:moveTo>
                  <a:lnTo>
                    <a:pt x="23" y="0"/>
                  </a:lnTo>
                  <a:lnTo>
                    <a:pt x="0" y="21"/>
                  </a:lnTo>
                  <a:lnTo>
                    <a:pt x="66" y="47"/>
                  </a:lnTo>
                  <a:lnTo>
                    <a:pt x="8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298"/>
            <p:cNvSpPr/>
            <p:nvPr/>
          </p:nvSpPr>
          <p:spPr bwMode="auto">
            <a:xfrm>
              <a:off x="15292" y="5612"/>
              <a:ext cx="173" cy="196"/>
            </a:xfrm>
            <a:custGeom>
              <a:avLst/>
              <a:gdLst>
                <a:gd name="T0" fmla="*/ 0 w 66"/>
                <a:gd name="T1" fmla="*/ 0 h 75"/>
                <a:gd name="T2" fmla="*/ 0 w 66"/>
                <a:gd name="T3" fmla="*/ 75 h 75"/>
                <a:gd name="T4" fmla="*/ 66 w 66"/>
                <a:gd name="T5" fmla="*/ 49 h 75"/>
                <a:gd name="T6" fmla="*/ 66 w 66"/>
                <a:gd name="T7" fmla="*/ 10 h 75"/>
                <a:gd name="T8" fmla="*/ 29 w 66"/>
                <a:gd name="T9" fmla="*/ 24 h 75"/>
                <a:gd name="T10" fmla="*/ 0 w 66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5">
                  <a:moveTo>
                    <a:pt x="0" y="0"/>
                  </a:moveTo>
                  <a:lnTo>
                    <a:pt x="0" y="75"/>
                  </a:lnTo>
                  <a:lnTo>
                    <a:pt x="66" y="49"/>
                  </a:lnTo>
                  <a:lnTo>
                    <a:pt x="66" y="10"/>
                  </a:lnTo>
                  <a:lnTo>
                    <a:pt x="29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299"/>
            <p:cNvSpPr/>
            <p:nvPr/>
          </p:nvSpPr>
          <p:spPr bwMode="auto">
            <a:xfrm>
              <a:off x="15313" y="5531"/>
              <a:ext cx="230" cy="120"/>
            </a:xfrm>
            <a:custGeom>
              <a:avLst/>
              <a:gdLst>
                <a:gd name="T0" fmla="*/ 0 w 88"/>
                <a:gd name="T1" fmla="*/ 26 h 46"/>
                <a:gd name="T2" fmla="*/ 23 w 88"/>
                <a:gd name="T3" fmla="*/ 46 h 46"/>
                <a:gd name="T4" fmla="*/ 88 w 88"/>
                <a:gd name="T5" fmla="*/ 20 h 46"/>
                <a:gd name="T6" fmla="*/ 65 w 88"/>
                <a:gd name="T7" fmla="*/ 0 h 46"/>
                <a:gd name="T8" fmla="*/ 0 w 88"/>
                <a:gd name="T9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6">
                  <a:moveTo>
                    <a:pt x="0" y="26"/>
                  </a:moveTo>
                  <a:lnTo>
                    <a:pt x="23" y="46"/>
                  </a:lnTo>
                  <a:lnTo>
                    <a:pt x="88" y="20"/>
                  </a:lnTo>
                  <a:lnTo>
                    <a:pt x="65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300"/>
            <p:cNvSpPr/>
            <p:nvPr/>
          </p:nvSpPr>
          <p:spPr bwMode="auto">
            <a:xfrm>
              <a:off x="15098" y="5625"/>
              <a:ext cx="173" cy="183"/>
            </a:xfrm>
            <a:custGeom>
              <a:avLst/>
              <a:gdLst>
                <a:gd name="T0" fmla="*/ 0 w 66"/>
                <a:gd name="T1" fmla="*/ 8 h 70"/>
                <a:gd name="T2" fmla="*/ 0 w 66"/>
                <a:gd name="T3" fmla="*/ 44 h 70"/>
                <a:gd name="T4" fmla="*/ 66 w 66"/>
                <a:gd name="T5" fmla="*/ 70 h 70"/>
                <a:gd name="T6" fmla="*/ 66 w 66"/>
                <a:gd name="T7" fmla="*/ 0 h 70"/>
                <a:gd name="T8" fmla="*/ 41 w 66"/>
                <a:gd name="T9" fmla="*/ 24 h 70"/>
                <a:gd name="T10" fmla="*/ 0 w 66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0">
                  <a:moveTo>
                    <a:pt x="0" y="8"/>
                  </a:moveTo>
                  <a:lnTo>
                    <a:pt x="0" y="44"/>
                  </a:lnTo>
                  <a:lnTo>
                    <a:pt x="66" y="70"/>
                  </a:lnTo>
                  <a:lnTo>
                    <a:pt x="66" y="0"/>
                  </a:lnTo>
                  <a:lnTo>
                    <a:pt x="41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301"/>
            <p:cNvSpPr/>
            <p:nvPr/>
          </p:nvSpPr>
          <p:spPr bwMode="auto">
            <a:xfrm>
              <a:off x="15030" y="5536"/>
              <a:ext cx="230" cy="126"/>
            </a:xfrm>
            <a:custGeom>
              <a:avLst/>
              <a:gdLst>
                <a:gd name="T0" fmla="*/ 88 w 88"/>
                <a:gd name="T1" fmla="*/ 27 h 48"/>
                <a:gd name="T2" fmla="*/ 23 w 88"/>
                <a:gd name="T3" fmla="*/ 0 h 48"/>
                <a:gd name="T4" fmla="*/ 0 w 88"/>
                <a:gd name="T5" fmla="*/ 22 h 48"/>
                <a:gd name="T6" fmla="*/ 65 w 88"/>
                <a:gd name="T7" fmla="*/ 48 h 48"/>
                <a:gd name="T8" fmla="*/ 88 w 88"/>
                <a:gd name="T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88" y="27"/>
                  </a:moveTo>
                  <a:lnTo>
                    <a:pt x="23" y="0"/>
                  </a:lnTo>
                  <a:lnTo>
                    <a:pt x="0" y="22"/>
                  </a:lnTo>
                  <a:lnTo>
                    <a:pt x="65" y="48"/>
                  </a:lnTo>
                  <a:lnTo>
                    <a:pt x="8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4606" name="KSO_Shape"/>
          <p:cNvSpPr>
            <a:spLocks noChangeAspect="1"/>
          </p:cNvSpPr>
          <p:nvPr/>
        </p:nvSpPr>
        <p:spPr bwMode="auto">
          <a:xfrm>
            <a:off x="6618605" y="4502150"/>
            <a:ext cx="582295" cy="495300"/>
          </a:xfrm>
          <a:custGeom>
            <a:avLst/>
            <a:gdLst>
              <a:gd name="T0" fmla="*/ 1114659 w 1125538"/>
              <a:gd name="T1" fmla="*/ 1446451 h 1516063"/>
              <a:gd name="T2" fmla="*/ 1124632 w 1125538"/>
              <a:gd name="T3" fmla="*/ 1455581 h 1516063"/>
              <a:gd name="T4" fmla="*/ 1123952 w 1125538"/>
              <a:gd name="T5" fmla="*/ 1506706 h 1516063"/>
              <a:gd name="T6" fmla="*/ 1112619 w 1125538"/>
              <a:gd name="T7" fmla="*/ 1514922 h 1516063"/>
              <a:gd name="T8" fmla="*/ 14959 w 1125538"/>
              <a:gd name="T9" fmla="*/ 1515379 h 1516063"/>
              <a:gd name="T10" fmla="*/ 2720 w 1125538"/>
              <a:gd name="T11" fmla="*/ 1508075 h 1516063"/>
              <a:gd name="T12" fmla="*/ 453 w 1125538"/>
              <a:gd name="T13" fmla="*/ 1456950 h 1516063"/>
              <a:gd name="T14" fmla="*/ 9292 w 1125538"/>
              <a:gd name="T15" fmla="*/ 1447136 h 1516063"/>
              <a:gd name="T16" fmla="*/ 202628 w 1125538"/>
              <a:gd name="T17" fmla="*/ 1074964 h 1516063"/>
              <a:gd name="T18" fmla="*/ 218423 w 1125538"/>
              <a:gd name="T19" fmla="*/ 1080869 h 1516063"/>
              <a:gd name="T20" fmla="*/ 223838 w 1125538"/>
              <a:gd name="T21" fmla="*/ 1377473 h 1516063"/>
              <a:gd name="T22" fmla="*/ 216843 w 1125538"/>
              <a:gd name="T23" fmla="*/ 1389056 h 1516063"/>
              <a:gd name="T24" fmla="*/ 200146 w 1125538"/>
              <a:gd name="T25" fmla="*/ 1393825 h 1516063"/>
              <a:gd name="T26" fmla="*/ 8574 w 1125538"/>
              <a:gd name="T27" fmla="*/ 1390191 h 1516063"/>
              <a:gd name="T28" fmla="*/ 225 w 1125538"/>
              <a:gd name="T29" fmla="*/ 1379063 h 1516063"/>
              <a:gd name="T30" fmla="*/ 4287 w 1125538"/>
              <a:gd name="T31" fmla="*/ 1082005 h 1516063"/>
              <a:gd name="T32" fmla="*/ 18954 w 1125538"/>
              <a:gd name="T33" fmla="*/ 1075191 h 1516063"/>
              <a:gd name="T34" fmla="*/ 494553 w 1125538"/>
              <a:gd name="T35" fmla="*/ 906007 h 1516063"/>
              <a:gd name="T36" fmla="*/ 508443 w 1125538"/>
              <a:gd name="T37" fmla="*/ 918225 h 1516063"/>
              <a:gd name="T38" fmla="*/ 510720 w 1125538"/>
              <a:gd name="T39" fmla="*/ 1373688 h 1516063"/>
              <a:gd name="T40" fmla="*/ 500929 w 1125538"/>
              <a:gd name="T41" fmla="*/ 1389526 h 1516063"/>
              <a:gd name="T42" fmla="*/ 307154 w 1125538"/>
              <a:gd name="T43" fmla="*/ 1393599 h 1516063"/>
              <a:gd name="T44" fmla="*/ 291215 w 1125538"/>
              <a:gd name="T45" fmla="*/ 1384549 h 1516063"/>
              <a:gd name="T46" fmla="*/ 285750 w 1125538"/>
              <a:gd name="T47" fmla="*/ 930216 h 1516063"/>
              <a:gd name="T48" fmla="*/ 292581 w 1125538"/>
              <a:gd name="T49" fmla="*/ 912342 h 1516063"/>
              <a:gd name="T50" fmla="*/ 614065 w 1125538"/>
              <a:gd name="T51" fmla="*/ 754062 h 1516063"/>
              <a:gd name="T52" fmla="*/ 807605 w 1125538"/>
              <a:gd name="T53" fmla="*/ 758598 h 1516063"/>
              <a:gd name="T54" fmla="*/ 814388 w 1125538"/>
              <a:gd name="T55" fmla="*/ 776968 h 1516063"/>
              <a:gd name="T56" fmla="*/ 808962 w 1125538"/>
              <a:gd name="T57" fmla="*/ 1387929 h 1516063"/>
              <a:gd name="T58" fmla="*/ 790874 w 1125538"/>
              <a:gd name="T59" fmla="*/ 1393825 h 1516063"/>
              <a:gd name="T60" fmla="*/ 597559 w 1125538"/>
              <a:gd name="T61" fmla="*/ 1389290 h 1516063"/>
              <a:gd name="T62" fmla="*/ 590550 w 1125538"/>
              <a:gd name="T63" fmla="*/ 1370920 h 1516063"/>
              <a:gd name="T64" fmla="*/ 595977 w 1125538"/>
              <a:gd name="T65" fmla="*/ 759959 h 1516063"/>
              <a:gd name="T66" fmla="*/ 614065 w 1125538"/>
              <a:gd name="T67" fmla="*/ 754062 h 1516063"/>
              <a:gd name="T68" fmla="*/ 1117173 w 1125538"/>
              <a:gd name="T69" fmla="*/ 374198 h 1516063"/>
              <a:gd name="T70" fmla="*/ 1125538 w 1125538"/>
              <a:gd name="T71" fmla="*/ 395525 h 1516063"/>
              <a:gd name="T72" fmla="*/ 1121695 w 1125538"/>
              <a:gd name="T73" fmla="*/ 1383617 h 1516063"/>
              <a:gd name="T74" fmla="*/ 1106998 w 1125538"/>
              <a:gd name="T75" fmla="*/ 1390650 h 1516063"/>
              <a:gd name="T76" fmla="*/ 910292 w 1125538"/>
              <a:gd name="T77" fmla="*/ 1388381 h 1516063"/>
              <a:gd name="T78" fmla="*/ 901926 w 1125538"/>
              <a:gd name="T79" fmla="*/ 1366827 h 1516063"/>
              <a:gd name="T80" fmla="*/ 905544 w 1125538"/>
              <a:gd name="T81" fmla="*/ 378509 h 1516063"/>
              <a:gd name="T82" fmla="*/ 920466 w 1125538"/>
              <a:gd name="T83" fmla="*/ 371702 h 1516063"/>
              <a:gd name="T84" fmla="*/ 871862 w 1125538"/>
              <a:gd name="T85" fmla="*/ 250077 h 1516063"/>
              <a:gd name="T86" fmla="*/ 834181 w 1125538"/>
              <a:gd name="T87" fmla="*/ 369107 h 1516063"/>
              <a:gd name="T88" fmla="*/ 785151 w 1125538"/>
              <a:gd name="T89" fmla="*/ 471133 h 1516063"/>
              <a:gd name="T90" fmla="*/ 726588 w 1125538"/>
              <a:gd name="T91" fmla="*/ 557062 h 1516063"/>
              <a:gd name="T92" fmla="*/ 660533 w 1125538"/>
              <a:gd name="T93" fmla="*/ 628934 h 1516063"/>
              <a:gd name="T94" fmla="*/ 589258 w 1125538"/>
              <a:gd name="T95" fmla="*/ 687429 h 1516063"/>
              <a:gd name="T96" fmla="*/ 514351 w 1125538"/>
              <a:gd name="T97" fmla="*/ 733907 h 1516063"/>
              <a:gd name="T98" fmla="*/ 419015 w 1125538"/>
              <a:gd name="T99" fmla="*/ 777438 h 1516063"/>
              <a:gd name="T100" fmla="*/ 271244 w 1125538"/>
              <a:gd name="T101" fmla="*/ 819382 h 1516063"/>
              <a:gd name="T102" fmla="*/ 143448 w 1125538"/>
              <a:gd name="T103" fmla="*/ 835933 h 1516063"/>
              <a:gd name="T104" fmla="*/ 29499 w 1125538"/>
              <a:gd name="T105" fmla="*/ 836840 h 1516063"/>
              <a:gd name="T106" fmla="*/ 97823 w 1125538"/>
              <a:gd name="T107" fmla="*/ 823690 h 1516063"/>
              <a:gd name="T108" fmla="*/ 204055 w 1125538"/>
              <a:gd name="T109" fmla="*/ 801017 h 1516063"/>
              <a:gd name="T110" fmla="*/ 299618 w 1125538"/>
              <a:gd name="T111" fmla="*/ 770863 h 1516063"/>
              <a:gd name="T112" fmla="*/ 404715 w 1125538"/>
              <a:gd name="T113" fmla="*/ 724838 h 1516063"/>
              <a:gd name="T114" fmla="*/ 542725 w 1125538"/>
              <a:gd name="T115" fmla="*/ 635962 h 1516063"/>
              <a:gd name="T116" fmla="*/ 647822 w 1125538"/>
              <a:gd name="T117" fmla="*/ 535296 h 1516063"/>
              <a:gd name="T118" fmla="*/ 724091 w 1125538"/>
              <a:gd name="T119" fmla="*/ 431683 h 1516063"/>
              <a:gd name="T120" fmla="*/ 776299 w 1125538"/>
              <a:gd name="T121" fmla="*/ 333285 h 1516063"/>
              <a:gd name="T122" fmla="*/ 814206 w 1125538"/>
              <a:gd name="T123" fmla="*/ 229445 h 15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A60F89-BF73-7AD4-516A-783DA268C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830" y="1908598"/>
            <a:ext cx="9443025" cy="33085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6" grpId="0" animBg="1"/>
      <p:bldP spid="246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2" name="图片 2" descr="图片包含 徽标&#10;&#10;描述已自动生成">
            <a:extLst>
              <a:ext uri="{FF2B5EF4-FFF2-40B4-BE49-F238E27FC236}">
                <a16:creationId xmlns:a16="http://schemas.microsoft.com/office/drawing/2014/main" id="{CA7A6620-654C-6E52-CC37-EBC72FF02D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176">
            <a:off x="2335755" y="54904"/>
            <a:ext cx="9039983" cy="644255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-124873" y="4333172"/>
            <a:ext cx="4993005" cy="2484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209826">
            <a:off x="4003341" y="1676953"/>
            <a:ext cx="5468586" cy="3877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30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7" name="图片 2" descr="图片包含 徽标&#10;&#10;描述已自动生成">
            <a:extLst>
              <a:ext uri="{FF2B5EF4-FFF2-40B4-BE49-F238E27FC236}">
                <a16:creationId xmlns:a16="http://schemas.microsoft.com/office/drawing/2014/main" id="{72477FB2-2E51-EE17-2C98-D44997144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792">
            <a:off x="1492986" y="352609"/>
            <a:ext cx="8633388" cy="6152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70509-DF6B-B755-E2E5-1568244C7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300" y="1907550"/>
            <a:ext cx="5613400" cy="3953187"/>
          </a:xfrm>
          <a:prstGeom prst="rect">
            <a:avLst/>
          </a:prstGeom>
        </p:spPr>
      </p:pic>
      <p:pic>
        <p:nvPicPr>
          <p:cNvPr id="20" name="Picture 19" descr="A cartoon of two people with a child on his shoulders&#10;&#10;Description automatically generated">
            <a:extLst>
              <a:ext uri="{FF2B5EF4-FFF2-40B4-BE49-F238E27FC236}">
                <a16:creationId xmlns:a16="http://schemas.microsoft.com/office/drawing/2014/main" id="{C9E53EE7-AA0A-0F70-6297-94C77BD1ED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" b="97800" l="10000" r="90000">
                        <a14:foregroundMark x1="27200" y1="95350" x2="48800" y2="94100"/>
                        <a14:foregroundMark x1="48800" y1="94100" x2="50650" y2="94100"/>
                        <a14:foregroundMark x1="58650" y1="92850" x2="78250" y2="97350"/>
                        <a14:foregroundMark x1="78250" y1="97350" x2="79050" y2="97800"/>
                        <a14:foregroundMark x1="40750" y1="7700" x2="46000" y2="10450"/>
                        <a14:foregroundMark x1="39550" y1="73750" x2="51550" y2="78050"/>
                        <a14:foregroundMark x1="55900" y1="78650" x2="70700" y2="8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5" y="2173353"/>
            <a:ext cx="4114800" cy="4114800"/>
          </a:xfrm>
          <a:prstGeom prst="rect">
            <a:avLst/>
          </a:prstGeom>
        </p:spPr>
      </p:pic>
      <p:pic>
        <p:nvPicPr>
          <p:cNvPr id="21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id="{4901FDE1-6898-A1B3-7ADD-4AF2DE27E2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840" y="1444155"/>
            <a:ext cx="3376930" cy="4879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52A8-F858-3356-43C1-F85B780B4C2E}"/>
              </a:ext>
            </a:extLst>
          </p:cNvPr>
          <p:cNvSpPr txBox="1"/>
          <p:nvPr/>
        </p:nvSpPr>
        <p:spPr>
          <a:xfrm>
            <a:off x="-199073" y="2101880"/>
            <a:ext cx="130911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</a:t>
            </a:r>
            <a:endParaRPr lang="vi-VN" sz="8000" b="1" i="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SG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6D3708-0E95-E197-859C-618D0DA3DA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1901"/>
          <a:stretch/>
        </p:blipFill>
        <p:spPr>
          <a:xfrm>
            <a:off x="2317918" y="1703408"/>
            <a:ext cx="7260544" cy="515459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A3F8F0-17BC-9B0A-C2AD-1A6C82B23D6B}"/>
              </a:ext>
            </a:extLst>
          </p:cNvPr>
          <p:cNvSpPr/>
          <p:nvPr/>
        </p:nvSpPr>
        <p:spPr>
          <a:xfrm>
            <a:off x="838200" y="39031"/>
            <a:ext cx="11186160" cy="142053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ảnh và mô tả sự việc được thể hiện trong tranh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4789B6-2C3E-4D5B-05C0-3009DA8502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6868"/>
          <a:stretch/>
        </p:blipFill>
        <p:spPr>
          <a:xfrm>
            <a:off x="-10795" y="749300"/>
            <a:ext cx="12184884" cy="4208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33037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316BC8F-696A-EE5F-85B8-4D132A231FC9}"/>
              </a:ext>
            </a:extLst>
          </p:cNvPr>
          <p:cNvGrpSpPr/>
          <p:nvPr/>
        </p:nvGrpSpPr>
        <p:grpSpPr>
          <a:xfrm>
            <a:off x="93838" y="308033"/>
            <a:ext cx="11840601" cy="2718304"/>
            <a:chOff x="115732" y="283176"/>
            <a:chExt cx="10975547" cy="25690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46164C-A5AE-A554-A108-32CFEC569225}"/>
                </a:ext>
              </a:extLst>
            </p:cNvPr>
            <p:cNvSpPr txBox="1"/>
            <p:nvPr/>
          </p:nvSpPr>
          <p:spPr>
            <a:xfrm>
              <a:off x="1846319" y="283176"/>
              <a:ext cx="7666132" cy="22688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Lựa chọn cụm từ chỉ hành vi làm tổn thương trẻ em cho phù hợp với từng hình ảnh.</a:t>
              </a:r>
              <a:endPara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Speech Bubble: Rectangle with Corners Rounded 74">
              <a:extLst>
                <a:ext uri="{FF2B5EF4-FFF2-40B4-BE49-F238E27FC236}">
                  <a16:creationId xmlns:a16="http://schemas.microsoft.com/office/drawing/2014/main" id="{773E2251-7923-E8D9-6085-2D4B57DD5F03}"/>
                </a:ext>
              </a:extLst>
            </p:cNvPr>
            <p:cNvSpPr/>
            <p:nvPr/>
          </p:nvSpPr>
          <p:spPr>
            <a:xfrm>
              <a:off x="1516868" y="426329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Speech Bubble: Rectangle with Corners Rounded 75">
              <a:extLst>
                <a:ext uri="{FF2B5EF4-FFF2-40B4-BE49-F238E27FC236}">
                  <a16:creationId xmlns:a16="http://schemas.microsoft.com/office/drawing/2014/main" id="{1C976EB2-26F5-EEDB-7999-462ED47A5085}"/>
                </a:ext>
              </a:extLst>
            </p:cNvPr>
            <p:cNvSpPr/>
            <p:nvPr/>
          </p:nvSpPr>
          <p:spPr>
            <a:xfrm>
              <a:off x="1394674" y="448840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Speech Bubble: Rectangle with Corners Rounded 76">
              <a:extLst>
                <a:ext uri="{FF2B5EF4-FFF2-40B4-BE49-F238E27FC236}">
                  <a16:creationId xmlns:a16="http://schemas.microsoft.com/office/drawing/2014/main" id="{C6E5956C-D364-1807-CEB5-37A7F4DA8608}"/>
                </a:ext>
              </a:extLst>
            </p:cNvPr>
            <p:cNvSpPr/>
            <p:nvPr/>
          </p:nvSpPr>
          <p:spPr>
            <a:xfrm>
              <a:off x="1624524" y="403818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1" name="Picture 3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269E201-BEC2-AD8A-3AF6-E381BF9E2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5131">
              <a:off x="128113" y="754804"/>
              <a:ext cx="1907803" cy="1932566"/>
            </a:xfrm>
            <a:prstGeom prst="rect">
              <a:avLst/>
            </a:prstGeom>
          </p:spPr>
        </p:pic>
        <p:pic>
          <p:nvPicPr>
            <p:cNvPr id="32" name="Picture 3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E047099-68E3-8638-7847-7C7883905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98258" flipH="1" flipV="1">
              <a:off x="9600731" y="1055196"/>
              <a:ext cx="1490548" cy="139483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BE29CFC-29BE-4507-668A-6706BCE9E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31829" y="1798886"/>
              <a:ext cx="1131748" cy="1053359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605924-5AB1-2AE6-455E-98E3CF61DC84}"/>
              </a:ext>
            </a:extLst>
          </p:cNvPr>
          <p:cNvSpPr/>
          <p:nvPr/>
        </p:nvSpPr>
        <p:spPr>
          <a:xfrm>
            <a:off x="420052" y="2895790"/>
            <a:ext cx="3403224" cy="1283876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349388-EC39-2A51-D2D6-51B1A6D80560}"/>
              </a:ext>
            </a:extLst>
          </p:cNvPr>
          <p:cNvSpPr txBox="1"/>
          <p:nvPr/>
        </p:nvSpPr>
        <p:spPr>
          <a:xfrm>
            <a:off x="538924" y="3078673"/>
            <a:ext cx="3162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đập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17CAF0-EB2D-87C2-E86B-CC5542847D70}"/>
              </a:ext>
            </a:extLst>
          </p:cNvPr>
          <p:cNvSpPr/>
          <p:nvPr/>
        </p:nvSpPr>
        <p:spPr>
          <a:xfrm>
            <a:off x="3983594" y="2906061"/>
            <a:ext cx="4157742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CABE8B-6917-CDB5-7959-CAE609CD8926}"/>
              </a:ext>
            </a:extLst>
          </p:cNvPr>
          <p:cNvSpPr txBox="1"/>
          <p:nvPr/>
        </p:nvSpPr>
        <p:spPr>
          <a:xfrm>
            <a:off x="4055131" y="2904361"/>
            <a:ext cx="3944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Lạm dụng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 lao động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8AA2E4C-FE52-816C-7E30-AFDA09FCD23D}"/>
              </a:ext>
            </a:extLst>
          </p:cNvPr>
          <p:cNvSpPr/>
          <p:nvPr/>
        </p:nvSpPr>
        <p:spPr>
          <a:xfrm>
            <a:off x="8433366" y="2929112"/>
            <a:ext cx="3756980" cy="153622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A234A5-D290-A7CE-4233-3CC48C1D7DA7}"/>
              </a:ext>
            </a:extLst>
          </p:cNvPr>
          <p:cNvSpPr txBox="1"/>
          <p:nvPr/>
        </p:nvSpPr>
        <p:spPr>
          <a:xfrm>
            <a:off x="9038701" y="2881641"/>
            <a:ext cx="2546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rơi,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mặc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705F1BA-CB4C-69AC-F7B3-B39B557C5B9C}"/>
              </a:ext>
            </a:extLst>
          </p:cNvPr>
          <p:cNvSpPr/>
          <p:nvPr/>
        </p:nvSpPr>
        <p:spPr>
          <a:xfrm>
            <a:off x="1117600" y="4864715"/>
            <a:ext cx="5913120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25D90-41C3-5932-4A15-D5F487DA04F8}"/>
              </a:ext>
            </a:extLst>
          </p:cNvPr>
          <p:cNvSpPr txBox="1"/>
          <p:nvPr/>
        </p:nvSpPr>
        <p:spPr>
          <a:xfrm>
            <a:off x="1008461" y="4864715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Đụng chạm cơ thể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vùng mặc đồ bơi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391249E-E26B-E740-F678-A985FB399E93}"/>
              </a:ext>
            </a:extLst>
          </p:cNvPr>
          <p:cNvSpPr/>
          <p:nvPr/>
        </p:nvSpPr>
        <p:spPr>
          <a:xfrm>
            <a:off x="7725437" y="4937142"/>
            <a:ext cx="4239341" cy="149681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96AAC0-B1AF-72C6-FD0E-9EAF8A36276A}"/>
              </a:ext>
            </a:extLst>
          </p:cNvPr>
          <p:cNvSpPr txBox="1"/>
          <p:nvPr/>
        </p:nvSpPr>
        <p:spPr>
          <a:xfrm>
            <a:off x="7432648" y="4829909"/>
            <a:ext cx="442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 mạ,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 phạm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5" grpId="0"/>
      <p:bldP spid="36" grpId="0" animBg="1"/>
      <p:bldP spid="37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758218" y="843915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8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id="{6E2A6218-979F-C2DE-C641-F7713B88B4E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151130" y="238125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A3E7AFDE-3EF1-AC56-4DE9-E6FA3F4832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7439819" y="4294505"/>
            <a:ext cx="4993005" cy="248412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B4550C-62AF-689D-82B5-C5BD458A839F}"/>
              </a:ext>
            </a:extLst>
          </p:cNvPr>
          <p:cNvSpPr/>
          <p:nvPr/>
        </p:nvSpPr>
        <p:spPr>
          <a:xfrm>
            <a:off x="1779956" y="1389625"/>
            <a:ext cx="9324237" cy="365481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8396BA-394C-A369-84D1-E06ECD6EDC51}"/>
              </a:ext>
            </a:extLst>
          </p:cNvPr>
          <p:cNvSpPr txBox="1"/>
          <p:nvPr/>
        </p:nvSpPr>
        <p:spPr>
          <a:xfrm>
            <a:off x="1779956" y="1593850"/>
            <a:ext cx="9380379" cy="3385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0" b="1" i="0" u="none" strike="noStrike" kern="1200" cap="none" spc="0" normalizeH="0" baseline="0" noProof="0" dirty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sẻ về những hành vi xâm hại trẻ em mà em biết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E3C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93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4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52A8-F858-3356-43C1-F85B780B4C2E}"/>
              </a:ext>
            </a:extLst>
          </p:cNvPr>
          <p:cNvSpPr txBox="1"/>
          <p:nvPr/>
        </p:nvSpPr>
        <p:spPr>
          <a:xfrm>
            <a:off x="-449580" y="2138491"/>
            <a:ext cx="13091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9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Tìm hiểu hành vi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9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xâm hại trẻ em</a:t>
            </a:r>
            <a:endParaRPr kumimoji="0" lang="en-SG" sz="9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183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Q3ZDIzZTEwODBhMTMxZjI0ZTQwMWZiNGM5MjAy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151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UTM Avo</vt:lpstr>
      <vt:lpstr>Wingdings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王欢</dc:creator>
  <cp:lastModifiedBy>Thu Trang</cp:lastModifiedBy>
  <cp:revision>165</cp:revision>
  <dcterms:created xsi:type="dcterms:W3CDTF">2019-06-19T02:08:00Z</dcterms:created>
  <dcterms:modified xsi:type="dcterms:W3CDTF">2024-02-01T05:51:42Z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2052-11.1.0.12116</vt:lpwstr>
  </property>
  <property fmtid="{D5CDD505-2E9C-101B-9397-08002B2CF9AE}" pid="3" name="ICV">
    <vt:lpwstr>3CAA7670EDB346FBBEA0854B251AB5EC</vt:lpwstr>
  </property>
</Properties>
</file>