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0" r:id="rId3"/>
    <p:sldId id="262" r:id="rId4"/>
    <p:sldId id="282" r:id="rId5"/>
    <p:sldId id="270" r:id="rId6"/>
    <p:sldId id="272" r:id="rId7"/>
    <p:sldId id="274" r:id="rId8"/>
    <p:sldId id="276" r:id="rId9"/>
    <p:sldId id="275" r:id="rId10"/>
    <p:sldId id="279" r:id="rId11"/>
    <p:sldId id="280" r:id="rId12"/>
    <p:sldId id="285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E53028"/>
    <a:srgbClr val="FFE15F"/>
    <a:srgbClr val="42AB6D"/>
    <a:srgbClr val="F05B48"/>
    <a:srgbClr val="49AD6D"/>
    <a:srgbClr val="FF0000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8F9F8-4611-44D3-A136-102246E43227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5AD1-64D0-430C-B2B5-ACFF294EA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99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36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34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4"/>
            <a:ext cx="1953369" cy="2070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99291" y="1669775"/>
            <a:ext cx="187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8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5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" y="989860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805541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-31115" y="4677567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1270" y="0"/>
            <a:ext cx="12192000" cy="138176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993564" y="821024"/>
            <a:ext cx="1887183" cy="164626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pic>
        <p:nvPicPr>
          <p:cNvPr id="23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18725" y="4014770"/>
            <a:ext cx="2561087" cy="2835489"/>
          </a:xfrm>
          <a:prstGeom prst="rect">
            <a:avLst/>
          </a:prstGeom>
        </p:spPr>
      </p:pic>
      <p:pic>
        <p:nvPicPr>
          <p:cNvPr id="24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4030135"/>
            <a:ext cx="3990532" cy="2820124"/>
          </a:xfrm>
          <a:prstGeom prst="rect">
            <a:avLst/>
          </a:prstGeom>
        </p:spPr>
      </p:pic>
      <p:pic>
        <p:nvPicPr>
          <p:cNvPr id="25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2972961" y="4987163"/>
            <a:ext cx="2787416" cy="1870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4297" y="891142"/>
            <a:ext cx="4980864" cy="1457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1371" y="4397415"/>
            <a:ext cx="3103133" cy="1475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448378">
            <a:off x="1321178" y="2428536"/>
            <a:ext cx="9448621" cy="1202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373" y="3602225"/>
            <a:ext cx="3766079" cy="16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43" y="289635"/>
            <a:ext cx="3593974" cy="878432"/>
            <a:chOff x="921122" y="1621130"/>
            <a:chExt cx="4131616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2843" y="1675625"/>
              <a:ext cx="3769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 GHI NHỚ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853" y="1379621"/>
            <a:ext cx="10886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người, vật, hiện tượng tự nhiên,... được nói đến trong câu. Chủ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gì...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hoạt động, đặc điểm, trạng thái của đối tượng được nói ở chủ ngữ hoặc giới thiệu, nhận xét về đối tượng đó. Vị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ai,... 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42864" y="1820893"/>
            <a:ext cx="4610454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a và c,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0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76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74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297883" y="2524646"/>
            <a:ext cx="7334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2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tình cảm, cảm xúc về một người gần gũi, thân thiết.</a:t>
            </a:r>
            <a:endParaRPr lang="vi-VN" sz="6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b="13365"/>
          <a:stretch/>
        </p:blipFill>
        <p:spPr>
          <a:xfrm rot="313196">
            <a:off x="809777" y="1752646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7216" y="562866"/>
            <a:ext cx="4864843" cy="1107996"/>
            <a:chOff x="3751685" y="2531276"/>
            <a:chExt cx="8031299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9888" y="1617074"/>
            <a:ext cx="813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Hiểu và nhận diện được hai thành phần chính của câu: chủ ngữ và vị ngữ; nhớ được khái niệm hai thành phần này. 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hợp được chủ ngữ và vị ngữ để tạo thành câu đúng ngữ pháp và ngữ nghĩa. 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ngôn ngữ, giao tiếp và hợp tác, giải quyết vấn đề sáng tạo.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98210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 Tách mỗi câu dưới đây thành hai thành phần.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60154"/>
              </p:ext>
            </p:extLst>
          </p:nvPr>
        </p:nvGraphicFramePr>
        <p:xfrm>
          <a:off x="674558" y="1835770"/>
          <a:ext cx="10782336" cy="41195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8095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4542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347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9480" y="35757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3828" y="354580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4080" y="438238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3270" y="433519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6306" y="5247877"/>
            <a:ext cx="291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91450" y="4978057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27180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4" y="653518"/>
            <a:ext cx="11022523" cy="434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9255" y="4931434"/>
            <a:ext cx="2399040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endParaRPr lang="en-US" sz="540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124" y="4931434"/>
            <a:ext cx="3072059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latin typeface="Cambria" panose="02040503050406030204" pitchFamily="18" charset="0"/>
                  <a:ea typeface="Cambria" panose="02040503050406030204" pitchFamily="18" charset="0"/>
                </a:rPr>
                <a:t>2. Từ kết quả ở bài tập 1, thực hiện các yêu cầu sau: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06822" y="160107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Xếp thành phần thứ nhất của mỗi câu vào các nhóm: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1583" y="2366485"/>
            <a:ext cx="2946006" cy="941491"/>
            <a:chOff x="605117" y="2379933"/>
            <a:chExt cx="2946006" cy="941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605117" y="2379933"/>
              <a:ext cx="2946006" cy="9280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4547" y="2675093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người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2386" y="2393381"/>
            <a:ext cx="2946006" cy="928043"/>
            <a:chOff x="3944469" y="2393381"/>
            <a:chExt cx="2946006" cy="9280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3944469" y="2393381"/>
              <a:ext cx="2946006" cy="9280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3142" y="2661645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vật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8029" y="2293426"/>
            <a:ext cx="4166351" cy="1037219"/>
            <a:chOff x="7113218" y="2293426"/>
            <a:chExt cx="4166351" cy="1037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7268378" y="2293426"/>
              <a:ext cx="3917061" cy="10279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13218" y="2807425"/>
              <a:ext cx="4166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hiện tượng tự nhiên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9246" y="5165837"/>
            <a:ext cx="173673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4609" y="5165837"/>
            <a:ext cx="28342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009" y="5165836"/>
            <a:ext cx="264446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4208" y="5165836"/>
            <a:ext cx="322095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864651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242 -0.2458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46888 -0.23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9714 -0.25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63098 -0.143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122" y="74382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Xếp thành phần thứ hai của mỗi câu vào các nhóm: </a:t>
            </a:r>
            <a:endParaRPr lang="en-US" sz="8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1122" y="1621130"/>
            <a:ext cx="3885691" cy="878432"/>
            <a:chOff x="921122" y="1621130"/>
            <a:chExt cx="3885691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hoạt động, trạng thái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2896" y="1621130"/>
            <a:ext cx="1894268" cy="878432"/>
            <a:chOff x="921122" y="1621130"/>
            <a:chExt cx="3885691" cy="878432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đặc điểm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4731" y="1621130"/>
            <a:ext cx="3572869" cy="878432"/>
            <a:chOff x="921122" y="1621130"/>
            <a:chExt cx="3885691" cy="878432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giới thiệu, nhận xét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1123" y="5516666"/>
            <a:ext cx="24316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401" y="5470500"/>
            <a:ext cx="209137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7378" y="5470499"/>
            <a:ext cx="171978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5389" y="5076120"/>
            <a:ext cx="348221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97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1419 -0.41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3841 -0.40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293 -0.3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00339 -0.3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0279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65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thế nào?</a:t>
            </a:r>
          </a:p>
        </p:txBody>
      </p:sp>
    </p:spTree>
    <p:extLst>
      <p:ext uri="{BB962C8B-B14F-4D97-AF65-F5344CB8AC3E}">
        <p14:creationId xmlns:p14="http://schemas.microsoft.com/office/powerpoint/2010/main" val="213433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37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rất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094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đẹp?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 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nào?</a:t>
            </a:r>
          </a:p>
        </p:txBody>
      </p:sp>
    </p:spTree>
    <p:extLst>
      <p:ext uri="{BB962C8B-B14F-4D97-AF65-F5344CB8AC3E}">
        <p14:creationId xmlns:p14="http://schemas.microsoft.com/office/powerpoint/2010/main" val="3185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42715"/>
              </p:ext>
            </p:extLst>
          </p:nvPr>
        </p:nvGraphicFramePr>
        <p:xfrm>
          <a:off x="674558" y="1835770"/>
          <a:ext cx="10782336" cy="1767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2757" y="3795466"/>
            <a:ext cx="816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76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 là 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</a:p>
        </p:txBody>
      </p:sp>
    </p:spTree>
    <p:extLst>
      <p:ext uri="{BB962C8B-B14F-4D97-AF65-F5344CB8AC3E}">
        <p14:creationId xmlns:p14="http://schemas.microsoft.com/office/powerpoint/2010/main" val="241660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677</Words>
  <Application>Microsoft Office PowerPoint</Application>
  <PresentationFormat>Widescreen</PresentationFormat>
  <Paragraphs>98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SVNMaphylla</vt:lpstr>
      <vt:lpstr>#9Slide07 HoneyCream</vt:lpstr>
      <vt:lpstr>Arial</vt:lpstr>
      <vt:lpstr>Calibri</vt:lpstr>
      <vt:lpstr>Cambria</vt:lpstr>
      <vt:lpstr>SVN-Newton</vt:lpstr>
      <vt:lpstr>Times New Roman</vt:lpstr>
      <vt:lpstr>思源黑体 CN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Ngọc Đỗ</cp:lastModifiedBy>
  <cp:revision>59</cp:revision>
  <dcterms:created xsi:type="dcterms:W3CDTF">2023-12-03T08:09:46Z</dcterms:created>
  <dcterms:modified xsi:type="dcterms:W3CDTF">2024-02-19T03:29:38Z</dcterms:modified>
</cp:coreProperties>
</file>